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39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594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21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73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82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877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00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72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38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57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092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84455-9857-FE4F-B229-F38E693F3308}" type="datetimeFigureOut">
              <a:rPr lang="es-ES" smtClean="0"/>
              <a:t>9/6/15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6DD1-5989-024B-8491-7884D99EFCD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65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reativecommons.org/licenses/by-nc-sa/2.5/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DEA87BD-0EB1-814A-86E4-6F69972470CB}" type="slidenum">
              <a:rPr lang="eu-ES" sz="1400">
                <a:latin typeface="Times" charset="0"/>
              </a:rPr>
              <a:pPr/>
              <a:t>1</a:t>
            </a:fld>
            <a:endParaRPr lang="eu-ES" sz="1400">
              <a:latin typeface="Times" charset="0"/>
            </a:endParaRPr>
          </a:p>
        </p:txBody>
      </p:sp>
      <p:sp>
        <p:nvSpPr>
          <p:cNvPr id="102403" name="Text Box 2"/>
          <p:cNvSpPr txBox="1">
            <a:spLocks noChangeArrowheads="1"/>
          </p:cNvSpPr>
          <p:nvPr/>
        </p:nvSpPr>
        <p:spPr bwMode="auto">
          <a:xfrm>
            <a:off x="457200" y="698131"/>
            <a:ext cx="8686800" cy="5632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u-ES" sz="2400" b="1" dirty="0" smtClean="0">
                <a:solidFill>
                  <a:srgbClr val="72BFC5"/>
                </a:solidFill>
              </a:rPr>
              <a:t>6. INDARREN </a:t>
            </a:r>
            <a:r>
              <a:rPr lang="eu-ES" sz="2400" b="1" dirty="0">
                <a:solidFill>
                  <a:srgbClr val="72BFC5"/>
                </a:solidFill>
              </a:rPr>
              <a:t>JATORRIA</a:t>
            </a:r>
          </a:p>
          <a:p>
            <a:endParaRPr lang="eu-ES" sz="2400" dirty="0"/>
          </a:p>
          <a:p>
            <a:r>
              <a:rPr lang="eu-ES" sz="2400" dirty="0" smtClean="0"/>
              <a:t>Zer da bultzatu</a:t>
            </a:r>
            <a:r>
              <a:rPr lang="eu-ES" sz="2400" dirty="0"/>
              <a:t>, tiratu, eutsi, jaso, erakarri, aldaratu, zapaldu, </a:t>
            </a:r>
            <a:r>
              <a:rPr lang="eu-ES" sz="2400" dirty="0" smtClean="0"/>
              <a:t>etab?</a:t>
            </a:r>
          </a:p>
          <a:p>
            <a:endParaRPr lang="eu-ES" sz="2400" dirty="0"/>
          </a:p>
          <a:p>
            <a:r>
              <a:rPr lang="eu-ES" sz="2400" dirty="0" smtClean="0"/>
              <a:t>INDARRA ERAGITEA DA. ZERBAITEK ERAGITEN DU.</a:t>
            </a:r>
          </a:p>
          <a:p>
            <a:endParaRPr lang="eu-ES" sz="2400" dirty="0"/>
          </a:p>
          <a:p>
            <a:r>
              <a:rPr lang="eu-ES" sz="2400" dirty="0" smtClean="0"/>
              <a:t>Indarrak </a:t>
            </a:r>
            <a:r>
              <a:rPr lang="eu-ES" sz="2400" dirty="0"/>
              <a:t>agertzen diren erak hain desberdinak izanda ere, guztiak esplikatzeko nahikoak </a:t>
            </a:r>
            <a:r>
              <a:rPr lang="eu-ES" sz="2400" dirty="0" smtClean="0"/>
              <a:t>al dira </a:t>
            </a:r>
            <a:r>
              <a:rPr lang="eu-ES" sz="2400" dirty="0"/>
              <a:t>bi elkarrekintza </a:t>
            </a:r>
            <a:r>
              <a:rPr lang="eu-ES" sz="2400" dirty="0" smtClean="0"/>
              <a:t>mota? Ez NUKLEARRAK AHULA ETA NUKLEAR BORTITZA FALTA DIRA. HALA ERE EGUNEROKO BIZITZAN GRABITATORIOA DA NABARITZEN DUGUNA ETA ELEKTROMAGNETIKOA TRESNA ELEKTRIKOEKIN, ELEKTROMAGNETIKOEKIN (KOMUNIKABIDEEKIN)</a:t>
            </a:r>
          </a:p>
          <a:p>
            <a:endParaRPr lang="eu-ES" sz="2400" dirty="0"/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4931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8396" y="798555"/>
            <a:ext cx="8116974" cy="6001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dirty="0"/>
              <a:t>Bi elkarrekintza mota dira grabitatorioak eta elektromagnetikoak. Ba al dago elkarrekintza gehiago? NUKLEARRAK AHULA ETA NUKLEAR BORTITZA FALTA DIRA</a:t>
            </a:r>
          </a:p>
          <a:p>
            <a:r>
              <a:rPr lang="eu-ES" sz="3200" dirty="0" smtClean="0"/>
              <a:t>Naturan </a:t>
            </a:r>
            <a:r>
              <a:rPr lang="eu-ES" sz="3200" dirty="0"/>
              <a:t>dauden funtsezko elkarrekintza guztiei buruzko informazioa aurki ezazu eta egizu sintesi bat.</a:t>
            </a:r>
          </a:p>
          <a:p>
            <a:r>
              <a:rPr lang="eu-ES" sz="3200" dirty="0"/>
              <a:t>Zein da indarren jatorria</a:t>
            </a:r>
            <a:r>
              <a:rPr lang="eu-ES" sz="3200" dirty="0" smtClean="0"/>
              <a:t>? UNIBERTSOAN MATERIA ETA ENERGIA DUGU. EUREN ARTEKO ERLAZIOAK ADIERAZTEN DIGU.</a:t>
            </a:r>
            <a:endParaRPr lang="eu-ES" sz="3200" dirty="0"/>
          </a:p>
          <a:p>
            <a:endParaRPr lang="eu-ES" sz="3200" dirty="0"/>
          </a:p>
          <a:p>
            <a:endParaRPr lang="es-ES" sz="3200" dirty="0"/>
          </a:p>
        </p:txBody>
      </p:sp>
      <p:pic>
        <p:nvPicPr>
          <p:cNvPr id="4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66054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167</Words>
  <Application>Microsoft Macintosh PowerPoint</Application>
  <PresentationFormat>Presentación en pantalla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5</cp:revision>
  <dcterms:created xsi:type="dcterms:W3CDTF">2015-04-13T20:19:46Z</dcterms:created>
  <dcterms:modified xsi:type="dcterms:W3CDTF">2015-06-09T17:17:02Z</dcterms:modified>
</cp:coreProperties>
</file>