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embeddings/oleObject11.bin" ContentType="application/vnd.openxmlformats-officedocument.oleObject"/>
  <Override PartName="/ppt/embeddings/oleObject12.bin" ContentType="application/vnd.openxmlformats-officedocument.oleObject"/>
  <Override PartName="/ppt/notesSlides/notesSlide1.xml" ContentType="application/vnd.openxmlformats-officedocument.presentationml.notesSlide+xml"/>
  <Override PartName="/ppt/embeddings/oleObject13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73" r:id="rId2"/>
    <p:sldId id="275" r:id="rId3"/>
    <p:sldId id="288" r:id="rId4"/>
    <p:sldId id="287" r:id="rId5"/>
    <p:sldId id="290" r:id="rId6"/>
    <p:sldId id="291" r:id="rId7"/>
    <p:sldId id="289" r:id="rId8"/>
    <p:sldId id="292" r:id="rId9"/>
    <p:sldId id="276" r:id="rId10"/>
    <p:sldId id="277" r:id="rId11"/>
    <p:sldId id="278" r:id="rId12"/>
    <p:sldId id="294" r:id="rId13"/>
    <p:sldId id="293" r:id="rId14"/>
    <p:sldId id="279" r:id="rId15"/>
    <p:sldId id="281" r:id="rId16"/>
    <p:sldId id="280" r:id="rId17"/>
    <p:sldId id="282" r:id="rId18"/>
    <p:sldId id="283" r:id="rId19"/>
    <p:sldId id="286" r:id="rId20"/>
    <p:sldId id="257" r:id="rId21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134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png"/><Relationship Id="rId2" Type="http://schemas.openxmlformats.org/officeDocument/2006/relationships/image" Target="../media/image11.png"/><Relationship Id="rId3" Type="http://schemas.openxmlformats.org/officeDocument/2006/relationships/image" Target="../media/image6.png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CA80DC-1380-CD4F-8645-789305FF5354}" type="datetimeFigureOut">
              <a:rPr lang="es-ES" smtClean="0"/>
              <a:t>11/6/15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84D343-AA70-4648-A5C1-54607930A01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480260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14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87B815C-0B8B-614E-840D-99F35D83DBD9}" type="slidenum">
              <a:rPr lang="eu-ES" sz="1200">
                <a:latin typeface="Times" charset="0"/>
              </a:rPr>
              <a:pPr/>
              <a:t>19</a:t>
            </a:fld>
            <a:endParaRPr lang="eu-ES" sz="1200">
              <a:latin typeface="Times" charset="0"/>
            </a:endParaRPr>
          </a:p>
        </p:txBody>
      </p:sp>
      <p:sp>
        <p:nvSpPr>
          <p:cNvPr id="70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s-ES_tradn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852A-1242-3741-A9CD-2012F4CE2B6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054E-C8D6-D643-BEE0-690261BD14C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77736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852A-1242-3741-A9CD-2012F4CE2B6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054E-C8D6-D643-BEE0-690261BD14C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52475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852A-1242-3741-A9CD-2012F4CE2B6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054E-C8D6-D643-BEE0-690261BD14C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298478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852A-1242-3741-A9CD-2012F4CE2B6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054E-C8D6-D643-BEE0-690261BD14C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38613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852A-1242-3741-A9CD-2012F4CE2B6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054E-C8D6-D643-BEE0-690261BD14C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3564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852A-1242-3741-A9CD-2012F4CE2B6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054E-C8D6-D643-BEE0-690261BD14C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379012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852A-1242-3741-A9CD-2012F4CE2B6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054E-C8D6-D643-BEE0-690261BD14C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1207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852A-1242-3741-A9CD-2012F4CE2B6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054E-C8D6-D643-BEE0-690261BD14C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46174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852A-1242-3741-A9CD-2012F4CE2B6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054E-C8D6-D643-BEE0-690261BD14C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1832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852A-1242-3741-A9CD-2012F4CE2B6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054E-C8D6-D643-BEE0-690261BD14C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05551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49852A-1242-3741-A9CD-2012F4CE2B6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D7054E-C8D6-D643-BEE0-690261BD14C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2142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49852A-1242-3741-A9CD-2012F4CE2B60}" type="datetimeFigureOut">
              <a:rPr lang="es-ES" smtClean="0"/>
              <a:t>11/6/15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D7054E-C8D6-D643-BEE0-690261BD14C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4290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6" Type="http://schemas.openxmlformats.org/officeDocument/2006/relationships/image" Target="../media/image4.jpeg"/><Relationship Id="rId7" Type="http://schemas.openxmlformats.org/officeDocument/2006/relationships/hyperlink" Target="http://creativecommons.org/licenses/by-nc-sa/3.0/es/" TargetMode="External"/><Relationship Id="rId1" Type="http://schemas.openxmlformats.org/officeDocument/2006/relationships/slideLayout" Target="../slideLayouts/slideLayout1.xml"/><Relationship Id="rId2" Type="http://schemas.openxmlformats.org/officeDocument/2006/relationships/hyperlink" Target="http://creativecommons.org/licenses/by-nc-sa/2.5/es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6.png"/><Relationship Id="rId5" Type="http://schemas.openxmlformats.org/officeDocument/2006/relationships/image" Target="../media/image5.jpeg"/><Relationship Id="rId6" Type="http://schemas.openxmlformats.org/officeDocument/2006/relationships/image" Target="../media/image7.jpeg"/><Relationship Id="rId7" Type="http://schemas.openxmlformats.org/officeDocument/2006/relationships/image" Target="../media/image2.png"/><Relationship Id="rId8" Type="http://schemas.openxmlformats.org/officeDocument/2006/relationships/image" Target="../media/image3.jpeg"/><Relationship Id="rId9" Type="http://schemas.openxmlformats.org/officeDocument/2006/relationships/image" Target="../media/image4.jpeg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6.png"/><Relationship Id="rId5" Type="http://schemas.openxmlformats.org/officeDocument/2006/relationships/image" Target="../media/image5.jpeg"/><Relationship Id="rId6" Type="http://schemas.openxmlformats.org/officeDocument/2006/relationships/image" Target="../media/image7.jpeg"/><Relationship Id="rId7" Type="http://schemas.openxmlformats.org/officeDocument/2006/relationships/image" Target="../media/image2.png"/><Relationship Id="rId8" Type="http://schemas.openxmlformats.org/officeDocument/2006/relationships/image" Target="../media/image3.jpeg"/><Relationship Id="rId9" Type="http://schemas.openxmlformats.org/officeDocument/2006/relationships/image" Target="../media/image4.jpeg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6.png"/><Relationship Id="rId5" Type="http://schemas.openxmlformats.org/officeDocument/2006/relationships/image" Target="../media/image5.jpeg"/><Relationship Id="rId6" Type="http://schemas.openxmlformats.org/officeDocument/2006/relationships/image" Target="../media/image7.jpeg"/><Relationship Id="rId7" Type="http://schemas.openxmlformats.org/officeDocument/2006/relationships/image" Target="../media/image2.png"/><Relationship Id="rId8" Type="http://schemas.openxmlformats.org/officeDocument/2006/relationships/image" Target="../media/image3.jpeg"/><Relationship Id="rId9" Type="http://schemas.openxmlformats.org/officeDocument/2006/relationships/image" Target="../media/image4.jpeg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4" Type="http://schemas.openxmlformats.org/officeDocument/2006/relationships/image" Target="../media/image6.png"/><Relationship Id="rId5" Type="http://schemas.openxmlformats.org/officeDocument/2006/relationships/image" Target="../media/image5.jpeg"/><Relationship Id="rId6" Type="http://schemas.openxmlformats.org/officeDocument/2006/relationships/image" Target="../media/image7.jpeg"/><Relationship Id="rId7" Type="http://schemas.openxmlformats.org/officeDocument/2006/relationships/image" Target="../media/image2.png"/><Relationship Id="rId8" Type="http://schemas.openxmlformats.org/officeDocument/2006/relationships/image" Target="../media/image3.jpeg"/><Relationship Id="rId9" Type="http://schemas.openxmlformats.org/officeDocument/2006/relationships/image" Target="../media/image4.jpeg"/><Relationship Id="rId1" Type="http://schemas.openxmlformats.org/officeDocument/2006/relationships/vmlDrawing" Target="../drawings/vmlDrawing8.vml"/><Relationship Id="rId2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1" Type="http://schemas.openxmlformats.org/officeDocument/2006/relationships/image" Target="../media/image4.jpeg"/><Relationship Id="rId12" Type="http://schemas.openxmlformats.org/officeDocument/2006/relationships/hyperlink" Target="http://creativecommons.org/licenses/by-nc-sa/3.0/es/" TargetMode="External"/><Relationship Id="rId1" Type="http://schemas.openxmlformats.org/officeDocument/2006/relationships/vmlDrawing" Target="../drawings/vmlDrawing9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9.bin"/><Relationship Id="rId4" Type="http://schemas.openxmlformats.org/officeDocument/2006/relationships/image" Target="../media/image6.png"/><Relationship Id="rId5" Type="http://schemas.openxmlformats.org/officeDocument/2006/relationships/image" Target="../media/image5.jpeg"/><Relationship Id="rId6" Type="http://schemas.openxmlformats.org/officeDocument/2006/relationships/image" Target="../media/image7.jpeg"/><Relationship Id="rId7" Type="http://schemas.openxmlformats.org/officeDocument/2006/relationships/hyperlink" Target="http://creativecommons.org/licenses/by-nc-sa/2.5/es/" TargetMode="External"/><Relationship Id="rId8" Type="http://schemas.openxmlformats.org/officeDocument/2006/relationships/image" Target="../media/image1.png"/><Relationship Id="rId9" Type="http://schemas.openxmlformats.org/officeDocument/2006/relationships/image" Target="../media/image2.png"/><Relationship Id="rId10" Type="http://schemas.openxmlformats.org/officeDocument/2006/relationships/image" Target="../media/image3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2.5/es/" TargetMode="External"/><Relationship Id="rId4" Type="http://schemas.openxmlformats.org/officeDocument/2006/relationships/image" Target="../media/image1.png"/><Relationship Id="rId5" Type="http://schemas.openxmlformats.org/officeDocument/2006/relationships/image" Target="../media/image2.png"/><Relationship Id="rId6" Type="http://schemas.openxmlformats.org/officeDocument/2006/relationships/image" Target="../media/image3.jpeg"/><Relationship Id="rId7" Type="http://schemas.openxmlformats.org/officeDocument/2006/relationships/image" Target="../media/image4.jpeg"/><Relationship Id="rId8" Type="http://schemas.openxmlformats.org/officeDocument/2006/relationships/hyperlink" Target="http://1.bp.blogspot.com/-yNATAQMTcY8/T8vlD7g0bQI/AAAAAAAAAGY/gp1xbPtRleU/s320/maquinasefectos.png" TargetMode="External"/><Relationship Id="rId9" Type="http://schemas.openxmlformats.org/officeDocument/2006/relationships/hyperlink" Target="http://creativecommons.org/licenses/by-nc-sa/3.0/es/" TargetMode="External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gif"/></Relationships>
</file>

<file path=ppt/slides/_rels/slide17.xml.rels><?xml version="1.0" encoding="UTF-8" standalone="yes"?>
<Relationships xmlns="http://schemas.openxmlformats.org/package/2006/relationships"><Relationship Id="rId11" Type="http://schemas.openxmlformats.org/officeDocument/2006/relationships/image" Target="../media/image3.jpeg"/><Relationship Id="rId12" Type="http://schemas.openxmlformats.org/officeDocument/2006/relationships/image" Target="../media/image4.jpeg"/><Relationship Id="rId1" Type="http://schemas.openxmlformats.org/officeDocument/2006/relationships/vmlDrawing" Target="../drawings/vmlDrawing10.vml"/><Relationship Id="rId2" Type="http://schemas.openxmlformats.org/officeDocument/2006/relationships/slideLayout" Target="../slideLayouts/slideLayout7.xml"/><Relationship Id="rId3" Type="http://schemas.openxmlformats.org/officeDocument/2006/relationships/oleObject" Target="../embeddings/oleObject10.bin"/><Relationship Id="rId4" Type="http://schemas.openxmlformats.org/officeDocument/2006/relationships/image" Target="../media/image10.png"/><Relationship Id="rId5" Type="http://schemas.openxmlformats.org/officeDocument/2006/relationships/oleObject" Target="../embeddings/oleObject11.bin"/><Relationship Id="rId6" Type="http://schemas.openxmlformats.org/officeDocument/2006/relationships/image" Target="../media/image11.png"/><Relationship Id="rId7" Type="http://schemas.openxmlformats.org/officeDocument/2006/relationships/oleObject" Target="../embeddings/oleObject12.bin"/><Relationship Id="rId8" Type="http://schemas.openxmlformats.org/officeDocument/2006/relationships/image" Target="../media/image6.png"/><Relationship Id="rId9" Type="http://schemas.openxmlformats.org/officeDocument/2006/relationships/image" Target="../media/image5.jpeg"/><Relationship Id="rId10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hyperlink" Target="http://4.bp.blogspot.com/-QSYfaBC_iek/UKqvNAZCw5I/AAAAAAAAAAM/pyt8fsl36hI/s1600/P1.jpg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oleObject13.bin"/><Relationship Id="rId5" Type="http://schemas.openxmlformats.org/officeDocument/2006/relationships/image" Target="../media/image12.emf"/><Relationship Id="rId6" Type="http://schemas.openxmlformats.org/officeDocument/2006/relationships/image" Target="../media/image2.png"/><Relationship Id="rId7" Type="http://schemas.openxmlformats.org/officeDocument/2006/relationships/image" Target="../media/image3.jpeg"/><Relationship Id="rId8" Type="http://schemas.openxmlformats.org/officeDocument/2006/relationships/image" Target="../media/image4.jpeg"/><Relationship Id="rId1" Type="http://schemas.openxmlformats.org/officeDocument/2006/relationships/vmlDrawing" Target="../drawings/vmlDrawing11.vml"/><Relationship Id="rId2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6.png"/><Relationship Id="rId5" Type="http://schemas.openxmlformats.org/officeDocument/2006/relationships/image" Target="../media/image5.jpeg"/><Relationship Id="rId6" Type="http://schemas.openxmlformats.org/officeDocument/2006/relationships/hyperlink" Target="http://creativecommons.org/licenses/by-nc-sa/2.5/es/" TargetMode="Externa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jpeg"/><Relationship Id="rId10" Type="http://schemas.openxmlformats.org/officeDocument/2006/relationships/image" Target="../media/image4.jpeg"/><Relationship Id="rId11" Type="http://schemas.openxmlformats.org/officeDocument/2006/relationships/hyperlink" Target="http://creativecommons.org/licenses/by-nc-sa/3.0/es/" TargetMode="External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6.png"/><Relationship Id="rId5" Type="http://schemas.openxmlformats.org/officeDocument/2006/relationships/image" Target="../media/image5.jpeg"/><Relationship Id="rId6" Type="http://schemas.openxmlformats.org/officeDocument/2006/relationships/image" Target="../media/image7.jpeg"/><Relationship Id="rId7" Type="http://schemas.openxmlformats.org/officeDocument/2006/relationships/image" Target="../media/image2.png"/><Relationship Id="rId8" Type="http://schemas.openxmlformats.org/officeDocument/2006/relationships/image" Target="../media/image3.jpeg"/><Relationship Id="rId9" Type="http://schemas.openxmlformats.org/officeDocument/2006/relationships/image" Target="../media/image4.jpeg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6.png"/><Relationship Id="rId5" Type="http://schemas.openxmlformats.org/officeDocument/2006/relationships/image" Target="../media/image5.jpeg"/><Relationship Id="rId6" Type="http://schemas.openxmlformats.org/officeDocument/2006/relationships/image" Target="../media/image7.jpeg"/><Relationship Id="rId7" Type="http://schemas.openxmlformats.org/officeDocument/2006/relationships/image" Target="../media/image2.png"/><Relationship Id="rId8" Type="http://schemas.openxmlformats.org/officeDocument/2006/relationships/image" Target="../media/image3.jpeg"/><Relationship Id="rId9" Type="http://schemas.openxmlformats.org/officeDocument/2006/relationships/image" Target="../media/image4.jpeg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6.png"/><Relationship Id="rId5" Type="http://schemas.openxmlformats.org/officeDocument/2006/relationships/image" Target="../media/image5.jpeg"/><Relationship Id="rId6" Type="http://schemas.openxmlformats.org/officeDocument/2006/relationships/image" Target="../media/image7.jpeg"/><Relationship Id="rId7" Type="http://schemas.openxmlformats.org/officeDocument/2006/relationships/image" Target="../media/image2.png"/><Relationship Id="rId8" Type="http://schemas.openxmlformats.org/officeDocument/2006/relationships/image" Target="../media/image3.jpeg"/><Relationship Id="rId9" Type="http://schemas.openxmlformats.org/officeDocument/2006/relationships/image" Target="../media/image4.jpe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0000FF"/>
                </a:solidFill>
              </a:rPr>
              <a:t>16. </a:t>
            </a:r>
            <a:r>
              <a:rPr lang="es-ES" dirty="0" err="1" smtClean="0">
                <a:solidFill>
                  <a:srgbClr val="0000FF"/>
                </a:solidFill>
              </a:rPr>
              <a:t>Gaia</a:t>
            </a:r>
            <a:r>
              <a:rPr lang="es-ES" dirty="0" smtClean="0">
                <a:solidFill>
                  <a:srgbClr val="0000FF"/>
                </a:solidFill>
              </a:rPr>
              <a:t> ARIKETAK</a:t>
            </a:r>
            <a:br>
              <a:rPr lang="es-ES" dirty="0" smtClean="0">
                <a:solidFill>
                  <a:srgbClr val="0000FF"/>
                </a:solidFill>
              </a:rPr>
            </a:br>
            <a:r>
              <a:rPr lang="es-ES" dirty="0">
                <a:solidFill>
                  <a:srgbClr val="0000FF"/>
                </a:solidFill>
              </a:rPr>
              <a:t/>
            </a:r>
            <a:br>
              <a:rPr lang="es-ES" dirty="0">
                <a:solidFill>
                  <a:srgbClr val="0000FF"/>
                </a:solidFill>
              </a:rPr>
            </a:br>
            <a:r>
              <a:rPr lang="es-ES" dirty="0" smtClean="0">
                <a:solidFill>
                  <a:srgbClr val="0000FF"/>
                </a:solidFill>
              </a:rPr>
              <a:t>ENERGIA ETA MAKINAK. TEKNOLOGIA</a:t>
            </a:r>
            <a:endParaRPr lang="es-ES" dirty="0">
              <a:solidFill>
                <a:srgbClr val="0000FF"/>
              </a:solidFill>
            </a:endParaRPr>
          </a:p>
        </p:txBody>
      </p:sp>
      <p:pic>
        <p:nvPicPr>
          <p:cNvPr id="7" name="Imagen 9" descr="Creative Commons License">
            <a:hlinkClick r:id="rId2" tooltip="&quot;Creative Commons License&quot;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0" y="5797550"/>
            <a:ext cx="838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1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11" descr="blanco_pequeno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12" descr="logo_papel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717550" y="6165850"/>
            <a:ext cx="7772400" cy="365125"/>
          </a:xfrm>
        </p:spPr>
        <p:txBody>
          <a:bodyPr/>
          <a:lstStyle/>
          <a:p>
            <a:pPr>
              <a:defRPr/>
            </a:pPr>
            <a:r>
              <a:rPr lang="es-ES" dirty="0" err="1"/>
              <a:t>Lan</a:t>
            </a:r>
            <a:r>
              <a:rPr lang="es-ES" dirty="0"/>
              <a:t> </a:t>
            </a:r>
            <a:r>
              <a:rPr lang="es-ES" dirty="0" err="1"/>
              <a:t>hau</a:t>
            </a:r>
            <a:r>
              <a:rPr lang="es-ES" dirty="0"/>
              <a:t> </a:t>
            </a:r>
            <a:r>
              <a:rPr lang="es-ES" dirty="0" err="1"/>
              <a:t>Creative</a:t>
            </a:r>
            <a:r>
              <a:rPr lang="es-ES" dirty="0"/>
              <a:t> </a:t>
            </a:r>
            <a:r>
              <a:rPr lang="es-ES" dirty="0" err="1"/>
              <a:t>Commons</a:t>
            </a:r>
            <a:r>
              <a:rPr lang="es-ES" dirty="0"/>
              <a:t>-en </a:t>
            </a:r>
            <a:r>
              <a:rPr lang="es-ES" dirty="0" err="1"/>
              <a:t>Nazioarteko</a:t>
            </a:r>
            <a:r>
              <a:rPr lang="es-ES" dirty="0"/>
              <a:t> 3.0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mendeko</a:t>
            </a:r>
            <a:r>
              <a:rPr lang="es-ES" dirty="0"/>
              <a:t> </a:t>
            </a:r>
            <a:r>
              <a:rPr lang="es-ES" dirty="0" err="1"/>
              <a:t>Azterketa</a:t>
            </a:r>
            <a:r>
              <a:rPr lang="es-ES" dirty="0"/>
              <a:t>-Ez </a:t>
            </a:r>
            <a:r>
              <a:rPr lang="es-ES" dirty="0" err="1"/>
              <a:t>komertzial-Partekatu</a:t>
            </a:r>
            <a:r>
              <a:rPr lang="es-ES" dirty="0"/>
              <a:t>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</a:t>
            </a:r>
            <a:r>
              <a:rPr lang="es-ES" dirty="0"/>
              <a:t> </a:t>
            </a:r>
            <a:r>
              <a:rPr lang="es-ES" dirty="0" err="1"/>
              <a:t>dago</a:t>
            </a:r>
            <a:r>
              <a:rPr lang="es-ES" dirty="0"/>
              <a:t>.  </a:t>
            </a:r>
            <a:r>
              <a:rPr lang="es-ES" dirty="0" err="1"/>
              <a:t>Lizentzia</a:t>
            </a:r>
            <a:r>
              <a:rPr lang="es-ES" dirty="0"/>
              <a:t> horren </a:t>
            </a:r>
            <a:r>
              <a:rPr lang="es-ES" dirty="0" err="1"/>
              <a:t>kopia</a:t>
            </a:r>
            <a:r>
              <a:rPr lang="es-ES" dirty="0"/>
              <a:t> </a:t>
            </a:r>
            <a:r>
              <a:rPr lang="es-ES" dirty="0" err="1"/>
              <a:t>ikusteko</a:t>
            </a:r>
            <a:r>
              <a:rPr lang="es-ES" dirty="0"/>
              <a:t>, </a:t>
            </a:r>
            <a:r>
              <a:rPr lang="es-ES" dirty="0" err="1"/>
              <a:t>sartu</a:t>
            </a:r>
            <a:r>
              <a:rPr lang="es-ES" dirty="0"/>
              <a:t> </a:t>
            </a:r>
            <a:r>
              <a:rPr lang="es-ES" dirty="0">
                <a:hlinkClick r:id="rId7"/>
              </a:rPr>
              <a:t>http://creativecommons.org/licenses/by-nc-sa/3.0/es/</a:t>
            </a:r>
            <a:r>
              <a:rPr lang="es-ES" dirty="0"/>
              <a:t> </a:t>
            </a:r>
            <a:r>
              <a:rPr lang="es-ES" dirty="0" err="1" smtClean="0"/>
              <a:t>helbidean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541884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0178" name="Group 2"/>
          <p:cNvGrpSpPr>
            <a:grpSpLocks/>
          </p:cNvGrpSpPr>
          <p:nvPr/>
        </p:nvGrpSpPr>
        <p:grpSpPr bwMode="auto">
          <a:xfrm>
            <a:off x="8027988" y="2852738"/>
            <a:ext cx="504825" cy="2736850"/>
            <a:chOff x="4286" y="-335"/>
            <a:chExt cx="318" cy="1724"/>
          </a:xfrm>
        </p:grpSpPr>
        <p:sp>
          <p:nvSpPr>
            <p:cNvPr id="690204" name="Rectangle 3"/>
            <p:cNvSpPr>
              <a:spLocks noChangeArrowheads="1"/>
            </p:cNvSpPr>
            <p:nvPr/>
          </p:nvSpPr>
          <p:spPr bwMode="auto">
            <a:xfrm>
              <a:off x="4286" y="-335"/>
              <a:ext cx="318" cy="17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graphicFrame>
          <p:nvGraphicFramePr>
            <p:cNvPr id="690205" name="Object 4"/>
            <p:cNvGraphicFramePr>
              <a:graphicFrameLocks noChangeAspect="1"/>
            </p:cNvGraphicFramePr>
            <p:nvPr/>
          </p:nvGraphicFramePr>
          <p:xfrm>
            <a:off x="4332" y="-289"/>
            <a:ext cx="216" cy="16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8211" name="PHOTO-PAINT" r:id="rId3" imgW="342676" imgH="2590476" progId="CorelPhotoPaint.Image.12">
                    <p:embed/>
                  </p:oleObj>
                </mc:Choice>
                <mc:Fallback>
                  <p:oleObj name="PHOTO-PAINT" r:id="rId3" imgW="342676" imgH="2590476" progId="CorelPhotoPaint.Image.1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2" y="-289"/>
                          <a:ext cx="216" cy="16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90179" name="Rectangle 5"/>
          <p:cNvSpPr>
            <a:spLocks noChangeArrowheads="1"/>
          </p:cNvSpPr>
          <p:nvPr/>
        </p:nvSpPr>
        <p:spPr bwMode="auto">
          <a:xfrm rot="5154767">
            <a:off x="5110957" y="5193506"/>
            <a:ext cx="576262" cy="358775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9933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90180" name="Rectangle 6"/>
          <p:cNvSpPr>
            <a:spLocks noChangeArrowheads="1"/>
          </p:cNvSpPr>
          <p:nvPr/>
        </p:nvSpPr>
        <p:spPr bwMode="auto">
          <a:xfrm>
            <a:off x="865188" y="2276475"/>
            <a:ext cx="358775" cy="3313113"/>
          </a:xfrm>
          <a:prstGeom prst="rect">
            <a:avLst/>
          </a:prstGeom>
          <a:gradFill rotWithShape="1">
            <a:gsLst>
              <a:gs pos="0">
                <a:srgbClr val="9933FF"/>
              </a:gs>
              <a:gs pos="100000">
                <a:srgbClr val="003366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90181" name="Rectangle 7"/>
          <p:cNvSpPr>
            <a:spLocks noChangeArrowheads="1"/>
          </p:cNvSpPr>
          <p:nvPr/>
        </p:nvSpPr>
        <p:spPr bwMode="auto">
          <a:xfrm rot="2025022">
            <a:off x="395288" y="3502025"/>
            <a:ext cx="5538787" cy="309563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9933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90183" name="Rectangle 9"/>
          <p:cNvSpPr>
            <a:spLocks noChangeArrowheads="1"/>
          </p:cNvSpPr>
          <p:nvPr/>
        </p:nvSpPr>
        <p:spPr bwMode="auto">
          <a:xfrm>
            <a:off x="6372225" y="4149725"/>
            <a:ext cx="360363" cy="1511300"/>
          </a:xfrm>
          <a:prstGeom prst="rect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90187" name="Line 15"/>
          <p:cNvSpPr>
            <a:spLocks noChangeShapeType="1"/>
          </p:cNvSpPr>
          <p:nvPr/>
        </p:nvSpPr>
        <p:spPr bwMode="auto">
          <a:xfrm>
            <a:off x="746125" y="723900"/>
            <a:ext cx="2127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5219700" y="2781300"/>
            <a:ext cx="2620963" cy="2622550"/>
            <a:chOff x="1882" y="527"/>
            <a:chExt cx="1651" cy="1652"/>
          </a:xfrm>
        </p:grpSpPr>
        <p:sp>
          <p:nvSpPr>
            <p:cNvPr id="690193" name="Oval 17" descr="bolita_rojaH2O"/>
            <p:cNvSpPr>
              <a:spLocks noChangeArrowheads="1"/>
            </p:cNvSpPr>
            <p:nvPr/>
          </p:nvSpPr>
          <p:spPr bwMode="auto">
            <a:xfrm rot="2715113">
              <a:off x="3356" y="1911"/>
              <a:ext cx="200" cy="154"/>
            </a:xfrm>
            <a:prstGeom prst="ellipse">
              <a:avLst/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0194" name="AutoShape 18"/>
            <p:cNvSpPr>
              <a:spLocks noChangeArrowheads="1"/>
            </p:cNvSpPr>
            <p:nvPr/>
          </p:nvSpPr>
          <p:spPr bwMode="auto">
            <a:xfrm>
              <a:off x="2064" y="709"/>
              <a:ext cx="1315" cy="1315"/>
            </a:xfrm>
            <a:prstGeom prst="plus">
              <a:avLst>
                <a:gd name="adj" fmla="val 47222"/>
              </a:avLst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0195" name="AutoShape 19"/>
            <p:cNvSpPr>
              <a:spLocks noChangeArrowheads="1"/>
            </p:cNvSpPr>
            <p:nvPr/>
          </p:nvSpPr>
          <p:spPr bwMode="auto">
            <a:xfrm rot="2546218">
              <a:off x="2064" y="709"/>
              <a:ext cx="1315" cy="1315"/>
            </a:xfrm>
            <a:prstGeom prst="plus">
              <a:avLst>
                <a:gd name="adj" fmla="val 47222"/>
              </a:avLst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0196" name="Oval 20"/>
            <p:cNvSpPr>
              <a:spLocks noChangeArrowheads="1"/>
            </p:cNvSpPr>
            <p:nvPr/>
          </p:nvSpPr>
          <p:spPr bwMode="auto">
            <a:xfrm>
              <a:off x="2609" y="1253"/>
              <a:ext cx="227" cy="227"/>
            </a:xfrm>
            <a:prstGeom prst="ellipse">
              <a:avLst/>
            </a:prstGeom>
            <a:solidFill>
              <a:srgbClr val="FF9900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0197" name="Rectangle 21"/>
            <p:cNvSpPr>
              <a:spLocks noChangeArrowheads="1"/>
            </p:cNvSpPr>
            <p:nvPr/>
          </p:nvSpPr>
          <p:spPr bwMode="auto">
            <a:xfrm rot="2519785">
              <a:off x="1927" y="1026"/>
              <a:ext cx="701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0198" name="Rectangle 22"/>
            <p:cNvSpPr>
              <a:spLocks noChangeArrowheads="1"/>
            </p:cNvSpPr>
            <p:nvPr/>
          </p:nvSpPr>
          <p:spPr bwMode="auto">
            <a:xfrm rot="2519785">
              <a:off x="2789" y="1661"/>
              <a:ext cx="701" cy="51"/>
            </a:xfrm>
            <a:prstGeom prst="rect">
              <a:avLst/>
            </a:prstGeom>
            <a:solidFill>
              <a:srgbClr val="EDC22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0199" name="Rectangle 23"/>
            <p:cNvSpPr>
              <a:spLocks noChangeArrowheads="1"/>
            </p:cNvSpPr>
            <p:nvPr/>
          </p:nvSpPr>
          <p:spPr bwMode="auto">
            <a:xfrm rot="-2880216">
              <a:off x="2688" y="900"/>
              <a:ext cx="701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0200" name="Rectangle 24"/>
            <p:cNvSpPr>
              <a:spLocks noChangeArrowheads="1"/>
            </p:cNvSpPr>
            <p:nvPr/>
          </p:nvSpPr>
          <p:spPr bwMode="auto">
            <a:xfrm rot="-2880216">
              <a:off x="2053" y="1762"/>
              <a:ext cx="701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0201" name="Oval 25"/>
            <p:cNvSpPr>
              <a:spLocks noChangeArrowheads="1"/>
            </p:cNvSpPr>
            <p:nvPr/>
          </p:nvSpPr>
          <p:spPr bwMode="auto">
            <a:xfrm rot="2715113">
              <a:off x="1859" y="686"/>
              <a:ext cx="200" cy="15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0202" name="Oval 26"/>
            <p:cNvSpPr>
              <a:spLocks noChangeArrowheads="1"/>
            </p:cNvSpPr>
            <p:nvPr/>
          </p:nvSpPr>
          <p:spPr bwMode="auto">
            <a:xfrm rot="7801742">
              <a:off x="3220" y="550"/>
              <a:ext cx="200" cy="15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0203" name="Oval 27"/>
            <p:cNvSpPr>
              <a:spLocks noChangeArrowheads="1"/>
            </p:cNvSpPr>
            <p:nvPr/>
          </p:nvSpPr>
          <p:spPr bwMode="auto">
            <a:xfrm rot="7801742">
              <a:off x="2041" y="2002"/>
              <a:ext cx="200" cy="15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690192" name="Rectangle 31" descr="Roble"/>
          <p:cNvSpPr>
            <a:spLocks noChangeArrowheads="1"/>
          </p:cNvSpPr>
          <p:nvPr/>
        </p:nvSpPr>
        <p:spPr bwMode="auto">
          <a:xfrm>
            <a:off x="755650" y="5589588"/>
            <a:ext cx="7993063" cy="4318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" name="CuadroTexto 1"/>
          <p:cNvSpPr txBox="1"/>
          <p:nvPr/>
        </p:nvSpPr>
        <p:spPr>
          <a:xfrm>
            <a:off x="2051050" y="659323"/>
            <a:ext cx="66976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err="1" smtClean="0"/>
              <a:t>Energia</a:t>
            </a:r>
            <a:r>
              <a:rPr lang="es-ES" sz="3200" dirty="0" smtClean="0"/>
              <a:t> </a:t>
            </a:r>
            <a:r>
              <a:rPr lang="es-ES" sz="3200" dirty="0" err="1" smtClean="0"/>
              <a:t>eraldaketak</a:t>
            </a:r>
            <a:r>
              <a:rPr lang="es-ES" sz="3200" dirty="0" smtClean="0"/>
              <a:t> </a:t>
            </a:r>
            <a:r>
              <a:rPr lang="es-ES" sz="3200" dirty="0" err="1" smtClean="0"/>
              <a:t>identifika</a:t>
            </a:r>
            <a:r>
              <a:rPr lang="es-ES" sz="3200" dirty="0" smtClean="0"/>
              <a:t> </a:t>
            </a:r>
            <a:r>
              <a:rPr lang="es-ES" sz="3200" dirty="0" err="1" smtClean="0"/>
              <a:t>itzazu</a:t>
            </a:r>
            <a:r>
              <a:rPr lang="es-ES" sz="3200" dirty="0" smtClean="0"/>
              <a:t>.</a:t>
            </a:r>
          </a:p>
          <a:p>
            <a:r>
              <a:rPr lang="es-ES" sz="3200" dirty="0" err="1" smtClean="0"/>
              <a:t>Zein</a:t>
            </a:r>
            <a:r>
              <a:rPr lang="es-ES" sz="3200" dirty="0" smtClean="0"/>
              <a:t> </a:t>
            </a:r>
            <a:r>
              <a:rPr lang="es-ES" sz="3200" dirty="0" err="1" smtClean="0"/>
              <a:t>motatako</a:t>
            </a:r>
            <a:r>
              <a:rPr lang="es-ES" sz="3200" dirty="0" smtClean="0"/>
              <a:t> </a:t>
            </a:r>
            <a:r>
              <a:rPr lang="es-ES" sz="3200" dirty="0" err="1" smtClean="0"/>
              <a:t>energia</a:t>
            </a:r>
            <a:r>
              <a:rPr lang="es-ES" sz="3200" dirty="0"/>
              <a:t> </a:t>
            </a:r>
            <a:r>
              <a:rPr lang="es-ES" sz="3200" dirty="0" err="1" smtClean="0"/>
              <a:t>transferentziak</a:t>
            </a:r>
            <a:r>
              <a:rPr lang="es-ES" sz="3200" dirty="0" smtClean="0"/>
              <a:t> </a:t>
            </a:r>
            <a:r>
              <a:rPr lang="es-ES" sz="3200" dirty="0" err="1" smtClean="0"/>
              <a:t>daude</a:t>
            </a:r>
            <a:r>
              <a:rPr lang="es-ES" sz="3200" dirty="0" smtClean="0"/>
              <a:t>?</a:t>
            </a:r>
            <a:endParaRPr lang="es-ES" sz="3200" dirty="0"/>
          </a:p>
        </p:txBody>
      </p:sp>
      <p:pic>
        <p:nvPicPr>
          <p:cNvPr id="30" name="Imagen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Imagen 11" descr="blanco_pequen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Imagen 12" descr="logo_papel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ipse 3"/>
          <p:cNvSpPr/>
          <p:nvPr/>
        </p:nvSpPr>
        <p:spPr>
          <a:xfrm>
            <a:off x="1223963" y="1675910"/>
            <a:ext cx="628210" cy="55307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0133299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1202" name="Group 2"/>
          <p:cNvGrpSpPr>
            <a:grpSpLocks/>
          </p:cNvGrpSpPr>
          <p:nvPr/>
        </p:nvGrpSpPr>
        <p:grpSpPr bwMode="auto">
          <a:xfrm>
            <a:off x="8027988" y="2852738"/>
            <a:ext cx="504825" cy="2736850"/>
            <a:chOff x="4286" y="-335"/>
            <a:chExt cx="318" cy="1724"/>
          </a:xfrm>
        </p:grpSpPr>
        <p:sp>
          <p:nvSpPr>
            <p:cNvPr id="691225" name="Rectangle 3"/>
            <p:cNvSpPr>
              <a:spLocks noChangeArrowheads="1"/>
            </p:cNvSpPr>
            <p:nvPr/>
          </p:nvSpPr>
          <p:spPr bwMode="auto">
            <a:xfrm>
              <a:off x="4286" y="-335"/>
              <a:ext cx="318" cy="17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graphicFrame>
          <p:nvGraphicFramePr>
            <p:cNvPr id="691226" name="Object 4"/>
            <p:cNvGraphicFramePr>
              <a:graphicFrameLocks noChangeAspect="1"/>
            </p:cNvGraphicFramePr>
            <p:nvPr/>
          </p:nvGraphicFramePr>
          <p:xfrm>
            <a:off x="4332" y="-289"/>
            <a:ext cx="216" cy="16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5" name="PHOTO-PAINT" r:id="rId3" imgW="342676" imgH="2590476" progId="CorelPhotoPaint.Image.12">
                    <p:embed/>
                  </p:oleObj>
                </mc:Choice>
                <mc:Fallback>
                  <p:oleObj name="PHOTO-PAINT" r:id="rId3" imgW="342676" imgH="2590476" progId="CorelPhotoPaint.Image.1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2" y="-289"/>
                          <a:ext cx="216" cy="16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91207" name="Rectangle 9"/>
          <p:cNvSpPr>
            <a:spLocks noChangeArrowheads="1"/>
          </p:cNvSpPr>
          <p:nvPr/>
        </p:nvSpPr>
        <p:spPr bwMode="auto">
          <a:xfrm>
            <a:off x="6372225" y="4149725"/>
            <a:ext cx="360363" cy="1511300"/>
          </a:xfrm>
          <a:prstGeom prst="rect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5219700" y="2781300"/>
            <a:ext cx="2620963" cy="2622550"/>
            <a:chOff x="1882" y="527"/>
            <a:chExt cx="1651" cy="1652"/>
          </a:xfrm>
        </p:grpSpPr>
        <p:sp>
          <p:nvSpPr>
            <p:cNvPr id="691214" name="Oval 17" descr="bolita_rojaH2O"/>
            <p:cNvSpPr>
              <a:spLocks noChangeArrowheads="1"/>
            </p:cNvSpPr>
            <p:nvPr/>
          </p:nvSpPr>
          <p:spPr bwMode="auto">
            <a:xfrm rot="2715113">
              <a:off x="3356" y="1911"/>
              <a:ext cx="200" cy="154"/>
            </a:xfrm>
            <a:prstGeom prst="ellipse">
              <a:avLst/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1215" name="AutoShape 18"/>
            <p:cNvSpPr>
              <a:spLocks noChangeArrowheads="1"/>
            </p:cNvSpPr>
            <p:nvPr/>
          </p:nvSpPr>
          <p:spPr bwMode="auto">
            <a:xfrm>
              <a:off x="2064" y="709"/>
              <a:ext cx="1315" cy="1315"/>
            </a:xfrm>
            <a:prstGeom prst="plus">
              <a:avLst>
                <a:gd name="adj" fmla="val 47222"/>
              </a:avLst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1216" name="AutoShape 19"/>
            <p:cNvSpPr>
              <a:spLocks noChangeArrowheads="1"/>
            </p:cNvSpPr>
            <p:nvPr/>
          </p:nvSpPr>
          <p:spPr bwMode="auto">
            <a:xfrm rot="2546218">
              <a:off x="2064" y="709"/>
              <a:ext cx="1315" cy="1315"/>
            </a:xfrm>
            <a:prstGeom prst="plus">
              <a:avLst>
                <a:gd name="adj" fmla="val 47222"/>
              </a:avLst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1217" name="Oval 20"/>
            <p:cNvSpPr>
              <a:spLocks noChangeArrowheads="1"/>
            </p:cNvSpPr>
            <p:nvPr/>
          </p:nvSpPr>
          <p:spPr bwMode="auto">
            <a:xfrm>
              <a:off x="2609" y="1253"/>
              <a:ext cx="227" cy="227"/>
            </a:xfrm>
            <a:prstGeom prst="ellipse">
              <a:avLst/>
            </a:prstGeom>
            <a:solidFill>
              <a:srgbClr val="FF9900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1218" name="Rectangle 21"/>
            <p:cNvSpPr>
              <a:spLocks noChangeArrowheads="1"/>
            </p:cNvSpPr>
            <p:nvPr/>
          </p:nvSpPr>
          <p:spPr bwMode="auto">
            <a:xfrm rot="2519785">
              <a:off x="1927" y="1026"/>
              <a:ext cx="701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1219" name="Rectangle 22"/>
            <p:cNvSpPr>
              <a:spLocks noChangeArrowheads="1"/>
            </p:cNvSpPr>
            <p:nvPr/>
          </p:nvSpPr>
          <p:spPr bwMode="auto">
            <a:xfrm rot="2519785">
              <a:off x="2789" y="1661"/>
              <a:ext cx="701" cy="51"/>
            </a:xfrm>
            <a:prstGeom prst="rect">
              <a:avLst/>
            </a:prstGeom>
            <a:solidFill>
              <a:srgbClr val="EDC22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1220" name="Rectangle 23"/>
            <p:cNvSpPr>
              <a:spLocks noChangeArrowheads="1"/>
            </p:cNvSpPr>
            <p:nvPr/>
          </p:nvSpPr>
          <p:spPr bwMode="auto">
            <a:xfrm rot="-2880216">
              <a:off x="2688" y="900"/>
              <a:ext cx="701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1221" name="Rectangle 24"/>
            <p:cNvSpPr>
              <a:spLocks noChangeArrowheads="1"/>
            </p:cNvSpPr>
            <p:nvPr/>
          </p:nvSpPr>
          <p:spPr bwMode="auto">
            <a:xfrm rot="-2880216">
              <a:off x="2053" y="1762"/>
              <a:ext cx="701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1222" name="Oval 25"/>
            <p:cNvSpPr>
              <a:spLocks noChangeArrowheads="1"/>
            </p:cNvSpPr>
            <p:nvPr/>
          </p:nvSpPr>
          <p:spPr bwMode="auto">
            <a:xfrm rot="2715113">
              <a:off x="1859" y="686"/>
              <a:ext cx="200" cy="15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1223" name="Oval 26"/>
            <p:cNvSpPr>
              <a:spLocks noChangeArrowheads="1"/>
            </p:cNvSpPr>
            <p:nvPr/>
          </p:nvSpPr>
          <p:spPr bwMode="auto">
            <a:xfrm rot="7801742">
              <a:off x="3220" y="550"/>
              <a:ext cx="200" cy="15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1224" name="Oval 27"/>
            <p:cNvSpPr>
              <a:spLocks noChangeArrowheads="1"/>
            </p:cNvSpPr>
            <p:nvPr/>
          </p:nvSpPr>
          <p:spPr bwMode="auto">
            <a:xfrm rot="7801742">
              <a:off x="2041" y="2002"/>
              <a:ext cx="200" cy="15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691213" name="Rectangle 31" descr="Roble"/>
          <p:cNvSpPr>
            <a:spLocks noChangeArrowheads="1"/>
          </p:cNvSpPr>
          <p:nvPr/>
        </p:nvSpPr>
        <p:spPr bwMode="auto">
          <a:xfrm>
            <a:off x="755650" y="5589588"/>
            <a:ext cx="7993063" cy="4318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" name="Rectángulo 1"/>
          <p:cNvSpPr/>
          <p:nvPr/>
        </p:nvSpPr>
        <p:spPr>
          <a:xfrm>
            <a:off x="1507184" y="1678111"/>
            <a:ext cx="5291432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u-ES" sz="3200" dirty="0">
                <a:cs typeface="Arial" charset="0"/>
              </a:rPr>
              <a:t>Eta bola zoruan egongo balitz? </a:t>
            </a:r>
            <a:endParaRPr lang="es-ES" sz="3200" dirty="0"/>
          </a:p>
        </p:txBody>
      </p:sp>
      <p:sp>
        <p:nvSpPr>
          <p:cNvPr id="29" name="Rectangle 31" descr="Roble"/>
          <p:cNvSpPr>
            <a:spLocks noChangeArrowheads="1"/>
          </p:cNvSpPr>
          <p:nvPr/>
        </p:nvSpPr>
        <p:spPr bwMode="auto">
          <a:xfrm>
            <a:off x="723525" y="5229225"/>
            <a:ext cx="7993063" cy="4318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pic>
        <p:nvPicPr>
          <p:cNvPr id="25" name="Imagen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6" name="Imagen 11" descr="blanco_pequen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7" name="Imagen 12" descr="logo_papel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ipse 3"/>
          <p:cNvSpPr/>
          <p:nvPr/>
        </p:nvSpPr>
        <p:spPr>
          <a:xfrm>
            <a:off x="1375900" y="4340158"/>
            <a:ext cx="970185" cy="874846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3049730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1202" name="Group 2"/>
          <p:cNvGrpSpPr>
            <a:grpSpLocks/>
          </p:cNvGrpSpPr>
          <p:nvPr/>
        </p:nvGrpSpPr>
        <p:grpSpPr bwMode="auto">
          <a:xfrm>
            <a:off x="8027988" y="2852738"/>
            <a:ext cx="504825" cy="2736850"/>
            <a:chOff x="4286" y="-335"/>
            <a:chExt cx="318" cy="1724"/>
          </a:xfrm>
        </p:grpSpPr>
        <p:sp>
          <p:nvSpPr>
            <p:cNvPr id="691225" name="Rectangle 3"/>
            <p:cNvSpPr>
              <a:spLocks noChangeArrowheads="1"/>
            </p:cNvSpPr>
            <p:nvPr/>
          </p:nvSpPr>
          <p:spPr bwMode="auto">
            <a:xfrm>
              <a:off x="4286" y="-335"/>
              <a:ext cx="318" cy="17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graphicFrame>
          <p:nvGraphicFramePr>
            <p:cNvPr id="691226" name="Object 4"/>
            <p:cNvGraphicFramePr>
              <a:graphicFrameLocks noChangeAspect="1"/>
            </p:cNvGraphicFramePr>
            <p:nvPr/>
          </p:nvGraphicFramePr>
          <p:xfrm>
            <a:off x="4332" y="-289"/>
            <a:ext cx="216" cy="16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495" name="PHOTO-PAINT" r:id="rId3" imgW="342676" imgH="2590476" progId="CorelPhotoPaint.Image.12">
                    <p:embed/>
                  </p:oleObj>
                </mc:Choice>
                <mc:Fallback>
                  <p:oleObj name="PHOTO-PAINT" r:id="rId3" imgW="342676" imgH="2590476" progId="CorelPhotoPaint.Image.1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2" y="-289"/>
                          <a:ext cx="216" cy="16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91207" name="Rectangle 9"/>
          <p:cNvSpPr>
            <a:spLocks noChangeArrowheads="1"/>
          </p:cNvSpPr>
          <p:nvPr/>
        </p:nvSpPr>
        <p:spPr bwMode="auto">
          <a:xfrm>
            <a:off x="6372225" y="4149725"/>
            <a:ext cx="360363" cy="1511300"/>
          </a:xfrm>
          <a:prstGeom prst="rect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5219700" y="2781300"/>
            <a:ext cx="2620963" cy="2622550"/>
            <a:chOff x="1882" y="527"/>
            <a:chExt cx="1651" cy="1652"/>
          </a:xfrm>
        </p:grpSpPr>
        <p:sp>
          <p:nvSpPr>
            <p:cNvPr id="691214" name="Oval 17" descr="bolita_rojaH2O"/>
            <p:cNvSpPr>
              <a:spLocks noChangeArrowheads="1"/>
            </p:cNvSpPr>
            <p:nvPr/>
          </p:nvSpPr>
          <p:spPr bwMode="auto">
            <a:xfrm rot="2715113">
              <a:off x="3356" y="1911"/>
              <a:ext cx="200" cy="154"/>
            </a:xfrm>
            <a:prstGeom prst="ellipse">
              <a:avLst/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1215" name="AutoShape 18"/>
            <p:cNvSpPr>
              <a:spLocks noChangeArrowheads="1"/>
            </p:cNvSpPr>
            <p:nvPr/>
          </p:nvSpPr>
          <p:spPr bwMode="auto">
            <a:xfrm>
              <a:off x="2064" y="709"/>
              <a:ext cx="1315" cy="1315"/>
            </a:xfrm>
            <a:prstGeom prst="plus">
              <a:avLst>
                <a:gd name="adj" fmla="val 47222"/>
              </a:avLst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1216" name="AutoShape 19"/>
            <p:cNvSpPr>
              <a:spLocks noChangeArrowheads="1"/>
            </p:cNvSpPr>
            <p:nvPr/>
          </p:nvSpPr>
          <p:spPr bwMode="auto">
            <a:xfrm rot="2546218">
              <a:off x="2064" y="709"/>
              <a:ext cx="1315" cy="1315"/>
            </a:xfrm>
            <a:prstGeom prst="plus">
              <a:avLst>
                <a:gd name="adj" fmla="val 47222"/>
              </a:avLst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1217" name="Oval 20"/>
            <p:cNvSpPr>
              <a:spLocks noChangeArrowheads="1"/>
            </p:cNvSpPr>
            <p:nvPr/>
          </p:nvSpPr>
          <p:spPr bwMode="auto">
            <a:xfrm>
              <a:off x="2609" y="1253"/>
              <a:ext cx="227" cy="227"/>
            </a:xfrm>
            <a:prstGeom prst="ellipse">
              <a:avLst/>
            </a:prstGeom>
            <a:solidFill>
              <a:srgbClr val="FF9900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1218" name="Rectangle 21"/>
            <p:cNvSpPr>
              <a:spLocks noChangeArrowheads="1"/>
            </p:cNvSpPr>
            <p:nvPr/>
          </p:nvSpPr>
          <p:spPr bwMode="auto">
            <a:xfrm rot="2519785">
              <a:off x="1927" y="1026"/>
              <a:ext cx="701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1219" name="Rectangle 22"/>
            <p:cNvSpPr>
              <a:spLocks noChangeArrowheads="1"/>
            </p:cNvSpPr>
            <p:nvPr/>
          </p:nvSpPr>
          <p:spPr bwMode="auto">
            <a:xfrm rot="2519785">
              <a:off x="2789" y="1661"/>
              <a:ext cx="701" cy="51"/>
            </a:xfrm>
            <a:prstGeom prst="rect">
              <a:avLst/>
            </a:prstGeom>
            <a:solidFill>
              <a:srgbClr val="EDC22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1220" name="Rectangle 23"/>
            <p:cNvSpPr>
              <a:spLocks noChangeArrowheads="1"/>
            </p:cNvSpPr>
            <p:nvPr/>
          </p:nvSpPr>
          <p:spPr bwMode="auto">
            <a:xfrm rot="-2880216">
              <a:off x="2688" y="900"/>
              <a:ext cx="701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1221" name="Rectangle 24"/>
            <p:cNvSpPr>
              <a:spLocks noChangeArrowheads="1"/>
            </p:cNvSpPr>
            <p:nvPr/>
          </p:nvSpPr>
          <p:spPr bwMode="auto">
            <a:xfrm rot="-2880216">
              <a:off x="2053" y="1762"/>
              <a:ext cx="701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1222" name="Oval 25"/>
            <p:cNvSpPr>
              <a:spLocks noChangeArrowheads="1"/>
            </p:cNvSpPr>
            <p:nvPr/>
          </p:nvSpPr>
          <p:spPr bwMode="auto">
            <a:xfrm rot="2715113">
              <a:off x="1859" y="686"/>
              <a:ext cx="200" cy="15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1223" name="Oval 26"/>
            <p:cNvSpPr>
              <a:spLocks noChangeArrowheads="1"/>
            </p:cNvSpPr>
            <p:nvPr/>
          </p:nvSpPr>
          <p:spPr bwMode="auto">
            <a:xfrm rot="7801742">
              <a:off x="3220" y="550"/>
              <a:ext cx="200" cy="15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1224" name="Oval 27"/>
            <p:cNvSpPr>
              <a:spLocks noChangeArrowheads="1"/>
            </p:cNvSpPr>
            <p:nvPr/>
          </p:nvSpPr>
          <p:spPr bwMode="auto">
            <a:xfrm rot="7801742">
              <a:off x="2041" y="2002"/>
              <a:ext cx="200" cy="15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691213" name="Rectangle 31" descr="Roble"/>
          <p:cNvSpPr>
            <a:spLocks noChangeArrowheads="1"/>
          </p:cNvSpPr>
          <p:nvPr/>
        </p:nvSpPr>
        <p:spPr bwMode="auto">
          <a:xfrm>
            <a:off x="755650" y="5589588"/>
            <a:ext cx="7993063" cy="4318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" name="Rectángulo 1"/>
          <p:cNvSpPr/>
          <p:nvPr/>
        </p:nvSpPr>
        <p:spPr>
          <a:xfrm>
            <a:off x="1057467" y="953874"/>
            <a:ext cx="5227513" cy="58477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u-ES" sz="3200" dirty="0" smtClean="0">
                <a:cs typeface="Arial" charset="0"/>
              </a:rPr>
              <a:t>Malguki bat erabil al ezakegu?</a:t>
            </a:r>
            <a:endParaRPr lang="es-ES" sz="3200" dirty="0"/>
          </a:p>
        </p:txBody>
      </p:sp>
      <p:sp>
        <p:nvSpPr>
          <p:cNvPr id="29" name="Rectangle 31" descr="Roble"/>
          <p:cNvSpPr>
            <a:spLocks noChangeArrowheads="1"/>
          </p:cNvSpPr>
          <p:nvPr/>
        </p:nvSpPr>
        <p:spPr bwMode="auto">
          <a:xfrm>
            <a:off x="723525" y="5229225"/>
            <a:ext cx="7993063" cy="4318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pic>
        <p:nvPicPr>
          <p:cNvPr id="27" name="Imagen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8" name="Imagen 11" descr="blanco_pequen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Imagen 12" descr="logo_papel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uadroTexto 3"/>
          <p:cNvSpPr txBox="1"/>
          <p:nvPr/>
        </p:nvSpPr>
        <p:spPr>
          <a:xfrm>
            <a:off x="723525" y="4675589"/>
            <a:ext cx="14640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err="1" smtClean="0"/>
              <a:t>Malgukia</a:t>
            </a:r>
            <a:endParaRPr lang="es-ES" dirty="0"/>
          </a:p>
        </p:txBody>
      </p:sp>
      <p:sp>
        <p:nvSpPr>
          <p:cNvPr id="5" name="Elipse 4"/>
          <p:cNvSpPr/>
          <p:nvPr/>
        </p:nvSpPr>
        <p:spPr>
          <a:xfrm>
            <a:off x="1887452" y="4533777"/>
            <a:ext cx="705590" cy="62401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955097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0178" name="Group 2"/>
          <p:cNvGrpSpPr>
            <a:grpSpLocks/>
          </p:cNvGrpSpPr>
          <p:nvPr/>
        </p:nvGrpSpPr>
        <p:grpSpPr bwMode="auto">
          <a:xfrm>
            <a:off x="8027988" y="2852738"/>
            <a:ext cx="504825" cy="2736850"/>
            <a:chOff x="4286" y="-335"/>
            <a:chExt cx="318" cy="1724"/>
          </a:xfrm>
        </p:grpSpPr>
        <p:sp>
          <p:nvSpPr>
            <p:cNvPr id="690204" name="Rectangle 3"/>
            <p:cNvSpPr>
              <a:spLocks noChangeArrowheads="1"/>
            </p:cNvSpPr>
            <p:nvPr/>
          </p:nvSpPr>
          <p:spPr bwMode="auto">
            <a:xfrm>
              <a:off x="4286" y="-335"/>
              <a:ext cx="318" cy="17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graphicFrame>
          <p:nvGraphicFramePr>
            <p:cNvPr id="690205" name="Object 4"/>
            <p:cNvGraphicFramePr>
              <a:graphicFrameLocks noChangeAspect="1"/>
            </p:cNvGraphicFramePr>
            <p:nvPr/>
          </p:nvGraphicFramePr>
          <p:xfrm>
            <a:off x="4332" y="-289"/>
            <a:ext cx="216" cy="16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9472" name="PHOTO-PAINT" r:id="rId3" imgW="342676" imgH="2590476" progId="CorelPhotoPaint.Image.12">
                    <p:embed/>
                  </p:oleObj>
                </mc:Choice>
                <mc:Fallback>
                  <p:oleObj name="PHOTO-PAINT" r:id="rId3" imgW="342676" imgH="2590476" progId="CorelPhotoPaint.Image.1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2" y="-289"/>
                          <a:ext cx="216" cy="16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90183" name="Rectangle 9"/>
          <p:cNvSpPr>
            <a:spLocks noChangeArrowheads="1"/>
          </p:cNvSpPr>
          <p:nvPr/>
        </p:nvSpPr>
        <p:spPr bwMode="auto">
          <a:xfrm>
            <a:off x="6372225" y="4149725"/>
            <a:ext cx="360363" cy="1511300"/>
          </a:xfrm>
          <a:prstGeom prst="rect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90186" name="Rectangle 14"/>
          <p:cNvSpPr>
            <a:spLocks noChangeArrowheads="1"/>
          </p:cNvSpPr>
          <p:nvPr/>
        </p:nvSpPr>
        <p:spPr bwMode="auto">
          <a:xfrm>
            <a:off x="746125" y="723900"/>
            <a:ext cx="8002588" cy="5297488"/>
          </a:xfrm>
          <a:prstGeom prst="rect">
            <a:avLst/>
          </a:prstGeom>
          <a:noFill/>
          <a:ln w="25400">
            <a:solidFill>
              <a:srgbClr val="9933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90187" name="Line 15"/>
          <p:cNvSpPr>
            <a:spLocks noChangeShapeType="1"/>
          </p:cNvSpPr>
          <p:nvPr/>
        </p:nvSpPr>
        <p:spPr bwMode="auto">
          <a:xfrm>
            <a:off x="746125" y="723900"/>
            <a:ext cx="2127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5219700" y="2781300"/>
            <a:ext cx="2620963" cy="2622550"/>
            <a:chOff x="1882" y="527"/>
            <a:chExt cx="1651" cy="1652"/>
          </a:xfrm>
        </p:grpSpPr>
        <p:sp>
          <p:nvSpPr>
            <p:cNvPr id="690193" name="Oval 17" descr="bolita_rojaH2O"/>
            <p:cNvSpPr>
              <a:spLocks noChangeArrowheads="1"/>
            </p:cNvSpPr>
            <p:nvPr/>
          </p:nvSpPr>
          <p:spPr bwMode="auto">
            <a:xfrm rot="2715113">
              <a:off x="3356" y="1911"/>
              <a:ext cx="200" cy="154"/>
            </a:xfrm>
            <a:prstGeom prst="ellipse">
              <a:avLst/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0194" name="AutoShape 18"/>
            <p:cNvSpPr>
              <a:spLocks noChangeArrowheads="1"/>
            </p:cNvSpPr>
            <p:nvPr/>
          </p:nvSpPr>
          <p:spPr bwMode="auto">
            <a:xfrm>
              <a:off x="2064" y="709"/>
              <a:ext cx="1315" cy="1315"/>
            </a:xfrm>
            <a:prstGeom prst="plus">
              <a:avLst>
                <a:gd name="adj" fmla="val 47222"/>
              </a:avLst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0195" name="AutoShape 19"/>
            <p:cNvSpPr>
              <a:spLocks noChangeArrowheads="1"/>
            </p:cNvSpPr>
            <p:nvPr/>
          </p:nvSpPr>
          <p:spPr bwMode="auto">
            <a:xfrm rot="2546218">
              <a:off x="2064" y="709"/>
              <a:ext cx="1315" cy="1315"/>
            </a:xfrm>
            <a:prstGeom prst="plus">
              <a:avLst>
                <a:gd name="adj" fmla="val 47222"/>
              </a:avLst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0196" name="Oval 20"/>
            <p:cNvSpPr>
              <a:spLocks noChangeArrowheads="1"/>
            </p:cNvSpPr>
            <p:nvPr/>
          </p:nvSpPr>
          <p:spPr bwMode="auto">
            <a:xfrm>
              <a:off x="2609" y="1253"/>
              <a:ext cx="227" cy="227"/>
            </a:xfrm>
            <a:prstGeom prst="ellipse">
              <a:avLst/>
            </a:prstGeom>
            <a:solidFill>
              <a:srgbClr val="FF9900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0197" name="Rectangle 21"/>
            <p:cNvSpPr>
              <a:spLocks noChangeArrowheads="1"/>
            </p:cNvSpPr>
            <p:nvPr/>
          </p:nvSpPr>
          <p:spPr bwMode="auto">
            <a:xfrm rot="2519785">
              <a:off x="1927" y="1026"/>
              <a:ext cx="701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0198" name="Rectangle 22"/>
            <p:cNvSpPr>
              <a:spLocks noChangeArrowheads="1"/>
            </p:cNvSpPr>
            <p:nvPr/>
          </p:nvSpPr>
          <p:spPr bwMode="auto">
            <a:xfrm rot="2519785">
              <a:off x="2789" y="1661"/>
              <a:ext cx="701" cy="51"/>
            </a:xfrm>
            <a:prstGeom prst="rect">
              <a:avLst/>
            </a:prstGeom>
            <a:solidFill>
              <a:srgbClr val="EDC22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0199" name="Rectangle 23"/>
            <p:cNvSpPr>
              <a:spLocks noChangeArrowheads="1"/>
            </p:cNvSpPr>
            <p:nvPr/>
          </p:nvSpPr>
          <p:spPr bwMode="auto">
            <a:xfrm rot="-2880216">
              <a:off x="2688" y="900"/>
              <a:ext cx="701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0200" name="Rectangle 24"/>
            <p:cNvSpPr>
              <a:spLocks noChangeArrowheads="1"/>
            </p:cNvSpPr>
            <p:nvPr/>
          </p:nvSpPr>
          <p:spPr bwMode="auto">
            <a:xfrm rot="-2880216">
              <a:off x="2053" y="1762"/>
              <a:ext cx="701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0201" name="Oval 25"/>
            <p:cNvSpPr>
              <a:spLocks noChangeArrowheads="1"/>
            </p:cNvSpPr>
            <p:nvPr/>
          </p:nvSpPr>
          <p:spPr bwMode="auto">
            <a:xfrm rot="2715113">
              <a:off x="1859" y="686"/>
              <a:ext cx="200" cy="15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0202" name="Oval 26"/>
            <p:cNvSpPr>
              <a:spLocks noChangeArrowheads="1"/>
            </p:cNvSpPr>
            <p:nvPr/>
          </p:nvSpPr>
          <p:spPr bwMode="auto">
            <a:xfrm rot="7801742">
              <a:off x="3220" y="550"/>
              <a:ext cx="200" cy="15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0203" name="Oval 27"/>
            <p:cNvSpPr>
              <a:spLocks noChangeArrowheads="1"/>
            </p:cNvSpPr>
            <p:nvPr/>
          </p:nvSpPr>
          <p:spPr bwMode="auto">
            <a:xfrm rot="7801742">
              <a:off x="2041" y="2002"/>
              <a:ext cx="200" cy="15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690192" name="Rectangle 31" descr="Roble"/>
          <p:cNvSpPr>
            <a:spLocks noChangeArrowheads="1"/>
          </p:cNvSpPr>
          <p:nvPr/>
        </p:nvSpPr>
        <p:spPr bwMode="auto">
          <a:xfrm>
            <a:off x="755650" y="5589588"/>
            <a:ext cx="7993063" cy="4318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" name="CuadroTexto 1"/>
          <p:cNvSpPr txBox="1"/>
          <p:nvPr/>
        </p:nvSpPr>
        <p:spPr>
          <a:xfrm>
            <a:off x="3058137" y="1042968"/>
            <a:ext cx="559340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err="1" smtClean="0"/>
              <a:t>Pendulo</a:t>
            </a:r>
            <a:r>
              <a:rPr lang="es-ES" sz="3200" dirty="0" smtClean="0"/>
              <a:t> baten </a:t>
            </a:r>
            <a:r>
              <a:rPr lang="es-ES" sz="3200" dirty="0" err="1" smtClean="0"/>
              <a:t>bitartez</a:t>
            </a:r>
            <a:r>
              <a:rPr lang="es-ES" sz="3200" dirty="0" smtClean="0"/>
              <a:t> </a:t>
            </a:r>
            <a:r>
              <a:rPr lang="es-ES" sz="3200" dirty="0" err="1" smtClean="0"/>
              <a:t>pospoloa</a:t>
            </a:r>
            <a:r>
              <a:rPr lang="es-ES" sz="3200" dirty="0" smtClean="0"/>
              <a:t> </a:t>
            </a:r>
            <a:r>
              <a:rPr lang="es-ES" sz="3200" dirty="0" err="1" smtClean="0"/>
              <a:t>piztu</a:t>
            </a:r>
            <a:r>
              <a:rPr lang="es-ES" sz="3200" dirty="0" smtClean="0"/>
              <a:t> al </a:t>
            </a:r>
            <a:r>
              <a:rPr lang="es-ES" sz="3200" dirty="0" err="1" smtClean="0"/>
              <a:t>dezakegu</a:t>
            </a:r>
            <a:r>
              <a:rPr lang="es-ES" sz="3200" dirty="0" smtClean="0"/>
              <a:t>? Eta </a:t>
            </a:r>
            <a:r>
              <a:rPr lang="es-ES" sz="3200" dirty="0" err="1" smtClean="0"/>
              <a:t>ur</a:t>
            </a:r>
            <a:r>
              <a:rPr lang="es-ES" sz="3200" dirty="0" smtClean="0"/>
              <a:t> </a:t>
            </a:r>
            <a:r>
              <a:rPr lang="es-ES" sz="3200" dirty="0" err="1" smtClean="0"/>
              <a:t>txorrota</a:t>
            </a:r>
            <a:r>
              <a:rPr lang="es-ES" sz="3200" dirty="0" smtClean="0"/>
              <a:t> </a:t>
            </a:r>
            <a:r>
              <a:rPr lang="es-ES" sz="3200" dirty="0" err="1" smtClean="0"/>
              <a:t>erabiliz</a:t>
            </a:r>
            <a:r>
              <a:rPr lang="es-ES" sz="3200" dirty="0" smtClean="0"/>
              <a:t>?</a:t>
            </a:r>
            <a:endParaRPr lang="es-ES" sz="3200" dirty="0"/>
          </a:p>
        </p:txBody>
      </p:sp>
      <p:sp>
        <p:nvSpPr>
          <p:cNvPr id="31" name="Rectangle 31" descr="Roble"/>
          <p:cNvSpPr>
            <a:spLocks noChangeArrowheads="1"/>
          </p:cNvSpPr>
          <p:nvPr/>
        </p:nvSpPr>
        <p:spPr bwMode="auto">
          <a:xfrm>
            <a:off x="755650" y="5272657"/>
            <a:ext cx="7993063" cy="4318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grpSp>
        <p:nvGrpSpPr>
          <p:cNvPr id="4" name="Agrupar 3"/>
          <p:cNvGrpSpPr/>
          <p:nvPr/>
        </p:nvGrpSpPr>
        <p:grpSpPr>
          <a:xfrm>
            <a:off x="179387" y="650875"/>
            <a:ext cx="4522787" cy="4373563"/>
            <a:chOff x="179387" y="650875"/>
            <a:chExt cx="4522787" cy="4373563"/>
          </a:xfrm>
        </p:grpSpPr>
        <p:sp>
          <p:nvSpPr>
            <p:cNvPr id="32" name="Oval 7"/>
            <p:cNvSpPr>
              <a:spLocks noChangeAspect="1" noChangeArrowheads="1"/>
            </p:cNvSpPr>
            <p:nvPr/>
          </p:nvSpPr>
          <p:spPr bwMode="auto">
            <a:xfrm>
              <a:off x="1071562" y="4294188"/>
              <a:ext cx="730250" cy="730250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33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s-ES" sz="2400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3" name="Rectangle 8"/>
            <p:cNvSpPr>
              <a:spLocks noChangeArrowheads="1"/>
            </p:cNvSpPr>
            <p:nvPr/>
          </p:nvSpPr>
          <p:spPr bwMode="auto">
            <a:xfrm>
              <a:off x="179387" y="650875"/>
              <a:ext cx="4522787" cy="357188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1" hangingPunct="1"/>
              <a:endParaRPr lang="es-ES_tradnl" sz="2400">
                <a:latin typeface="Times New Roman" charset="0"/>
              </a:endParaRPr>
            </a:p>
          </p:txBody>
        </p:sp>
        <p:sp>
          <p:nvSpPr>
            <p:cNvPr id="34" name="Oval 7"/>
            <p:cNvSpPr>
              <a:spLocks noChangeAspect="1" noChangeArrowheads="1"/>
            </p:cNvSpPr>
            <p:nvPr/>
          </p:nvSpPr>
          <p:spPr bwMode="auto">
            <a:xfrm>
              <a:off x="3286125" y="3008313"/>
              <a:ext cx="730250" cy="730250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33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s-ES" sz="2400">
                <a:latin typeface="Times New Roman" pitchFamily="18" charset="0"/>
                <a:ea typeface="+mn-ea"/>
                <a:cs typeface="+mn-cs"/>
              </a:endParaRPr>
            </a:p>
          </p:txBody>
        </p:sp>
        <p:cxnSp>
          <p:nvCxnSpPr>
            <p:cNvPr id="35" name="5 Conector recto"/>
            <p:cNvCxnSpPr>
              <a:cxnSpLocks noChangeShapeType="1"/>
              <a:endCxn id="32" idx="0"/>
            </p:cNvCxnSpPr>
            <p:nvPr/>
          </p:nvCxnSpPr>
          <p:spPr bwMode="auto">
            <a:xfrm rot="16200000" flipH="1">
              <a:off x="-210344" y="2647157"/>
              <a:ext cx="3286125" cy="79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6" name="6 Conector recto"/>
            <p:cNvCxnSpPr>
              <a:cxnSpLocks noChangeShapeType="1"/>
              <a:endCxn id="34" idx="1"/>
            </p:cNvCxnSpPr>
            <p:nvPr/>
          </p:nvCxnSpPr>
          <p:spPr bwMode="auto">
            <a:xfrm rot="16200000" flipH="1">
              <a:off x="1393031" y="1115219"/>
              <a:ext cx="2106612" cy="18923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40" name="Imagen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" name="Imagen 11" descr="blanco_pequen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2" name="Imagen 12" descr="logo_papel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Elipse 4"/>
          <p:cNvSpPr/>
          <p:nvPr/>
        </p:nvSpPr>
        <p:spPr>
          <a:xfrm>
            <a:off x="2199026" y="4586701"/>
            <a:ext cx="693891" cy="628303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937141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2228" name="Group 4"/>
          <p:cNvGrpSpPr>
            <a:grpSpLocks/>
          </p:cNvGrpSpPr>
          <p:nvPr/>
        </p:nvGrpSpPr>
        <p:grpSpPr bwMode="auto">
          <a:xfrm>
            <a:off x="8027988" y="2852738"/>
            <a:ext cx="504825" cy="2736850"/>
            <a:chOff x="4286" y="-335"/>
            <a:chExt cx="318" cy="1724"/>
          </a:xfrm>
        </p:grpSpPr>
        <p:sp>
          <p:nvSpPr>
            <p:cNvPr id="692249" name="Rectangle 5"/>
            <p:cNvSpPr>
              <a:spLocks noChangeArrowheads="1"/>
            </p:cNvSpPr>
            <p:nvPr/>
          </p:nvSpPr>
          <p:spPr bwMode="auto">
            <a:xfrm>
              <a:off x="4286" y="-335"/>
              <a:ext cx="318" cy="17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graphicFrame>
          <p:nvGraphicFramePr>
            <p:cNvPr id="692250" name="Object 6"/>
            <p:cNvGraphicFramePr>
              <a:graphicFrameLocks noChangeAspect="1"/>
            </p:cNvGraphicFramePr>
            <p:nvPr/>
          </p:nvGraphicFramePr>
          <p:xfrm>
            <a:off x="4332" y="-289"/>
            <a:ext cx="216" cy="16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9" name="PHOTO-PAINT" r:id="rId3" imgW="342676" imgH="2590476" progId="CorelPhotoPaint.Image.12">
                    <p:embed/>
                  </p:oleObj>
                </mc:Choice>
                <mc:Fallback>
                  <p:oleObj name="PHOTO-PAINT" r:id="rId3" imgW="342676" imgH="2590476" progId="CorelPhotoPaint.Image.1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2" y="-289"/>
                          <a:ext cx="216" cy="16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92229" name="Rectangle 7"/>
          <p:cNvSpPr>
            <a:spLocks noChangeArrowheads="1"/>
          </p:cNvSpPr>
          <p:nvPr/>
        </p:nvSpPr>
        <p:spPr bwMode="auto">
          <a:xfrm rot="5154767">
            <a:off x="5110957" y="5193506"/>
            <a:ext cx="576262" cy="358775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9933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92230" name="Rectangle 8"/>
          <p:cNvSpPr>
            <a:spLocks noChangeArrowheads="1"/>
          </p:cNvSpPr>
          <p:nvPr/>
        </p:nvSpPr>
        <p:spPr bwMode="auto">
          <a:xfrm>
            <a:off x="865188" y="2276475"/>
            <a:ext cx="358775" cy="3313113"/>
          </a:xfrm>
          <a:prstGeom prst="rect">
            <a:avLst/>
          </a:prstGeom>
          <a:gradFill rotWithShape="1">
            <a:gsLst>
              <a:gs pos="0">
                <a:srgbClr val="9933FF"/>
              </a:gs>
              <a:gs pos="100000">
                <a:srgbClr val="003366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92231" name="Rectangle 9"/>
          <p:cNvSpPr>
            <a:spLocks noChangeArrowheads="1"/>
          </p:cNvSpPr>
          <p:nvPr/>
        </p:nvSpPr>
        <p:spPr bwMode="auto">
          <a:xfrm rot="2025022">
            <a:off x="395288" y="3502025"/>
            <a:ext cx="5538787" cy="309563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9933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92232" name="Rectangle 10"/>
          <p:cNvSpPr>
            <a:spLocks noChangeArrowheads="1"/>
          </p:cNvSpPr>
          <p:nvPr/>
        </p:nvSpPr>
        <p:spPr bwMode="auto">
          <a:xfrm>
            <a:off x="6372225" y="4149725"/>
            <a:ext cx="360363" cy="1511300"/>
          </a:xfrm>
          <a:prstGeom prst="rect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5219700" y="2781300"/>
            <a:ext cx="2620963" cy="2622550"/>
            <a:chOff x="1882" y="527"/>
            <a:chExt cx="1651" cy="1652"/>
          </a:xfrm>
        </p:grpSpPr>
        <p:sp>
          <p:nvSpPr>
            <p:cNvPr id="692238" name="Oval 17" descr="bolita_rojaH2O"/>
            <p:cNvSpPr>
              <a:spLocks noChangeArrowheads="1"/>
            </p:cNvSpPr>
            <p:nvPr/>
          </p:nvSpPr>
          <p:spPr bwMode="auto">
            <a:xfrm rot="2715113">
              <a:off x="3356" y="1911"/>
              <a:ext cx="200" cy="154"/>
            </a:xfrm>
            <a:prstGeom prst="ellipse">
              <a:avLst/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2239" name="AutoShape 18"/>
            <p:cNvSpPr>
              <a:spLocks noChangeArrowheads="1"/>
            </p:cNvSpPr>
            <p:nvPr/>
          </p:nvSpPr>
          <p:spPr bwMode="auto">
            <a:xfrm>
              <a:off x="2064" y="709"/>
              <a:ext cx="1315" cy="1315"/>
            </a:xfrm>
            <a:prstGeom prst="plus">
              <a:avLst>
                <a:gd name="adj" fmla="val 47222"/>
              </a:avLst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2240" name="AutoShape 19"/>
            <p:cNvSpPr>
              <a:spLocks noChangeArrowheads="1"/>
            </p:cNvSpPr>
            <p:nvPr/>
          </p:nvSpPr>
          <p:spPr bwMode="auto">
            <a:xfrm rot="2546218">
              <a:off x="2064" y="709"/>
              <a:ext cx="1315" cy="1315"/>
            </a:xfrm>
            <a:prstGeom prst="plus">
              <a:avLst>
                <a:gd name="adj" fmla="val 47222"/>
              </a:avLst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2241" name="Oval 20"/>
            <p:cNvSpPr>
              <a:spLocks noChangeArrowheads="1"/>
            </p:cNvSpPr>
            <p:nvPr/>
          </p:nvSpPr>
          <p:spPr bwMode="auto">
            <a:xfrm>
              <a:off x="2609" y="1253"/>
              <a:ext cx="227" cy="227"/>
            </a:xfrm>
            <a:prstGeom prst="ellipse">
              <a:avLst/>
            </a:prstGeom>
            <a:solidFill>
              <a:srgbClr val="FF9900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2242" name="Rectangle 21"/>
            <p:cNvSpPr>
              <a:spLocks noChangeArrowheads="1"/>
            </p:cNvSpPr>
            <p:nvPr/>
          </p:nvSpPr>
          <p:spPr bwMode="auto">
            <a:xfrm rot="2519785">
              <a:off x="1927" y="1026"/>
              <a:ext cx="701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2243" name="Rectangle 22"/>
            <p:cNvSpPr>
              <a:spLocks noChangeArrowheads="1"/>
            </p:cNvSpPr>
            <p:nvPr/>
          </p:nvSpPr>
          <p:spPr bwMode="auto">
            <a:xfrm rot="2519785">
              <a:off x="2789" y="1661"/>
              <a:ext cx="701" cy="51"/>
            </a:xfrm>
            <a:prstGeom prst="rect">
              <a:avLst/>
            </a:prstGeom>
            <a:solidFill>
              <a:srgbClr val="EDC22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2244" name="Rectangle 23"/>
            <p:cNvSpPr>
              <a:spLocks noChangeArrowheads="1"/>
            </p:cNvSpPr>
            <p:nvPr/>
          </p:nvSpPr>
          <p:spPr bwMode="auto">
            <a:xfrm rot="-2880216">
              <a:off x="2688" y="900"/>
              <a:ext cx="701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2245" name="Rectangle 24"/>
            <p:cNvSpPr>
              <a:spLocks noChangeArrowheads="1"/>
            </p:cNvSpPr>
            <p:nvPr/>
          </p:nvSpPr>
          <p:spPr bwMode="auto">
            <a:xfrm rot="-2880216">
              <a:off x="2053" y="1762"/>
              <a:ext cx="701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2246" name="Oval 25"/>
            <p:cNvSpPr>
              <a:spLocks noChangeArrowheads="1"/>
            </p:cNvSpPr>
            <p:nvPr/>
          </p:nvSpPr>
          <p:spPr bwMode="auto">
            <a:xfrm rot="2715113">
              <a:off x="1859" y="686"/>
              <a:ext cx="200" cy="15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2247" name="Oval 26"/>
            <p:cNvSpPr>
              <a:spLocks noChangeArrowheads="1"/>
            </p:cNvSpPr>
            <p:nvPr/>
          </p:nvSpPr>
          <p:spPr bwMode="auto">
            <a:xfrm rot="7801742">
              <a:off x="3220" y="550"/>
              <a:ext cx="200" cy="15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2248" name="Oval 27"/>
            <p:cNvSpPr>
              <a:spLocks noChangeArrowheads="1"/>
            </p:cNvSpPr>
            <p:nvPr/>
          </p:nvSpPr>
          <p:spPr bwMode="auto">
            <a:xfrm rot="7801742">
              <a:off x="2041" y="2002"/>
              <a:ext cx="200" cy="15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861214" name="Text Box 30"/>
          <p:cNvSpPr txBox="1">
            <a:spLocks noChangeArrowheads="1"/>
          </p:cNvSpPr>
          <p:nvPr/>
        </p:nvSpPr>
        <p:spPr bwMode="auto">
          <a:xfrm>
            <a:off x="2700338" y="981075"/>
            <a:ext cx="4824412" cy="523220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2800" dirty="0" smtClean="0">
                <a:cs typeface="Arial" charset="0"/>
              </a:rPr>
              <a:t>Deskriba itzazu aldaketak</a:t>
            </a:r>
            <a:endParaRPr lang="eu-ES" sz="2800" dirty="0">
              <a:cs typeface="Arial" charset="0"/>
            </a:endParaRPr>
          </a:p>
        </p:txBody>
      </p:sp>
      <p:sp>
        <p:nvSpPr>
          <p:cNvPr id="692237" name="Rectangle 31" descr="Roble"/>
          <p:cNvSpPr>
            <a:spLocks noChangeArrowheads="1"/>
          </p:cNvSpPr>
          <p:nvPr/>
        </p:nvSpPr>
        <p:spPr bwMode="auto">
          <a:xfrm>
            <a:off x="755650" y="5589588"/>
            <a:ext cx="7993063" cy="4318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grpSp>
        <p:nvGrpSpPr>
          <p:cNvPr id="29" name="Agrupar 28"/>
          <p:cNvGrpSpPr/>
          <p:nvPr/>
        </p:nvGrpSpPr>
        <p:grpSpPr>
          <a:xfrm>
            <a:off x="2368076" y="2775095"/>
            <a:ext cx="3042058" cy="2747315"/>
            <a:chOff x="179387" y="650875"/>
            <a:chExt cx="4522787" cy="4373563"/>
          </a:xfrm>
        </p:grpSpPr>
        <p:sp>
          <p:nvSpPr>
            <p:cNvPr id="30" name="Oval 7"/>
            <p:cNvSpPr>
              <a:spLocks noChangeAspect="1" noChangeArrowheads="1"/>
            </p:cNvSpPr>
            <p:nvPr/>
          </p:nvSpPr>
          <p:spPr bwMode="auto">
            <a:xfrm>
              <a:off x="1071562" y="4294188"/>
              <a:ext cx="730250" cy="730250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33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s-ES" sz="2400">
                <a:latin typeface="Times New Roman" pitchFamily="18" charset="0"/>
                <a:ea typeface="+mn-ea"/>
                <a:cs typeface="+mn-cs"/>
              </a:endParaRPr>
            </a:p>
          </p:txBody>
        </p:sp>
        <p:sp>
          <p:nvSpPr>
            <p:cNvPr id="31" name="Rectangle 8"/>
            <p:cNvSpPr>
              <a:spLocks noChangeArrowheads="1"/>
            </p:cNvSpPr>
            <p:nvPr/>
          </p:nvSpPr>
          <p:spPr bwMode="auto">
            <a:xfrm>
              <a:off x="179387" y="650875"/>
              <a:ext cx="4522787" cy="357188"/>
            </a:xfrm>
            <a:prstGeom prst="rect">
              <a:avLst/>
            </a:prstGeom>
            <a:solidFill>
              <a:schemeClr val="bg2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bg2"/>
              </a:extrusionClr>
            </a:sp3d>
          </p:spPr>
          <p:txBody>
            <a:bodyPr wrap="none" anchor="ctr">
              <a:flatTx/>
            </a:bodyPr>
            <a:lstStyle/>
            <a:p>
              <a:pPr algn="ctr" eaLnBrk="1" hangingPunct="1"/>
              <a:endParaRPr lang="es-ES_tradnl" sz="2400">
                <a:latin typeface="Times New Roman" charset="0"/>
              </a:endParaRPr>
            </a:p>
          </p:txBody>
        </p:sp>
        <p:sp>
          <p:nvSpPr>
            <p:cNvPr id="32" name="Oval 7"/>
            <p:cNvSpPr>
              <a:spLocks noChangeAspect="1" noChangeArrowheads="1"/>
            </p:cNvSpPr>
            <p:nvPr/>
          </p:nvSpPr>
          <p:spPr bwMode="auto">
            <a:xfrm>
              <a:off x="3286125" y="3008313"/>
              <a:ext cx="730250" cy="730250"/>
            </a:xfrm>
            <a:prstGeom prst="ellipse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path path="shape">
                <a:fillToRect l="50000" t="50000" r="50000" b="50000"/>
              </a:path>
            </a:gradFill>
            <a:ln w="9525">
              <a:solidFill>
                <a:srgbClr val="339966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s-ES" sz="2400">
                <a:latin typeface="Times New Roman" pitchFamily="18" charset="0"/>
                <a:ea typeface="+mn-ea"/>
                <a:cs typeface="+mn-cs"/>
              </a:endParaRPr>
            </a:p>
          </p:txBody>
        </p:sp>
        <p:cxnSp>
          <p:nvCxnSpPr>
            <p:cNvPr id="33" name="5 Conector recto"/>
            <p:cNvCxnSpPr>
              <a:cxnSpLocks noChangeShapeType="1"/>
              <a:endCxn id="30" idx="0"/>
            </p:cNvCxnSpPr>
            <p:nvPr/>
          </p:nvCxnSpPr>
          <p:spPr bwMode="auto">
            <a:xfrm rot="16200000" flipH="1">
              <a:off x="-210344" y="2647157"/>
              <a:ext cx="3286125" cy="793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34" name="6 Conector recto"/>
            <p:cNvCxnSpPr>
              <a:cxnSpLocks noChangeShapeType="1"/>
              <a:endCxn id="32" idx="1"/>
            </p:cNvCxnSpPr>
            <p:nvPr/>
          </p:nvCxnSpPr>
          <p:spPr bwMode="auto">
            <a:xfrm rot="16200000" flipH="1">
              <a:off x="1393031" y="1115219"/>
              <a:ext cx="2106612" cy="18923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pic>
        <p:nvPicPr>
          <p:cNvPr id="36" name="Imagen 9" descr="Creative Commons License">
            <a:hlinkClick r:id="rId7" tooltip="&quot;Creative Commons License&quot;"/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0" y="5797550"/>
            <a:ext cx="838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7" name="Imagen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Imagen 11" descr="blanco_pequeno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Imagen 12" descr="logo_papel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0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717550" y="6165850"/>
            <a:ext cx="7772400" cy="365125"/>
          </a:xfrm>
        </p:spPr>
        <p:txBody>
          <a:bodyPr/>
          <a:lstStyle/>
          <a:p>
            <a:pPr>
              <a:defRPr/>
            </a:pPr>
            <a:r>
              <a:rPr lang="es-ES" dirty="0" err="1"/>
              <a:t>Lan</a:t>
            </a:r>
            <a:r>
              <a:rPr lang="es-ES" dirty="0"/>
              <a:t> </a:t>
            </a:r>
            <a:r>
              <a:rPr lang="es-ES" dirty="0" err="1"/>
              <a:t>hau</a:t>
            </a:r>
            <a:r>
              <a:rPr lang="es-ES" dirty="0"/>
              <a:t> </a:t>
            </a:r>
            <a:r>
              <a:rPr lang="es-ES" dirty="0" err="1"/>
              <a:t>Creative</a:t>
            </a:r>
            <a:r>
              <a:rPr lang="es-ES" dirty="0"/>
              <a:t> </a:t>
            </a:r>
            <a:r>
              <a:rPr lang="es-ES" dirty="0" err="1"/>
              <a:t>Commons</a:t>
            </a:r>
            <a:r>
              <a:rPr lang="es-ES" dirty="0"/>
              <a:t>-en </a:t>
            </a:r>
            <a:r>
              <a:rPr lang="es-ES" dirty="0" err="1"/>
              <a:t>Nazioarteko</a:t>
            </a:r>
            <a:r>
              <a:rPr lang="es-ES" dirty="0"/>
              <a:t> 3.0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mendeko</a:t>
            </a:r>
            <a:r>
              <a:rPr lang="es-ES" dirty="0"/>
              <a:t> </a:t>
            </a:r>
            <a:r>
              <a:rPr lang="es-ES" dirty="0" err="1"/>
              <a:t>Azterketa</a:t>
            </a:r>
            <a:r>
              <a:rPr lang="es-ES" dirty="0"/>
              <a:t>-Ez </a:t>
            </a:r>
            <a:r>
              <a:rPr lang="es-ES" dirty="0" err="1"/>
              <a:t>komertzial-Partekatu</a:t>
            </a:r>
            <a:r>
              <a:rPr lang="es-ES" dirty="0"/>
              <a:t>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</a:t>
            </a:r>
            <a:r>
              <a:rPr lang="es-ES" dirty="0"/>
              <a:t> </a:t>
            </a:r>
            <a:r>
              <a:rPr lang="es-ES" dirty="0" err="1"/>
              <a:t>dago</a:t>
            </a:r>
            <a:r>
              <a:rPr lang="es-ES" dirty="0"/>
              <a:t>.  </a:t>
            </a:r>
            <a:r>
              <a:rPr lang="es-ES" dirty="0" err="1"/>
              <a:t>Lizentzia</a:t>
            </a:r>
            <a:r>
              <a:rPr lang="es-ES" dirty="0"/>
              <a:t> horren </a:t>
            </a:r>
            <a:r>
              <a:rPr lang="es-ES" dirty="0" err="1"/>
              <a:t>kopia</a:t>
            </a:r>
            <a:r>
              <a:rPr lang="es-ES" dirty="0"/>
              <a:t> </a:t>
            </a:r>
            <a:r>
              <a:rPr lang="es-ES" dirty="0" err="1"/>
              <a:t>ikusteko</a:t>
            </a:r>
            <a:r>
              <a:rPr lang="es-ES" dirty="0"/>
              <a:t>, </a:t>
            </a:r>
            <a:r>
              <a:rPr lang="es-ES" dirty="0" err="1"/>
              <a:t>sartu</a:t>
            </a:r>
            <a:r>
              <a:rPr lang="es-ES" dirty="0"/>
              <a:t> </a:t>
            </a:r>
            <a:r>
              <a:rPr lang="es-ES" dirty="0">
                <a:hlinkClick r:id="rId12"/>
              </a:rPr>
              <a:t>http://creativecommons.org/licenses/by-nc-sa/3.0/es/</a:t>
            </a:r>
            <a:r>
              <a:rPr lang="es-ES" dirty="0"/>
              <a:t> </a:t>
            </a:r>
            <a:r>
              <a:rPr lang="es-ES" dirty="0" err="1" smtClean="0"/>
              <a:t>helbidean</a:t>
            </a:r>
            <a:endParaRPr lang="es-ES" dirty="0"/>
          </a:p>
        </p:txBody>
      </p:sp>
      <p:sp>
        <p:nvSpPr>
          <p:cNvPr id="2" name="Elipse 1"/>
          <p:cNvSpPr/>
          <p:nvPr/>
        </p:nvSpPr>
        <p:spPr>
          <a:xfrm>
            <a:off x="1223963" y="1504295"/>
            <a:ext cx="975063" cy="912544"/>
          </a:xfrm>
          <a:prstGeom prst="ellipse">
            <a:avLst/>
          </a:prstGeom>
          <a:solidFill>
            <a:srgbClr val="953735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582846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3" presetClass="emph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2000" fill="hold"/>
                                        <p:tgtEl>
                                          <p:spTgt spid="8612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121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274" name="Text Box 2"/>
          <p:cNvSpPr txBox="1">
            <a:spLocks noChangeArrowheads="1"/>
          </p:cNvSpPr>
          <p:nvPr/>
        </p:nvSpPr>
        <p:spPr bwMode="auto">
          <a:xfrm>
            <a:off x="1116013" y="1341438"/>
            <a:ext cx="2089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s-ES" sz="2400">
              <a:cs typeface="Arial" charset="0"/>
            </a:endParaRPr>
          </a:p>
        </p:txBody>
      </p:sp>
      <p:pic>
        <p:nvPicPr>
          <p:cNvPr id="863235" name="Picture 3" descr="flame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53655">
            <a:off x="7451725" y="1484313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4276" name="Text Box 4"/>
          <p:cNvSpPr txBox="1">
            <a:spLocks noChangeArrowheads="1"/>
          </p:cNvSpPr>
          <p:nvPr/>
        </p:nvSpPr>
        <p:spPr bwMode="auto">
          <a:xfrm>
            <a:off x="3851275" y="3644900"/>
            <a:ext cx="3695643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3200" b="1" dirty="0">
                <a:cs typeface="Arial" charset="0"/>
              </a:rPr>
              <a:t>Pospoloa piztu </a:t>
            </a:r>
            <a:r>
              <a:rPr lang="eu-ES" sz="3200" b="1" dirty="0" smtClean="0">
                <a:cs typeface="Arial" charset="0"/>
              </a:rPr>
              <a:t>da</a:t>
            </a:r>
            <a:endParaRPr lang="eu-ES" sz="3200" b="1" dirty="0">
              <a:cs typeface="Arial" charset="0"/>
            </a:endParaRPr>
          </a:p>
        </p:txBody>
      </p:sp>
      <p:sp>
        <p:nvSpPr>
          <p:cNvPr id="694277" name="Text Box 6"/>
          <p:cNvSpPr txBox="1">
            <a:spLocks noChangeArrowheads="1"/>
          </p:cNvSpPr>
          <p:nvPr/>
        </p:nvSpPr>
        <p:spPr bwMode="auto">
          <a:xfrm>
            <a:off x="3419475" y="5734050"/>
            <a:ext cx="2897949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3200" b="1" dirty="0" smtClean="0">
                <a:cs typeface="Arial" charset="0"/>
              </a:rPr>
              <a:t>.......... </a:t>
            </a:r>
            <a:r>
              <a:rPr lang="eu-ES" sz="3200" b="1" dirty="0">
                <a:cs typeface="Arial" charset="0"/>
              </a:rPr>
              <a:t>baitago</a:t>
            </a:r>
          </a:p>
        </p:txBody>
      </p:sp>
      <p:sp>
        <p:nvSpPr>
          <p:cNvPr id="694278" name="Text Box 8"/>
          <p:cNvSpPr txBox="1">
            <a:spLocks noChangeArrowheads="1"/>
          </p:cNvSpPr>
          <p:nvPr/>
        </p:nvSpPr>
        <p:spPr bwMode="auto">
          <a:xfrm>
            <a:off x="468313" y="4508500"/>
            <a:ext cx="3468017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3200" b="1" dirty="0" smtClean="0">
                <a:cs typeface="Arial" charset="0"/>
              </a:rPr>
              <a:t>............... </a:t>
            </a:r>
            <a:r>
              <a:rPr lang="eu-ES" sz="3200" b="1" dirty="0">
                <a:cs typeface="Arial" charset="0"/>
              </a:rPr>
              <a:t>baitago</a:t>
            </a:r>
          </a:p>
        </p:txBody>
      </p:sp>
      <p:sp>
        <p:nvSpPr>
          <p:cNvPr id="694279" name="Text Box 10"/>
          <p:cNvSpPr txBox="1">
            <a:spLocks noChangeArrowheads="1"/>
          </p:cNvSpPr>
          <p:nvPr/>
        </p:nvSpPr>
        <p:spPr bwMode="auto">
          <a:xfrm>
            <a:off x="250825" y="2636838"/>
            <a:ext cx="3627916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3200" b="1" dirty="0">
                <a:cs typeface="Arial" charset="0"/>
              </a:rPr>
              <a:t>Bola </a:t>
            </a:r>
            <a:r>
              <a:rPr lang="eu-ES" sz="3200" b="1" dirty="0" smtClean="0">
                <a:cs typeface="Arial" charset="0"/>
              </a:rPr>
              <a:t>............ </a:t>
            </a:r>
            <a:r>
              <a:rPr lang="eu-ES" sz="3200" b="1" dirty="0">
                <a:cs typeface="Arial" charset="0"/>
              </a:rPr>
              <a:t>baita</a:t>
            </a:r>
          </a:p>
        </p:txBody>
      </p:sp>
      <p:sp>
        <p:nvSpPr>
          <p:cNvPr id="694280" name="Text Box 12"/>
          <p:cNvSpPr txBox="1">
            <a:spLocks noChangeArrowheads="1"/>
          </p:cNvSpPr>
          <p:nvPr/>
        </p:nvSpPr>
        <p:spPr bwMode="auto">
          <a:xfrm>
            <a:off x="0" y="620713"/>
            <a:ext cx="3673201" cy="584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3200" b="1" dirty="0">
                <a:cs typeface="Arial" charset="0"/>
              </a:rPr>
              <a:t>Bola </a:t>
            </a:r>
            <a:r>
              <a:rPr lang="eu-ES" sz="3200" b="1" dirty="0" smtClean="0">
                <a:cs typeface="Arial" charset="0"/>
              </a:rPr>
              <a:t>........ </a:t>
            </a:r>
            <a:r>
              <a:rPr lang="eu-ES" sz="3200" b="1" dirty="0">
                <a:cs typeface="Arial" charset="0"/>
              </a:rPr>
              <a:t>baitago</a:t>
            </a:r>
          </a:p>
        </p:txBody>
      </p:sp>
      <p:sp>
        <p:nvSpPr>
          <p:cNvPr id="694281" name="AutoShape 13"/>
          <p:cNvSpPr>
            <a:spLocks noChangeArrowheads="1"/>
          </p:cNvSpPr>
          <p:nvPr/>
        </p:nvSpPr>
        <p:spPr bwMode="auto">
          <a:xfrm>
            <a:off x="1476375" y="3141663"/>
            <a:ext cx="431800" cy="503237"/>
          </a:xfrm>
          <a:prstGeom prst="upArrow">
            <a:avLst>
              <a:gd name="adj1" fmla="val 50000"/>
              <a:gd name="adj2" fmla="val 4669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94282" name="AutoShape 14"/>
          <p:cNvSpPr>
            <a:spLocks noChangeArrowheads="1"/>
          </p:cNvSpPr>
          <p:nvPr/>
        </p:nvSpPr>
        <p:spPr bwMode="auto">
          <a:xfrm>
            <a:off x="1331913" y="2205038"/>
            <a:ext cx="431800" cy="503237"/>
          </a:xfrm>
          <a:prstGeom prst="upArrow">
            <a:avLst>
              <a:gd name="adj1" fmla="val 50000"/>
              <a:gd name="adj2" fmla="val 4669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94283" name="AutoShape 15"/>
          <p:cNvSpPr>
            <a:spLocks noChangeArrowheads="1"/>
          </p:cNvSpPr>
          <p:nvPr/>
        </p:nvSpPr>
        <p:spPr bwMode="auto">
          <a:xfrm>
            <a:off x="1258888" y="1125538"/>
            <a:ext cx="431800" cy="503237"/>
          </a:xfrm>
          <a:prstGeom prst="upArrow">
            <a:avLst>
              <a:gd name="adj1" fmla="val 50000"/>
              <a:gd name="adj2" fmla="val 4669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94284" name="AutoShape 16"/>
          <p:cNvSpPr>
            <a:spLocks noChangeArrowheads="1"/>
          </p:cNvSpPr>
          <p:nvPr/>
        </p:nvSpPr>
        <p:spPr bwMode="auto">
          <a:xfrm>
            <a:off x="1619250" y="4076700"/>
            <a:ext cx="431800" cy="503238"/>
          </a:xfrm>
          <a:prstGeom prst="upArrow">
            <a:avLst>
              <a:gd name="adj1" fmla="val 50000"/>
              <a:gd name="adj2" fmla="val 4669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94285" name="AutoShape 17"/>
          <p:cNvSpPr>
            <a:spLocks noChangeArrowheads="1"/>
          </p:cNvSpPr>
          <p:nvPr/>
        </p:nvSpPr>
        <p:spPr bwMode="auto">
          <a:xfrm>
            <a:off x="1763713" y="5084763"/>
            <a:ext cx="431800" cy="503237"/>
          </a:xfrm>
          <a:prstGeom prst="upArrow">
            <a:avLst>
              <a:gd name="adj1" fmla="val 50000"/>
              <a:gd name="adj2" fmla="val 4669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94286" name="AutoShape 18"/>
          <p:cNvSpPr>
            <a:spLocks noChangeArrowheads="1"/>
          </p:cNvSpPr>
          <p:nvPr/>
        </p:nvSpPr>
        <p:spPr bwMode="auto">
          <a:xfrm rot="10800000">
            <a:off x="5940425" y="4221163"/>
            <a:ext cx="431800" cy="503237"/>
          </a:xfrm>
          <a:prstGeom prst="upArrow">
            <a:avLst>
              <a:gd name="adj1" fmla="val 50000"/>
              <a:gd name="adj2" fmla="val 4669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94287" name="AutoShape 19"/>
          <p:cNvSpPr>
            <a:spLocks noChangeArrowheads="1"/>
          </p:cNvSpPr>
          <p:nvPr/>
        </p:nvSpPr>
        <p:spPr bwMode="auto">
          <a:xfrm rot="10800000">
            <a:off x="5724525" y="5300663"/>
            <a:ext cx="431800" cy="503237"/>
          </a:xfrm>
          <a:prstGeom prst="upArrow">
            <a:avLst>
              <a:gd name="adj1" fmla="val 50000"/>
              <a:gd name="adj2" fmla="val 4669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94288" name="AutoShape 20"/>
          <p:cNvSpPr>
            <a:spLocks noChangeArrowheads="1"/>
          </p:cNvSpPr>
          <p:nvPr/>
        </p:nvSpPr>
        <p:spPr bwMode="auto">
          <a:xfrm rot="-4369070">
            <a:off x="2807494" y="5769769"/>
            <a:ext cx="431800" cy="503238"/>
          </a:xfrm>
          <a:prstGeom prst="upArrow">
            <a:avLst>
              <a:gd name="adj1" fmla="val 50000"/>
              <a:gd name="adj2" fmla="val 4669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863254" name="Text Box 22"/>
          <p:cNvSpPr txBox="1">
            <a:spLocks noChangeArrowheads="1"/>
          </p:cNvSpPr>
          <p:nvPr/>
        </p:nvSpPr>
        <p:spPr bwMode="auto">
          <a:xfrm>
            <a:off x="3977556" y="1324112"/>
            <a:ext cx="4895850" cy="1140825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80000"/>
              </a:lnSpc>
            </a:pPr>
            <a:r>
              <a:rPr lang="eu-ES" sz="2800" dirty="0" smtClean="0">
                <a:cs typeface="Arial" charset="0"/>
              </a:rPr>
              <a:t>Zeintzuk dira faseak? Fase bakoitzak funtzio bat du. Identifikatu funtzioak.</a:t>
            </a:r>
            <a:endParaRPr lang="eu-ES" sz="2800" dirty="0">
              <a:cs typeface="Arial" charset="0"/>
            </a:endParaRPr>
          </a:p>
        </p:txBody>
      </p:sp>
      <p:pic>
        <p:nvPicPr>
          <p:cNvPr id="20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2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00992509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mph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2000" fill="hold"/>
                                        <p:tgtEl>
                                          <p:spTgt spid="86325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325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250" name="Rectangle 2"/>
          <p:cNvSpPr>
            <a:spLocks noChangeArrowheads="1"/>
          </p:cNvSpPr>
          <p:nvPr/>
        </p:nvSpPr>
        <p:spPr bwMode="auto">
          <a:xfrm>
            <a:off x="698199" y="1046162"/>
            <a:ext cx="7921625" cy="4751388"/>
          </a:xfrm>
          <a:prstGeom prst="rect">
            <a:avLst/>
          </a:prstGeom>
          <a:solidFill>
            <a:schemeClr val="bg1"/>
          </a:solidFill>
          <a:ln w="57150" cmpd="thickThin">
            <a:solidFill>
              <a:srgbClr val="8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93251" name="Text Box 4"/>
          <p:cNvSpPr txBox="1">
            <a:spLocks noChangeArrowheads="1"/>
          </p:cNvSpPr>
          <p:nvPr/>
        </p:nvSpPr>
        <p:spPr bwMode="auto">
          <a:xfrm>
            <a:off x="1116013" y="1341438"/>
            <a:ext cx="20891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endParaRPr lang="es-ES" sz="2400">
              <a:cs typeface="Arial" charset="0"/>
            </a:endParaRPr>
          </a:p>
        </p:txBody>
      </p:sp>
      <p:sp>
        <p:nvSpPr>
          <p:cNvPr id="693252" name="Rectangle 5"/>
          <p:cNvSpPr>
            <a:spLocks noChangeArrowheads="1"/>
          </p:cNvSpPr>
          <p:nvPr/>
        </p:nvSpPr>
        <p:spPr bwMode="auto">
          <a:xfrm>
            <a:off x="3708400" y="4941888"/>
            <a:ext cx="1295400" cy="287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93254" name="AutoShape 7"/>
          <p:cNvSpPr>
            <a:spLocks noChangeArrowheads="1"/>
          </p:cNvSpPr>
          <p:nvPr/>
        </p:nvSpPr>
        <p:spPr bwMode="auto">
          <a:xfrm>
            <a:off x="990680" y="1798638"/>
            <a:ext cx="2087563" cy="3455988"/>
          </a:xfrm>
          <a:prstGeom prst="wedgeRoundRectCallout">
            <a:avLst>
              <a:gd name="adj1" fmla="val 81028"/>
              <a:gd name="adj2" fmla="val 53306"/>
              <a:gd name="adj3" fmla="val 16667"/>
            </a:avLst>
          </a:prstGeom>
          <a:noFill/>
          <a:ln w="38100">
            <a:solidFill>
              <a:srgbClr val="FFFFFF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u-ES" sz="2400" dirty="0" smtClean="0">
                <a:solidFill>
                  <a:schemeClr val="accent2"/>
                </a:solidFill>
                <a:cs typeface="Arial" charset="0"/>
              </a:rPr>
              <a:t>IDATZ EZAZU.</a:t>
            </a:r>
            <a:endParaRPr lang="eu-ES" sz="2400" dirty="0">
              <a:solidFill>
                <a:schemeClr val="accent2"/>
              </a:solidFill>
              <a:cs typeface="Arial" charset="0"/>
            </a:endParaRPr>
          </a:p>
        </p:txBody>
      </p:sp>
      <p:pic>
        <p:nvPicPr>
          <p:cNvPr id="862216" name="Picture 8" descr="flames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-153655">
            <a:off x="7451725" y="1484313"/>
            <a:ext cx="431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2217" name="desk1"/>
          <p:cNvSpPr>
            <a:spLocks noEditPoints="1" noChangeArrowheads="1"/>
          </p:cNvSpPr>
          <p:nvPr/>
        </p:nvSpPr>
        <p:spPr bwMode="auto">
          <a:xfrm>
            <a:off x="5076825" y="2852738"/>
            <a:ext cx="3816350" cy="1081087"/>
          </a:xfrm>
          <a:custGeom>
            <a:avLst/>
            <a:gdLst>
              <a:gd name="T0" fmla="*/ 0 w 21600"/>
              <a:gd name="T1" fmla="*/ 0 h 21600"/>
              <a:gd name="T2" fmla="*/ 3816350 w 21600"/>
              <a:gd name="T3" fmla="*/ 0 h 21600"/>
              <a:gd name="T4" fmla="*/ 3816350 w 21600"/>
              <a:gd name="T5" fmla="*/ 1081087 h 21600"/>
              <a:gd name="T6" fmla="*/ 0 w 21600"/>
              <a:gd name="T7" fmla="*/ 1081087 h 21600"/>
              <a:gd name="T8" fmla="*/ 1908175 w 21600"/>
              <a:gd name="T9" fmla="*/ 0 h 21600"/>
              <a:gd name="T10" fmla="*/ 3816350 w 21600"/>
              <a:gd name="T11" fmla="*/ 540544 h 21600"/>
              <a:gd name="T12" fmla="*/ 1908175 w 21600"/>
              <a:gd name="T13" fmla="*/ 1081087 h 21600"/>
              <a:gd name="T14" fmla="*/ 0 w 21600"/>
              <a:gd name="T15" fmla="*/ 540544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1000 w 21600"/>
              <a:gd name="T25" fmla="*/ 1000 h 21600"/>
              <a:gd name="T26" fmla="*/ 20600 w 21600"/>
              <a:gd name="T27" fmla="*/ 20600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rgbClr val="00FF00"/>
              </a:gs>
              <a:gs pos="50000">
                <a:srgbClr val="FFFFFF"/>
              </a:gs>
              <a:gs pos="100000">
                <a:srgbClr val="00FF00"/>
              </a:gs>
            </a:gsLst>
            <a:lin ang="2700000" scaled="1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blurRad="63500"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es-ES">
              <a:cs typeface="+mn-cs"/>
            </a:endParaRPr>
          </a:p>
        </p:txBody>
      </p:sp>
      <p:sp>
        <p:nvSpPr>
          <p:cNvPr id="693257" name="Text Box 10"/>
          <p:cNvSpPr txBox="1">
            <a:spLocks noChangeArrowheads="1"/>
          </p:cNvSpPr>
          <p:nvPr/>
        </p:nvSpPr>
        <p:spPr bwMode="auto">
          <a:xfrm>
            <a:off x="5119240" y="2852738"/>
            <a:ext cx="3816350" cy="120032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/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 dirty="0">
                <a:cs typeface="Arial" charset="0"/>
              </a:rPr>
              <a:t>Sistema materialetan </a:t>
            </a:r>
            <a:r>
              <a:rPr lang="eu-ES" sz="1800" dirty="0" smtClean="0">
                <a:cs typeface="Arial" charset="0"/>
              </a:rPr>
              <a:t>................ gertatzen </a:t>
            </a:r>
            <a:r>
              <a:rPr lang="eu-ES" sz="1800" dirty="0">
                <a:cs typeface="Arial" charset="0"/>
              </a:rPr>
              <a:t>dira. </a:t>
            </a:r>
            <a:r>
              <a:rPr lang="eu-ES" sz="1800" dirty="0" smtClean="0">
                <a:cs typeface="Arial" charset="0"/>
              </a:rPr>
              <a:t>............. transferitzen </a:t>
            </a:r>
            <a:r>
              <a:rPr lang="eu-ES" sz="1800" dirty="0">
                <a:cs typeface="Arial" charset="0"/>
              </a:rPr>
              <a:t>da. </a:t>
            </a:r>
            <a:r>
              <a:rPr lang="eu-ES" sz="1800" dirty="0" smtClean="0">
                <a:cs typeface="Arial" charset="0"/>
              </a:rPr>
              <a:t>.............. gertatzen </a:t>
            </a:r>
            <a:r>
              <a:rPr lang="eu-ES" sz="1800" dirty="0">
                <a:cs typeface="Arial" charset="0"/>
              </a:rPr>
              <a:t>dira.</a:t>
            </a:r>
          </a:p>
        </p:txBody>
      </p:sp>
      <p:sp>
        <p:nvSpPr>
          <p:cNvPr id="862219" name="Text Box 11"/>
          <p:cNvSpPr txBox="1">
            <a:spLocks noChangeArrowheads="1"/>
          </p:cNvSpPr>
          <p:nvPr/>
        </p:nvSpPr>
        <p:spPr bwMode="auto">
          <a:xfrm>
            <a:off x="3348038" y="1448491"/>
            <a:ext cx="4319587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2800" dirty="0">
                <a:cs typeface="Arial" charset="0"/>
              </a:rPr>
              <a:t>Zerk sortzen du </a:t>
            </a:r>
            <a:r>
              <a:rPr lang="eu-ES" sz="2800" dirty="0" smtClean="0">
                <a:cs typeface="Arial" charset="0"/>
              </a:rPr>
              <a:t>aldaketa</a:t>
            </a:r>
            <a:r>
              <a:rPr lang="eu-ES" sz="2800" dirty="0">
                <a:cs typeface="Arial" charset="0"/>
              </a:rPr>
              <a:t>? Zer aldatzen da?</a:t>
            </a:r>
          </a:p>
        </p:txBody>
      </p:sp>
      <p:pic>
        <p:nvPicPr>
          <p:cNvPr id="12" name="Imagen 9" descr="Creative Commons License">
            <a:hlinkClick r:id="rId3" tooltip="&quot;Creative Commons License&quot;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0" y="5855282"/>
            <a:ext cx="838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n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n 11" descr="blanco_pequeno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Imagen 12" descr="logo_papel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CuadroTexto 1"/>
          <p:cNvSpPr txBox="1"/>
          <p:nvPr/>
        </p:nvSpPr>
        <p:spPr>
          <a:xfrm>
            <a:off x="4559975" y="4298121"/>
            <a:ext cx="36045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hlinkClick r:id="rId8"/>
              </a:rPr>
              <a:t>http://1.bp.blogspot.com/-yNATAQMTcY8/T8vlD7g0bQI/AAAAAAAAAGY/gp1xbPtRleU/s320/</a:t>
            </a:r>
            <a:r>
              <a:rPr lang="es-ES" dirty="0" smtClean="0">
                <a:hlinkClick r:id="rId8"/>
              </a:rPr>
              <a:t>maquinasefectos.png</a:t>
            </a:r>
            <a:r>
              <a:rPr lang="es-ES" dirty="0" smtClean="0"/>
              <a:t> </a:t>
            </a:r>
            <a:r>
              <a:rPr lang="es-ES" dirty="0" err="1" smtClean="0"/>
              <a:t>makinan</a:t>
            </a:r>
            <a:r>
              <a:rPr lang="es-ES" dirty="0" smtClean="0"/>
              <a:t> </a:t>
            </a:r>
            <a:r>
              <a:rPr lang="es-ES" dirty="0" err="1" smtClean="0"/>
              <a:t>aplika</a:t>
            </a:r>
            <a:r>
              <a:rPr lang="es-ES" dirty="0" smtClean="0"/>
              <a:t> </a:t>
            </a:r>
            <a:r>
              <a:rPr lang="es-ES" dirty="0" err="1" smtClean="0"/>
              <a:t>ezazu</a:t>
            </a:r>
            <a:endParaRPr lang="es-ES" dirty="0"/>
          </a:p>
        </p:txBody>
      </p:sp>
      <p:sp>
        <p:nvSpPr>
          <p:cNvPr id="16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717550" y="6165850"/>
            <a:ext cx="7772400" cy="365125"/>
          </a:xfrm>
        </p:spPr>
        <p:txBody>
          <a:bodyPr/>
          <a:lstStyle/>
          <a:p>
            <a:pPr>
              <a:defRPr/>
            </a:pPr>
            <a:r>
              <a:rPr lang="es-ES" dirty="0" err="1"/>
              <a:t>Lan</a:t>
            </a:r>
            <a:r>
              <a:rPr lang="es-ES" dirty="0"/>
              <a:t> </a:t>
            </a:r>
            <a:r>
              <a:rPr lang="es-ES" dirty="0" err="1"/>
              <a:t>hau</a:t>
            </a:r>
            <a:r>
              <a:rPr lang="es-ES" dirty="0"/>
              <a:t> </a:t>
            </a:r>
            <a:r>
              <a:rPr lang="es-ES" dirty="0" err="1"/>
              <a:t>Creative</a:t>
            </a:r>
            <a:r>
              <a:rPr lang="es-ES" dirty="0"/>
              <a:t> </a:t>
            </a:r>
            <a:r>
              <a:rPr lang="es-ES" dirty="0" err="1"/>
              <a:t>Commons</a:t>
            </a:r>
            <a:r>
              <a:rPr lang="es-ES" dirty="0"/>
              <a:t>-en </a:t>
            </a:r>
            <a:r>
              <a:rPr lang="es-ES" dirty="0" err="1"/>
              <a:t>Nazioarteko</a:t>
            </a:r>
            <a:r>
              <a:rPr lang="es-ES" dirty="0"/>
              <a:t> 3.0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mendeko</a:t>
            </a:r>
            <a:r>
              <a:rPr lang="es-ES" dirty="0"/>
              <a:t> </a:t>
            </a:r>
            <a:r>
              <a:rPr lang="es-ES" dirty="0" err="1"/>
              <a:t>Azterketa</a:t>
            </a:r>
            <a:r>
              <a:rPr lang="es-ES" dirty="0"/>
              <a:t>-Ez </a:t>
            </a:r>
            <a:r>
              <a:rPr lang="es-ES" dirty="0" err="1"/>
              <a:t>komertzial-Partekatu</a:t>
            </a:r>
            <a:r>
              <a:rPr lang="es-ES" dirty="0"/>
              <a:t>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</a:t>
            </a:r>
            <a:r>
              <a:rPr lang="es-ES" dirty="0"/>
              <a:t> </a:t>
            </a:r>
            <a:r>
              <a:rPr lang="es-ES" dirty="0" err="1"/>
              <a:t>dago</a:t>
            </a:r>
            <a:r>
              <a:rPr lang="es-ES" dirty="0"/>
              <a:t>.  </a:t>
            </a:r>
            <a:r>
              <a:rPr lang="es-ES" dirty="0" err="1"/>
              <a:t>Lizentzia</a:t>
            </a:r>
            <a:r>
              <a:rPr lang="es-ES" dirty="0"/>
              <a:t> horren </a:t>
            </a:r>
            <a:r>
              <a:rPr lang="es-ES" dirty="0" err="1"/>
              <a:t>kopia</a:t>
            </a:r>
            <a:r>
              <a:rPr lang="es-ES" dirty="0"/>
              <a:t> </a:t>
            </a:r>
            <a:r>
              <a:rPr lang="es-ES" dirty="0" err="1"/>
              <a:t>ikusteko</a:t>
            </a:r>
            <a:r>
              <a:rPr lang="es-ES" dirty="0"/>
              <a:t>, </a:t>
            </a:r>
            <a:r>
              <a:rPr lang="es-ES" dirty="0" err="1"/>
              <a:t>sartu</a:t>
            </a:r>
            <a:r>
              <a:rPr lang="es-ES" dirty="0"/>
              <a:t> </a:t>
            </a:r>
            <a:r>
              <a:rPr lang="es-ES" dirty="0">
                <a:hlinkClick r:id="rId9"/>
              </a:rPr>
              <a:t>http://creativecommons.org/licenses/by-nc-sa/3.0/es/</a:t>
            </a:r>
            <a:r>
              <a:rPr lang="es-ES" dirty="0"/>
              <a:t> </a:t>
            </a:r>
            <a:r>
              <a:rPr lang="es-ES" dirty="0" err="1" smtClean="0"/>
              <a:t>helbidean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0321605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" presetID="3" presetClass="emph" presetSubtype="2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9" dur="2000" fill="hold"/>
                                        <p:tgtEl>
                                          <p:spTgt spid="8622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221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4259" name="Rectangle 3"/>
          <p:cNvSpPr>
            <a:spLocks noChangeArrowheads="1"/>
          </p:cNvSpPr>
          <p:nvPr/>
        </p:nvSpPr>
        <p:spPr bwMode="auto">
          <a:xfrm>
            <a:off x="8459788" y="3357563"/>
            <a:ext cx="504825" cy="863600"/>
          </a:xfrm>
          <a:prstGeom prst="rect">
            <a:avLst/>
          </a:prstGeom>
          <a:solidFill>
            <a:srgbClr val="FF99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95300" name="Text Box 4"/>
          <p:cNvSpPr txBox="1">
            <a:spLocks noChangeArrowheads="1"/>
          </p:cNvSpPr>
          <p:nvPr/>
        </p:nvSpPr>
        <p:spPr bwMode="auto">
          <a:xfrm>
            <a:off x="2197100" y="3429000"/>
            <a:ext cx="15843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2400" b="1" dirty="0" smtClean="0">
                <a:cs typeface="Arial" charset="0"/>
              </a:rPr>
              <a:t>................</a:t>
            </a:r>
            <a:endParaRPr lang="eu-ES" sz="1800" b="1" dirty="0">
              <a:cs typeface="Arial" charset="0"/>
            </a:endParaRPr>
          </a:p>
        </p:txBody>
      </p:sp>
      <p:graphicFrame>
        <p:nvGraphicFramePr>
          <p:cNvPr id="695301" name="Object 5"/>
          <p:cNvGraphicFramePr>
            <a:graphicFrameLocks noChangeAspect="1"/>
          </p:cNvGraphicFramePr>
          <p:nvPr/>
        </p:nvGraphicFramePr>
        <p:xfrm>
          <a:off x="900113" y="981075"/>
          <a:ext cx="887412" cy="2376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9" name="PHOTO-PAINT" r:id="rId3" imgW="1590476" imgH="4257143" progId="CorelPhotoPaint.Image.12">
                  <p:embed/>
                </p:oleObj>
              </mc:Choice>
              <mc:Fallback>
                <p:oleObj name="PHOTO-PAINT" r:id="rId3" imgW="1590476" imgH="4257143" progId="CorelPhotoPaint.Image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981075"/>
                        <a:ext cx="887412" cy="2376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5302" name="Object 6"/>
          <p:cNvGraphicFramePr>
            <a:graphicFrameLocks noChangeAspect="1"/>
          </p:cNvGraphicFramePr>
          <p:nvPr/>
        </p:nvGraphicFramePr>
        <p:xfrm>
          <a:off x="2197100" y="1989138"/>
          <a:ext cx="1584325" cy="1293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10" name="PHOTO-PAINT" r:id="rId5" imgW="2333333" imgH="1904762" progId="CorelPhotoPaint.Image.12">
                  <p:embed/>
                </p:oleObj>
              </mc:Choice>
              <mc:Fallback>
                <p:oleObj name="PHOTO-PAINT" r:id="rId5" imgW="2333333" imgH="1904762" progId="CorelPhotoPaint.Image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7100" y="1989138"/>
                        <a:ext cx="1584325" cy="1293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5304" name="Rectangle 8"/>
          <p:cNvSpPr>
            <a:spLocks noChangeArrowheads="1"/>
          </p:cNvSpPr>
          <p:nvPr/>
        </p:nvSpPr>
        <p:spPr bwMode="auto">
          <a:xfrm>
            <a:off x="2124075" y="1268413"/>
            <a:ext cx="1728788" cy="4824412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95305" name="Rectangle 9"/>
          <p:cNvSpPr>
            <a:spLocks noChangeArrowheads="1"/>
          </p:cNvSpPr>
          <p:nvPr/>
        </p:nvSpPr>
        <p:spPr bwMode="auto">
          <a:xfrm flipH="1">
            <a:off x="5470525" y="3429000"/>
            <a:ext cx="287338" cy="1008063"/>
          </a:xfrm>
          <a:prstGeom prst="rect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grpSp>
        <p:nvGrpSpPr>
          <p:cNvPr id="695306" name="Group 10"/>
          <p:cNvGrpSpPr>
            <a:grpSpLocks/>
          </p:cNvGrpSpPr>
          <p:nvPr/>
        </p:nvGrpSpPr>
        <p:grpSpPr bwMode="auto">
          <a:xfrm>
            <a:off x="6767513" y="2636838"/>
            <a:ext cx="325437" cy="2016125"/>
            <a:chOff x="4286" y="-335"/>
            <a:chExt cx="318" cy="1724"/>
          </a:xfrm>
        </p:grpSpPr>
        <p:sp>
          <p:nvSpPr>
            <p:cNvPr id="695365" name="Rectangle 11"/>
            <p:cNvSpPr>
              <a:spLocks noChangeArrowheads="1"/>
            </p:cNvSpPr>
            <p:nvPr/>
          </p:nvSpPr>
          <p:spPr bwMode="auto">
            <a:xfrm>
              <a:off x="4286" y="-335"/>
              <a:ext cx="318" cy="17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graphicFrame>
          <p:nvGraphicFramePr>
            <p:cNvPr id="695366" name="Object 12"/>
            <p:cNvGraphicFramePr>
              <a:graphicFrameLocks noChangeAspect="1"/>
            </p:cNvGraphicFramePr>
            <p:nvPr/>
          </p:nvGraphicFramePr>
          <p:xfrm>
            <a:off x="4332" y="-289"/>
            <a:ext cx="216" cy="16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11" name="PHOTO-PAINT" r:id="rId7" imgW="342676" imgH="2590476" progId="CorelPhotoPaint.Image.12">
                    <p:embed/>
                  </p:oleObj>
                </mc:Choice>
                <mc:Fallback>
                  <p:oleObj name="PHOTO-PAINT" r:id="rId7" imgW="342676" imgH="2590476" progId="CorelPhotoPaint.Image.1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8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2" y="-289"/>
                          <a:ext cx="216" cy="16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4606925" y="2349500"/>
            <a:ext cx="1971675" cy="2046288"/>
            <a:chOff x="1882" y="527"/>
            <a:chExt cx="1651" cy="1652"/>
          </a:xfrm>
        </p:grpSpPr>
        <p:sp>
          <p:nvSpPr>
            <p:cNvPr id="695354" name="Oval 15" descr="bolita_rojaH2O"/>
            <p:cNvSpPr>
              <a:spLocks noChangeArrowheads="1"/>
            </p:cNvSpPr>
            <p:nvPr/>
          </p:nvSpPr>
          <p:spPr bwMode="auto">
            <a:xfrm rot="2715113">
              <a:off x="3356" y="1911"/>
              <a:ext cx="200" cy="154"/>
            </a:xfrm>
            <a:prstGeom prst="ellipse">
              <a:avLst/>
            </a:prstGeom>
            <a:blipFill dpi="0" rotWithShape="1">
              <a:blip r:embed="rId9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5355" name="AutoShape 16"/>
            <p:cNvSpPr>
              <a:spLocks noChangeArrowheads="1"/>
            </p:cNvSpPr>
            <p:nvPr/>
          </p:nvSpPr>
          <p:spPr bwMode="auto">
            <a:xfrm>
              <a:off x="2064" y="709"/>
              <a:ext cx="1315" cy="1315"/>
            </a:xfrm>
            <a:prstGeom prst="plus">
              <a:avLst>
                <a:gd name="adj" fmla="val 47222"/>
              </a:avLst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5356" name="AutoShape 17"/>
            <p:cNvSpPr>
              <a:spLocks noChangeArrowheads="1"/>
            </p:cNvSpPr>
            <p:nvPr/>
          </p:nvSpPr>
          <p:spPr bwMode="auto">
            <a:xfrm rot="2546218">
              <a:off x="2064" y="709"/>
              <a:ext cx="1315" cy="1315"/>
            </a:xfrm>
            <a:prstGeom prst="plus">
              <a:avLst>
                <a:gd name="adj" fmla="val 47222"/>
              </a:avLst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5357" name="Oval 18"/>
            <p:cNvSpPr>
              <a:spLocks noChangeArrowheads="1"/>
            </p:cNvSpPr>
            <p:nvPr/>
          </p:nvSpPr>
          <p:spPr bwMode="auto">
            <a:xfrm>
              <a:off x="2609" y="1253"/>
              <a:ext cx="227" cy="227"/>
            </a:xfrm>
            <a:prstGeom prst="ellipse">
              <a:avLst/>
            </a:prstGeom>
            <a:solidFill>
              <a:srgbClr val="FF9900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5358" name="Rectangle 19"/>
            <p:cNvSpPr>
              <a:spLocks noChangeArrowheads="1"/>
            </p:cNvSpPr>
            <p:nvPr/>
          </p:nvSpPr>
          <p:spPr bwMode="auto">
            <a:xfrm rot="2519785">
              <a:off x="1927" y="1026"/>
              <a:ext cx="701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5359" name="Rectangle 20"/>
            <p:cNvSpPr>
              <a:spLocks noChangeArrowheads="1"/>
            </p:cNvSpPr>
            <p:nvPr/>
          </p:nvSpPr>
          <p:spPr bwMode="auto">
            <a:xfrm rot="2519785">
              <a:off x="2789" y="1661"/>
              <a:ext cx="701" cy="51"/>
            </a:xfrm>
            <a:prstGeom prst="rect">
              <a:avLst/>
            </a:prstGeom>
            <a:solidFill>
              <a:srgbClr val="EDC22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5360" name="Rectangle 21"/>
            <p:cNvSpPr>
              <a:spLocks noChangeArrowheads="1"/>
            </p:cNvSpPr>
            <p:nvPr/>
          </p:nvSpPr>
          <p:spPr bwMode="auto">
            <a:xfrm rot="-2880216">
              <a:off x="2688" y="900"/>
              <a:ext cx="701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5361" name="Rectangle 22"/>
            <p:cNvSpPr>
              <a:spLocks noChangeArrowheads="1"/>
            </p:cNvSpPr>
            <p:nvPr/>
          </p:nvSpPr>
          <p:spPr bwMode="auto">
            <a:xfrm rot="-2880216">
              <a:off x="2053" y="1762"/>
              <a:ext cx="701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5362" name="Oval 23"/>
            <p:cNvSpPr>
              <a:spLocks noChangeArrowheads="1"/>
            </p:cNvSpPr>
            <p:nvPr/>
          </p:nvSpPr>
          <p:spPr bwMode="auto">
            <a:xfrm rot="2715113">
              <a:off x="1859" y="686"/>
              <a:ext cx="200" cy="15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5363" name="Oval 24"/>
            <p:cNvSpPr>
              <a:spLocks noChangeArrowheads="1"/>
            </p:cNvSpPr>
            <p:nvPr/>
          </p:nvSpPr>
          <p:spPr bwMode="auto">
            <a:xfrm rot="7801742">
              <a:off x="3220" y="550"/>
              <a:ext cx="200" cy="15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5364" name="Oval 25"/>
            <p:cNvSpPr>
              <a:spLocks noChangeArrowheads="1"/>
            </p:cNvSpPr>
            <p:nvPr/>
          </p:nvSpPr>
          <p:spPr bwMode="auto">
            <a:xfrm rot="7801742">
              <a:off x="2041" y="2002"/>
              <a:ext cx="200" cy="15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695309" name="Rectangle 26"/>
          <p:cNvSpPr>
            <a:spLocks noChangeArrowheads="1"/>
          </p:cNvSpPr>
          <p:nvPr/>
        </p:nvSpPr>
        <p:spPr bwMode="auto">
          <a:xfrm>
            <a:off x="4427538" y="2060575"/>
            <a:ext cx="2089150" cy="280828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95310" name="Rectangle 27"/>
          <p:cNvSpPr>
            <a:spLocks noChangeArrowheads="1"/>
          </p:cNvSpPr>
          <p:nvPr/>
        </p:nvSpPr>
        <p:spPr bwMode="auto">
          <a:xfrm>
            <a:off x="3924300" y="1987550"/>
            <a:ext cx="2305050" cy="4105275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95311" name="Rectangle 28"/>
          <p:cNvSpPr>
            <a:spLocks noChangeArrowheads="1"/>
          </p:cNvSpPr>
          <p:nvPr/>
        </p:nvSpPr>
        <p:spPr bwMode="auto">
          <a:xfrm>
            <a:off x="6300788" y="2492375"/>
            <a:ext cx="1223962" cy="360045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95312" name="Text Box 29"/>
          <p:cNvSpPr txBox="1">
            <a:spLocks noChangeArrowheads="1"/>
          </p:cNvSpPr>
          <p:nvPr/>
        </p:nvSpPr>
        <p:spPr bwMode="auto">
          <a:xfrm>
            <a:off x="4068763" y="4005263"/>
            <a:ext cx="20161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2400" b="1" dirty="0" smtClean="0">
                <a:cs typeface="Arial" charset="0"/>
              </a:rPr>
              <a:t>.....................</a:t>
            </a:r>
            <a:endParaRPr lang="eu-ES" sz="1800" b="1" dirty="0">
              <a:cs typeface="Arial" charset="0"/>
            </a:endParaRPr>
          </a:p>
        </p:txBody>
      </p:sp>
      <p:sp>
        <p:nvSpPr>
          <p:cNvPr id="695313" name="Text Box 30"/>
          <p:cNvSpPr txBox="1">
            <a:spLocks noChangeArrowheads="1"/>
          </p:cNvSpPr>
          <p:nvPr/>
        </p:nvSpPr>
        <p:spPr bwMode="auto">
          <a:xfrm>
            <a:off x="258336" y="2852738"/>
            <a:ext cx="1981200" cy="46166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2400" b="1" dirty="0" smtClean="0">
                <a:cs typeface="Arial" charset="0"/>
              </a:rPr>
              <a:t>....................</a:t>
            </a:r>
            <a:endParaRPr lang="eu-ES" sz="1800" b="1" dirty="0">
              <a:cs typeface="Arial" charset="0"/>
            </a:endParaRPr>
          </a:p>
        </p:txBody>
      </p:sp>
      <p:sp>
        <p:nvSpPr>
          <p:cNvPr id="695314" name="Rectangle 31"/>
          <p:cNvSpPr>
            <a:spLocks noChangeArrowheads="1"/>
          </p:cNvSpPr>
          <p:nvPr/>
        </p:nvSpPr>
        <p:spPr bwMode="auto">
          <a:xfrm>
            <a:off x="288925" y="547688"/>
            <a:ext cx="1765300" cy="5545137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95315" name="Text Box 32"/>
          <p:cNvSpPr txBox="1">
            <a:spLocks noChangeArrowheads="1"/>
          </p:cNvSpPr>
          <p:nvPr/>
        </p:nvSpPr>
        <p:spPr bwMode="auto">
          <a:xfrm>
            <a:off x="6229350" y="4652963"/>
            <a:ext cx="1541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2400" b="1" dirty="0" smtClean="0">
                <a:cs typeface="Arial" charset="0"/>
              </a:rPr>
              <a:t>.............</a:t>
            </a:r>
            <a:endParaRPr lang="eu-ES" b="1" dirty="0">
              <a:cs typeface="Arial" charset="0"/>
            </a:endParaRPr>
          </a:p>
        </p:txBody>
      </p:sp>
      <p:sp>
        <p:nvSpPr>
          <p:cNvPr id="695316" name="Rectangle 33"/>
          <p:cNvSpPr>
            <a:spLocks noChangeArrowheads="1"/>
          </p:cNvSpPr>
          <p:nvPr/>
        </p:nvSpPr>
        <p:spPr bwMode="auto">
          <a:xfrm rot="-2880216">
            <a:off x="7219950" y="-155575"/>
            <a:ext cx="1112838" cy="7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95317" name="Oval 34"/>
          <p:cNvSpPr>
            <a:spLocks noChangeArrowheads="1"/>
          </p:cNvSpPr>
          <p:nvPr/>
        </p:nvSpPr>
        <p:spPr bwMode="auto">
          <a:xfrm rot="2715113">
            <a:off x="5903913" y="-495301"/>
            <a:ext cx="317500" cy="24447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95318" name="Oval 35"/>
          <p:cNvSpPr>
            <a:spLocks noChangeArrowheads="1"/>
          </p:cNvSpPr>
          <p:nvPr/>
        </p:nvSpPr>
        <p:spPr bwMode="auto">
          <a:xfrm rot="7801742">
            <a:off x="8064501" y="-711201"/>
            <a:ext cx="317500" cy="24447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grpSp>
        <p:nvGrpSpPr>
          <p:cNvPr id="695319" name="Group 36"/>
          <p:cNvGrpSpPr>
            <a:grpSpLocks/>
          </p:cNvGrpSpPr>
          <p:nvPr/>
        </p:nvGrpSpPr>
        <p:grpSpPr bwMode="auto">
          <a:xfrm>
            <a:off x="7812088" y="3571876"/>
            <a:ext cx="244475" cy="1389063"/>
            <a:chOff x="5193" y="1706"/>
            <a:chExt cx="154" cy="875"/>
          </a:xfrm>
        </p:grpSpPr>
        <p:sp>
          <p:nvSpPr>
            <p:cNvPr id="695351" name="Rectangle 37"/>
            <p:cNvSpPr>
              <a:spLocks noChangeArrowheads="1"/>
            </p:cNvSpPr>
            <p:nvPr/>
          </p:nvSpPr>
          <p:spPr bwMode="auto">
            <a:xfrm rot="-5400000">
              <a:off x="4921" y="2205"/>
              <a:ext cx="701" cy="51"/>
            </a:xfrm>
            <a:prstGeom prst="rect">
              <a:avLst/>
            </a:prstGeom>
            <a:solidFill>
              <a:srgbClr val="EDC22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5352" name="Oval 38" descr="bolita_rojaH2O"/>
            <p:cNvSpPr>
              <a:spLocks noChangeArrowheads="1"/>
            </p:cNvSpPr>
            <p:nvPr/>
          </p:nvSpPr>
          <p:spPr bwMode="auto">
            <a:xfrm rot="-5400000">
              <a:off x="5170" y="1729"/>
              <a:ext cx="200" cy="154"/>
            </a:xfrm>
            <a:prstGeom prst="ellipse">
              <a:avLst/>
            </a:prstGeom>
            <a:blipFill dpi="0" rotWithShape="1">
              <a:blip r:embed="rId9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695320" name="Rectangle 40"/>
          <p:cNvSpPr>
            <a:spLocks noChangeArrowheads="1"/>
          </p:cNvSpPr>
          <p:nvPr/>
        </p:nvSpPr>
        <p:spPr bwMode="auto">
          <a:xfrm>
            <a:off x="7597775" y="2924175"/>
            <a:ext cx="719138" cy="316865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95322" name="Rectangle 42"/>
          <p:cNvSpPr>
            <a:spLocks noChangeArrowheads="1"/>
          </p:cNvSpPr>
          <p:nvPr/>
        </p:nvSpPr>
        <p:spPr bwMode="auto">
          <a:xfrm>
            <a:off x="8424863" y="3355975"/>
            <a:ext cx="539750" cy="2736850"/>
          </a:xfrm>
          <a:prstGeom prst="rect">
            <a:avLst/>
          </a:prstGeo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95323" name="Rectangle 43"/>
          <p:cNvSpPr>
            <a:spLocks noChangeArrowheads="1"/>
          </p:cNvSpPr>
          <p:nvPr/>
        </p:nvSpPr>
        <p:spPr bwMode="auto">
          <a:xfrm rot="-5400000">
            <a:off x="8474075" y="4351338"/>
            <a:ext cx="479425" cy="76200"/>
          </a:xfrm>
          <a:prstGeom prst="rect">
            <a:avLst/>
          </a:prstGeom>
          <a:solidFill>
            <a:srgbClr val="EDC225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95325" name="Oval 45"/>
          <p:cNvSpPr>
            <a:spLocks noChangeArrowheads="1"/>
          </p:cNvSpPr>
          <p:nvPr/>
        </p:nvSpPr>
        <p:spPr bwMode="auto">
          <a:xfrm>
            <a:off x="8675688" y="4005263"/>
            <a:ext cx="71437" cy="2159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95327" name="AutoShape 47"/>
          <p:cNvSpPr>
            <a:spLocks noChangeArrowheads="1"/>
          </p:cNvSpPr>
          <p:nvPr/>
        </p:nvSpPr>
        <p:spPr bwMode="auto">
          <a:xfrm rot="5400000">
            <a:off x="2339181" y="332582"/>
            <a:ext cx="649287" cy="1225550"/>
          </a:xfrm>
          <a:custGeom>
            <a:avLst/>
            <a:gdLst>
              <a:gd name="T0" fmla="*/ 410839956 w 21600"/>
              <a:gd name="T1" fmla="*/ 0 h 21600"/>
              <a:gd name="T2" fmla="*/ 410839956 w 21600"/>
              <a:gd name="T3" fmla="*/ 2147483647 h 21600"/>
              <a:gd name="T4" fmla="*/ 87920915 w 21600"/>
              <a:gd name="T5" fmla="*/ 2147483647 h 21600"/>
              <a:gd name="T6" fmla="*/ 586681816 w 21600"/>
              <a:gd name="T7" fmla="*/ 1110360839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95328" name="AutoShape 48"/>
          <p:cNvSpPr>
            <a:spLocks noChangeArrowheads="1"/>
          </p:cNvSpPr>
          <p:nvPr/>
        </p:nvSpPr>
        <p:spPr bwMode="auto">
          <a:xfrm rot="5400000">
            <a:off x="4283075" y="908050"/>
            <a:ext cx="649288" cy="1512888"/>
          </a:xfrm>
          <a:custGeom>
            <a:avLst/>
            <a:gdLst>
              <a:gd name="T0" fmla="*/ 410842122 w 21600"/>
              <a:gd name="T1" fmla="*/ 0 h 21600"/>
              <a:gd name="T2" fmla="*/ 410842122 w 21600"/>
              <a:gd name="T3" fmla="*/ 2147483647 h 21600"/>
              <a:gd name="T4" fmla="*/ 87921170 w 21600"/>
              <a:gd name="T5" fmla="*/ 2147483647 h 21600"/>
              <a:gd name="T6" fmla="*/ 586684523 w 21600"/>
              <a:gd name="T7" fmla="*/ 2088773160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95329" name="AutoShape 49"/>
          <p:cNvSpPr>
            <a:spLocks noChangeArrowheads="1"/>
          </p:cNvSpPr>
          <p:nvPr/>
        </p:nvSpPr>
        <p:spPr bwMode="auto">
          <a:xfrm rot="5400000">
            <a:off x="6515894" y="1772444"/>
            <a:ext cx="431800" cy="1008062"/>
          </a:xfrm>
          <a:custGeom>
            <a:avLst/>
            <a:gdLst>
              <a:gd name="T0" fmla="*/ 120840030 w 21600"/>
              <a:gd name="T1" fmla="*/ 0 h 21600"/>
              <a:gd name="T2" fmla="*/ 120840030 w 21600"/>
              <a:gd name="T3" fmla="*/ 1235840656 h 21600"/>
              <a:gd name="T4" fmla="*/ 25860042 w 21600"/>
              <a:gd name="T5" fmla="*/ 2147483647 h 21600"/>
              <a:gd name="T6" fmla="*/ 172560094 w 21600"/>
              <a:gd name="T7" fmla="*/ 617920305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95330" name="AutoShape 50"/>
          <p:cNvSpPr>
            <a:spLocks noChangeArrowheads="1"/>
          </p:cNvSpPr>
          <p:nvPr/>
        </p:nvSpPr>
        <p:spPr bwMode="auto">
          <a:xfrm rot="5400000">
            <a:off x="7740650" y="2420938"/>
            <a:ext cx="287337" cy="719138"/>
          </a:xfrm>
          <a:custGeom>
            <a:avLst/>
            <a:gdLst>
              <a:gd name="T0" fmla="*/ 35607227 w 21600"/>
              <a:gd name="T1" fmla="*/ 0 h 21600"/>
              <a:gd name="T2" fmla="*/ 35607227 w 21600"/>
              <a:gd name="T3" fmla="*/ 448680386 h 21600"/>
              <a:gd name="T4" fmla="*/ 7620084 w 21600"/>
              <a:gd name="T5" fmla="*/ 797130081 h 21600"/>
              <a:gd name="T6" fmla="*/ 50847222 w 21600"/>
              <a:gd name="T7" fmla="*/ 224340726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95331" name="AutoShape 51"/>
          <p:cNvSpPr>
            <a:spLocks noChangeArrowheads="1"/>
          </p:cNvSpPr>
          <p:nvPr/>
        </p:nvSpPr>
        <p:spPr bwMode="auto">
          <a:xfrm rot="5400000">
            <a:off x="8460581" y="2924970"/>
            <a:ext cx="288925" cy="576262"/>
          </a:xfrm>
          <a:custGeom>
            <a:avLst/>
            <a:gdLst>
              <a:gd name="T0" fmla="*/ 36200844 w 21600"/>
              <a:gd name="T1" fmla="*/ 0 h 21600"/>
              <a:gd name="T2" fmla="*/ 36200844 w 21600"/>
              <a:gd name="T3" fmla="*/ 230866591 h 21600"/>
              <a:gd name="T4" fmla="*/ 7747123 w 21600"/>
              <a:gd name="T5" fmla="*/ 410159227 h 21600"/>
              <a:gd name="T6" fmla="*/ 51694929 w 21600"/>
              <a:gd name="T7" fmla="*/ 115432935 h 21600"/>
              <a:gd name="T8" fmla="*/ 17694720 60000 65536"/>
              <a:gd name="T9" fmla="*/ 5898240 60000 65536"/>
              <a:gd name="T10" fmla="*/ 5898240 60000 65536"/>
              <a:gd name="T11" fmla="*/ 0 60000 65536"/>
              <a:gd name="T12" fmla="*/ 12427 w 21600"/>
              <a:gd name="T13" fmla="*/ 2912 h 21600"/>
              <a:gd name="T14" fmla="*/ 18227 w 21600"/>
              <a:gd name="T15" fmla="*/ 924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21600" y="6079"/>
                </a:moveTo>
                <a:lnTo>
                  <a:pt x="15126" y="0"/>
                </a:lnTo>
                <a:lnTo>
                  <a:pt x="15126" y="2912"/>
                </a:lnTo>
                <a:lnTo>
                  <a:pt x="12427" y="2912"/>
                </a:lnTo>
                <a:cubicBezTo>
                  <a:pt x="5564" y="2912"/>
                  <a:pt x="0" y="7052"/>
                  <a:pt x="0" y="12158"/>
                </a:cubicBezTo>
                <a:lnTo>
                  <a:pt x="0" y="21600"/>
                </a:lnTo>
                <a:lnTo>
                  <a:pt x="6474" y="21600"/>
                </a:lnTo>
                <a:lnTo>
                  <a:pt x="6474" y="12158"/>
                </a:lnTo>
                <a:cubicBezTo>
                  <a:pt x="6474" y="10550"/>
                  <a:pt x="9139" y="9246"/>
                  <a:pt x="12427" y="9246"/>
                </a:cubicBezTo>
                <a:lnTo>
                  <a:pt x="15126" y="9246"/>
                </a:lnTo>
                <a:lnTo>
                  <a:pt x="15126" y="12158"/>
                </a:lnTo>
                <a:lnTo>
                  <a:pt x="21600" y="607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95332" name="Text Box 52"/>
          <p:cNvSpPr txBox="1">
            <a:spLocks noChangeArrowheads="1"/>
          </p:cNvSpPr>
          <p:nvPr/>
        </p:nvSpPr>
        <p:spPr bwMode="auto">
          <a:xfrm>
            <a:off x="1476375" y="188913"/>
            <a:ext cx="466725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4000" b="1">
                <a:cs typeface="Arial" charset="0"/>
              </a:rPr>
              <a:t>1</a:t>
            </a:r>
          </a:p>
        </p:txBody>
      </p:sp>
      <p:sp>
        <p:nvSpPr>
          <p:cNvPr id="695333" name="Text Box 53"/>
          <p:cNvSpPr txBox="1">
            <a:spLocks noChangeArrowheads="1"/>
          </p:cNvSpPr>
          <p:nvPr/>
        </p:nvSpPr>
        <p:spPr bwMode="auto">
          <a:xfrm>
            <a:off x="3276600" y="836613"/>
            <a:ext cx="466725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4000" b="1">
                <a:cs typeface="Arial" charset="0"/>
              </a:rPr>
              <a:t>2</a:t>
            </a:r>
          </a:p>
        </p:txBody>
      </p:sp>
      <p:sp>
        <p:nvSpPr>
          <p:cNvPr id="695334" name="Text Box 54"/>
          <p:cNvSpPr txBox="1">
            <a:spLocks noChangeArrowheads="1"/>
          </p:cNvSpPr>
          <p:nvPr/>
        </p:nvSpPr>
        <p:spPr bwMode="auto">
          <a:xfrm>
            <a:off x="5580063" y="1484313"/>
            <a:ext cx="466725" cy="70167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4000" b="1">
                <a:cs typeface="Arial" charset="0"/>
              </a:rPr>
              <a:t>3</a:t>
            </a:r>
          </a:p>
        </p:txBody>
      </p:sp>
      <p:sp>
        <p:nvSpPr>
          <p:cNvPr id="695335" name="Text Box 55"/>
          <p:cNvSpPr txBox="1">
            <a:spLocks noChangeArrowheads="1"/>
          </p:cNvSpPr>
          <p:nvPr/>
        </p:nvSpPr>
        <p:spPr bwMode="auto">
          <a:xfrm>
            <a:off x="7092950" y="1773238"/>
            <a:ext cx="466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4000" b="1">
                <a:cs typeface="Arial" charset="0"/>
              </a:rPr>
              <a:t>4</a:t>
            </a:r>
          </a:p>
        </p:txBody>
      </p:sp>
      <p:sp>
        <p:nvSpPr>
          <p:cNvPr id="695336" name="Text Box 56"/>
          <p:cNvSpPr txBox="1">
            <a:spLocks noChangeArrowheads="1"/>
          </p:cNvSpPr>
          <p:nvPr/>
        </p:nvSpPr>
        <p:spPr bwMode="auto">
          <a:xfrm>
            <a:off x="8027988" y="2205038"/>
            <a:ext cx="466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4000" b="1">
                <a:cs typeface="Arial" charset="0"/>
              </a:rPr>
              <a:t>5</a:t>
            </a:r>
          </a:p>
        </p:txBody>
      </p:sp>
      <p:sp>
        <p:nvSpPr>
          <p:cNvPr id="695337" name="Text Box 57"/>
          <p:cNvSpPr txBox="1">
            <a:spLocks noChangeArrowheads="1"/>
          </p:cNvSpPr>
          <p:nvPr/>
        </p:nvSpPr>
        <p:spPr bwMode="auto">
          <a:xfrm>
            <a:off x="8677275" y="2565400"/>
            <a:ext cx="466725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4000" b="1">
                <a:cs typeface="Arial" charset="0"/>
              </a:rPr>
              <a:t>6</a:t>
            </a:r>
          </a:p>
        </p:txBody>
      </p:sp>
      <p:grpSp>
        <p:nvGrpSpPr>
          <p:cNvPr id="5" name="Group 59"/>
          <p:cNvGrpSpPr>
            <a:grpSpLocks/>
          </p:cNvGrpSpPr>
          <p:nvPr/>
        </p:nvGrpSpPr>
        <p:grpSpPr bwMode="auto">
          <a:xfrm>
            <a:off x="3781425" y="1989138"/>
            <a:ext cx="1971675" cy="2046287"/>
            <a:chOff x="1882" y="527"/>
            <a:chExt cx="1651" cy="1652"/>
          </a:xfrm>
        </p:grpSpPr>
        <p:sp>
          <p:nvSpPr>
            <p:cNvPr id="695340" name="Oval 60" descr="bolita_rojaH2O"/>
            <p:cNvSpPr>
              <a:spLocks noChangeArrowheads="1"/>
            </p:cNvSpPr>
            <p:nvPr/>
          </p:nvSpPr>
          <p:spPr bwMode="auto">
            <a:xfrm rot="2715113">
              <a:off x="3356" y="1911"/>
              <a:ext cx="200" cy="154"/>
            </a:xfrm>
            <a:prstGeom prst="ellipse">
              <a:avLst/>
            </a:prstGeom>
            <a:blipFill dpi="0" rotWithShape="1">
              <a:blip r:embed="rId9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5341" name="AutoShape 61"/>
            <p:cNvSpPr>
              <a:spLocks noChangeArrowheads="1"/>
            </p:cNvSpPr>
            <p:nvPr/>
          </p:nvSpPr>
          <p:spPr bwMode="auto">
            <a:xfrm>
              <a:off x="2064" y="709"/>
              <a:ext cx="1315" cy="1315"/>
            </a:xfrm>
            <a:prstGeom prst="plus">
              <a:avLst>
                <a:gd name="adj" fmla="val 47222"/>
              </a:avLst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5342" name="AutoShape 62"/>
            <p:cNvSpPr>
              <a:spLocks noChangeArrowheads="1"/>
            </p:cNvSpPr>
            <p:nvPr/>
          </p:nvSpPr>
          <p:spPr bwMode="auto">
            <a:xfrm rot="2546218">
              <a:off x="2064" y="709"/>
              <a:ext cx="1315" cy="1315"/>
            </a:xfrm>
            <a:prstGeom prst="plus">
              <a:avLst>
                <a:gd name="adj" fmla="val 47222"/>
              </a:avLst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5343" name="Oval 63"/>
            <p:cNvSpPr>
              <a:spLocks noChangeArrowheads="1"/>
            </p:cNvSpPr>
            <p:nvPr/>
          </p:nvSpPr>
          <p:spPr bwMode="auto">
            <a:xfrm>
              <a:off x="2609" y="1253"/>
              <a:ext cx="227" cy="227"/>
            </a:xfrm>
            <a:prstGeom prst="ellipse">
              <a:avLst/>
            </a:prstGeom>
            <a:solidFill>
              <a:srgbClr val="FF9900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5344" name="Rectangle 64"/>
            <p:cNvSpPr>
              <a:spLocks noChangeArrowheads="1"/>
            </p:cNvSpPr>
            <p:nvPr/>
          </p:nvSpPr>
          <p:spPr bwMode="auto">
            <a:xfrm rot="2519785">
              <a:off x="1927" y="1026"/>
              <a:ext cx="701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5345" name="Rectangle 65"/>
            <p:cNvSpPr>
              <a:spLocks noChangeArrowheads="1"/>
            </p:cNvSpPr>
            <p:nvPr/>
          </p:nvSpPr>
          <p:spPr bwMode="auto">
            <a:xfrm rot="2519785">
              <a:off x="2789" y="1661"/>
              <a:ext cx="701" cy="51"/>
            </a:xfrm>
            <a:prstGeom prst="rect">
              <a:avLst/>
            </a:prstGeom>
            <a:solidFill>
              <a:srgbClr val="EDC22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5346" name="Rectangle 66"/>
            <p:cNvSpPr>
              <a:spLocks noChangeArrowheads="1"/>
            </p:cNvSpPr>
            <p:nvPr/>
          </p:nvSpPr>
          <p:spPr bwMode="auto">
            <a:xfrm rot="-2880216">
              <a:off x="2688" y="900"/>
              <a:ext cx="701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5347" name="Rectangle 67"/>
            <p:cNvSpPr>
              <a:spLocks noChangeArrowheads="1"/>
            </p:cNvSpPr>
            <p:nvPr/>
          </p:nvSpPr>
          <p:spPr bwMode="auto">
            <a:xfrm rot="-2880216">
              <a:off x="2053" y="1762"/>
              <a:ext cx="701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5348" name="Oval 68"/>
            <p:cNvSpPr>
              <a:spLocks noChangeArrowheads="1"/>
            </p:cNvSpPr>
            <p:nvPr/>
          </p:nvSpPr>
          <p:spPr bwMode="auto">
            <a:xfrm rot="2715113">
              <a:off x="1859" y="686"/>
              <a:ext cx="200" cy="15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5349" name="Oval 69"/>
            <p:cNvSpPr>
              <a:spLocks noChangeArrowheads="1"/>
            </p:cNvSpPr>
            <p:nvPr/>
          </p:nvSpPr>
          <p:spPr bwMode="auto">
            <a:xfrm rot="7801742">
              <a:off x="3220" y="550"/>
              <a:ext cx="200" cy="15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95350" name="Oval 70"/>
            <p:cNvSpPr>
              <a:spLocks noChangeArrowheads="1"/>
            </p:cNvSpPr>
            <p:nvPr/>
          </p:nvSpPr>
          <p:spPr bwMode="auto">
            <a:xfrm rot="7801742">
              <a:off x="2041" y="2002"/>
              <a:ext cx="200" cy="15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2" name="CuadroTexto 1"/>
          <p:cNvSpPr txBox="1"/>
          <p:nvPr/>
        </p:nvSpPr>
        <p:spPr>
          <a:xfrm>
            <a:off x="3983914" y="620713"/>
            <a:ext cx="516008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err="1" smtClean="0"/>
              <a:t>Zein</a:t>
            </a:r>
            <a:r>
              <a:rPr lang="es-ES" sz="3200" dirty="0" smtClean="0"/>
              <a:t> </a:t>
            </a:r>
            <a:r>
              <a:rPr lang="es-ES" sz="3200" dirty="0" err="1" smtClean="0"/>
              <a:t>motatako</a:t>
            </a:r>
            <a:r>
              <a:rPr lang="es-ES" sz="3200" dirty="0" smtClean="0"/>
              <a:t> </a:t>
            </a:r>
            <a:r>
              <a:rPr lang="es-ES" sz="3200" dirty="0" err="1" smtClean="0"/>
              <a:t>transferentzia</a:t>
            </a:r>
            <a:r>
              <a:rPr lang="es-ES" sz="3200" dirty="0" smtClean="0"/>
              <a:t> </a:t>
            </a:r>
            <a:r>
              <a:rPr lang="es-ES" sz="3200" dirty="0" err="1" smtClean="0"/>
              <a:t>energetikoak</a:t>
            </a:r>
            <a:r>
              <a:rPr lang="es-ES" sz="3200" dirty="0" smtClean="0"/>
              <a:t> </a:t>
            </a:r>
            <a:r>
              <a:rPr lang="es-ES" sz="3200" dirty="0" err="1" smtClean="0"/>
              <a:t>ditugu</a:t>
            </a:r>
            <a:r>
              <a:rPr lang="es-ES" sz="3200" dirty="0" smtClean="0"/>
              <a:t>?</a:t>
            </a:r>
            <a:endParaRPr lang="es-ES" sz="3200" dirty="0"/>
          </a:p>
        </p:txBody>
      </p:sp>
      <p:sp>
        <p:nvSpPr>
          <p:cNvPr id="73" name="Text Box 32"/>
          <p:cNvSpPr txBox="1">
            <a:spLocks noChangeArrowheads="1"/>
          </p:cNvSpPr>
          <p:nvPr/>
        </p:nvSpPr>
        <p:spPr bwMode="auto">
          <a:xfrm>
            <a:off x="7092950" y="5033963"/>
            <a:ext cx="1541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2400" b="1" dirty="0" smtClean="0">
                <a:cs typeface="Arial" charset="0"/>
              </a:rPr>
              <a:t>.............</a:t>
            </a:r>
            <a:endParaRPr lang="eu-ES" b="1" dirty="0">
              <a:cs typeface="Arial" charset="0"/>
            </a:endParaRPr>
          </a:p>
        </p:txBody>
      </p:sp>
      <p:sp>
        <p:nvSpPr>
          <p:cNvPr id="74" name="Text Box 32"/>
          <p:cNvSpPr txBox="1">
            <a:spLocks noChangeArrowheads="1"/>
          </p:cNvSpPr>
          <p:nvPr/>
        </p:nvSpPr>
        <p:spPr bwMode="auto">
          <a:xfrm>
            <a:off x="8019465" y="5491163"/>
            <a:ext cx="15414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2400" b="1" dirty="0" smtClean="0">
                <a:cs typeface="Arial" charset="0"/>
              </a:rPr>
              <a:t>.............</a:t>
            </a:r>
            <a:endParaRPr lang="eu-ES" b="1" dirty="0">
              <a:cs typeface="Arial" charset="0"/>
            </a:endParaRPr>
          </a:p>
        </p:txBody>
      </p:sp>
      <p:pic>
        <p:nvPicPr>
          <p:cNvPr id="72" name="Imagen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5" name="Imagen 11" descr="blanco_pequeno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6" name="Imagen 12" descr="logo_papel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7264534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286" name="Rectangle 6"/>
          <p:cNvSpPr>
            <a:spLocks noChangeArrowheads="1"/>
          </p:cNvSpPr>
          <p:nvPr/>
        </p:nvSpPr>
        <p:spPr bwMode="auto">
          <a:xfrm>
            <a:off x="4356100" y="1052513"/>
            <a:ext cx="4391025" cy="863600"/>
          </a:xfrm>
          <a:prstGeom prst="rect">
            <a:avLst/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696325" name="Rectangle 7"/>
          <p:cNvSpPr>
            <a:spLocks noChangeArrowheads="1"/>
          </p:cNvSpPr>
          <p:nvPr/>
        </p:nvSpPr>
        <p:spPr bwMode="auto">
          <a:xfrm rot="-2880216">
            <a:off x="7219950" y="-155575"/>
            <a:ext cx="1112838" cy="7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96326" name="Oval 8"/>
          <p:cNvSpPr>
            <a:spLocks noChangeArrowheads="1"/>
          </p:cNvSpPr>
          <p:nvPr/>
        </p:nvSpPr>
        <p:spPr bwMode="auto">
          <a:xfrm rot="2715113">
            <a:off x="5903913" y="-495301"/>
            <a:ext cx="317500" cy="24447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96327" name="Oval 9"/>
          <p:cNvSpPr>
            <a:spLocks noChangeArrowheads="1"/>
          </p:cNvSpPr>
          <p:nvPr/>
        </p:nvSpPr>
        <p:spPr bwMode="auto">
          <a:xfrm rot="7801742">
            <a:off x="8064501" y="-711201"/>
            <a:ext cx="317500" cy="24447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865290" name="Text Box 10"/>
          <p:cNvSpPr txBox="1">
            <a:spLocks noChangeArrowheads="1"/>
          </p:cNvSpPr>
          <p:nvPr/>
        </p:nvSpPr>
        <p:spPr bwMode="auto">
          <a:xfrm>
            <a:off x="4391818" y="1286857"/>
            <a:ext cx="43926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2400" b="1" dirty="0" smtClean="0">
                <a:cs typeface="Arial" charset="0"/>
              </a:rPr>
              <a:t>......................................... </a:t>
            </a:r>
            <a:r>
              <a:rPr lang="eu-ES" sz="2400" b="1" dirty="0">
                <a:cs typeface="Arial" charset="0"/>
              </a:rPr>
              <a:t>da</a:t>
            </a:r>
          </a:p>
        </p:txBody>
      </p:sp>
      <p:sp>
        <p:nvSpPr>
          <p:cNvPr id="865299" name="Rectangle 19"/>
          <p:cNvSpPr>
            <a:spLocks noChangeArrowheads="1"/>
          </p:cNvSpPr>
          <p:nvPr/>
        </p:nvSpPr>
        <p:spPr bwMode="auto">
          <a:xfrm>
            <a:off x="6227763" y="3862388"/>
            <a:ext cx="215900" cy="2857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865300" name="Rectangle 20"/>
          <p:cNvSpPr>
            <a:spLocks noChangeArrowheads="1"/>
          </p:cNvSpPr>
          <p:nvPr/>
        </p:nvSpPr>
        <p:spPr bwMode="auto">
          <a:xfrm>
            <a:off x="6588125" y="3862388"/>
            <a:ext cx="360363" cy="5032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865301" name="Rectangle 21"/>
          <p:cNvSpPr>
            <a:spLocks noChangeArrowheads="1"/>
          </p:cNvSpPr>
          <p:nvPr/>
        </p:nvSpPr>
        <p:spPr bwMode="auto">
          <a:xfrm>
            <a:off x="6659563" y="3862388"/>
            <a:ext cx="144462" cy="5032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865302" name="Rectangle 22"/>
          <p:cNvSpPr>
            <a:spLocks noChangeArrowheads="1"/>
          </p:cNvSpPr>
          <p:nvPr/>
        </p:nvSpPr>
        <p:spPr bwMode="auto">
          <a:xfrm>
            <a:off x="6443663" y="3862388"/>
            <a:ext cx="215900" cy="287337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96341" name="AutoShape 23"/>
          <p:cNvSpPr>
            <a:spLocks noChangeArrowheads="1"/>
          </p:cNvSpPr>
          <p:nvPr/>
        </p:nvSpPr>
        <p:spPr bwMode="auto">
          <a:xfrm>
            <a:off x="242841" y="882045"/>
            <a:ext cx="3097212" cy="404812"/>
          </a:xfrm>
          <a:prstGeom prst="wedgeRoundRectCallout">
            <a:avLst>
              <a:gd name="adj1" fmla="val 37597"/>
              <a:gd name="adj2" fmla="val 76667"/>
              <a:gd name="adj3" fmla="val 16667"/>
            </a:avLst>
          </a:prstGeom>
          <a:solidFill>
            <a:srgbClr val="FFFF99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algn="ctr" eaLnBrk="1" hangingPunct="1"/>
            <a:r>
              <a:rPr lang="eu-ES" sz="1800" b="1">
                <a:cs typeface="Arial" charset="0"/>
              </a:rPr>
              <a:t>Energia</a:t>
            </a:r>
          </a:p>
        </p:txBody>
      </p:sp>
      <p:sp>
        <p:nvSpPr>
          <p:cNvPr id="696342" name="Rectangle 24"/>
          <p:cNvSpPr>
            <a:spLocks noChangeArrowheads="1"/>
          </p:cNvSpPr>
          <p:nvPr/>
        </p:nvSpPr>
        <p:spPr bwMode="auto">
          <a:xfrm>
            <a:off x="7524750" y="5229225"/>
            <a:ext cx="647700" cy="43180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2" name="CuadroTexto 1"/>
          <p:cNvSpPr txBox="1"/>
          <p:nvPr/>
        </p:nvSpPr>
        <p:spPr>
          <a:xfrm>
            <a:off x="1" y="1744057"/>
            <a:ext cx="878443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err="1" smtClean="0"/>
              <a:t>Zein</a:t>
            </a:r>
            <a:r>
              <a:rPr lang="es-ES" sz="3200" dirty="0" smtClean="0"/>
              <a:t> </a:t>
            </a:r>
            <a:r>
              <a:rPr lang="es-ES" sz="3200" dirty="0" err="1" smtClean="0"/>
              <a:t>motatako</a:t>
            </a:r>
            <a:r>
              <a:rPr lang="es-ES" sz="3200" dirty="0" smtClean="0"/>
              <a:t> </a:t>
            </a:r>
            <a:r>
              <a:rPr lang="es-ES" sz="3200" dirty="0" err="1" smtClean="0"/>
              <a:t>energia</a:t>
            </a:r>
            <a:r>
              <a:rPr lang="es-ES" sz="3200" dirty="0" smtClean="0"/>
              <a:t> </a:t>
            </a:r>
            <a:r>
              <a:rPr lang="es-ES" sz="3200" dirty="0" err="1" smtClean="0"/>
              <a:t>iturri</a:t>
            </a:r>
            <a:r>
              <a:rPr lang="es-ES" sz="3200" dirty="0" smtClean="0"/>
              <a:t> </a:t>
            </a:r>
            <a:r>
              <a:rPr lang="es-ES" sz="3200" dirty="0" err="1" smtClean="0"/>
              <a:t>ditugu</a:t>
            </a:r>
            <a:r>
              <a:rPr lang="es-ES" sz="3200" dirty="0"/>
              <a:t> </a:t>
            </a:r>
            <a:r>
              <a:rPr lang="es-ES" sz="3200" dirty="0">
                <a:hlinkClick r:id="rId2"/>
              </a:rPr>
              <a:t>http://4.bp.blogspot.com/-QSYfaBC_iek/UKqvNAZCw5I/AAAAAAAAAAM/pyt8fsl36hI/s1600/P1.</a:t>
            </a:r>
            <a:r>
              <a:rPr lang="es-ES" sz="3200" dirty="0" smtClean="0">
                <a:hlinkClick r:id="rId2"/>
              </a:rPr>
              <a:t>jpg</a:t>
            </a:r>
            <a:r>
              <a:rPr lang="es-ES" sz="3200" dirty="0" smtClean="0"/>
              <a:t>  ?</a:t>
            </a:r>
            <a:endParaRPr lang="es-ES" sz="3200" dirty="0"/>
          </a:p>
          <a:p>
            <a:r>
              <a:rPr lang="es-ES" sz="3200" dirty="0" smtClean="0"/>
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</a:r>
            <a:endParaRPr lang="es-ES" sz="3200" dirty="0"/>
          </a:p>
        </p:txBody>
      </p:sp>
      <p:pic>
        <p:nvPicPr>
          <p:cNvPr id="28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22742148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0417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04CDC6B-EC2E-C34A-9CE8-B5B71558B52E}" type="slidenum">
              <a:rPr lang="eu-ES" sz="1400">
                <a:latin typeface="Times" charset="0"/>
              </a:rPr>
              <a:pPr/>
              <a:t>19</a:t>
            </a:fld>
            <a:endParaRPr lang="eu-ES" sz="1400">
              <a:latin typeface="Times" charset="0"/>
            </a:endParaRPr>
          </a:p>
        </p:txBody>
      </p:sp>
      <p:sp>
        <p:nvSpPr>
          <p:cNvPr id="371807" name="Rectangle 95"/>
          <p:cNvSpPr>
            <a:spLocks noChangeArrowheads="1"/>
          </p:cNvSpPr>
          <p:nvPr/>
        </p:nvSpPr>
        <p:spPr bwMode="auto">
          <a:xfrm>
            <a:off x="333375" y="2181313"/>
            <a:ext cx="8378825" cy="830997"/>
          </a:xfrm>
          <a:prstGeom prst="rect">
            <a:avLst/>
          </a:prstGeom>
          <a:solidFill>
            <a:srgbClr val="FFFFFF"/>
          </a:solidFill>
          <a:ln w="9525">
            <a:solidFill>
              <a:srgbClr val="FF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1" hangingPunct="1"/>
            <a:r>
              <a:rPr lang="eu-ES" sz="2400" dirty="0">
                <a:cs typeface="Times New Roman" charset="0"/>
              </a:rPr>
              <a:t>Makinaren errendimendua (η) Lortzen den </a:t>
            </a:r>
            <a:r>
              <a:rPr lang="eu-ES" sz="2400" dirty="0" smtClean="0">
                <a:cs typeface="Times New Roman" charset="0"/>
              </a:rPr>
              <a:t>..........., ............. </a:t>
            </a:r>
            <a:r>
              <a:rPr lang="eu-ES" sz="2400" dirty="0">
                <a:cs typeface="Times New Roman" charset="0"/>
              </a:rPr>
              <a:t>eta </a:t>
            </a:r>
            <a:r>
              <a:rPr lang="eu-ES" sz="2400" dirty="0" smtClean="0">
                <a:cs typeface="Times New Roman" charset="0"/>
              </a:rPr>
              <a:t>............,  </a:t>
            </a:r>
            <a:r>
              <a:rPr lang="eu-ES" sz="2400" dirty="0">
                <a:cs typeface="Times New Roman" charset="0"/>
              </a:rPr>
              <a:t>eta </a:t>
            </a:r>
            <a:r>
              <a:rPr lang="eu-ES" sz="2400" dirty="0" smtClean="0">
                <a:cs typeface="Times New Roman" charset="0"/>
              </a:rPr>
              <a:t>a................ </a:t>
            </a:r>
            <a:r>
              <a:rPr lang="eu-ES" sz="2400" dirty="0">
                <a:cs typeface="Times New Roman" charset="0"/>
              </a:rPr>
              <a:t>edo </a:t>
            </a:r>
            <a:r>
              <a:rPr lang="eu-ES" sz="2400" dirty="0" smtClean="0">
                <a:cs typeface="Times New Roman" charset="0"/>
              </a:rPr>
              <a:t>k................... </a:t>
            </a:r>
            <a:r>
              <a:rPr lang="eu-ES" sz="2400" dirty="0">
                <a:cs typeface="Times New Roman" charset="0"/>
              </a:rPr>
              <a:t>arteko erlazioa</a:t>
            </a:r>
            <a:r>
              <a:rPr lang="eu-ES" sz="2400" dirty="0" smtClean="0">
                <a:cs typeface="Times New Roman" charset="0"/>
              </a:rPr>
              <a:t>.</a:t>
            </a:r>
            <a:endParaRPr lang="eu-ES" sz="2400" dirty="0">
              <a:cs typeface="Times New Roman" charset="0"/>
            </a:endParaRPr>
          </a:p>
        </p:txBody>
      </p:sp>
      <p:graphicFrame>
        <p:nvGraphicFramePr>
          <p:cNvPr id="88" name="Object 8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3701683"/>
              </p:ext>
            </p:extLst>
          </p:nvPr>
        </p:nvGraphicFramePr>
        <p:xfrm>
          <a:off x="400050" y="4871624"/>
          <a:ext cx="7891463" cy="75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9" name="EcuaciÛn" r:id="rId4" imgW="3581400" imgH="393700" progId="Equation.3">
                  <p:embed/>
                </p:oleObj>
              </mc:Choice>
              <mc:Fallback>
                <p:oleObj name="EcuaciÛn" r:id="rId4" imgW="3581400" imgH="3937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0050" y="4871624"/>
                        <a:ext cx="7891463" cy="7540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333375" y="1027151"/>
            <a:ext cx="837882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400" dirty="0" err="1" smtClean="0"/>
              <a:t>Makinei</a:t>
            </a:r>
            <a:r>
              <a:rPr lang="es-ES" sz="2400" dirty="0" smtClean="0"/>
              <a:t> </a:t>
            </a:r>
            <a:r>
              <a:rPr lang="es-ES" sz="2400" dirty="0" err="1" smtClean="0"/>
              <a:t>buruz</a:t>
            </a:r>
            <a:r>
              <a:rPr lang="es-ES" sz="2400" dirty="0" smtClean="0"/>
              <a:t> </a:t>
            </a:r>
            <a:r>
              <a:rPr lang="es-ES" sz="2400" dirty="0" err="1" smtClean="0"/>
              <a:t>hitz</a:t>
            </a:r>
            <a:r>
              <a:rPr lang="es-ES" sz="2400" dirty="0" smtClean="0"/>
              <a:t> </a:t>
            </a:r>
            <a:r>
              <a:rPr lang="es-ES" sz="2400" dirty="0" err="1" smtClean="0"/>
              <a:t>egiten</a:t>
            </a:r>
            <a:r>
              <a:rPr lang="es-ES" sz="2400" dirty="0" smtClean="0"/>
              <a:t> </a:t>
            </a:r>
            <a:r>
              <a:rPr lang="es-ES" sz="2400" dirty="0" err="1" smtClean="0"/>
              <a:t>dugunean</a:t>
            </a:r>
            <a:r>
              <a:rPr lang="es-ES" sz="2400" dirty="0" smtClean="0"/>
              <a:t> </a:t>
            </a:r>
            <a:r>
              <a:rPr lang="es-ES" sz="2400" dirty="0" err="1" smtClean="0"/>
              <a:t>erredimenduataz</a:t>
            </a:r>
            <a:r>
              <a:rPr lang="es-ES" sz="2400" dirty="0" smtClean="0"/>
              <a:t> </a:t>
            </a:r>
            <a:r>
              <a:rPr lang="es-ES" sz="2400" dirty="0" err="1" smtClean="0"/>
              <a:t>hitz</a:t>
            </a:r>
            <a:r>
              <a:rPr lang="es-ES" sz="2400" dirty="0" smtClean="0"/>
              <a:t> </a:t>
            </a:r>
            <a:r>
              <a:rPr lang="es-ES" sz="2400" dirty="0" err="1" smtClean="0"/>
              <a:t>egin</a:t>
            </a:r>
            <a:r>
              <a:rPr lang="es-ES" sz="2400" dirty="0" smtClean="0"/>
              <a:t> </a:t>
            </a:r>
            <a:r>
              <a:rPr lang="es-ES" sz="2400" dirty="0" err="1" smtClean="0"/>
              <a:t>behar</a:t>
            </a:r>
            <a:r>
              <a:rPr lang="es-ES" sz="2400" dirty="0" smtClean="0"/>
              <a:t> </a:t>
            </a:r>
            <a:r>
              <a:rPr lang="es-ES" sz="2400" dirty="0" err="1" smtClean="0"/>
              <a:t>dugu</a:t>
            </a:r>
            <a:r>
              <a:rPr lang="es-ES" sz="2400" dirty="0" smtClean="0"/>
              <a:t>. </a:t>
            </a:r>
            <a:r>
              <a:rPr lang="es-ES" sz="2400" dirty="0" err="1" smtClean="0"/>
              <a:t>Zer</a:t>
            </a:r>
            <a:r>
              <a:rPr lang="es-ES" sz="2400" dirty="0" smtClean="0"/>
              <a:t> da </a:t>
            </a:r>
            <a:r>
              <a:rPr lang="es-ES" sz="2400" dirty="0" err="1" smtClean="0"/>
              <a:t>makina</a:t>
            </a:r>
            <a:r>
              <a:rPr lang="es-ES" sz="2400" dirty="0" smtClean="0"/>
              <a:t> baten </a:t>
            </a:r>
            <a:r>
              <a:rPr lang="es-ES" sz="2400" dirty="0" err="1" smtClean="0"/>
              <a:t>errendimendua</a:t>
            </a:r>
            <a:r>
              <a:rPr lang="es-ES" sz="2400" dirty="0" smtClean="0"/>
              <a:t>?</a:t>
            </a:r>
            <a:endParaRPr lang="es-ES" sz="2400" dirty="0"/>
          </a:p>
        </p:txBody>
      </p:sp>
      <p:sp>
        <p:nvSpPr>
          <p:cNvPr id="3" name="CuadroTexto 2"/>
          <p:cNvSpPr txBox="1"/>
          <p:nvPr/>
        </p:nvSpPr>
        <p:spPr>
          <a:xfrm>
            <a:off x="532610" y="4148845"/>
            <a:ext cx="81795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err="1" smtClean="0"/>
              <a:t>Matematikoki</a:t>
            </a:r>
            <a:r>
              <a:rPr lang="es-ES" sz="2400" dirty="0" smtClean="0"/>
              <a:t> </a:t>
            </a:r>
            <a:r>
              <a:rPr lang="es-ES" sz="2400" dirty="0" err="1" smtClean="0"/>
              <a:t>nola</a:t>
            </a:r>
            <a:r>
              <a:rPr lang="es-ES" sz="2400" dirty="0" smtClean="0"/>
              <a:t> </a:t>
            </a:r>
            <a:r>
              <a:rPr lang="es-ES" sz="2400" dirty="0" err="1" smtClean="0"/>
              <a:t>azalduko</a:t>
            </a:r>
            <a:r>
              <a:rPr lang="es-ES" sz="2400" dirty="0" smtClean="0"/>
              <a:t> </a:t>
            </a:r>
            <a:r>
              <a:rPr lang="es-ES" sz="2400" dirty="0" err="1" smtClean="0"/>
              <a:t>zenuke</a:t>
            </a:r>
            <a:r>
              <a:rPr lang="es-ES" sz="2400" dirty="0" smtClean="0"/>
              <a:t>?</a:t>
            </a:r>
            <a:endParaRPr lang="es-ES" sz="2400" dirty="0"/>
          </a:p>
        </p:txBody>
      </p:sp>
      <p:pic>
        <p:nvPicPr>
          <p:cNvPr id="9" name="Imagen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11" descr="blanco_pequeno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n 12" descr="logo_papel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20552233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9" name="Line 15"/>
          <p:cNvSpPr>
            <a:spLocks noChangeShapeType="1"/>
          </p:cNvSpPr>
          <p:nvPr/>
        </p:nvSpPr>
        <p:spPr bwMode="auto">
          <a:xfrm>
            <a:off x="746125" y="723900"/>
            <a:ext cx="2127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" name="CuadroTexto 1"/>
          <p:cNvSpPr txBox="1"/>
          <p:nvPr/>
        </p:nvSpPr>
        <p:spPr>
          <a:xfrm>
            <a:off x="0" y="586777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u-ES" sz="2800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Sistema materialetan energia </a:t>
            </a:r>
            <a:r>
              <a:rPr lang="eu-E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.......................... tzen </a:t>
            </a:r>
            <a:r>
              <a:rPr lang="eu-ES" sz="2800" dirty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eta </a:t>
            </a:r>
            <a:r>
              <a:rPr lang="eu-E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..................... tzen da. </a:t>
            </a:r>
          </a:p>
          <a:p>
            <a:pPr algn="just"/>
            <a:endParaRPr lang="eu-ES" sz="2800" dirty="0">
              <a:effectLst>
                <a:outerShdw blurRad="38100" dist="38100" dir="2700000" algn="tl">
                  <a:srgbClr val="FFFFFF"/>
                </a:outerShdw>
              </a:effectLst>
              <a:cs typeface="Arial" charset="0"/>
            </a:endParaRPr>
          </a:p>
          <a:p>
            <a:pPr algn="just"/>
            <a:r>
              <a:rPr lang="eu-ES" sz="28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Zer egin dezakegu pospoloa pizteko?</a:t>
            </a:r>
            <a:endParaRPr lang="eu-ES" sz="2800" dirty="0">
              <a:effectLst>
                <a:outerShdw blurRad="38100" dist="38100" dir="2700000" algn="tl">
                  <a:srgbClr val="FFFFFF"/>
                </a:outerShdw>
              </a:effectLst>
              <a:cs typeface="Arial" charset="0"/>
            </a:endParaRPr>
          </a:p>
          <a:p>
            <a:endParaRPr lang="es-ES" sz="2800" dirty="0"/>
          </a:p>
        </p:txBody>
      </p:sp>
      <p:sp>
        <p:nvSpPr>
          <p:cNvPr id="46" name="Rectangle 25"/>
          <p:cNvSpPr>
            <a:spLocks noChangeArrowheads="1"/>
          </p:cNvSpPr>
          <p:nvPr/>
        </p:nvSpPr>
        <p:spPr bwMode="auto">
          <a:xfrm rot="18719784">
            <a:off x="5491163" y="4741862"/>
            <a:ext cx="1112838" cy="71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7" name="Oval 26"/>
          <p:cNvSpPr>
            <a:spLocks noChangeArrowheads="1"/>
          </p:cNvSpPr>
          <p:nvPr/>
        </p:nvSpPr>
        <p:spPr bwMode="auto">
          <a:xfrm rot="2715113">
            <a:off x="5183188" y="3033712"/>
            <a:ext cx="317500" cy="24447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8" name="Oval 27"/>
          <p:cNvSpPr>
            <a:spLocks noChangeArrowheads="1"/>
          </p:cNvSpPr>
          <p:nvPr/>
        </p:nvSpPr>
        <p:spPr bwMode="auto">
          <a:xfrm rot="7801742">
            <a:off x="7343775" y="2817812"/>
            <a:ext cx="317500" cy="24447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9" name="Oval 28"/>
          <p:cNvSpPr>
            <a:spLocks noChangeArrowheads="1"/>
          </p:cNvSpPr>
          <p:nvPr/>
        </p:nvSpPr>
        <p:spPr bwMode="auto">
          <a:xfrm rot="7801742">
            <a:off x="5472113" y="5122862"/>
            <a:ext cx="317500" cy="244475"/>
          </a:xfrm>
          <a:prstGeom prst="ellips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grpSp>
        <p:nvGrpSpPr>
          <p:cNvPr id="51" name="Agrupar 50"/>
          <p:cNvGrpSpPr/>
          <p:nvPr/>
        </p:nvGrpSpPr>
        <p:grpSpPr>
          <a:xfrm rot="13673069">
            <a:off x="3817901" y="2801296"/>
            <a:ext cx="1181099" cy="677863"/>
            <a:chOff x="6659563" y="4581525"/>
            <a:chExt cx="1181099" cy="677863"/>
          </a:xfrm>
        </p:grpSpPr>
        <p:sp>
          <p:nvSpPr>
            <p:cNvPr id="52" name="Oval 18" descr="bolita_rojaH2O"/>
            <p:cNvSpPr>
              <a:spLocks noChangeArrowheads="1"/>
            </p:cNvSpPr>
            <p:nvPr/>
          </p:nvSpPr>
          <p:spPr bwMode="auto">
            <a:xfrm rot="2715113">
              <a:off x="7559675" y="4978400"/>
              <a:ext cx="317500" cy="244475"/>
            </a:xfrm>
            <a:prstGeom prst="ellipse">
              <a:avLst/>
            </a:prstGeom>
            <a:blipFill dpi="0" rotWithShape="1">
              <a:blip r:embed="rId2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53" name="Rectangle 23"/>
            <p:cNvSpPr>
              <a:spLocks noChangeArrowheads="1"/>
            </p:cNvSpPr>
            <p:nvPr/>
          </p:nvSpPr>
          <p:spPr bwMode="auto">
            <a:xfrm rot="2519785">
              <a:off x="6659563" y="4581525"/>
              <a:ext cx="1112838" cy="80963"/>
            </a:xfrm>
            <a:prstGeom prst="rect">
              <a:avLst/>
            </a:prstGeom>
            <a:solidFill>
              <a:srgbClr val="EDC22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5" name="Llamada ovalada 4"/>
          <p:cNvSpPr/>
          <p:nvPr/>
        </p:nvSpPr>
        <p:spPr>
          <a:xfrm>
            <a:off x="5826567" y="1558106"/>
            <a:ext cx="3156190" cy="3284734"/>
          </a:xfrm>
          <a:prstGeom prst="wedgeEllipseCallou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err="1" smtClean="0">
                <a:solidFill>
                  <a:schemeClr val="tx1"/>
                </a:solidFill>
              </a:rPr>
              <a:t>Suarekin</a:t>
            </a:r>
            <a:r>
              <a:rPr lang="es-ES" sz="3200" dirty="0" smtClean="0">
                <a:solidFill>
                  <a:schemeClr val="tx1"/>
                </a:solidFill>
              </a:rPr>
              <a:t>, </a:t>
            </a:r>
            <a:r>
              <a:rPr lang="es-ES" sz="3200" dirty="0" err="1" smtClean="0">
                <a:solidFill>
                  <a:schemeClr val="tx1"/>
                </a:solidFill>
              </a:rPr>
              <a:t>adibidez</a:t>
            </a:r>
            <a:r>
              <a:rPr lang="es-ES" sz="3200" dirty="0" smtClean="0">
                <a:solidFill>
                  <a:schemeClr val="tx1"/>
                </a:solidFill>
              </a:rPr>
              <a:t> </a:t>
            </a:r>
            <a:r>
              <a:rPr lang="es-ES" sz="3200" dirty="0" err="1" smtClean="0">
                <a:solidFill>
                  <a:schemeClr val="tx1"/>
                </a:solidFill>
              </a:rPr>
              <a:t>txiskero</a:t>
            </a:r>
            <a:r>
              <a:rPr lang="es-ES" sz="3200" dirty="0" smtClean="0">
                <a:solidFill>
                  <a:schemeClr val="tx1"/>
                </a:solidFill>
              </a:rPr>
              <a:t> </a:t>
            </a:r>
            <a:r>
              <a:rPr lang="es-ES" sz="3200" dirty="0" err="1" smtClean="0">
                <a:solidFill>
                  <a:schemeClr val="tx1"/>
                </a:solidFill>
              </a:rPr>
              <a:t>edo</a:t>
            </a:r>
            <a:r>
              <a:rPr lang="es-ES" sz="3200" dirty="0" smtClean="0">
                <a:solidFill>
                  <a:schemeClr val="tx1"/>
                </a:solidFill>
              </a:rPr>
              <a:t> </a:t>
            </a:r>
            <a:r>
              <a:rPr lang="es-ES" sz="3200" dirty="0" err="1">
                <a:solidFill>
                  <a:schemeClr val="tx1"/>
                </a:solidFill>
              </a:rPr>
              <a:t>b</a:t>
            </a:r>
            <a:r>
              <a:rPr lang="es-ES" sz="3200" dirty="0" err="1" smtClean="0">
                <a:solidFill>
                  <a:schemeClr val="tx1"/>
                </a:solidFill>
              </a:rPr>
              <a:t>este</a:t>
            </a:r>
            <a:r>
              <a:rPr lang="es-ES" sz="3200" dirty="0" smtClean="0">
                <a:solidFill>
                  <a:schemeClr val="tx1"/>
                </a:solidFill>
              </a:rPr>
              <a:t> </a:t>
            </a:r>
            <a:r>
              <a:rPr lang="es-ES" sz="3200" dirty="0" err="1" smtClean="0">
                <a:solidFill>
                  <a:schemeClr val="tx1"/>
                </a:solidFill>
              </a:rPr>
              <a:t>pospolo</a:t>
            </a:r>
            <a:r>
              <a:rPr lang="es-ES" sz="3200" dirty="0" smtClean="0">
                <a:solidFill>
                  <a:schemeClr val="tx1"/>
                </a:solidFill>
              </a:rPr>
              <a:t> </a:t>
            </a:r>
            <a:r>
              <a:rPr lang="es-ES" sz="3200" dirty="0" err="1" smtClean="0">
                <a:solidFill>
                  <a:schemeClr val="tx1"/>
                </a:solidFill>
              </a:rPr>
              <a:t>batekin</a:t>
            </a:r>
            <a:endParaRPr lang="es-ES" sz="3200" dirty="0">
              <a:solidFill>
                <a:schemeClr val="tx1"/>
              </a:solidFill>
            </a:endParaRPr>
          </a:p>
        </p:txBody>
      </p:sp>
      <p:sp>
        <p:nvSpPr>
          <p:cNvPr id="55" name="Llamada ovalada 54"/>
          <p:cNvSpPr/>
          <p:nvPr/>
        </p:nvSpPr>
        <p:spPr>
          <a:xfrm>
            <a:off x="0" y="3021232"/>
            <a:ext cx="2811742" cy="1799596"/>
          </a:xfrm>
          <a:prstGeom prst="wedgeEllipseCallou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err="1" smtClean="0">
                <a:solidFill>
                  <a:schemeClr val="tx1"/>
                </a:solidFill>
              </a:rPr>
              <a:t>Igurtziz</a:t>
            </a:r>
            <a:endParaRPr lang="es-ES" sz="3200" dirty="0">
              <a:solidFill>
                <a:schemeClr val="tx1"/>
              </a:solidFill>
            </a:endParaRPr>
          </a:p>
        </p:txBody>
      </p:sp>
      <p:sp>
        <p:nvSpPr>
          <p:cNvPr id="6" name="Llamada ovalada 5"/>
          <p:cNvSpPr/>
          <p:nvPr/>
        </p:nvSpPr>
        <p:spPr>
          <a:xfrm>
            <a:off x="3800053" y="4014176"/>
            <a:ext cx="2382094" cy="1657328"/>
          </a:xfrm>
          <a:prstGeom prst="wedgeEllipseCallou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6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7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5878574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Text Box 2"/>
          <p:cNvSpPr txBox="1">
            <a:spLocks noChangeArrowheads="1"/>
          </p:cNvSpPr>
          <p:nvPr/>
        </p:nvSpPr>
        <p:spPr bwMode="auto">
          <a:xfrm>
            <a:off x="0" y="1491677"/>
            <a:ext cx="9144000" cy="3970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  <a:defRPr/>
            </a:pPr>
            <a:r>
              <a:rPr lang="es-ES_tradnl" sz="2400" dirty="0" smtClean="0">
                <a:latin typeface="Calibri"/>
                <a:cs typeface="Calibri"/>
              </a:rPr>
              <a:t>- </a:t>
            </a:r>
            <a:r>
              <a:rPr lang="es-ES_tradnl" sz="2400" dirty="0" err="1" smtClean="0">
                <a:latin typeface="Calibri"/>
                <a:cs typeface="Calibri"/>
              </a:rPr>
              <a:t>Ondorengo</a:t>
            </a:r>
            <a:r>
              <a:rPr lang="es-ES_tradnl" sz="2400" dirty="0" smtClean="0">
                <a:latin typeface="Calibri"/>
                <a:cs typeface="Calibri"/>
              </a:rPr>
              <a:t> </a:t>
            </a:r>
            <a:r>
              <a:rPr lang="es-ES_tradnl" sz="2400" dirty="0" err="1" smtClean="0">
                <a:latin typeface="Calibri"/>
                <a:cs typeface="Calibri"/>
              </a:rPr>
              <a:t>makinetan</a:t>
            </a:r>
            <a:r>
              <a:rPr lang="es-ES_tradnl" sz="2400" dirty="0" smtClean="0">
                <a:latin typeface="Calibri"/>
                <a:cs typeface="Calibri"/>
              </a:rPr>
              <a:t> </a:t>
            </a:r>
            <a:r>
              <a:rPr lang="es-ES_tradnl" sz="2400" dirty="0" err="1" smtClean="0">
                <a:latin typeface="Calibri"/>
                <a:cs typeface="Calibri"/>
              </a:rPr>
              <a:t>dituzuen</a:t>
            </a:r>
            <a:r>
              <a:rPr lang="es-ES_tradnl" sz="2400" dirty="0" smtClean="0">
                <a:latin typeface="Calibri"/>
                <a:cs typeface="Calibri"/>
              </a:rPr>
              <a:t> </a:t>
            </a:r>
            <a:r>
              <a:rPr lang="es-ES_tradnl" sz="2400" dirty="0" err="1" smtClean="0">
                <a:latin typeface="Calibri"/>
                <a:cs typeface="Calibri"/>
              </a:rPr>
              <a:t>faseak</a:t>
            </a:r>
            <a:r>
              <a:rPr lang="es-ES_tradnl" sz="2400" dirty="0" smtClean="0">
                <a:latin typeface="Calibri"/>
                <a:cs typeface="Calibri"/>
              </a:rPr>
              <a:t> eta </a:t>
            </a:r>
            <a:r>
              <a:rPr lang="es-ES_tradnl" sz="2400" dirty="0" err="1" smtClean="0">
                <a:latin typeface="Calibri"/>
                <a:cs typeface="Calibri"/>
              </a:rPr>
              <a:t>operadore</a:t>
            </a:r>
            <a:r>
              <a:rPr lang="es-ES_tradnl" sz="2400" dirty="0" smtClean="0">
                <a:latin typeface="Calibri"/>
                <a:cs typeface="Calibri"/>
              </a:rPr>
              <a:t> </a:t>
            </a:r>
            <a:r>
              <a:rPr lang="es-ES_tradnl" sz="2400" dirty="0" err="1" smtClean="0">
                <a:latin typeface="Calibri"/>
                <a:cs typeface="Calibri"/>
              </a:rPr>
              <a:t>teknologikoak</a:t>
            </a:r>
            <a:r>
              <a:rPr lang="es-ES_tradnl" sz="2400" dirty="0" smtClean="0">
                <a:latin typeface="Calibri"/>
                <a:cs typeface="Calibri"/>
              </a:rPr>
              <a:t> </a:t>
            </a:r>
            <a:r>
              <a:rPr lang="es-ES_tradnl" sz="2400" dirty="0" err="1" smtClean="0">
                <a:latin typeface="Calibri"/>
                <a:cs typeface="Calibri"/>
              </a:rPr>
              <a:t>identifika</a:t>
            </a:r>
            <a:r>
              <a:rPr lang="es-ES_tradnl" sz="2400" dirty="0" smtClean="0">
                <a:latin typeface="Calibri"/>
                <a:cs typeface="Calibri"/>
              </a:rPr>
              <a:t> </a:t>
            </a:r>
            <a:r>
              <a:rPr lang="es-ES_tradnl" sz="2400" dirty="0" err="1" smtClean="0">
                <a:latin typeface="Calibri"/>
                <a:cs typeface="Calibri"/>
              </a:rPr>
              <a:t>itzazue</a:t>
            </a:r>
            <a:r>
              <a:rPr lang="es-ES_tradnl" sz="2400" dirty="0" smtClean="0">
                <a:latin typeface="Calibri"/>
                <a:cs typeface="Calibri"/>
              </a:rPr>
              <a:t>. </a:t>
            </a:r>
            <a:r>
              <a:rPr lang="es-ES_tradnl" sz="2400" dirty="0" err="1" smtClean="0">
                <a:latin typeface="Calibri"/>
                <a:cs typeface="Calibri"/>
              </a:rPr>
              <a:t>Kateatutako</a:t>
            </a:r>
            <a:r>
              <a:rPr lang="es-ES_tradnl" sz="2400" dirty="0" smtClean="0">
                <a:latin typeface="Calibri"/>
                <a:cs typeface="Calibri"/>
              </a:rPr>
              <a:t> </a:t>
            </a:r>
            <a:r>
              <a:rPr lang="es-ES_tradnl" sz="2400" dirty="0" err="1" smtClean="0">
                <a:latin typeface="Calibri"/>
                <a:cs typeface="Calibri"/>
              </a:rPr>
              <a:t>efektuen</a:t>
            </a:r>
            <a:r>
              <a:rPr lang="es-ES_tradnl" sz="2400" dirty="0" smtClean="0">
                <a:latin typeface="Calibri"/>
                <a:cs typeface="Calibri"/>
              </a:rPr>
              <a:t> </a:t>
            </a:r>
            <a:r>
              <a:rPr lang="es-ES_tradnl" sz="2400" dirty="0" err="1" smtClean="0">
                <a:latin typeface="Calibri"/>
                <a:cs typeface="Calibri"/>
              </a:rPr>
              <a:t>makina</a:t>
            </a:r>
            <a:r>
              <a:rPr lang="es-ES_tradnl" sz="2400" dirty="0" smtClean="0">
                <a:latin typeface="Calibri"/>
                <a:cs typeface="Calibri"/>
              </a:rPr>
              <a:t> </a:t>
            </a:r>
            <a:r>
              <a:rPr lang="es-ES_tradnl" sz="2400" dirty="0" err="1" smtClean="0">
                <a:latin typeface="Calibri"/>
                <a:cs typeface="Calibri"/>
              </a:rPr>
              <a:t>hoietan</a:t>
            </a:r>
            <a:r>
              <a:rPr lang="es-ES_tradnl" sz="2400" dirty="0" smtClean="0">
                <a:latin typeface="Calibri"/>
                <a:cs typeface="Calibri"/>
              </a:rPr>
              <a:t> </a:t>
            </a:r>
            <a:r>
              <a:rPr lang="es-ES_tradnl" sz="2400" dirty="0" err="1" smtClean="0">
                <a:latin typeface="Calibri"/>
                <a:cs typeface="Calibri"/>
              </a:rPr>
              <a:t>hainbat</a:t>
            </a:r>
            <a:r>
              <a:rPr lang="es-ES_tradnl" sz="2400" dirty="0" smtClean="0">
                <a:latin typeface="Calibri"/>
                <a:cs typeface="Calibri"/>
              </a:rPr>
              <a:t> </a:t>
            </a:r>
            <a:r>
              <a:rPr lang="es-ES_tradnl" sz="2400" dirty="0" err="1" smtClean="0">
                <a:latin typeface="Calibri"/>
                <a:cs typeface="Calibri"/>
              </a:rPr>
              <a:t>gailu</a:t>
            </a:r>
            <a:r>
              <a:rPr lang="es-ES_tradnl" sz="2400" dirty="0" smtClean="0">
                <a:latin typeface="Calibri"/>
                <a:cs typeface="Calibri"/>
              </a:rPr>
              <a:t> </a:t>
            </a:r>
            <a:r>
              <a:rPr lang="es-ES_tradnl" sz="2400" dirty="0" err="1" smtClean="0">
                <a:latin typeface="Calibri"/>
                <a:cs typeface="Calibri"/>
              </a:rPr>
              <a:t>teknologiko</a:t>
            </a:r>
            <a:r>
              <a:rPr lang="es-ES_tradnl" sz="2400" dirty="0" smtClean="0">
                <a:latin typeface="Calibri"/>
                <a:cs typeface="Calibri"/>
              </a:rPr>
              <a:t> </a:t>
            </a:r>
            <a:r>
              <a:rPr lang="es-ES_tradnl" sz="2400" dirty="0" err="1" smtClean="0">
                <a:latin typeface="Calibri"/>
                <a:cs typeface="Calibri"/>
              </a:rPr>
              <a:t>dituzue</a:t>
            </a:r>
            <a:r>
              <a:rPr lang="es-ES_tradnl" sz="2400" dirty="0" smtClean="0">
                <a:latin typeface="Calibri"/>
                <a:cs typeface="Calibri"/>
              </a:rPr>
              <a:t>. </a:t>
            </a:r>
            <a:r>
              <a:rPr lang="es-ES_tradnl" sz="2400" b="1" dirty="0" err="1" smtClean="0">
                <a:cs typeface="Calibri"/>
              </a:rPr>
              <a:t>Egizue</a:t>
            </a:r>
            <a:r>
              <a:rPr lang="es-ES_tradnl" sz="2400" b="1" dirty="0" smtClean="0">
                <a:cs typeface="Calibri"/>
              </a:rPr>
              <a:t> </a:t>
            </a:r>
            <a:r>
              <a:rPr lang="es-ES_tradnl" sz="2400" b="1" dirty="0" err="1" smtClean="0">
                <a:cs typeface="Calibri"/>
              </a:rPr>
              <a:t>gailu</a:t>
            </a:r>
            <a:r>
              <a:rPr lang="es-ES_tradnl" sz="2400" b="1" dirty="0" smtClean="0">
                <a:cs typeface="Calibri"/>
              </a:rPr>
              <a:t> </a:t>
            </a:r>
            <a:r>
              <a:rPr lang="es-ES_tradnl" sz="2400" b="1" dirty="0" err="1" smtClean="0">
                <a:cs typeface="Calibri"/>
              </a:rPr>
              <a:t>hauen</a:t>
            </a:r>
            <a:r>
              <a:rPr lang="es-ES_tradnl" sz="2400" b="1" dirty="0" smtClean="0">
                <a:cs typeface="Calibri"/>
              </a:rPr>
              <a:t> </a:t>
            </a:r>
            <a:r>
              <a:rPr lang="es-ES_tradnl" sz="2400" b="1" dirty="0" err="1" smtClean="0">
                <a:cs typeface="Calibri"/>
              </a:rPr>
              <a:t>zerrenda</a:t>
            </a:r>
            <a:r>
              <a:rPr lang="es-ES_tradnl" sz="2400" b="1" dirty="0" smtClean="0">
                <a:cs typeface="Calibri"/>
              </a:rPr>
              <a:t> eta </a:t>
            </a:r>
            <a:r>
              <a:rPr lang="es-ES_tradnl" sz="2400" b="1" dirty="0" err="1" smtClean="0">
                <a:cs typeface="Calibri"/>
              </a:rPr>
              <a:t>adierazi</a:t>
            </a:r>
            <a:r>
              <a:rPr lang="es-ES_tradnl" sz="2400" b="1" dirty="0" smtClean="0">
                <a:cs typeface="Calibri"/>
              </a:rPr>
              <a:t> </a:t>
            </a:r>
            <a:r>
              <a:rPr lang="es-ES_tradnl" sz="2400" b="1" dirty="0" err="1" smtClean="0">
                <a:cs typeface="Calibri"/>
              </a:rPr>
              <a:t>gailu</a:t>
            </a:r>
            <a:r>
              <a:rPr lang="es-ES_tradnl" sz="2400" b="1" dirty="0" smtClean="0">
                <a:cs typeface="Calibri"/>
              </a:rPr>
              <a:t> </a:t>
            </a:r>
            <a:r>
              <a:rPr lang="es-ES_tradnl" sz="2400" b="1" dirty="0" err="1" smtClean="0">
                <a:cs typeface="Calibri"/>
              </a:rPr>
              <a:t>bakoitzaren</a:t>
            </a:r>
            <a:r>
              <a:rPr lang="es-ES_tradnl" sz="2400" b="1" dirty="0" smtClean="0">
                <a:cs typeface="Calibri"/>
              </a:rPr>
              <a:t> </a:t>
            </a:r>
            <a:r>
              <a:rPr lang="es-ES_tradnl" sz="2400" b="1" dirty="0" err="1" smtClean="0">
                <a:cs typeface="Calibri"/>
              </a:rPr>
              <a:t>deskripzioa</a:t>
            </a:r>
            <a:r>
              <a:rPr lang="es-ES_tradnl" sz="2400" b="1" dirty="0" smtClean="0">
                <a:cs typeface="Calibri"/>
              </a:rPr>
              <a:t>, </a:t>
            </a:r>
            <a:r>
              <a:rPr lang="es-ES_tradnl" sz="2400" b="1" dirty="0" err="1" smtClean="0">
                <a:cs typeface="Calibri"/>
              </a:rPr>
              <a:t>materialak</a:t>
            </a:r>
            <a:r>
              <a:rPr lang="es-ES_tradnl" sz="2400" b="1" dirty="0" smtClean="0">
                <a:cs typeface="Calibri"/>
              </a:rPr>
              <a:t>, </a:t>
            </a:r>
            <a:r>
              <a:rPr lang="es-ES_tradnl" sz="2400" b="1" dirty="0" err="1" smtClean="0">
                <a:cs typeface="Calibri"/>
              </a:rPr>
              <a:t>funtzioa</a:t>
            </a:r>
            <a:r>
              <a:rPr lang="es-ES_tradnl" sz="2400" b="1" dirty="0" smtClean="0">
                <a:cs typeface="Calibri"/>
              </a:rPr>
              <a:t> eta </a:t>
            </a:r>
            <a:r>
              <a:rPr lang="es-ES_tradnl" sz="2400" b="1" dirty="0" err="1" smtClean="0">
                <a:cs typeface="Calibri"/>
              </a:rPr>
              <a:t>izena</a:t>
            </a:r>
            <a:r>
              <a:rPr lang="es-ES_tradnl" sz="2400" dirty="0" smtClean="0">
                <a:cs typeface="Calibri"/>
              </a:rPr>
              <a:t>. </a:t>
            </a:r>
            <a:r>
              <a:rPr lang="es-ES_tradnl" sz="2400" dirty="0" err="1">
                <a:cs typeface="Calibri"/>
              </a:rPr>
              <a:t>Z</a:t>
            </a:r>
            <a:r>
              <a:rPr lang="es-ES_tradnl" sz="2400" dirty="0" err="1" smtClean="0">
                <a:cs typeface="Calibri"/>
              </a:rPr>
              <a:t>uen</a:t>
            </a:r>
            <a:r>
              <a:rPr lang="es-ES_tradnl" sz="2400" dirty="0" smtClean="0">
                <a:cs typeface="Calibri"/>
              </a:rPr>
              <a:t> </a:t>
            </a:r>
            <a:r>
              <a:rPr lang="es-ES_tradnl" sz="2400" dirty="0" err="1" smtClean="0">
                <a:cs typeface="Calibri"/>
              </a:rPr>
              <a:t>makina</a:t>
            </a:r>
            <a:r>
              <a:rPr lang="es-ES_tradnl" sz="2400" dirty="0" smtClean="0">
                <a:cs typeface="Calibri"/>
              </a:rPr>
              <a:t> </a:t>
            </a:r>
            <a:r>
              <a:rPr lang="es-ES_tradnl" sz="2400" dirty="0" err="1" smtClean="0">
                <a:cs typeface="Calibri"/>
              </a:rPr>
              <a:t>diseinatzeko</a:t>
            </a:r>
            <a:r>
              <a:rPr lang="es-ES_tradnl" sz="2400" dirty="0" smtClean="0">
                <a:cs typeface="Calibri"/>
              </a:rPr>
              <a:t>, </a:t>
            </a:r>
            <a:r>
              <a:rPr lang="es-ES_tradnl" sz="2400" dirty="0" err="1" smtClean="0">
                <a:latin typeface="Calibri"/>
                <a:cs typeface="Calibri"/>
              </a:rPr>
              <a:t>elaboratzeko</a:t>
            </a:r>
            <a:r>
              <a:rPr lang="es-ES_tradnl" sz="2400" dirty="0" smtClean="0">
                <a:latin typeface="Calibri"/>
                <a:cs typeface="Calibri"/>
              </a:rPr>
              <a:t> eta </a:t>
            </a:r>
            <a:r>
              <a:rPr lang="es-ES_tradnl" sz="2400" dirty="0" err="1" smtClean="0">
                <a:latin typeface="Calibri"/>
                <a:cs typeface="Calibri"/>
              </a:rPr>
              <a:t>ebaluatzeko</a:t>
            </a:r>
            <a:r>
              <a:rPr lang="es-ES_tradnl" sz="2400" dirty="0" smtClean="0">
                <a:latin typeface="Calibri"/>
                <a:cs typeface="Calibri"/>
              </a:rPr>
              <a:t> </a:t>
            </a:r>
            <a:r>
              <a:rPr lang="es-ES_tradnl" sz="2400" dirty="0" err="1" smtClean="0">
                <a:latin typeface="Calibri"/>
                <a:cs typeface="Calibri"/>
              </a:rPr>
              <a:t>baliagarria</a:t>
            </a:r>
            <a:r>
              <a:rPr lang="es-ES_tradnl" sz="2400" dirty="0" smtClean="0">
                <a:latin typeface="Calibri"/>
                <a:cs typeface="Calibri"/>
              </a:rPr>
              <a:t> </a:t>
            </a:r>
            <a:r>
              <a:rPr lang="es-ES_tradnl" sz="2400" dirty="0" err="1" smtClean="0">
                <a:latin typeface="Calibri"/>
                <a:cs typeface="Calibri"/>
              </a:rPr>
              <a:t>izango</a:t>
            </a:r>
            <a:r>
              <a:rPr lang="es-ES_tradnl" sz="2400" dirty="0" smtClean="0">
                <a:latin typeface="Calibri"/>
                <a:cs typeface="Calibri"/>
              </a:rPr>
              <a:t> da.</a:t>
            </a:r>
          </a:p>
          <a:p>
            <a:pPr algn="just">
              <a:spcBef>
                <a:spcPct val="50000"/>
              </a:spcBef>
              <a:defRPr/>
            </a:pPr>
            <a:r>
              <a:rPr lang="es-ES_tradnl" sz="2400" dirty="0" smtClean="0">
                <a:latin typeface="Calibri"/>
                <a:cs typeface="Calibri"/>
              </a:rPr>
              <a:t>- </a:t>
            </a:r>
            <a:r>
              <a:rPr lang="es-ES_tradnl" sz="2400" dirty="0" err="1" smtClean="0">
                <a:cs typeface="Calibri"/>
              </a:rPr>
              <a:t>Zuen</a:t>
            </a:r>
            <a:r>
              <a:rPr lang="es-ES_tradnl" sz="2400" dirty="0" smtClean="0">
                <a:cs typeface="Calibri"/>
              </a:rPr>
              <a:t> </a:t>
            </a:r>
            <a:r>
              <a:rPr lang="es-ES_tradnl" sz="2400" dirty="0" err="1">
                <a:cs typeface="Calibri"/>
              </a:rPr>
              <a:t>txanda</a:t>
            </a:r>
            <a:r>
              <a:rPr lang="es-ES_tradnl" sz="2400" dirty="0">
                <a:cs typeface="Calibri"/>
              </a:rPr>
              <a:t> da. </a:t>
            </a:r>
            <a:r>
              <a:rPr lang="es-ES_tradnl" sz="2400" b="1" dirty="0" err="1">
                <a:cs typeface="Calibri"/>
              </a:rPr>
              <a:t>Kateatutako</a:t>
            </a:r>
            <a:r>
              <a:rPr lang="es-ES_tradnl" sz="2400" b="1" dirty="0">
                <a:cs typeface="Calibri"/>
              </a:rPr>
              <a:t> </a:t>
            </a:r>
            <a:r>
              <a:rPr lang="es-ES_tradnl" sz="2400" b="1" dirty="0" err="1" smtClean="0">
                <a:cs typeface="Calibri"/>
              </a:rPr>
              <a:t>makina</a:t>
            </a:r>
            <a:r>
              <a:rPr lang="es-ES_tradnl" sz="2400" b="1" dirty="0" smtClean="0">
                <a:cs typeface="Calibri"/>
              </a:rPr>
              <a:t> </a:t>
            </a:r>
            <a:r>
              <a:rPr lang="es-ES_tradnl" sz="2400" b="1" dirty="0" err="1" smtClean="0">
                <a:cs typeface="Calibri"/>
              </a:rPr>
              <a:t>sortu</a:t>
            </a:r>
            <a:r>
              <a:rPr lang="es-ES_tradnl" sz="2400" b="1" dirty="0" smtClean="0">
                <a:cs typeface="Calibri"/>
              </a:rPr>
              <a:t>,  </a:t>
            </a:r>
            <a:r>
              <a:rPr lang="es-ES_tradnl" sz="2400" b="1" dirty="0" err="1">
                <a:cs typeface="Calibri"/>
              </a:rPr>
              <a:t>diseinatu</a:t>
            </a:r>
            <a:r>
              <a:rPr lang="es-ES_tradnl" sz="2400" b="1" dirty="0">
                <a:cs typeface="Calibri"/>
              </a:rPr>
              <a:t>, </a:t>
            </a:r>
            <a:r>
              <a:rPr lang="es-ES_tradnl" sz="2400" b="1" dirty="0" err="1">
                <a:cs typeface="Calibri"/>
              </a:rPr>
              <a:t>planifikatu</a:t>
            </a:r>
            <a:r>
              <a:rPr lang="es-ES_tradnl" sz="2400" b="1" dirty="0">
                <a:cs typeface="Calibri"/>
              </a:rPr>
              <a:t>, </a:t>
            </a:r>
            <a:r>
              <a:rPr lang="es-ES_tradnl" sz="2400" b="1" dirty="0" err="1">
                <a:cs typeface="Calibri"/>
              </a:rPr>
              <a:t>garatu</a:t>
            </a:r>
            <a:r>
              <a:rPr lang="es-ES_tradnl" sz="2400" b="1" dirty="0">
                <a:cs typeface="Calibri"/>
              </a:rPr>
              <a:t>, </a:t>
            </a:r>
            <a:r>
              <a:rPr lang="es-ES_tradnl" sz="2400" b="1" dirty="0" err="1" smtClean="0">
                <a:cs typeface="Calibri"/>
              </a:rPr>
              <a:t>funtzionatu</a:t>
            </a:r>
            <a:r>
              <a:rPr lang="es-ES_tradnl" sz="2400" b="1" dirty="0" smtClean="0">
                <a:cs typeface="Calibri"/>
              </a:rPr>
              <a:t> </a:t>
            </a:r>
            <a:r>
              <a:rPr lang="es-ES_tradnl" sz="2400" b="1" dirty="0" err="1" smtClean="0">
                <a:cs typeface="Calibri"/>
              </a:rPr>
              <a:t>arazi</a:t>
            </a:r>
            <a:r>
              <a:rPr lang="es-ES_tradnl" sz="2400" b="1" dirty="0" smtClean="0">
                <a:cs typeface="Calibri"/>
              </a:rPr>
              <a:t>, </a:t>
            </a:r>
            <a:r>
              <a:rPr lang="es-ES_tradnl" sz="2400" b="1" dirty="0" err="1" smtClean="0">
                <a:cs typeface="Calibri"/>
              </a:rPr>
              <a:t>ebaluatu</a:t>
            </a:r>
            <a:r>
              <a:rPr lang="es-ES_tradnl" sz="2400" b="1" dirty="0" smtClean="0">
                <a:cs typeface="Calibri"/>
              </a:rPr>
              <a:t> eta </a:t>
            </a:r>
            <a:r>
              <a:rPr lang="es-ES_tradnl" sz="2400" b="1" dirty="0" err="1" smtClean="0">
                <a:cs typeface="Calibri"/>
              </a:rPr>
              <a:t>txosten</a:t>
            </a:r>
            <a:r>
              <a:rPr lang="es-ES_tradnl" sz="2400" b="1" dirty="0" smtClean="0">
                <a:cs typeface="Calibri"/>
              </a:rPr>
              <a:t> </a:t>
            </a:r>
            <a:r>
              <a:rPr lang="es-ES_tradnl" sz="2400" b="1" dirty="0" err="1" smtClean="0">
                <a:cs typeface="Calibri"/>
              </a:rPr>
              <a:t>idatzia</a:t>
            </a:r>
            <a:r>
              <a:rPr lang="es-ES_tradnl" sz="2400" b="1" dirty="0" smtClean="0">
                <a:cs typeface="Calibri"/>
              </a:rPr>
              <a:t> eta </a:t>
            </a:r>
            <a:r>
              <a:rPr lang="es-ES_tradnl" sz="2400" b="1" dirty="0" err="1" smtClean="0">
                <a:cs typeface="Calibri"/>
              </a:rPr>
              <a:t>ikusentzunezkoa</a:t>
            </a:r>
            <a:r>
              <a:rPr lang="es-ES_tradnl" sz="2400" b="1" dirty="0" smtClean="0">
                <a:cs typeface="Calibri"/>
              </a:rPr>
              <a:t> </a:t>
            </a:r>
            <a:r>
              <a:rPr lang="es-ES_tradnl" sz="2400" b="1" dirty="0" err="1" smtClean="0">
                <a:cs typeface="Calibri"/>
              </a:rPr>
              <a:t>egin</a:t>
            </a:r>
            <a:r>
              <a:rPr lang="es-ES_tradnl" sz="2400" b="1" dirty="0" smtClean="0">
                <a:cs typeface="Calibri"/>
              </a:rPr>
              <a:t> </a:t>
            </a:r>
            <a:r>
              <a:rPr lang="es-ES_tradnl" sz="2400" b="1" dirty="0" err="1" smtClean="0">
                <a:cs typeface="Calibri"/>
              </a:rPr>
              <a:t>behar</a:t>
            </a:r>
            <a:r>
              <a:rPr lang="es-ES_tradnl" sz="2400" b="1" dirty="0" smtClean="0">
                <a:cs typeface="Calibri"/>
              </a:rPr>
              <a:t> </a:t>
            </a:r>
            <a:r>
              <a:rPr lang="es-ES_tradnl" sz="2400" b="1" dirty="0" err="1" smtClean="0">
                <a:cs typeface="Calibri"/>
              </a:rPr>
              <a:t>duzue</a:t>
            </a:r>
            <a:r>
              <a:rPr lang="es-ES_tradnl" sz="2400" b="1" dirty="0" smtClean="0">
                <a:cs typeface="Calibri"/>
              </a:rPr>
              <a:t>.</a:t>
            </a:r>
            <a:r>
              <a:rPr lang="es-ES_tradnl" sz="2400" dirty="0" smtClean="0">
                <a:cs typeface="Calibri"/>
              </a:rPr>
              <a:t> </a:t>
            </a:r>
            <a:r>
              <a:rPr lang="es-ES_tradnl" sz="2400" dirty="0" err="1">
                <a:cs typeface="Calibri"/>
              </a:rPr>
              <a:t>Amaierak</a:t>
            </a:r>
            <a:r>
              <a:rPr lang="es-ES_tradnl" sz="2400" dirty="0">
                <a:cs typeface="Calibri"/>
              </a:rPr>
              <a:t> </a:t>
            </a:r>
            <a:r>
              <a:rPr lang="es-ES_tradnl" sz="2400" dirty="0" err="1">
                <a:cs typeface="Calibri"/>
              </a:rPr>
              <a:t>ikaragarri</a:t>
            </a:r>
            <a:r>
              <a:rPr lang="es-ES_tradnl" sz="2400" dirty="0">
                <a:cs typeface="Calibri"/>
              </a:rPr>
              <a:t> </a:t>
            </a:r>
            <a:r>
              <a:rPr lang="es-ES_tradnl" sz="2400" dirty="0" err="1">
                <a:cs typeface="Calibri"/>
              </a:rPr>
              <a:t>polita</a:t>
            </a:r>
            <a:r>
              <a:rPr lang="es-ES_tradnl" sz="2400" dirty="0">
                <a:cs typeface="Calibri"/>
              </a:rPr>
              <a:t> izan </a:t>
            </a:r>
            <a:r>
              <a:rPr lang="es-ES_tradnl" sz="2400" dirty="0" err="1">
                <a:cs typeface="Calibri"/>
              </a:rPr>
              <a:t>behar</a:t>
            </a:r>
            <a:r>
              <a:rPr lang="es-ES_tradnl" sz="2400" dirty="0">
                <a:cs typeface="Calibri"/>
              </a:rPr>
              <a:t> du, </a:t>
            </a:r>
            <a:r>
              <a:rPr lang="es-ES_tradnl" sz="2400" dirty="0" err="1">
                <a:cs typeface="Calibri"/>
              </a:rPr>
              <a:t>hasiera</a:t>
            </a:r>
            <a:r>
              <a:rPr lang="es-ES_tradnl" sz="2400" dirty="0">
                <a:cs typeface="Calibri"/>
              </a:rPr>
              <a:t> </a:t>
            </a:r>
            <a:r>
              <a:rPr lang="es-ES_tradnl" sz="2400" dirty="0" err="1">
                <a:cs typeface="Calibri"/>
              </a:rPr>
              <a:t>erraza</a:t>
            </a:r>
            <a:r>
              <a:rPr lang="es-ES_tradnl" sz="2400" dirty="0">
                <a:cs typeface="Calibri"/>
              </a:rPr>
              <a:t> eta </a:t>
            </a:r>
            <a:r>
              <a:rPr lang="es-ES_tradnl" sz="2400" dirty="0" err="1">
                <a:cs typeface="Calibri"/>
              </a:rPr>
              <a:t>eraginkorra</a:t>
            </a:r>
            <a:r>
              <a:rPr lang="es-ES_tradnl" sz="2400" dirty="0">
                <a:cs typeface="Calibri"/>
              </a:rPr>
              <a:t> </a:t>
            </a:r>
            <a:r>
              <a:rPr lang="es-ES_tradnl" sz="2400" dirty="0" err="1">
                <a:cs typeface="Calibri"/>
              </a:rPr>
              <a:t>aurkitu</a:t>
            </a:r>
            <a:r>
              <a:rPr lang="es-ES_tradnl" sz="2400" dirty="0">
                <a:cs typeface="Calibri"/>
              </a:rPr>
              <a:t> </a:t>
            </a:r>
            <a:r>
              <a:rPr lang="es-ES_tradnl" sz="2400" dirty="0" err="1">
                <a:cs typeface="Calibri"/>
              </a:rPr>
              <a:t>behar</a:t>
            </a:r>
            <a:r>
              <a:rPr lang="es-ES_tradnl" sz="2400" dirty="0">
                <a:cs typeface="Calibri"/>
              </a:rPr>
              <a:t> </a:t>
            </a:r>
            <a:r>
              <a:rPr lang="es-ES_tradnl" sz="2400" dirty="0" err="1">
                <a:cs typeface="Calibri"/>
              </a:rPr>
              <a:t>duzue</a:t>
            </a:r>
            <a:r>
              <a:rPr lang="es-ES_tradnl" sz="2400" dirty="0">
                <a:cs typeface="Calibri"/>
              </a:rPr>
              <a:t>, 30 </a:t>
            </a:r>
            <a:r>
              <a:rPr lang="es-ES_tradnl" sz="2400" dirty="0" err="1">
                <a:cs typeface="Calibri"/>
              </a:rPr>
              <a:t>segundu</a:t>
            </a:r>
            <a:r>
              <a:rPr lang="es-ES_tradnl" sz="2400" dirty="0">
                <a:cs typeface="Calibri"/>
              </a:rPr>
              <a:t> </a:t>
            </a:r>
            <a:r>
              <a:rPr lang="es-ES_tradnl" sz="2400" dirty="0" err="1">
                <a:cs typeface="Calibri"/>
              </a:rPr>
              <a:t>iraun</a:t>
            </a:r>
            <a:r>
              <a:rPr lang="es-ES_tradnl" sz="2400" dirty="0">
                <a:cs typeface="Calibri"/>
              </a:rPr>
              <a:t> </a:t>
            </a:r>
            <a:r>
              <a:rPr lang="es-ES_tradnl" sz="2400" dirty="0" err="1">
                <a:cs typeface="Calibri"/>
              </a:rPr>
              <a:t>behar</a:t>
            </a:r>
            <a:r>
              <a:rPr lang="es-ES_tradnl" sz="2400" dirty="0">
                <a:cs typeface="Calibri"/>
              </a:rPr>
              <a:t> du eta </a:t>
            </a:r>
            <a:r>
              <a:rPr lang="es-ES_tradnl" sz="2400" dirty="0" err="1">
                <a:cs typeface="Calibri"/>
              </a:rPr>
              <a:t>gutxienez</a:t>
            </a:r>
            <a:r>
              <a:rPr lang="es-ES_tradnl" sz="2400" dirty="0">
                <a:cs typeface="Calibri"/>
              </a:rPr>
              <a:t> </a:t>
            </a:r>
            <a:r>
              <a:rPr lang="es-ES_tradnl" sz="2400" dirty="0" err="1">
                <a:cs typeface="Calibri"/>
              </a:rPr>
              <a:t>bost</a:t>
            </a:r>
            <a:r>
              <a:rPr lang="es-ES_tradnl" sz="2400" dirty="0">
                <a:cs typeface="Calibri"/>
              </a:rPr>
              <a:t> fase </a:t>
            </a:r>
            <a:r>
              <a:rPr lang="es-ES_tradnl" sz="2400" dirty="0" err="1">
                <a:cs typeface="Calibri"/>
              </a:rPr>
              <a:t>eduki</a:t>
            </a:r>
            <a:r>
              <a:rPr lang="es-ES_tradnl" sz="2400" dirty="0">
                <a:cs typeface="Calibri"/>
              </a:rPr>
              <a:t> </a:t>
            </a:r>
            <a:r>
              <a:rPr lang="es-ES_tradnl" sz="2400" dirty="0" err="1">
                <a:cs typeface="Calibri"/>
              </a:rPr>
              <a:t>behar</a:t>
            </a:r>
            <a:r>
              <a:rPr lang="es-ES_tradnl" sz="2400" dirty="0">
                <a:cs typeface="Calibri"/>
              </a:rPr>
              <a:t> </a:t>
            </a:r>
            <a:r>
              <a:rPr lang="es-ES_tradnl" sz="2400" dirty="0" err="1">
                <a:cs typeface="Calibri"/>
              </a:rPr>
              <a:t>ditu</a:t>
            </a:r>
            <a:r>
              <a:rPr lang="es-ES_tradnl" sz="2400" dirty="0" smtClean="0">
                <a:cs typeface="Calibri"/>
              </a:rPr>
              <a:t>.</a:t>
            </a:r>
            <a:endParaRPr lang="es-ES_tradnl" sz="2400" dirty="0">
              <a:cs typeface="Calibri"/>
            </a:endParaRPr>
          </a:p>
        </p:txBody>
      </p:sp>
      <p:sp>
        <p:nvSpPr>
          <p:cNvPr id="2" name="Marcador de número de diapositiva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3B38308-6480-0949-888F-8175725E712A}" type="slidenum">
              <a:rPr lang="es-ES" smtClean="0"/>
              <a:pPr>
                <a:defRPr/>
              </a:pPr>
              <a:t>20</a:t>
            </a:fld>
            <a:endParaRPr lang="es-ES"/>
          </a:p>
        </p:txBody>
      </p:sp>
      <p:pic>
        <p:nvPicPr>
          <p:cNvPr id="6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7520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4669627" y="2506801"/>
            <a:ext cx="504825" cy="2736850"/>
            <a:chOff x="4286" y="-335"/>
            <a:chExt cx="318" cy="1724"/>
          </a:xfrm>
        </p:grpSpPr>
        <p:sp>
          <p:nvSpPr>
            <p:cNvPr id="3" name="Rectangle 3"/>
            <p:cNvSpPr>
              <a:spLocks noChangeArrowheads="1"/>
            </p:cNvSpPr>
            <p:nvPr/>
          </p:nvSpPr>
          <p:spPr bwMode="auto">
            <a:xfrm>
              <a:off x="4286" y="-335"/>
              <a:ext cx="318" cy="17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graphicFrame>
          <p:nvGraphicFramePr>
            <p:cNvPr id="4" name="Object 4"/>
            <p:cNvGraphicFramePr>
              <a:graphicFrameLocks noChangeAspect="1"/>
            </p:cNvGraphicFramePr>
            <p:nvPr/>
          </p:nvGraphicFramePr>
          <p:xfrm>
            <a:off x="4332" y="-289"/>
            <a:ext cx="216" cy="16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6399" name="PHOTO-PAINT" r:id="rId3" imgW="342676" imgH="2590476" progId="CorelPhotoPaint.Image.12">
                    <p:embed/>
                  </p:oleObj>
                </mc:Choice>
                <mc:Fallback>
                  <p:oleObj name="PHOTO-PAINT" r:id="rId3" imgW="342676" imgH="2590476" progId="CorelPhotoPaint.Image.1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2" y="-289"/>
                          <a:ext cx="216" cy="16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5" name="Agrupar 4"/>
          <p:cNvGrpSpPr/>
          <p:nvPr/>
        </p:nvGrpSpPr>
        <p:grpSpPr>
          <a:xfrm rot="13673069">
            <a:off x="3042895" y="3337832"/>
            <a:ext cx="1181099" cy="677863"/>
            <a:chOff x="6659563" y="4581525"/>
            <a:chExt cx="1181099" cy="677863"/>
          </a:xfrm>
        </p:grpSpPr>
        <p:sp>
          <p:nvSpPr>
            <p:cNvPr id="6" name="Oval 18" descr="bolita_rojaH2O"/>
            <p:cNvSpPr>
              <a:spLocks noChangeArrowheads="1"/>
            </p:cNvSpPr>
            <p:nvPr/>
          </p:nvSpPr>
          <p:spPr bwMode="auto">
            <a:xfrm rot="2715113">
              <a:off x="7559675" y="4978400"/>
              <a:ext cx="317500" cy="244475"/>
            </a:xfrm>
            <a:prstGeom prst="ellipse">
              <a:avLst/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7" name="Rectangle 23"/>
            <p:cNvSpPr>
              <a:spLocks noChangeArrowheads="1"/>
            </p:cNvSpPr>
            <p:nvPr/>
          </p:nvSpPr>
          <p:spPr bwMode="auto">
            <a:xfrm rot="2519785">
              <a:off x="6659563" y="4581525"/>
              <a:ext cx="1112838" cy="80963"/>
            </a:xfrm>
            <a:prstGeom prst="rect">
              <a:avLst/>
            </a:prstGeom>
            <a:solidFill>
              <a:srgbClr val="EDC22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8" name="CuadroTexto 7"/>
          <p:cNvSpPr txBox="1"/>
          <p:nvPr/>
        </p:nvSpPr>
        <p:spPr>
          <a:xfrm>
            <a:off x="252156" y="937141"/>
            <a:ext cx="823779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200" dirty="0" err="1" smtClean="0"/>
              <a:t>Igurtziz</a:t>
            </a:r>
            <a:r>
              <a:rPr lang="es-ES" sz="3200" dirty="0" smtClean="0"/>
              <a:t> </a:t>
            </a:r>
            <a:r>
              <a:rPr lang="es-ES" sz="3200" dirty="0" err="1" smtClean="0"/>
              <a:t>piztu</a:t>
            </a:r>
            <a:r>
              <a:rPr lang="es-ES" sz="3200" dirty="0" smtClean="0"/>
              <a:t> </a:t>
            </a:r>
            <a:r>
              <a:rPr lang="es-ES" sz="3200" dirty="0" err="1" smtClean="0"/>
              <a:t>dezakegu</a:t>
            </a:r>
            <a:r>
              <a:rPr lang="es-ES" sz="3200" dirty="0" smtClean="0"/>
              <a:t>. </a:t>
            </a:r>
            <a:r>
              <a:rPr lang="es-ES" sz="3200" dirty="0" err="1" smtClean="0"/>
              <a:t>Baina</a:t>
            </a:r>
            <a:r>
              <a:rPr lang="es-ES" sz="3200" dirty="0" smtClean="0"/>
              <a:t> </a:t>
            </a:r>
            <a:r>
              <a:rPr lang="es-ES" sz="3200" dirty="0" err="1" smtClean="0"/>
              <a:t>pospoloa</a:t>
            </a:r>
            <a:r>
              <a:rPr lang="es-ES" sz="3200" dirty="0" smtClean="0"/>
              <a:t> </a:t>
            </a:r>
            <a:r>
              <a:rPr lang="es-ES" sz="3200" dirty="0" err="1" smtClean="0"/>
              <a:t>mugitu</a:t>
            </a:r>
            <a:r>
              <a:rPr lang="es-ES" sz="3200" dirty="0" smtClean="0"/>
              <a:t> eta </a:t>
            </a:r>
            <a:r>
              <a:rPr lang="es-ES" sz="3200" dirty="0" err="1" smtClean="0"/>
              <a:t>igurtzi</a:t>
            </a:r>
            <a:r>
              <a:rPr lang="es-ES" sz="3200" dirty="0" smtClean="0"/>
              <a:t> </a:t>
            </a:r>
            <a:r>
              <a:rPr lang="es-ES" sz="3200" dirty="0" err="1" smtClean="0"/>
              <a:t>behar</a:t>
            </a:r>
            <a:r>
              <a:rPr lang="es-ES" sz="3200" dirty="0" smtClean="0"/>
              <a:t> </a:t>
            </a:r>
            <a:r>
              <a:rPr lang="es-ES" sz="3200" dirty="0" err="1" smtClean="0"/>
              <a:t>dugu</a:t>
            </a:r>
            <a:r>
              <a:rPr lang="es-ES" sz="3200" dirty="0" smtClean="0"/>
              <a:t> </a:t>
            </a:r>
            <a:r>
              <a:rPr lang="es-ES" sz="3200" dirty="0" err="1" smtClean="0"/>
              <a:t>zakarra</a:t>
            </a:r>
            <a:r>
              <a:rPr lang="es-ES" sz="3200" dirty="0" smtClean="0"/>
              <a:t> den </a:t>
            </a:r>
            <a:r>
              <a:rPr lang="es-ES" sz="3200" dirty="0" err="1" smtClean="0"/>
              <a:t>azalera</a:t>
            </a:r>
            <a:r>
              <a:rPr lang="es-ES" sz="3200" dirty="0" smtClean="0"/>
              <a:t> </a:t>
            </a:r>
            <a:r>
              <a:rPr lang="es-ES" sz="3200" dirty="0" err="1" smtClean="0"/>
              <a:t>horretan</a:t>
            </a:r>
            <a:r>
              <a:rPr lang="es-ES" sz="3200" dirty="0" smtClean="0"/>
              <a:t>.</a:t>
            </a:r>
            <a:endParaRPr lang="es-ES" sz="3200" dirty="0"/>
          </a:p>
        </p:txBody>
      </p:sp>
      <p:sp>
        <p:nvSpPr>
          <p:cNvPr id="9" name="CuadroTexto 8"/>
          <p:cNvSpPr txBox="1"/>
          <p:nvPr/>
        </p:nvSpPr>
        <p:spPr>
          <a:xfrm>
            <a:off x="244221" y="5149264"/>
            <a:ext cx="858394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200" dirty="0" err="1" smtClean="0"/>
              <a:t>Pizteko</a:t>
            </a:r>
            <a:r>
              <a:rPr lang="es-ES" sz="3200" dirty="0" smtClean="0"/>
              <a:t> </a:t>
            </a:r>
            <a:r>
              <a:rPr lang="es-ES" sz="3200" dirty="0" err="1" smtClean="0"/>
              <a:t>pospoloa</a:t>
            </a:r>
            <a:r>
              <a:rPr lang="es-ES" sz="3200" dirty="0" smtClean="0"/>
              <a:t> </a:t>
            </a:r>
            <a:r>
              <a:rPr lang="es-ES" sz="3200" dirty="0" err="1" smtClean="0"/>
              <a:t>mugitu</a:t>
            </a:r>
            <a:r>
              <a:rPr lang="es-ES" sz="3200" dirty="0" smtClean="0"/>
              <a:t> </a:t>
            </a:r>
            <a:r>
              <a:rPr lang="es-ES" sz="3200" dirty="0" err="1" smtClean="0"/>
              <a:t>behar</a:t>
            </a:r>
            <a:r>
              <a:rPr lang="es-ES" sz="3200" dirty="0" smtClean="0"/>
              <a:t> </a:t>
            </a:r>
            <a:r>
              <a:rPr lang="es-ES" sz="3200" dirty="0" err="1" smtClean="0"/>
              <a:t>dugu</a:t>
            </a:r>
            <a:r>
              <a:rPr lang="es-ES" sz="3200" dirty="0" smtClean="0"/>
              <a:t>. </a:t>
            </a:r>
            <a:r>
              <a:rPr lang="es-ES" sz="3200" dirty="0" err="1" smtClean="0"/>
              <a:t>Nola</a:t>
            </a:r>
            <a:r>
              <a:rPr lang="es-ES" sz="3200" dirty="0" smtClean="0"/>
              <a:t> </a:t>
            </a:r>
            <a:r>
              <a:rPr lang="es-ES" sz="3200" dirty="0" err="1" smtClean="0"/>
              <a:t>lor</a:t>
            </a:r>
            <a:r>
              <a:rPr lang="es-ES" sz="3200" dirty="0" smtClean="0"/>
              <a:t> </a:t>
            </a:r>
            <a:r>
              <a:rPr lang="es-ES" sz="3200" dirty="0" err="1" smtClean="0"/>
              <a:t>dezakegu</a:t>
            </a:r>
            <a:r>
              <a:rPr lang="es-ES" sz="3200" dirty="0" smtClean="0"/>
              <a:t>?</a:t>
            </a:r>
            <a:endParaRPr lang="es-ES" sz="3200" dirty="0"/>
          </a:p>
        </p:txBody>
      </p:sp>
      <p:pic>
        <p:nvPicPr>
          <p:cNvPr id="11" name="Imagen 9" descr="Creative Commons License">
            <a:hlinkClick r:id="rId6" tooltip="&quot;Creative Commons License&quot;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52900" y="5797550"/>
            <a:ext cx="838200" cy="295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Imagen 10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Imagen 11" descr="blanco_pequeno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Imagen 12" descr="logo_papel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Marcador de pie de página 4"/>
          <p:cNvSpPr>
            <a:spLocks noGrp="1"/>
          </p:cNvSpPr>
          <p:nvPr>
            <p:ph type="ftr" sz="quarter" idx="11"/>
          </p:nvPr>
        </p:nvSpPr>
        <p:spPr>
          <a:xfrm>
            <a:off x="717550" y="6165850"/>
            <a:ext cx="7772400" cy="365125"/>
          </a:xfrm>
        </p:spPr>
        <p:txBody>
          <a:bodyPr/>
          <a:lstStyle/>
          <a:p>
            <a:pPr>
              <a:defRPr/>
            </a:pPr>
            <a:r>
              <a:rPr lang="es-ES" dirty="0" err="1"/>
              <a:t>Lan</a:t>
            </a:r>
            <a:r>
              <a:rPr lang="es-ES" dirty="0"/>
              <a:t> </a:t>
            </a:r>
            <a:r>
              <a:rPr lang="es-ES" dirty="0" err="1"/>
              <a:t>hau</a:t>
            </a:r>
            <a:r>
              <a:rPr lang="es-ES" dirty="0"/>
              <a:t> </a:t>
            </a:r>
            <a:r>
              <a:rPr lang="es-ES" dirty="0" err="1"/>
              <a:t>Creative</a:t>
            </a:r>
            <a:r>
              <a:rPr lang="es-ES" dirty="0"/>
              <a:t> </a:t>
            </a:r>
            <a:r>
              <a:rPr lang="es-ES" dirty="0" err="1"/>
              <a:t>Commons</a:t>
            </a:r>
            <a:r>
              <a:rPr lang="es-ES" dirty="0"/>
              <a:t>-en </a:t>
            </a:r>
            <a:r>
              <a:rPr lang="es-ES" dirty="0" err="1"/>
              <a:t>Nazioarteko</a:t>
            </a:r>
            <a:r>
              <a:rPr lang="es-ES" dirty="0"/>
              <a:t> 3.0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mendeko</a:t>
            </a:r>
            <a:r>
              <a:rPr lang="es-ES" dirty="0"/>
              <a:t> </a:t>
            </a:r>
            <a:r>
              <a:rPr lang="es-ES" dirty="0" err="1"/>
              <a:t>Azterketa</a:t>
            </a:r>
            <a:r>
              <a:rPr lang="es-ES" dirty="0"/>
              <a:t>-Ez </a:t>
            </a:r>
            <a:r>
              <a:rPr lang="es-ES" dirty="0" err="1"/>
              <a:t>komertzial-Partekatu</a:t>
            </a:r>
            <a:r>
              <a:rPr lang="es-ES" dirty="0"/>
              <a:t> </a:t>
            </a:r>
            <a:r>
              <a:rPr lang="es-ES" dirty="0" err="1"/>
              <a:t>lizentziaren</a:t>
            </a:r>
            <a:r>
              <a:rPr lang="es-ES" dirty="0"/>
              <a:t> </a:t>
            </a:r>
            <a:r>
              <a:rPr lang="es-ES" dirty="0" err="1"/>
              <a:t>mende</a:t>
            </a:r>
            <a:r>
              <a:rPr lang="es-ES" dirty="0"/>
              <a:t> </a:t>
            </a:r>
            <a:r>
              <a:rPr lang="es-ES" dirty="0" err="1"/>
              <a:t>dago</a:t>
            </a:r>
            <a:r>
              <a:rPr lang="es-ES" dirty="0"/>
              <a:t>.  </a:t>
            </a:r>
            <a:r>
              <a:rPr lang="es-ES" dirty="0" err="1"/>
              <a:t>Lizentzia</a:t>
            </a:r>
            <a:r>
              <a:rPr lang="es-ES" dirty="0"/>
              <a:t> horren </a:t>
            </a:r>
            <a:r>
              <a:rPr lang="es-ES" dirty="0" err="1"/>
              <a:t>kopia</a:t>
            </a:r>
            <a:r>
              <a:rPr lang="es-ES" dirty="0"/>
              <a:t> </a:t>
            </a:r>
            <a:r>
              <a:rPr lang="es-ES" dirty="0" err="1"/>
              <a:t>ikusteko</a:t>
            </a:r>
            <a:r>
              <a:rPr lang="es-ES" dirty="0"/>
              <a:t>, </a:t>
            </a:r>
            <a:r>
              <a:rPr lang="es-ES" dirty="0" err="1"/>
              <a:t>sartu</a:t>
            </a:r>
            <a:r>
              <a:rPr lang="es-ES" dirty="0"/>
              <a:t> </a:t>
            </a:r>
            <a:r>
              <a:rPr lang="es-ES" dirty="0">
                <a:hlinkClick r:id="rId11"/>
              </a:rPr>
              <a:t>http://creativecommons.org/licenses/by-nc-sa/3.0/es/</a:t>
            </a:r>
            <a:r>
              <a:rPr lang="es-ES" dirty="0"/>
              <a:t> </a:t>
            </a:r>
            <a:r>
              <a:rPr lang="es-ES" dirty="0" err="1" smtClean="0"/>
              <a:t>helbidean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265412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39" name="Line 15"/>
          <p:cNvSpPr>
            <a:spLocks noChangeShapeType="1"/>
          </p:cNvSpPr>
          <p:nvPr/>
        </p:nvSpPr>
        <p:spPr bwMode="auto">
          <a:xfrm>
            <a:off x="552373" y="357992"/>
            <a:ext cx="2127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grpSp>
        <p:nvGrpSpPr>
          <p:cNvPr id="7" name="Agrupar 6"/>
          <p:cNvGrpSpPr/>
          <p:nvPr/>
        </p:nvGrpSpPr>
        <p:grpSpPr>
          <a:xfrm>
            <a:off x="2593897" y="1647042"/>
            <a:ext cx="3897314" cy="3529013"/>
            <a:chOff x="5003800" y="2492375"/>
            <a:chExt cx="3897314" cy="3529013"/>
          </a:xfrm>
        </p:grpSpPr>
        <p:sp>
          <p:nvSpPr>
            <p:cNvPr id="688135" name="Rectangle 9"/>
            <p:cNvSpPr>
              <a:spLocks noChangeArrowheads="1"/>
            </p:cNvSpPr>
            <p:nvPr/>
          </p:nvSpPr>
          <p:spPr bwMode="auto">
            <a:xfrm>
              <a:off x="6372225" y="4149725"/>
              <a:ext cx="360363" cy="1511300"/>
            </a:xfrm>
            <a:prstGeom prst="rect">
              <a:avLst/>
            </a:prstGeom>
            <a:solidFill>
              <a:srgbClr val="33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grpSp>
          <p:nvGrpSpPr>
            <p:cNvPr id="6" name="Agrupar 5"/>
            <p:cNvGrpSpPr/>
            <p:nvPr/>
          </p:nvGrpSpPr>
          <p:grpSpPr>
            <a:xfrm>
              <a:off x="5219700" y="2781300"/>
              <a:ext cx="3313113" cy="2808288"/>
              <a:chOff x="5219700" y="2781300"/>
              <a:chExt cx="3313113" cy="2808288"/>
            </a:xfrm>
          </p:grpSpPr>
          <p:sp>
            <p:nvSpPr>
              <p:cNvPr id="688162" name="Rectangle 3"/>
              <p:cNvSpPr>
                <a:spLocks noChangeArrowheads="1"/>
              </p:cNvSpPr>
              <p:nvPr/>
            </p:nvSpPr>
            <p:spPr bwMode="auto">
              <a:xfrm>
                <a:off x="8027988" y="2852738"/>
                <a:ext cx="504825" cy="2736850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graphicFrame>
            <p:nvGraphicFramePr>
              <p:cNvPr id="688163" name="Object 4"/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3628232458"/>
                  </p:ext>
                </p:extLst>
              </p:nvPr>
            </p:nvGraphicFramePr>
            <p:xfrm>
              <a:off x="8101013" y="2925763"/>
              <a:ext cx="342900" cy="2590800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1040" name="PHOTO-PAINT" r:id="rId3" imgW="342676" imgH="2590476" progId="CorelPhotoPaint.Image.12">
                      <p:embed/>
                    </p:oleObj>
                  </mc:Choice>
                  <mc:Fallback>
                    <p:oleObj name="PHOTO-PAINT" r:id="rId3" imgW="342676" imgH="2590476" progId="CorelPhotoPaint.Image.12">
                      <p:embed/>
                      <p:pic>
                        <p:nvPicPr>
                          <p:cNvPr id="0" name="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4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101013" y="2925763"/>
                            <a:ext cx="342900" cy="2590800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ffectLst/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chemeClr val="accent1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chemeClr val="tx1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  <a:ext uri="{AF507438-7753-43e0-B8FC-AC1667EBCBE1}">
                              <a14:hiddenEffects xmlns:a14="http://schemas.microsoft.com/office/drawing/2010/main">
                                <a:effectLst>
                                  <a:outerShdw blurRad="63500" dist="38099" dir="2700000" algn="ctr" rotWithShape="0">
                                    <a:schemeClr val="bg2">
                                      <a:alpha val="74997"/>
                                    </a:schemeClr>
                                  </a:outerShdw>
                                </a:effectLst>
                              </a14:hiddenEffects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688151" name="Oval 18" descr="bolita_rojaH2O"/>
              <p:cNvSpPr>
                <a:spLocks noChangeArrowheads="1"/>
              </p:cNvSpPr>
              <p:nvPr/>
            </p:nvSpPr>
            <p:spPr bwMode="auto">
              <a:xfrm rot="2715113">
                <a:off x="7559675" y="4978400"/>
                <a:ext cx="317500" cy="244475"/>
              </a:xfrm>
              <a:prstGeom prst="ellipse">
                <a:avLst/>
              </a:prstGeom>
              <a:blipFill dpi="0" rotWithShape="1">
                <a:blip r:embed="rId5"/>
                <a:srcRect/>
                <a:stretch>
                  <a:fillRect/>
                </a:stretch>
              </a:blip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88152" name="AutoShape 19"/>
              <p:cNvSpPr>
                <a:spLocks noChangeArrowheads="1"/>
              </p:cNvSpPr>
              <p:nvPr/>
            </p:nvSpPr>
            <p:spPr bwMode="auto">
              <a:xfrm>
                <a:off x="5508625" y="3070225"/>
                <a:ext cx="2087563" cy="2087563"/>
              </a:xfrm>
              <a:prstGeom prst="plus">
                <a:avLst>
                  <a:gd name="adj" fmla="val 47222"/>
                </a:avLst>
              </a:prstGeom>
              <a:solidFill>
                <a:srgbClr val="8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88153" name="AutoShape 20"/>
              <p:cNvSpPr>
                <a:spLocks noChangeArrowheads="1"/>
              </p:cNvSpPr>
              <p:nvPr/>
            </p:nvSpPr>
            <p:spPr bwMode="auto">
              <a:xfrm rot="2546218">
                <a:off x="5508625" y="3070225"/>
                <a:ext cx="2087563" cy="2087563"/>
              </a:xfrm>
              <a:prstGeom prst="plus">
                <a:avLst>
                  <a:gd name="adj" fmla="val 47222"/>
                </a:avLst>
              </a:prstGeom>
              <a:solidFill>
                <a:srgbClr val="8000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88154" name="Oval 21"/>
              <p:cNvSpPr>
                <a:spLocks noChangeArrowheads="1"/>
              </p:cNvSpPr>
              <p:nvPr/>
            </p:nvSpPr>
            <p:spPr bwMode="auto">
              <a:xfrm>
                <a:off x="6373813" y="3933825"/>
                <a:ext cx="360363" cy="360363"/>
              </a:xfrm>
              <a:prstGeom prst="ellipse">
                <a:avLst/>
              </a:prstGeom>
              <a:solidFill>
                <a:srgbClr val="FF9900">
                  <a:alpha val="50195"/>
                </a:srgbClr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88155" name="Rectangle 22"/>
              <p:cNvSpPr>
                <a:spLocks noChangeArrowheads="1"/>
              </p:cNvSpPr>
              <p:nvPr/>
            </p:nvSpPr>
            <p:spPr bwMode="auto">
              <a:xfrm rot="2519785">
                <a:off x="5291138" y="3573463"/>
                <a:ext cx="1112838" cy="71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88156" name="Rectangle 23"/>
              <p:cNvSpPr>
                <a:spLocks noChangeArrowheads="1"/>
              </p:cNvSpPr>
              <p:nvPr/>
            </p:nvSpPr>
            <p:spPr bwMode="auto">
              <a:xfrm rot="2519785">
                <a:off x="6659563" y="4581525"/>
                <a:ext cx="1112838" cy="80963"/>
              </a:xfrm>
              <a:prstGeom prst="rect">
                <a:avLst/>
              </a:prstGeom>
              <a:solidFill>
                <a:srgbClr val="EDC225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88157" name="Rectangle 24"/>
              <p:cNvSpPr>
                <a:spLocks noChangeArrowheads="1"/>
              </p:cNvSpPr>
              <p:nvPr/>
            </p:nvSpPr>
            <p:spPr bwMode="auto">
              <a:xfrm rot="18719784">
                <a:off x="6499225" y="3373437"/>
                <a:ext cx="1112838" cy="71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88158" name="Rectangle 25"/>
              <p:cNvSpPr>
                <a:spLocks noChangeArrowheads="1"/>
              </p:cNvSpPr>
              <p:nvPr/>
            </p:nvSpPr>
            <p:spPr bwMode="auto">
              <a:xfrm rot="18719784">
                <a:off x="5491163" y="4741862"/>
                <a:ext cx="1112838" cy="714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88159" name="Oval 26"/>
              <p:cNvSpPr>
                <a:spLocks noChangeArrowheads="1"/>
              </p:cNvSpPr>
              <p:nvPr/>
            </p:nvSpPr>
            <p:spPr bwMode="auto">
              <a:xfrm rot="2715113">
                <a:off x="5183188" y="3033712"/>
                <a:ext cx="317500" cy="244475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88160" name="Oval 27"/>
              <p:cNvSpPr>
                <a:spLocks noChangeArrowheads="1"/>
              </p:cNvSpPr>
              <p:nvPr/>
            </p:nvSpPr>
            <p:spPr bwMode="auto">
              <a:xfrm rot="7801742">
                <a:off x="7343775" y="2817812"/>
                <a:ext cx="317500" cy="244475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  <p:sp>
            <p:nvSpPr>
              <p:cNvPr id="688161" name="Oval 28"/>
              <p:cNvSpPr>
                <a:spLocks noChangeArrowheads="1"/>
              </p:cNvSpPr>
              <p:nvPr/>
            </p:nvSpPr>
            <p:spPr bwMode="auto">
              <a:xfrm rot="7801742">
                <a:off x="5472113" y="5122862"/>
                <a:ext cx="317500" cy="244475"/>
              </a:xfrm>
              <a:prstGeom prst="ellipse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wrap="none" anchor="ctr"/>
              <a:lstStyle/>
              <a:p>
                <a:endParaRPr lang="es-ES"/>
              </a:p>
            </p:txBody>
          </p:sp>
        </p:grpSp>
        <p:sp>
          <p:nvSpPr>
            <p:cNvPr id="688144" name="Rectangle 31" descr="Roble"/>
            <p:cNvSpPr>
              <a:spLocks noChangeArrowheads="1"/>
            </p:cNvSpPr>
            <p:nvPr/>
          </p:nvSpPr>
          <p:spPr bwMode="auto">
            <a:xfrm>
              <a:off x="5410134" y="5541963"/>
              <a:ext cx="3338579" cy="479425"/>
            </a:xfrm>
            <a:prstGeom prst="rect">
              <a:avLst/>
            </a:prstGeom>
            <a:blipFill dpi="0" rotWithShape="1">
              <a:blip r:embed="rId6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857122" name="Text Box 34"/>
            <p:cNvSpPr txBox="1">
              <a:spLocks noChangeArrowheads="1"/>
            </p:cNvSpPr>
            <p:nvPr/>
          </p:nvSpPr>
          <p:spPr bwMode="auto">
            <a:xfrm>
              <a:off x="6732588" y="5084763"/>
              <a:ext cx="1554162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2400" b="1">
                  <a:cs typeface="Arial" charset="0"/>
                </a:rPr>
                <a:t>Pospoloa</a:t>
              </a:r>
            </a:p>
          </p:txBody>
        </p:sp>
        <p:sp>
          <p:nvSpPr>
            <p:cNvPr id="857123" name="Text Box 35"/>
            <p:cNvSpPr txBox="1">
              <a:spLocks noChangeArrowheads="1"/>
            </p:cNvSpPr>
            <p:nvPr/>
          </p:nvSpPr>
          <p:spPr bwMode="auto">
            <a:xfrm>
              <a:off x="5435600" y="2492375"/>
              <a:ext cx="1249363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2400" b="1">
                  <a:cs typeface="Arial" charset="0"/>
                </a:rPr>
                <a:t>Gurpila</a:t>
              </a:r>
            </a:p>
          </p:txBody>
        </p:sp>
        <p:sp>
          <p:nvSpPr>
            <p:cNvPr id="857124" name="Text Box 36"/>
            <p:cNvSpPr txBox="1">
              <a:spLocks noChangeArrowheads="1"/>
            </p:cNvSpPr>
            <p:nvPr/>
          </p:nvSpPr>
          <p:spPr bwMode="auto">
            <a:xfrm>
              <a:off x="5003800" y="3573463"/>
              <a:ext cx="869950" cy="3667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1800" b="1">
                  <a:cs typeface="Arial" charset="0"/>
                </a:rPr>
                <a:t>Aspak</a:t>
              </a:r>
            </a:p>
          </p:txBody>
        </p:sp>
        <p:sp>
          <p:nvSpPr>
            <p:cNvPr id="857125" name="Text Box 37"/>
            <p:cNvSpPr txBox="1">
              <a:spLocks noChangeArrowheads="1"/>
            </p:cNvSpPr>
            <p:nvPr/>
          </p:nvSpPr>
          <p:spPr bwMode="auto">
            <a:xfrm>
              <a:off x="7308850" y="3500438"/>
              <a:ext cx="793750" cy="457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  <a:cs typeface="ＭＳ Ｐゴシック" charset="0"/>
                </a:defRPr>
              </a:lvl1pPr>
              <a:lvl2pPr marL="742950" indent="-28575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2pPr>
              <a:lvl3pPr marL="11430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3pPr>
              <a:lvl4pPr marL="16002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4pPr>
              <a:lvl5pPr marL="2057400" indent="-228600"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  <a:ea typeface="ＭＳ Ｐゴシック" charset="0"/>
                </a:defRPr>
              </a:lvl9pPr>
            </a:lstStyle>
            <a:p>
              <a:pPr eaLnBrk="1" hangingPunct="1"/>
              <a:r>
                <a:rPr lang="eu-ES" sz="2400" b="1">
                  <a:cs typeface="Arial" charset="0"/>
                </a:rPr>
                <a:t>Lixa</a:t>
              </a:r>
            </a:p>
          </p:txBody>
        </p:sp>
        <p:sp>
          <p:nvSpPr>
            <p:cNvPr id="35" name="Rectangle 31" descr="Roble"/>
            <p:cNvSpPr>
              <a:spLocks noChangeArrowheads="1"/>
            </p:cNvSpPr>
            <p:nvPr/>
          </p:nvSpPr>
          <p:spPr bwMode="auto">
            <a:xfrm>
              <a:off x="5435160" y="5661025"/>
              <a:ext cx="3465954" cy="360363"/>
            </a:xfrm>
            <a:prstGeom prst="rect">
              <a:avLst/>
            </a:prstGeom>
            <a:blipFill dpi="0" rotWithShape="1">
              <a:blip r:embed="rId6"/>
              <a:srcRect/>
              <a:tile tx="0" ty="0" sx="100000" sy="100000" flip="none" algn="tl"/>
            </a:blip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9" name="Llamada de nube 8"/>
          <p:cNvSpPr/>
          <p:nvPr/>
        </p:nvSpPr>
        <p:spPr>
          <a:xfrm>
            <a:off x="1249567" y="820076"/>
            <a:ext cx="7275504" cy="5108442"/>
          </a:xfrm>
          <a:prstGeom prst="cloudCallou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29" name="Imagen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" name="Imagen 11" descr="blanco_pequen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" name="Imagen 12" descr="logo_papel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3997525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634973" y="640641"/>
            <a:ext cx="741486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dirty="0" err="1" smtClean="0"/>
              <a:t>Aurreko</a:t>
            </a:r>
            <a:r>
              <a:rPr lang="es-ES" sz="3200" dirty="0" smtClean="0"/>
              <a:t> </a:t>
            </a:r>
            <a:r>
              <a:rPr lang="es-ES" sz="3200" dirty="0" err="1" smtClean="0"/>
              <a:t>faserako</a:t>
            </a:r>
            <a:r>
              <a:rPr lang="es-ES" sz="3200" dirty="0" smtClean="0"/>
              <a:t> </a:t>
            </a:r>
            <a:r>
              <a:rPr lang="es-ES" sz="3200" dirty="0" err="1" smtClean="0"/>
              <a:t>galdera</a:t>
            </a:r>
            <a:r>
              <a:rPr lang="es-ES" sz="3200" dirty="0" smtClean="0"/>
              <a:t> </a:t>
            </a:r>
            <a:r>
              <a:rPr lang="es-ES" sz="3200" dirty="0" err="1" smtClean="0"/>
              <a:t>hau</a:t>
            </a:r>
            <a:r>
              <a:rPr lang="es-ES" sz="3200" dirty="0" smtClean="0"/>
              <a:t> </a:t>
            </a:r>
            <a:r>
              <a:rPr lang="es-ES" sz="3200" dirty="0" err="1" smtClean="0"/>
              <a:t>dugu</a:t>
            </a:r>
            <a:r>
              <a:rPr lang="es-ES" sz="3200" dirty="0" smtClean="0"/>
              <a:t>: </a:t>
            </a:r>
            <a:r>
              <a:rPr lang="es-ES" sz="3200" dirty="0" err="1" smtClean="0"/>
              <a:t>Nola</a:t>
            </a:r>
            <a:r>
              <a:rPr lang="es-ES" sz="3200" dirty="0" smtClean="0"/>
              <a:t> </a:t>
            </a:r>
            <a:r>
              <a:rPr lang="es-ES" sz="3200" dirty="0" err="1" smtClean="0"/>
              <a:t>mugitu</a:t>
            </a:r>
            <a:r>
              <a:rPr lang="es-ES" sz="3200" dirty="0" smtClean="0"/>
              <a:t> </a:t>
            </a:r>
            <a:r>
              <a:rPr lang="es-ES" sz="3200" dirty="0" err="1" smtClean="0"/>
              <a:t>dezakegu</a:t>
            </a:r>
            <a:r>
              <a:rPr lang="es-ES" sz="3200" dirty="0" smtClean="0"/>
              <a:t> </a:t>
            </a:r>
            <a:r>
              <a:rPr lang="es-ES" sz="3200" dirty="0" err="1" smtClean="0"/>
              <a:t>gurpila</a:t>
            </a:r>
            <a:r>
              <a:rPr lang="es-ES" sz="3200" dirty="0" smtClean="0"/>
              <a:t>?</a:t>
            </a:r>
            <a:endParaRPr lang="es-ES" sz="3200" dirty="0"/>
          </a:p>
        </p:txBody>
      </p:sp>
      <p:sp>
        <p:nvSpPr>
          <p:cNvPr id="3" name="Llamada ovalada 2"/>
          <p:cNvSpPr/>
          <p:nvPr/>
        </p:nvSpPr>
        <p:spPr>
          <a:xfrm>
            <a:off x="0" y="2970275"/>
            <a:ext cx="3444473" cy="2841133"/>
          </a:xfrm>
          <a:prstGeom prst="wedgeEllipseCallou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err="1" smtClean="0">
                <a:solidFill>
                  <a:srgbClr val="000000"/>
                </a:solidFill>
              </a:rPr>
              <a:t>Eskuekin</a:t>
            </a:r>
            <a:r>
              <a:rPr lang="es-ES" sz="3600" dirty="0" smtClean="0">
                <a:solidFill>
                  <a:srgbClr val="000000"/>
                </a:solidFill>
              </a:rPr>
              <a:t> </a:t>
            </a:r>
            <a:r>
              <a:rPr lang="es-ES" sz="3600" dirty="0" err="1" smtClean="0">
                <a:solidFill>
                  <a:srgbClr val="000000"/>
                </a:solidFill>
              </a:rPr>
              <a:t>mugituz</a:t>
            </a:r>
            <a:endParaRPr lang="es-ES" sz="3600" dirty="0">
              <a:solidFill>
                <a:srgbClr val="000000"/>
              </a:solidFill>
            </a:endParaRPr>
          </a:p>
        </p:txBody>
      </p:sp>
      <p:sp>
        <p:nvSpPr>
          <p:cNvPr id="4" name="Llamada ovalada 3"/>
          <p:cNvSpPr/>
          <p:nvPr/>
        </p:nvSpPr>
        <p:spPr>
          <a:xfrm>
            <a:off x="2992387" y="1874298"/>
            <a:ext cx="3898264" cy="2841133"/>
          </a:xfrm>
          <a:prstGeom prst="wedgeEllipseCallou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err="1" smtClean="0">
                <a:solidFill>
                  <a:srgbClr val="000000"/>
                </a:solidFill>
              </a:rPr>
              <a:t>Haizearekin</a:t>
            </a:r>
            <a:r>
              <a:rPr lang="es-ES" sz="3200" dirty="0" smtClean="0">
                <a:solidFill>
                  <a:srgbClr val="000000"/>
                </a:solidFill>
              </a:rPr>
              <a:t>, </a:t>
            </a:r>
            <a:r>
              <a:rPr lang="es-ES" sz="3200" dirty="0" err="1" smtClean="0">
                <a:solidFill>
                  <a:srgbClr val="000000"/>
                </a:solidFill>
              </a:rPr>
              <a:t>belauntzi</a:t>
            </a:r>
            <a:r>
              <a:rPr lang="es-ES" sz="3200" dirty="0" smtClean="0">
                <a:solidFill>
                  <a:srgbClr val="000000"/>
                </a:solidFill>
              </a:rPr>
              <a:t> baten </a:t>
            </a:r>
            <a:r>
              <a:rPr lang="es-ES" sz="3200" dirty="0" err="1" smtClean="0">
                <a:solidFill>
                  <a:srgbClr val="000000"/>
                </a:solidFill>
              </a:rPr>
              <a:t>antzera</a:t>
            </a:r>
            <a:endParaRPr lang="es-ES" sz="3200" dirty="0">
              <a:solidFill>
                <a:srgbClr val="000000"/>
              </a:solidFill>
            </a:endParaRPr>
          </a:p>
        </p:txBody>
      </p:sp>
      <p:sp>
        <p:nvSpPr>
          <p:cNvPr id="5" name="Llamada ovalada 4"/>
          <p:cNvSpPr/>
          <p:nvPr/>
        </p:nvSpPr>
        <p:spPr>
          <a:xfrm>
            <a:off x="5699527" y="3531626"/>
            <a:ext cx="3444473" cy="2841133"/>
          </a:xfrm>
          <a:prstGeom prst="wedgeEllipseCallout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200" dirty="0" err="1" smtClean="0">
                <a:solidFill>
                  <a:srgbClr val="000000"/>
                </a:solidFill>
              </a:rPr>
              <a:t>Kolpe</a:t>
            </a:r>
            <a:r>
              <a:rPr lang="es-ES" sz="3200" dirty="0" smtClean="0">
                <a:solidFill>
                  <a:srgbClr val="000000"/>
                </a:solidFill>
              </a:rPr>
              <a:t> </a:t>
            </a:r>
            <a:r>
              <a:rPr lang="es-ES" sz="3200" dirty="0" err="1" smtClean="0">
                <a:solidFill>
                  <a:srgbClr val="000000"/>
                </a:solidFill>
              </a:rPr>
              <a:t>bat</a:t>
            </a:r>
            <a:r>
              <a:rPr lang="es-ES" sz="3200" dirty="0" smtClean="0">
                <a:solidFill>
                  <a:srgbClr val="000000"/>
                </a:solidFill>
              </a:rPr>
              <a:t> </a:t>
            </a:r>
            <a:r>
              <a:rPr lang="es-ES" sz="3200" dirty="0" err="1" smtClean="0">
                <a:solidFill>
                  <a:srgbClr val="000000"/>
                </a:solidFill>
              </a:rPr>
              <a:t>emanez</a:t>
            </a:r>
            <a:endParaRPr lang="es-ES" sz="3200" dirty="0">
              <a:solidFill>
                <a:srgbClr val="000000"/>
              </a:solidFill>
            </a:endParaRPr>
          </a:p>
        </p:txBody>
      </p:sp>
      <p:pic>
        <p:nvPicPr>
          <p:cNvPr id="8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47397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3113" y="696913"/>
            <a:ext cx="8736967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200" dirty="0" err="1" smtClean="0"/>
              <a:t>Baina</a:t>
            </a:r>
            <a:r>
              <a:rPr lang="es-ES" sz="3200" dirty="0" smtClean="0"/>
              <a:t> </a:t>
            </a:r>
            <a:r>
              <a:rPr lang="es-ES" sz="3200" dirty="0" err="1" smtClean="0"/>
              <a:t>aurretik</a:t>
            </a:r>
            <a:r>
              <a:rPr lang="es-ES" sz="3200" dirty="0" smtClean="0"/>
              <a:t> </a:t>
            </a:r>
            <a:r>
              <a:rPr lang="es-ES" sz="3200" dirty="0" err="1" smtClean="0"/>
              <a:t>beste</a:t>
            </a:r>
            <a:r>
              <a:rPr lang="es-ES" sz="3200" dirty="0" smtClean="0"/>
              <a:t> </a:t>
            </a:r>
            <a:r>
              <a:rPr lang="es-ES" sz="3200" dirty="0" err="1" smtClean="0"/>
              <a:t>fasea</a:t>
            </a:r>
            <a:r>
              <a:rPr lang="es-ES" sz="3200" dirty="0" smtClean="0"/>
              <a:t> </a:t>
            </a:r>
            <a:r>
              <a:rPr lang="es-ES" sz="3200" dirty="0" err="1" smtClean="0"/>
              <a:t>behar</a:t>
            </a:r>
            <a:r>
              <a:rPr lang="es-ES" sz="3200" dirty="0" smtClean="0"/>
              <a:t> </a:t>
            </a:r>
            <a:r>
              <a:rPr lang="es-ES" sz="3200" dirty="0" err="1" smtClean="0"/>
              <a:t>dugu</a:t>
            </a:r>
            <a:r>
              <a:rPr lang="es-ES" sz="3200" dirty="0" smtClean="0"/>
              <a:t>: bola </a:t>
            </a:r>
            <a:r>
              <a:rPr lang="es-ES" sz="3200" dirty="0" err="1" smtClean="0"/>
              <a:t>mugitzeko</a:t>
            </a:r>
            <a:r>
              <a:rPr lang="es-ES" sz="3200" dirty="0" smtClean="0"/>
              <a:t> </a:t>
            </a:r>
            <a:r>
              <a:rPr lang="es-ES" sz="3200" dirty="0" err="1" smtClean="0"/>
              <a:t>zerbait</a:t>
            </a:r>
            <a:r>
              <a:rPr lang="es-ES" sz="3200" dirty="0" smtClean="0"/>
              <a:t> </a:t>
            </a:r>
            <a:r>
              <a:rPr lang="es-ES" sz="3200" dirty="0" err="1" smtClean="0"/>
              <a:t>behar</a:t>
            </a:r>
            <a:r>
              <a:rPr lang="es-ES" sz="3200" dirty="0" smtClean="0"/>
              <a:t> </a:t>
            </a:r>
            <a:r>
              <a:rPr lang="es-ES" sz="3200" dirty="0" err="1" smtClean="0"/>
              <a:t>dugu</a:t>
            </a:r>
            <a:r>
              <a:rPr lang="es-ES" sz="3200" dirty="0" smtClean="0"/>
              <a:t>, </a:t>
            </a:r>
            <a:r>
              <a:rPr lang="es-ES" sz="3200" dirty="0" err="1" smtClean="0"/>
              <a:t>adbidez</a:t>
            </a:r>
            <a:r>
              <a:rPr lang="es-ES" sz="3200" dirty="0" smtClean="0"/>
              <a:t> </a:t>
            </a:r>
            <a:r>
              <a:rPr lang="es-ES" sz="3200" dirty="0" err="1" smtClean="0"/>
              <a:t>arrapala</a:t>
            </a:r>
            <a:r>
              <a:rPr lang="es-ES" sz="3200" dirty="0" smtClean="0"/>
              <a:t> </a:t>
            </a:r>
            <a:r>
              <a:rPr lang="es-ES" sz="3200" dirty="0" err="1" smtClean="0"/>
              <a:t>batetik</a:t>
            </a:r>
            <a:r>
              <a:rPr lang="es-ES" sz="3200" dirty="0" smtClean="0"/>
              <a:t> bola </a:t>
            </a:r>
            <a:r>
              <a:rPr lang="es-ES" sz="3200" dirty="0" err="1" smtClean="0"/>
              <a:t>mugituz</a:t>
            </a:r>
            <a:r>
              <a:rPr lang="es-ES" sz="3200" dirty="0"/>
              <a:t> </a:t>
            </a:r>
            <a:r>
              <a:rPr lang="es-ES" sz="3200" dirty="0" smtClean="0"/>
              <a:t>ala </a:t>
            </a:r>
            <a:r>
              <a:rPr lang="es-ES" sz="3200" dirty="0" err="1" smtClean="0"/>
              <a:t>pendulo</a:t>
            </a:r>
            <a:r>
              <a:rPr lang="es-ES" sz="3200" dirty="0" smtClean="0"/>
              <a:t> baten </a:t>
            </a:r>
            <a:r>
              <a:rPr lang="es-ES" sz="3200" dirty="0" err="1" smtClean="0"/>
              <a:t>bitartez</a:t>
            </a:r>
            <a:r>
              <a:rPr lang="es-ES" sz="3200" dirty="0" smtClean="0"/>
              <a:t> ala </a:t>
            </a:r>
            <a:r>
              <a:rPr lang="es-ES" sz="3200" dirty="0" err="1" smtClean="0"/>
              <a:t>malguki</a:t>
            </a:r>
            <a:r>
              <a:rPr lang="es-ES" sz="3200" dirty="0" smtClean="0"/>
              <a:t> baten </a:t>
            </a:r>
            <a:r>
              <a:rPr lang="es-ES" sz="3200" dirty="0" err="1" smtClean="0"/>
              <a:t>bitartez</a:t>
            </a:r>
            <a:r>
              <a:rPr lang="es-ES" sz="3200" dirty="0" smtClean="0"/>
              <a:t>.</a:t>
            </a:r>
            <a:endParaRPr lang="es-ES" sz="3200" dirty="0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 rot="5154767">
            <a:off x="5627629" y="6119038"/>
            <a:ext cx="576262" cy="358775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9933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1381860" y="3202007"/>
            <a:ext cx="358775" cy="3313113"/>
          </a:xfrm>
          <a:prstGeom prst="rect">
            <a:avLst/>
          </a:prstGeom>
          <a:gradFill rotWithShape="1">
            <a:gsLst>
              <a:gs pos="0">
                <a:srgbClr val="9933FF"/>
              </a:gs>
              <a:gs pos="100000">
                <a:srgbClr val="003366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 rot="2025022">
            <a:off x="911960" y="4427557"/>
            <a:ext cx="5538787" cy="309563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9933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" name="Oval 10" descr="bola_rodantno"/>
          <p:cNvSpPr>
            <a:spLocks noChangeArrowheads="1"/>
          </p:cNvSpPr>
          <p:nvPr/>
        </p:nvSpPr>
        <p:spPr bwMode="auto">
          <a:xfrm>
            <a:off x="1775560" y="2698770"/>
            <a:ext cx="576262" cy="576262"/>
          </a:xfrm>
          <a:prstGeom prst="ellipse">
            <a:avLst/>
          </a:prstGeom>
          <a:blipFill dpi="0" rotWithShape="1">
            <a:blip r:embed="rId2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pic>
        <p:nvPicPr>
          <p:cNvPr id="9" name="Imagen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Imagen 11" descr="blanco_pequen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Imagen 12" descr="logo_papel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2867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8129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3E62D88-E717-7B4D-8799-B6CDB713DDB2}" type="slidenum">
              <a:rPr lang="eu-ES" sz="1400">
                <a:latin typeface="Times" charset="0"/>
              </a:rPr>
              <a:pPr/>
              <a:t>7</a:t>
            </a:fld>
            <a:endParaRPr lang="eu-ES" sz="1400">
              <a:latin typeface="Times" charset="0"/>
            </a:endParaRPr>
          </a:p>
        </p:txBody>
      </p:sp>
      <p:grpSp>
        <p:nvGrpSpPr>
          <p:cNvPr id="688130" name="Group 2"/>
          <p:cNvGrpSpPr>
            <a:grpSpLocks/>
          </p:cNvGrpSpPr>
          <p:nvPr/>
        </p:nvGrpSpPr>
        <p:grpSpPr bwMode="auto">
          <a:xfrm>
            <a:off x="8027988" y="2852738"/>
            <a:ext cx="504825" cy="2736850"/>
            <a:chOff x="4286" y="-335"/>
            <a:chExt cx="318" cy="1724"/>
          </a:xfrm>
        </p:grpSpPr>
        <p:sp>
          <p:nvSpPr>
            <p:cNvPr id="688162" name="Rectangle 3"/>
            <p:cNvSpPr>
              <a:spLocks noChangeArrowheads="1"/>
            </p:cNvSpPr>
            <p:nvPr/>
          </p:nvSpPr>
          <p:spPr bwMode="auto">
            <a:xfrm>
              <a:off x="4286" y="-335"/>
              <a:ext cx="318" cy="17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graphicFrame>
          <p:nvGraphicFramePr>
            <p:cNvPr id="688163" name="Object 4"/>
            <p:cNvGraphicFramePr>
              <a:graphicFrameLocks noChangeAspect="1"/>
            </p:cNvGraphicFramePr>
            <p:nvPr/>
          </p:nvGraphicFramePr>
          <p:xfrm>
            <a:off x="4332" y="-289"/>
            <a:ext cx="216" cy="16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424" name="PHOTO-PAINT" r:id="rId3" imgW="342676" imgH="2590476" progId="CorelPhotoPaint.Image.12">
                    <p:embed/>
                  </p:oleObj>
                </mc:Choice>
                <mc:Fallback>
                  <p:oleObj name="PHOTO-PAINT" r:id="rId3" imgW="342676" imgH="2590476" progId="CorelPhotoPaint.Image.1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2" y="-289"/>
                          <a:ext cx="216" cy="16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88131" name="Rectangle 5"/>
          <p:cNvSpPr>
            <a:spLocks noChangeArrowheads="1"/>
          </p:cNvSpPr>
          <p:nvPr/>
        </p:nvSpPr>
        <p:spPr bwMode="auto">
          <a:xfrm rot="5154767">
            <a:off x="5110957" y="5193506"/>
            <a:ext cx="576262" cy="358775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9933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88132" name="Rectangle 6"/>
          <p:cNvSpPr>
            <a:spLocks noChangeArrowheads="1"/>
          </p:cNvSpPr>
          <p:nvPr/>
        </p:nvSpPr>
        <p:spPr bwMode="auto">
          <a:xfrm>
            <a:off x="865188" y="2276475"/>
            <a:ext cx="358775" cy="3313113"/>
          </a:xfrm>
          <a:prstGeom prst="rect">
            <a:avLst/>
          </a:prstGeom>
          <a:gradFill rotWithShape="1">
            <a:gsLst>
              <a:gs pos="0">
                <a:srgbClr val="9933FF"/>
              </a:gs>
              <a:gs pos="100000">
                <a:srgbClr val="003366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88133" name="Rectangle 7"/>
          <p:cNvSpPr>
            <a:spLocks noChangeArrowheads="1"/>
          </p:cNvSpPr>
          <p:nvPr/>
        </p:nvSpPr>
        <p:spPr bwMode="auto">
          <a:xfrm rot="2025022">
            <a:off x="395288" y="3502025"/>
            <a:ext cx="5538787" cy="309563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9933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88135" name="Rectangle 9"/>
          <p:cNvSpPr>
            <a:spLocks noChangeArrowheads="1"/>
          </p:cNvSpPr>
          <p:nvPr/>
        </p:nvSpPr>
        <p:spPr bwMode="auto">
          <a:xfrm>
            <a:off x="6372225" y="4149725"/>
            <a:ext cx="360363" cy="1511300"/>
          </a:xfrm>
          <a:prstGeom prst="rect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88139" name="Line 15"/>
          <p:cNvSpPr>
            <a:spLocks noChangeShapeType="1"/>
          </p:cNvSpPr>
          <p:nvPr/>
        </p:nvSpPr>
        <p:spPr bwMode="auto">
          <a:xfrm>
            <a:off x="746125" y="723900"/>
            <a:ext cx="2127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grpSp>
        <p:nvGrpSpPr>
          <p:cNvPr id="3" name="Group 17"/>
          <p:cNvGrpSpPr>
            <a:grpSpLocks/>
          </p:cNvGrpSpPr>
          <p:nvPr/>
        </p:nvGrpSpPr>
        <p:grpSpPr bwMode="auto">
          <a:xfrm>
            <a:off x="5219700" y="2781300"/>
            <a:ext cx="2620963" cy="2622550"/>
            <a:chOff x="1882" y="527"/>
            <a:chExt cx="1651" cy="1652"/>
          </a:xfrm>
        </p:grpSpPr>
        <p:sp>
          <p:nvSpPr>
            <p:cNvPr id="688151" name="Oval 18" descr="bolita_rojaH2O"/>
            <p:cNvSpPr>
              <a:spLocks noChangeArrowheads="1"/>
            </p:cNvSpPr>
            <p:nvPr/>
          </p:nvSpPr>
          <p:spPr bwMode="auto">
            <a:xfrm rot="2715113">
              <a:off x="3356" y="1911"/>
              <a:ext cx="200" cy="154"/>
            </a:xfrm>
            <a:prstGeom prst="ellipse">
              <a:avLst/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88152" name="AutoShape 19"/>
            <p:cNvSpPr>
              <a:spLocks noChangeArrowheads="1"/>
            </p:cNvSpPr>
            <p:nvPr/>
          </p:nvSpPr>
          <p:spPr bwMode="auto">
            <a:xfrm>
              <a:off x="2064" y="709"/>
              <a:ext cx="1315" cy="1315"/>
            </a:xfrm>
            <a:prstGeom prst="plus">
              <a:avLst>
                <a:gd name="adj" fmla="val 47222"/>
              </a:avLst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88153" name="AutoShape 20"/>
            <p:cNvSpPr>
              <a:spLocks noChangeArrowheads="1"/>
            </p:cNvSpPr>
            <p:nvPr/>
          </p:nvSpPr>
          <p:spPr bwMode="auto">
            <a:xfrm rot="2546218">
              <a:off x="2064" y="709"/>
              <a:ext cx="1315" cy="1315"/>
            </a:xfrm>
            <a:prstGeom prst="plus">
              <a:avLst>
                <a:gd name="adj" fmla="val 47222"/>
              </a:avLst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88154" name="Oval 21"/>
            <p:cNvSpPr>
              <a:spLocks noChangeArrowheads="1"/>
            </p:cNvSpPr>
            <p:nvPr/>
          </p:nvSpPr>
          <p:spPr bwMode="auto">
            <a:xfrm>
              <a:off x="2609" y="1253"/>
              <a:ext cx="227" cy="227"/>
            </a:xfrm>
            <a:prstGeom prst="ellipse">
              <a:avLst/>
            </a:prstGeom>
            <a:solidFill>
              <a:srgbClr val="FF9900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88155" name="Rectangle 22"/>
            <p:cNvSpPr>
              <a:spLocks noChangeArrowheads="1"/>
            </p:cNvSpPr>
            <p:nvPr/>
          </p:nvSpPr>
          <p:spPr bwMode="auto">
            <a:xfrm rot="2519785">
              <a:off x="1927" y="1026"/>
              <a:ext cx="701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88156" name="Rectangle 23"/>
            <p:cNvSpPr>
              <a:spLocks noChangeArrowheads="1"/>
            </p:cNvSpPr>
            <p:nvPr/>
          </p:nvSpPr>
          <p:spPr bwMode="auto">
            <a:xfrm rot="2519785">
              <a:off x="2789" y="1661"/>
              <a:ext cx="701" cy="51"/>
            </a:xfrm>
            <a:prstGeom prst="rect">
              <a:avLst/>
            </a:prstGeom>
            <a:solidFill>
              <a:srgbClr val="EDC22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88157" name="Rectangle 24"/>
            <p:cNvSpPr>
              <a:spLocks noChangeArrowheads="1"/>
            </p:cNvSpPr>
            <p:nvPr/>
          </p:nvSpPr>
          <p:spPr bwMode="auto">
            <a:xfrm rot="-2880216">
              <a:off x="2688" y="900"/>
              <a:ext cx="701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88158" name="Rectangle 25"/>
            <p:cNvSpPr>
              <a:spLocks noChangeArrowheads="1"/>
            </p:cNvSpPr>
            <p:nvPr/>
          </p:nvSpPr>
          <p:spPr bwMode="auto">
            <a:xfrm rot="-2880216">
              <a:off x="2053" y="1762"/>
              <a:ext cx="701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88159" name="Oval 26"/>
            <p:cNvSpPr>
              <a:spLocks noChangeArrowheads="1"/>
            </p:cNvSpPr>
            <p:nvPr/>
          </p:nvSpPr>
          <p:spPr bwMode="auto">
            <a:xfrm rot="2715113">
              <a:off x="1859" y="686"/>
              <a:ext cx="200" cy="15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88160" name="Oval 27"/>
            <p:cNvSpPr>
              <a:spLocks noChangeArrowheads="1"/>
            </p:cNvSpPr>
            <p:nvPr/>
          </p:nvSpPr>
          <p:spPr bwMode="auto">
            <a:xfrm rot="7801742">
              <a:off x="3220" y="550"/>
              <a:ext cx="200" cy="15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88161" name="Oval 28"/>
            <p:cNvSpPr>
              <a:spLocks noChangeArrowheads="1"/>
            </p:cNvSpPr>
            <p:nvPr/>
          </p:nvSpPr>
          <p:spPr bwMode="auto">
            <a:xfrm rot="7801742">
              <a:off x="2041" y="2002"/>
              <a:ext cx="200" cy="15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688144" name="Rectangle 31" descr="Roble"/>
          <p:cNvSpPr>
            <a:spLocks noChangeArrowheads="1"/>
          </p:cNvSpPr>
          <p:nvPr/>
        </p:nvSpPr>
        <p:spPr bwMode="auto">
          <a:xfrm>
            <a:off x="755650" y="5589588"/>
            <a:ext cx="7993063" cy="4318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857120" name="Text Box 32"/>
          <p:cNvSpPr txBox="1">
            <a:spLocks noChangeArrowheads="1"/>
          </p:cNvSpPr>
          <p:nvPr/>
        </p:nvSpPr>
        <p:spPr bwMode="auto">
          <a:xfrm>
            <a:off x="1908175" y="1628775"/>
            <a:ext cx="2825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2400" b="1">
                <a:cs typeface="Arial" charset="0"/>
              </a:rPr>
              <a:t>Bola altura batean</a:t>
            </a:r>
          </a:p>
        </p:txBody>
      </p:sp>
      <p:sp>
        <p:nvSpPr>
          <p:cNvPr id="857121" name="Text Box 33"/>
          <p:cNvSpPr txBox="1">
            <a:spLocks noChangeArrowheads="1"/>
          </p:cNvSpPr>
          <p:nvPr/>
        </p:nvSpPr>
        <p:spPr bwMode="auto">
          <a:xfrm>
            <a:off x="2535238" y="2582863"/>
            <a:ext cx="21986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2400" b="1">
                <a:cs typeface="Arial" charset="0"/>
              </a:rPr>
              <a:t>Plano okertua</a:t>
            </a:r>
          </a:p>
        </p:txBody>
      </p:sp>
      <p:sp>
        <p:nvSpPr>
          <p:cNvPr id="857122" name="Text Box 34"/>
          <p:cNvSpPr txBox="1">
            <a:spLocks noChangeArrowheads="1"/>
          </p:cNvSpPr>
          <p:nvPr/>
        </p:nvSpPr>
        <p:spPr bwMode="auto">
          <a:xfrm>
            <a:off x="6732588" y="5084763"/>
            <a:ext cx="15541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2400" b="1">
                <a:cs typeface="Arial" charset="0"/>
              </a:rPr>
              <a:t>Pospoloa</a:t>
            </a:r>
          </a:p>
        </p:txBody>
      </p:sp>
      <p:sp>
        <p:nvSpPr>
          <p:cNvPr id="857123" name="Text Box 35"/>
          <p:cNvSpPr txBox="1">
            <a:spLocks noChangeArrowheads="1"/>
          </p:cNvSpPr>
          <p:nvPr/>
        </p:nvSpPr>
        <p:spPr bwMode="auto">
          <a:xfrm>
            <a:off x="5435600" y="2492375"/>
            <a:ext cx="12493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2400" b="1">
                <a:cs typeface="Arial" charset="0"/>
              </a:rPr>
              <a:t>Gurpila</a:t>
            </a:r>
          </a:p>
        </p:txBody>
      </p:sp>
      <p:sp>
        <p:nvSpPr>
          <p:cNvPr id="857124" name="Text Box 36"/>
          <p:cNvSpPr txBox="1">
            <a:spLocks noChangeArrowheads="1"/>
          </p:cNvSpPr>
          <p:nvPr/>
        </p:nvSpPr>
        <p:spPr bwMode="auto">
          <a:xfrm>
            <a:off x="5003800" y="3573463"/>
            <a:ext cx="8699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1800" b="1">
                <a:cs typeface="Arial" charset="0"/>
              </a:rPr>
              <a:t>Aspak</a:t>
            </a:r>
          </a:p>
        </p:txBody>
      </p:sp>
      <p:sp>
        <p:nvSpPr>
          <p:cNvPr id="857125" name="Text Box 37"/>
          <p:cNvSpPr txBox="1">
            <a:spLocks noChangeArrowheads="1"/>
          </p:cNvSpPr>
          <p:nvPr/>
        </p:nvSpPr>
        <p:spPr bwMode="auto">
          <a:xfrm>
            <a:off x="7308850" y="3500438"/>
            <a:ext cx="7937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u-ES" sz="2400" b="1">
                <a:cs typeface="Arial" charset="0"/>
              </a:rPr>
              <a:t>Lixa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958850" y="781900"/>
            <a:ext cx="788511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u-ES" sz="3200" dirty="0" smtClean="0">
                <a:effectLst>
                  <a:outerShdw blurRad="38100" dist="38100" dir="2700000" algn="tl">
                    <a:srgbClr val="FFFFFF"/>
                  </a:outerShdw>
                </a:effectLst>
                <a:cs typeface="Arial" charset="0"/>
              </a:rPr>
              <a:t>Den dena elkartuz, hauxe lor dezakegu:</a:t>
            </a:r>
            <a:endParaRPr lang="eu-ES" sz="3200" dirty="0">
              <a:effectLst>
                <a:outerShdw blurRad="38100" dist="38100" dir="2700000" algn="tl">
                  <a:srgbClr val="FFFFFF"/>
                </a:outerShdw>
              </a:effectLst>
              <a:cs typeface="Arial" charset="0"/>
            </a:endParaRPr>
          </a:p>
          <a:p>
            <a:endParaRPr lang="es-ES" sz="3200" dirty="0"/>
          </a:p>
        </p:txBody>
      </p:sp>
      <p:sp>
        <p:nvSpPr>
          <p:cNvPr id="35" name="Rectangle 31" descr="Roble"/>
          <p:cNvSpPr>
            <a:spLocks noChangeArrowheads="1"/>
          </p:cNvSpPr>
          <p:nvPr/>
        </p:nvSpPr>
        <p:spPr bwMode="auto">
          <a:xfrm>
            <a:off x="908050" y="5741988"/>
            <a:ext cx="7993063" cy="4318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pic>
        <p:nvPicPr>
          <p:cNvPr id="38" name="Imagen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" name="Imagen 11" descr="blanco_pequen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" name="Imagen 12" descr="logo_papel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ipse 3"/>
          <p:cNvSpPr/>
          <p:nvPr/>
        </p:nvSpPr>
        <p:spPr>
          <a:xfrm>
            <a:off x="1223963" y="1628775"/>
            <a:ext cx="684212" cy="6477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9347892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7120" grpId="0"/>
      <p:bldP spid="857121" grpId="0"/>
      <p:bldP spid="857122" grpId="0"/>
      <p:bldP spid="857123" grpId="0"/>
      <p:bldP spid="857124" grpId="0"/>
      <p:bldP spid="85712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50125" y="817902"/>
            <a:ext cx="863894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3200" dirty="0" err="1" smtClean="0"/>
              <a:t>Aurreko</a:t>
            </a:r>
            <a:r>
              <a:rPr lang="es-ES" sz="3200" dirty="0" smtClean="0"/>
              <a:t> </a:t>
            </a:r>
            <a:r>
              <a:rPr lang="es-ES" sz="3200" dirty="0" err="1" smtClean="0"/>
              <a:t>objektuek</a:t>
            </a:r>
            <a:r>
              <a:rPr lang="es-ES" sz="3200" dirty="0" smtClean="0"/>
              <a:t> </a:t>
            </a:r>
            <a:r>
              <a:rPr lang="es-ES" sz="3200" dirty="0" err="1" smtClean="0"/>
              <a:t>makina</a:t>
            </a:r>
            <a:r>
              <a:rPr lang="es-ES" sz="3200" dirty="0" smtClean="0"/>
              <a:t> </a:t>
            </a:r>
            <a:r>
              <a:rPr lang="es-ES" sz="3200" dirty="0" err="1" smtClean="0"/>
              <a:t>osatzen</a:t>
            </a:r>
            <a:r>
              <a:rPr lang="es-ES" sz="3200" dirty="0" smtClean="0"/>
              <a:t> al </a:t>
            </a:r>
            <a:r>
              <a:rPr lang="es-ES" sz="3200" dirty="0" err="1" smtClean="0"/>
              <a:t>dute</a:t>
            </a:r>
            <a:r>
              <a:rPr lang="es-ES" sz="3200" dirty="0" smtClean="0"/>
              <a:t>? </a:t>
            </a:r>
            <a:r>
              <a:rPr lang="es-ES" sz="3200" dirty="0" err="1" smtClean="0"/>
              <a:t>Zein</a:t>
            </a:r>
            <a:r>
              <a:rPr lang="es-ES" sz="3200" dirty="0" smtClean="0"/>
              <a:t> </a:t>
            </a:r>
            <a:r>
              <a:rPr lang="es-ES" sz="3200" dirty="0" err="1" smtClean="0"/>
              <a:t>motatakoa</a:t>
            </a:r>
            <a:r>
              <a:rPr lang="es-ES" sz="3200" dirty="0" smtClean="0"/>
              <a:t> da? </a:t>
            </a:r>
            <a:r>
              <a:rPr lang="es-ES" sz="3200" dirty="0" err="1" smtClean="0"/>
              <a:t>Zein</a:t>
            </a:r>
            <a:r>
              <a:rPr lang="es-ES" sz="3200" dirty="0" smtClean="0"/>
              <a:t> da </a:t>
            </a:r>
            <a:r>
              <a:rPr lang="es-ES" sz="3200" dirty="0" err="1" smtClean="0"/>
              <a:t>bere</a:t>
            </a:r>
            <a:r>
              <a:rPr lang="es-ES" sz="3200" dirty="0" smtClean="0"/>
              <a:t> </a:t>
            </a:r>
            <a:r>
              <a:rPr lang="es-ES" sz="3200" dirty="0" err="1" smtClean="0"/>
              <a:t>izena</a:t>
            </a:r>
            <a:r>
              <a:rPr lang="es-ES" sz="3200" dirty="0" smtClean="0"/>
              <a:t>?</a:t>
            </a:r>
          </a:p>
          <a:p>
            <a:pPr algn="just"/>
            <a:endParaRPr lang="es-ES" sz="3200" dirty="0"/>
          </a:p>
          <a:p>
            <a:pPr algn="just"/>
            <a:r>
              <a:rPr lang="es-ES" sz="3200" dirty="0" err="1" smtClean="0"/>
              <a:t>Identifika</a:t>
            </a:r>
            <a:r>
              <a:rPr lang="es-ES" sz="3200" dirty="0" smtClean="0"/>
              <a:t> </a:t>
            </a:r>
            <a:r>
              <a:rPr lang="es-ES" sz="3200" dirty="0" err="1" smtClean="0"/>
              <a:t>itzazu</a:t>
            </a:r>
            <a:r>
              <a:rPr lang="es-ES" sz="3200" dirty="0" smtClean="0"/>
              <a:t> </a:t>
            </a:r>
            <a:r>
              <a:rPr lang="es-ES" sz="3200" dirty="0" err="1" smtClean="0"/>
              <a:t>kausak</a:t>
            </a:r>
            <a:r>
              <a:rPr lang="es-ES" sz="3200" dirty="0" smtClean="0"/>
              <a:t> eta </a:t>
            </a:r>
            <a:r>
              <a:rPr lang="es-ES" sz="3200" dirty="0" err="1" smtClean="0"/>
              <a:t>efektuak</a:t>
            </a:r>
            <a:r>
              <a:rPr lang="es-ES" sz="3200" dirty="0" smtClean="0"/>
              <a:t>.</a:t>
            </a:r>
          </a:p>
          <a:p>
            <a:pPr algn="just"/>
            <a:endParaRPr lang="es-ES" sz="3200" dirty="0"/>
          </a:p>
          <a:p>
            <a:pPr algn="just"/>
            <a:r>
              <a:rPr lang="es-ES" sz="3200" dirty="0" err="1" smtClean="0"/>
              <a:t>Zeintzuk</a:t>
            </a:r>
            <a:r>
              <a:rPr lang="es-ES" sz="3200" dirty="0" smtClean="0"/>
              <a:t> </a:t>
            </a:r>
            <a:r>
              <a:rPr lang="es-ES" sz="3200" dirty="0" err="1" smtClean="0"/>
              <a:t>dira</a:t>
            </a:r>
            <a:r>
              <a:rPr lang="es-ES" sz="3200" dirty="0" smtClean="0"/>
              <a:t> </a:t>
            </a:r>
            <a:r>
              <a:rPr lang="es-ES" sz="3200" dirty="0" err="1" smtClean="0"/>
              <a:t>faseak</a:t>
            </a:r>
            <a:r>
              <a:rPr lang="es-ES" sz="3200" dirty="0" smtClean="0"/>
              <a:t>? </a:t>
            </a:r>
            <a:r>
              <a:rPr lang="es-ES" sz="3200" dirty="0" err="1" smtClean="0"/>
              <a:t>Deskriba</a:t>
            </a:r>
            <a:r>
              <a:rPr lang="es-ES" sz="3200" dirty="0" smtClean="0"/>
              <a:t> </a:t>
            </a:r>
            <a:r>
              <a:rPr lang="es-ES" sz="3200" dirty="0" err="1" smtClean="0"/>
              <a:t>itzazu</a:t>
            </a:r>
            <a:r>
              <a:rPr lang="es-ES" sz="3200" dirty="0" smtClean="0"/>
              <a:t>.</a:t>
            </a:r>
          </a:p>
          <a:p>
            <a:pPr algn="just"/>
            <a:endParaRPr lang="es-ES" sz="3200" dirty="0"/>
          </a:p>
          <a:p>
            <a:pPr algn="just"/>
            <a:r>
              <a:rPr lang="es-ES" sz="3200" dirty="0" err="1" smtClean="0"/>
              <a:t>Makina</a:t>
            </a:r>
            <a:r>
              <a:rPr lang="es-ES" sz="3200" dirty="0" smtClean="0"/>
              <a:t> </a:t>
            </a:r>
            <a:r>
              <a:rPr lang="es-ES" sz="3200" dirty="0" err="1" smtClean="0"/>
              <a:t>ziklikoa</a:t>
            </a:r>
            <a:r>
              <a:rPr lang="es-ES" sz="3200" dirty="0" smtClean="0"/>
              <a:t> ala </a:t>
            </a:r>
            <a:r>
              <a:rPr lang="es-ES" sz="3200" dirty="0" err="1" smtClean="0"/>
              <a:t>kateatutako</a:t>
            </a:r>
            <a:r>
              <a:rPr lang="es-ES" sz="3200" dirty="0" smtClean="0"/>
              <a:t> </a:t>
            </a:r>
            <a:r>
              <a:rPr lang="es-ES" sz="3200" dirty="0" err="1" smtClean="0"/>
              <a:t>efektuen</a:t>
            </a:r>
            <a:r>
              <a:rPr lang="es-ES" sz="3200" dirty="0" smtClean="0"/>
              <a:t> </a:t>
            </a:r>
            <a:r>
              <a:rPr lang="es-ES" sz="3200" dirty="0" err="1" smtClean="0"/>
              <a:t>makina</a:t>
            </a:r>
            <a:r>
              <a:rPr lang="es-ES" sz="3200" dirty="0" smtClean="0"/>
              <a:t> al da? </a:t>
            </a:r>
            <a:r>
              <a:rPr lang="es-ES" sz="3200" dirty="0" err="1" smtClean="0"/>
              <a:t>Zein</a:t>
            </a:r>
            <a:r>
              <a:rPr lang="es-ES" sz="3200" dirty="0" smtClean="0"/>
              <a:t> da </a:t>
            </a:r>
            <a:r>
              <a:rPr lang="es-ES" sz="3200" dirty="0" err="1" smtClean="0"/>
              <a:t>ezberdintasuna</a:t>
            </a:r>
            <a:r>
              <a:rPr lang="es-ES" sz="3200" dirty="0" smtClean="0"/>
              <a:t>? </a:t>
            </a:r>
            <a:r>
              <a:rPr lang="es-ES" sz="3200" dirty="0" err="1" smtClean="0"/>
              <a:t>Lehen</a:t>
            </a:r>
            <a:r>
              <a:rPr lang="es-ES" sz="3200" dirty="0" smtClean="0"/>
              <a:t> </a:t>
            </a:r>
            <a:r>
              <a:rPr lang="es-ES" sz="3200" dirty="0" err="1" smtClean="0"/>
              <a:t>Hezkuntzan</a:t>
            </a:r>
            <a:r>
              <a:rPr lang="es-ES" sz="3200" dirty="0" smtClean="0"/>
              <a:t> </a:t>
            </a:r>
            <a:r>
              <a:rPr lang="es-ES" sz="3200" dirty="0" err="1" smtClean="0"/>
              <a:t>lantzeko</a:t>
            </a:r>
            <a:r>
              <a:rPr lang="es-ES" sz="3200" dirty="0" smtClean="0"/>
              <a:t> </a:t>
            </a:r>
            <a:r>
              <a:rPr lang="es-ES" sz="3200" dirty="0" err="1" smtClean="0"/>
              <a:t>kognitiboki</a:t>
            </a:r>
            <a:r>
              <a:rPr lang="es-ES" sz="3200" dirty="0" smtClean="0"/>
              <a:t> eta </a:t>
            </a:r>
            <a:r>
              <a:rPr lang="es-ES" sz="3200" dirty="0" err="1" smtClean="0"/>
              <a:t>egiteko</a:t>
            </a:r>
            <a:r>
              <a:rPr lang="es-ES" sz="3200" dirty="0" smtClean="0"/>
              <a:t> </a:t>
            </a:r>
            <a:r>
              <a:rPr lang="es-ES" sz="3200" dirty="0" err="1" smtClean="0"/>
              <a:t>errazena</a:t>
            </a:r>
            <a:r>
              <a:rPr lang="es-ES" sz="3200" dirty="0" smtClean="0"/>
              <a:t> </a:t>
            </a:r>
            <a:r>
              <a:rPr lang="es-ES" sz="3200" dirty="0" err="1" smtClean="0"/>
              <a:t>zein</a:t>
            </a:r>
            <a:r>
              <a:rPr lang="es-ES" sz="3200" dirty="0" smtClean="0"/>
              <a:t> </a:t>
            </a:r>
            <a:r>
              <a:rPr lang="es-ES" sz="3200" dirty="0" err="1" smtClean="0"/>
              <a:t>makina</a:t>
            </a:r>
            <a:r>
              <a:rPr lang="es-ES" sz="3200" dirty="0" smtClean="0"/>
              <a:t> da?</a:t>
            </a:r>
            <a:endParaRPr lang="es-ES" sz="3200" dirty="0"/>
          </a:p>
        </p:txBody>
      </p:sp>
      <p:pic>
        <p:nvPicPr>
          <p:cNvPr id="5" name="Imagen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Imagen 11" descr="blanco_pequen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Imagen 12" descr="logo_pap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0156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9153" name="3 Marcador de número de diapositiva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76CCDA5-AE81-9C43-81D1-A5892445CAD3}" type="slidenum">
              <a:rPr lang="eu-ES" sz="1400">
                <a:latin typeface="Times" charset="0"/>
              </a:rPr>
              <a:pPr/>
              <a:t>9</a:t>
            </a:fld>
            <a:endParaRPr lang="eu-ES" sz="1400">
              <a:latin typeface="Times" charset="0"/>
            </a:endParaRPr>
          </a:p>
        </p:txBody>
      </p:sp>
      <p:grpSp>
        <p:nvGrpSpPr>
          <p:cNvPr id="689154" name="Group 2"/>
          <p:cNvGrpSpPr>
            <a:grpSpLocks/>
          </p:cNvGrpSpPr>
          <p:nvPr/>
        </p:nvGrpSpPr>
        <p:grpSpPr bwMode="auto">
          <a:xfrm>
            <a:off x="8027988" y="2852738"/>
            <a:ext cx="504825" cy="2736850"/>
            <a:chOff x="4286" y="-335"/>
            <a:chExt cx="318" cy="1724"/>
          </a:xfrm>
        </p:grpSpPr>
        <p:sp>
          <p:nvSpPr>
            <p:cNvPr id="689180" name="Rectangle 3"/>
            <p:cNvSpPr>
              <a:spLocks noChangeArrowheads="1"/>
            </p:cNvSpPr>
            <p:nvPr/>
          </p:nvSpPr>
          <p:spPr bwMode="auto">
            <a:xfrm>
              <a:off x="4286" y="-335"/>
              <a:ext cx="318" cy="172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graphicFrame>
          <p:nvGraphicFramePr>
            <p:cNvPr id="689181" name="Object 4"/>
            <p:cNvGraphicFramePr>
              <a:graphicFrameLocks noChangeAspect="1"/>
            </p:cNvGraphicFramePr>
            <p:nvPr/>
          </p:nvGraphicFramePr>
          <p:xfrm>
            <a:off x="4332" y="-289"/>
            <a:ext cx="216" cy="163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87" name="PHOTO-PAINT" r:id="rId3" imgW="342676" imgH="2590476" progId="CorelPhotoPaint.Image.12">
                    <p:embed/>
                  </p:oleObj>
                </mc:Choice>
                <mc:Fallback>
                  <p:oleObj name="PHOTO-PAINT" r:id="rId3" imgW="342676" imgH="2590476" progId="CorelPhotoPaint.Image.12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32" y="-289"/>
                          <a:ext cx="216" cy="163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blurRad="63500" dist="38099" dir="2700000" algn="ctr" rotWithShape="0">
                                  <a:schemeClr val="bg2">
                                    <a:alpha val="74997"/>
                                  </a:schemeClr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89155" name="Rectangle 5"/>
          <p:cNvSpPr>
            <a:spLocks noChangeArrowheads="1"/>
          </p:cNvSpPr>
          <p:nvPr/>
        </p:nvSpPr>
        <p:spPr bwMode="auto">
          <a:xfrm rot="5154767">
            <a:off x="5110957" y="5193506"/>
            <a:ext cx="576262" cy="358775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9933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89156" name="Rectangle 6"/>
          <p:cNvSpPr>
            <a:spLocks noChangeArrowheads="1"/>
          </p:cNvSpPr>
          <p:nvPr/>
        </p:nvSpPr>
        <p:spPr bwMode="auto">
          <a:xfrm>
            <a:off x="865188" y="2276475"/>
            <a:ext cx="358775" cy="3313113"/>
          </a:xfrm>
          <a:prstGeom prst="rect">
            <a:avLst/>
          </a:prstGeom>
          <a:gradFill rotWithShape="1">
            <a:gsLst>
              <a:gs pos="0">
                <a:srgbClr val="9933FF"/>
              </a:gs>
              <a:gs pos="100000">
                <a:srgbClr val="003366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89157" name="Rectangle 7"/>
          <p:cNvSpPr>
            <a:spLocks noChangeArrowheads="1"/>
          </p:cNvSpPr>
          <p:nvPr/>
        </p:nvSpPr>
        <p:spPr bwMode="auto">
          <a:xfrm rot="2025022">
            <a:off x="395288" y="3502025"/>
            <a:ext cx="5538787" cy="309563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9933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89159" name="Rectangle 9"/>
          <p:cNvSpPr>
            <a:spLocks noChangeArrowheads="1"/>
          </p:cNvSpPr>
          <p:nvPr/>
        </p:nvSpPr>
        <p:spPr bwMode="auto">
          <a:xfrm>
            <a:off x="6372225" y="4149725"/>
            <a:ext cx="360363" cy="1511300"/>
          </a:xfrm>
          <a:prstGeom prst="rect">
            <a:avLst/>
          </a:prstGeom>
          <a:solidFill>
            <a:srgbClr val="3366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s-ES"/>
          </a:p>
        </p:txBody>
      </p:sp>
      <p:sp>
        <p:nvSpPr>
          <p:cNvPr id="689163" name="Line 15"/>
          <p:cNvSpPr>
            <a:spLocks noChangeShapeType="1"/>
          </p:cNvSpPr>
          <p:nvPr/>
        </p:nvSpPr>
        <p:spPr bwMode="auto">
          <a:xfrm>
            <a:off x="746125" y="723900"/>
            <a:ext cx="212725" cy="0"/>
          </a:xfrm>
          <a:prstGeom prst="line">
            <a:avLst/>
          </a:prstGeom>
          <a:noFill/>
          <a:ln w="285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5219700" y="2781300"/>
            <a:ext cx="2620963" cy="2622550"/>
            <a:chOff x="1882" y="527"/>
            <a:chExt cx="1651" cy="1652"/>
          </a:xfrm>
        </p:grpSpPr>
        <p:sp>
          <p:nvSpPr>
            <p:cNvPr id="689169" name="Oval 17" descr="bolita_rojaH2O"/>
            <p:cNvSpPr>
              <a:spLocks noChangeArrowheads="1"/>
            </p:cNvSpPr>
            <p:nvPr/>
          </p:nvSpPr>
          <p:spPr bwMode="auto">
            <a:xfrm rot="2715113">
              <a:off x="3356" y="1911"/>
              <a:ext cx="200" cy="154"/>
            </a:xfrm>
            <a:prstGeom prst="ellipse">
              <a:avLst/>
            </a:prstGeom>
            <a:blipFill dpi="0" rotWithShape="1">
              <a:blip r:embed="rId5"/>
              <a:srcRect/>
              <a:stretch>
                <a:fillRect/>
              </a:stretch>
            </a:blip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89170" name="AutoShape 18"/>
            <p:cNvSpPr>
              <a:spLocks noChangeArrowheads="1"/>
            </p:cNvSpPr>
            <p:nvPr/>
          </p:nvSpPr>
          <p:spPr bwMode="auto">
            <a:xfrm>
              <a:off x="2064" y="709"/>
              <a:ext cx="1315" cy="1315"/>
            </a:xfrm>
            <a:prstGeom prst="plus">
              <a:avLst>
                <a:gd name="adj" fmla="val 47222"/>
              </a:avLst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89171" name="AutoShape 19"/>
            <p:cNvSpPr>
              <a:spLocks noChangeArrowheads="1"/>
            </p:cNvSpPr>
            <p:nvPr/>
          </p:nvSpPr>
          <p:spPr bwMode="auto">
            <a:xfrm rot="2546218">
              <a:off x="2064" y="709"/>
              <a:ext cx="1315" cy="1315"/>
            </a:xfrm>
            <a:prstGeom prst="plus">
              <a:avLst>
                <a:gd name="adj" fmla="val 47222"/>
              </a:avLst>
            </a:prstGeom>
            <a:solidFill>
              <a:srgbClr val="80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89172" name="Oval 20"/>
            <p:cNvSpPr>
              <a:spLocks noChangeArrowheads="1"/>
            </p:cNvSpPr>
            <p:nvPr/>
          </p:nvSpPr>
          <p:spPr bwMode="auto">
            <a:xfrm>
              <a:off x="2609" y="1253"/>
              <a:ext cx="227" cy="227"/>
            </a:xfrm>
            <a:prstGeom prst="ellipse">
              <a:avLst/>
            </a:prstGeom>
            <a:solidFill>
              <a:srgbClr val="FF9900">
                <a:alpha val="50195"/>
              </a:srgbClr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89173" name="Rectangle 21"/>
            <p:cNvSpPr>
              <a:spLocks noChangeArrowheads="1"/>
            </p:cNvSpPr>
            <p:nvPr/>
          </p:nvSpPr>
          <p:spPr bwMode="auto">
            <a:xfrm rot="2519785">
              <a:off x="1927" y="1026"/>
              <a:ext cx="701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89174" name="Rectangle 22"/>
            <p:cNvSpPr>
              <a:spLocks noChangeArrowheads="1"/>
            </p:cNvSpPr>
            <p:nvPr/>
          </p:nvSpPr>
          <p:spPr bwMode="auto">
            <a:xfrm rot="2519785">
              <a:off x="2789" y="1661"/>
              <a:ext cx="701" cy="51"/>
            </a:xfrm>
            <a:prstGeom prst="rect">
              <a:avLst/>
            </a:prstGeom>
            <a:solidFill>
              <a:srgbClr val="EDC225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89175" name="Rectangle 23"/>
            <p:cNvSpPr>
              <a:spLocks noChangeArrowheads="1"/>
            </p:cNvSpPr>
            <p:nvPr/>
          </p:nvSpPr>
          <p:spPr bwMode="auto">
            <a:xfrm rot="-2880216">
              <a:off x="2688" y="900"/>
              <a:ext cx="701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89176" name="Rectangle 24"/>
            <p:cNvSpPr>
              <a:spLocks noChangeArrowheads="1"/>
            </p:cNvSpPr>
            <p:nvPr/>
          </p:nvSpPr>
          <p:spPr bwMode="auto">
            <a:xfrm rot="-2880216">
              <a:off x="2053" y="1762"/>
              <a:ext cx="701" cy="4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89177" name="Oval 25"/>
            <p:cNvSpPr>
              <a:spLocks noChangeArrowheads="1"/>
            </p:cNvSpPr>
            <p:nvPr/>
          </p:nvSpPr>
          <p:spPr bwMode="auto">
            <a:xfrm rot="2715113">
              <a:off x="1859" y="686"/>
              <a:ext cx="200" cy="15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89178" name="Oval 26"/>
            <p:cNvSpPr>
              <a:spLocks noChangeArrowheads="1"/>
            </p:cNvSpPr>
            <p:nvPr/>
          </p:nvSpPr>
          <p:spPr bwMode="auto">
            <a:xfrm rot="7801742">
              <a:off x="3220" y="550"/>
              <a:ext cx="200" cy="15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89179" name="Oval 27"/>
            <p:cNvSpPr>
              <a:spLocks noChangeArrowheads="1"/>
            </p:cNvSpPr>
            <p:nvPr/>
          </p:nvSpPr>
          <p:spPr bwMode="auto">
            <a:xfrm rot="7801742">
              <a:off x="2041" y="2002"/>
              <a:ext cx="200" cy="154"/>
            </a:xfrm>
            <a:prstGeom prst="ellips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s-ES"/>
            </a:p>
          </p:txBody>
        </p:sp>
      </p:grpSp>
      <p:sp>
        <p:nvSpPr>
          <p:cNvPr id="689168" name="Rectangle 31" descr="Roble"/>
          <p:cNvSpPr>
            <a:spLocks noChangeArrowheads="1"/>
          </p:cNvSpPr>
          <p:nvPr/>
        </p:nvSpPr>
        <p:spPr bwMode="auto">
          <a:xfrm>
            <a:off x="755650" y="5589588"/>
            <a:ext cx="7993063" cy="431800"/>
          </a:xfrm>
          <a:prstGeom prst="rect">
            <a:avLst/>
          </a:prstGeom>
          <a:blipFill dpi="0" rotWithShape="1">
            <a:blip r:embed="rId6"/>
            <a:srcRect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s-ES"/>
          </a:p>
        </p:txBody>
      </p:sp>
      <p:sp>
        <p:nvSpPr>
          <p:cNvPr id="2" name="Rectángulo 1"/>
          <p:cNvSpPr/>
          <p:nvPr/>
        </p:nvSpPr>
        <p:spPr>
          <a:xfrm>
            <a:off x="2199026" y="1186903"/>
            <a:ext cx="5191245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u-ES" sz="3200" dirty="0">
                <a:cs typeface="Arial" charset="0"/>
              </a:rPr>
              <a:t>Mugimendurik gabe </a:t>
            </a:r>
            <a:endParaRPr lang="eu-ES" sz="3200" dirty="0" smtClean="0">
              <a:cs typeface="Arial" charset="0"/>
            </a:endParaRPr>
          </a:p>
          <a:p>
            <a:r>
              <a:rPr lang="eu-ES" sz="3200" dirty="0" smtClean="0">
                <a:cs typeface="Arial" charset="0"/>
              </a:rPr>
              <a:t>posible </a:t>
            </a:r>
            <a:r>
              <a:rPr lang="eu-ES" sz="3200" dirty="0">
                <a:cs typeface="Arial" charset="0"/>
              </a:rPr>
              <a:t>al </a:t>
            </a:r>
            <a:r>
              <a:rPr lang="eu-ES" sz="3200" dirty="0" smtClean="0">
                <a:cs typeface="Arial" charset="0"/>
              </a:rPr>
              <a:t>da pospoloa piztea?</a:t>
            </a:r>
            <a:endParaRPr lang="eu-ES" sz="3200" dirty="0">
              <a:cs typeface="Arial" charset="0"/>
            </a:endParaRPr>
          </a:p>
        </p:txBody>
      </p:sp>
      <p:pic>
        <p:nvPicPr>
          <p:cNvPr id="31" name="Imagen 10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8613" y="144463"/>
            <a:ext cx="14859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" name="Imagen 11" descr="blanco_pequen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426" y="71438"/>
            <a:ext cx="1371600" cy="63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" name="Imagen 12" descr="logo_papel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70664" y="173038"/>
            <a:ext cx="113665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Elipse 3"/>
          <p:cNvSpPr/>
          <p:nvPr/>
        </p:nvSpPr>
        <p:spPr>
          <a:xfrm>
            <a:off x="1223963" y="1711192"/>
            <a:ext cx="681129" cy="565283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8711513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5400000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918</Words>
  <Application>Microsoft Macintosh PowerPoint</Application>
  <PresentationFormat>Presentación en pantalla (4:3)</PresentationFormat>
  <Paragraphs>81</Paragraphs>
  <Slides>20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20</vt:i4>
      </vt:variant>
    </vt:vector>
  </HeadingPairs>
  <TitlesOfParts>
    <vt:vector size="23" baseType="lpstr">
      <vt:lpstr>Tema de Office</vt:lpstr>
      <vt:lpstr>PHOTO-PAINT</vt:lpstr>
      <vt:lpstr>EcuaciÛn</vt:lpstr>
      <vt:lpstr>16. Gaia ARIKETAK  ENERGIA ETA MAKINAK. TEKNOLOGIA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16. Gaia ARIKETAK  ENERGIA ETA MAKINAK. TEKNOLOGIA</dc:title>
  <dc:creator>Jme</dc:creator>
  <cp:lastModifiedBy>Jme</cp:lastModifiedBy>
  <cp:revision>16</cp:revision>
  <dcterms:created xsi:type="dcterms:W3CDTF">2015-05-04T05:44:30Z</dcterms:created>
  <dcterms:modified xsi:type="dcterms:W3CDTF">2015-06-11T08:47:19Z</dcterms:modified>
</cp:coreProperties>
</file>