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18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791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690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773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12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973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205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061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89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36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99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40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hyperlink" Target="http://3.bp.blogspot.com/-OGP6XnMwaWY/UuRo60mwUmI/AAAAAAAAOFw/1wiR_Ds_YyY/s1600/flotar-hombre-haciendo-el-muerto.jpg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hyperlink" Target="http://informado.com.ec/wp-content/uploads/2015/04/Globo-aerost%C3%A1tico.jpg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rgbClr val="0000FF"/>
                </a:solidFill>
              </a:rPr>
              <a:t>10.- HIDROSTATIKA</a:t>
            </a:r>
            <a:endParaRPr lang="es-ES" dirty="0">
              <a:solidFill>
                <a:srgbClr val="0000FF"/>
              </a:solidFill>
            </a:endParaRPr>
          </a:p>
        </p:txBody>
      </p:sp>
      <p:pic>
        <p:nvPicPr>
          <p:cNvPr id="5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1386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40109" y="1291614"/>
            <a:ext cx="7248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u-ES" sz="2400" dirty="0" smtClean="0"/>
              <a:t>Arkimedesen bultzadan gorputzaren bolumenak eragiten du baina formak edo dentsitateak ez du inolako eraginik.</a:t>
            </a:r>
            <a:endParaRPr lang="eu-ES" sz="2400" dirty="0"/>
          </a:p>
        </p:txBody>
      </p:sp>
      <p:sp>
        <p:nvSpPr>
          <p:cNvPr id="3" name="AutoShape 4"/>
          <p:cNvSpPr>
            <a:spLocks noChangeAspect="1" noChangeArrowheads="1" noTextEdit="1"/>
          </p:cNvSpPr>
          <p:nvPr/>
        </p:nvSpPr>
        <p:spPr bwMode="auto">
          <a:xfrm>
            <a:off x="1784350" y="2282457"/>
            <a:ext cx="5573713" cy="29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785938" y="5239970"/>
            <a:ext cx="5570537" cy="1587"/>
          </a:xfrm>
          <a:prstGeom prst="rect">
            <a:avLst/>
          </a:prstGeom>
          <a:solidFill>
            <a:srgbClr val="D9ED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1855788" y="2420570"/>
            <a:ext cx="5430837" cy="2682875"/>
          </a:xfrm>
          <a:custGeom>
            <a:avLst/>
            <a:gdLst>
              <a:gd name="T0" fmla="*/ 1724290589 w 17105"/>
              <a:gd name="T1" fmla="*/ 0 h 8448"/>
              <a:gd name="T2" fmla="*/ 1718645439 w 17105"/>
              <a:gd name="T3" fmla="*/ 20069798 h 8448"/>
              <a:gd name="T4" fmla="*/ 1708564815 w 17105"/>
              <a:gd name="T5" fmla="*/ 23599963 h 8448"/>
              <a:gd name="T6" fmla="*/ 1699895478 w 17105"/>
              <a:gd name="T7" fmla="*/ 27331471 h 8448"/>
              <a:gd name="T8" fmla="*/ 1693847104 w 17105"/>
              <a:gd name="T9" fmla="*/ 30357010 h 8448"/>
              <a:gd name="T10" fmla="*/ 1690218079 w 17105"/>
              <a:gd name="T11" fmla="*/ 32676579 h 8448"/>
              <a:gd name="T12" fmla="*/ 1686690020 w 17105"/>
              <a:gd name="T13" fmla="*/ 35198126 h 8448"/>
              <a:gd name="T14" fmla="*/ 1683363255 w 17105"/>
              <a:gd name="T15" fmla="*/ 37921015 h 8448"/>
              <a:gd name="T16" fmla="*/ 1680036808 w 17105"/>
              <a:gd name="T17" fmla="*/ 40845883 h 8448"/>
              <a:gd name="T18" fmla="*/ 1676811008 w 17105"/>
              <a:gd name="T19" fmla="*/ 43972410 h 8448"/>
              <a:gd name="T20" fmla="*/ 1671972309 w 17105"/>
              <a:gd name="T21" fmla="*/ 49519178 h 8448"/>
              <a:gd name="T22" fmla="*/ 1665319097 w 17105"/>
              <a:gd name="T23" fmla="*/ 58091802 h 8448"/>
              <a:gd name="T24" fmla="*/ 1661891684 w 17105"/>
              <a:gd name="T25" fmla="*/ 781517232 h 8448"/>
              <a:gd name="T26" fmla="*/ 1661387495 w 17105"/>
              <a:gd name="T27" fmla="*/ 788677917 h 8448"/>
              <a:gd name="T28" fmla="*/ 1660177820 w 17105"/>
              <a:gd name="T29" fmla="*/ 795535953 h 8448"/>
              <a:gd name="T30" fmla="*/ 1658161695 w 17105"/>
              <a:gd name="T31" fmla="*/ 801990668 h 8448"/>
              <a:gd name="T32" fmla="*/ 1655641698 w 17105"/>
              <a:gd name="T33" fmla="*/ 808445383 h 8448"/>
              <a:gd name="T34" fmla="*/ 1652415898 w 17105"/>
              <a:gd name="T35" fmla="*/ 814395789 h 8448"/>
              <a:gd name="T36" fmla="*/ 1648685591 w 17105"/>
              <a:gd name="T37" fmla="*/ 820144535 h 8448"/>
              <a:gd name="T38" fmla="*/ 1644350764 w 17105"/>
              <a:gd name="T39" fmla="*/ 825489642 h 8448"/>
              <a:gd name="T40" fmla="*/ 1639310452 w 17105"/>
              <a:gd name="T41" fmla="*/ 830431747 h 8448"/>
              <a:gd name="T42" fmla="*/ 1633967880 w 17105"/>
              <a:gd name="T43" fmla="*/ 834970214 h 8448"/>
              <a:gd name="T44" fmla="*/ 1628121118 w 17105"/>
              <a:gd name="T45" fmla="*/ 839105042 h 8448"/>
              <a:gd name="T46" fmla="*/ 1621568553 w 17105"/>
              <a:gd name="T47" fmla="*/ 842635208 h 8448"/>
              <a:gd name="T48" fmla="*/ 1614713729 w 17105"/>
              <a:gd name="T49" fmla="*/ 845761418 h 8448"/>
              <a:gd name="T50" fmla="*/ 1607355032 w 17105"/>
              <a:gd name="T51" fmla="*/ 848282965 h 8448"/>
              <a:gd name="T52" fmla="*/ 1599693758 w 17105"/>
              <a:gd name="T53" fmla="*/ 850199213 h 8448"/>
              <a:gd name="T54" fmla="*/ 1591427646 w 17105"/>
              <a:gd name="T55" fmla="*/ 851409492 h 8448"/>
              <a:gd name="T56" fmla="*/ 1583060887 w 17105"/>
              <a:gd name="T57" fmla="*/ 852014473 h 8448"/>
              <a:gd name="T58" fmla="*/ 139919062 w 17105"/>
              <a:gd name="T59" fmla="*/ 851308503 h 8448"/>
              <a:gd name="T60" fmla="*/ 133669075 w 17105"/>
              <a:gd name="T61" fmla="*/ 850703522 h 8448"/>
              <a:gd name="T62" fmla="*/ 127318123 w 17105"/>
              <a:gd name="T63" fmla="*/ 849593915 h 8448"/>
              <a:gd name="T64" fmla="*/ 120866524 w 17105"/>
              <a:gd name="T65" fmla="*/ 847879326 h 8448"/>
              <a:gd name="T66" fmla="*/ 114515889 w 17105"/>
              <a:gd name="T67" fmla="*/ 845559757 h 8448"/>
              <a:gd name="T68" fmla="*/ 108064290 w 17105"/>
              <a:gd name="T69" fmla="*/ 842635208 h 8448"/>
              <a:gd name="T70" fmla="*/ 101713338 w 17105"/>
              <a:gd name="T71" fmla="*/ 839105042 h 8448"/>
              <a:gd name="T72" fmla="*/ 95765929 w 17105"/>
              <a:gd name="T73" fmla="*/ 835070885 h 8448"/>
              <a:gd name="T74" fmla="*/ 90019814 w 17105"/>
              <a:gd name="T75" fmla="*/ 830734396 h 8448"/>
              <a:gd name="T76" fmla="*/ 84677242 w 17105"/>
              <a:gd name="T77" fmla="*/ 825590631 h 8448"/>
              <a:gd name="T78" fmla="*/ 79838543 w 17105"/>
              <a:gd name="T79" fmla="*/ 820043546 h 8448"/>
              <a:gd name="T80" fmla="*/ 75503716 w 17105"/>
              <a:gd name="T81" fmla="*/ 814093140 h 8448"/>
              <a:gd name="T82" fmla="*/ 71774043 w 17105"/>
              <a:gd name="T83" fmla="*/ 807638425 h 8448"/>
              <a:gd name="T84" fmla="*/ 68749856 w 17105"/>
              <a:gd name="T85" fmla="*/ 800679717 h 8448"/>
              <a:gd name="T86" fmla="*/ 66532119 w 17105"/>
              <a:gd name="T87" fmla="*/ 793418044 h 8448"/>
              <a:gd name="T88" fmla="*/ 65120832 w 17105"/>
              <a:gd name="T89" fmla="*/ 785652378 h 8448"/>
              <a:gd name="T90" fmla="*/ 64818254 w 17105"/>
              <a:gd name="T91" fmla="*/ 63638887 h 8448"/>
              <a:gd name="T92" fmla="*/ 56148917 w 17105"/>
              <a:gd name="T93" fmla="*/ 55671244 h 8448"/>
              <a:gd name="T94" fmla="*/ 48386996 w 17105"/>
              <a:gd name="T95" fmla="*/ 49216846 h 8448"/>
              <a:gd name="T96" fmla="*/ 41128946 w 17105"/>
              <a:gd name="T97" fmla="*/ 43972410 h 8448"/>
              <a:gd name="T98" fmla="*/ 34173157 w 17105"/>
              <a:gd name="T99" fmla="*/ 39837264 h 8448"/>
              <a:gd name="T100" fmla="*/ 26915108 w 17105"/>
              <a:gd name="T101" fmla="*/ 36408405 h 8448"/>
              <a:gd name="T102" fmla="*/ 19052221 w 17105"/>
              <a:gd name="T103" fmla="*/ 33281877 h 8448"/>
              <a:gd name="T104" fmla="*/ 10181272 w 17105"/>
              <a:gd name="T105" fmla="*/ 30558670 h 8448"/>
              <a:gd name="T106" fmla="*/ 0 w 17105"/>
              <a:gd name="T107" fmla="*/ 27533132 h 844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7105"/>
              <a:gd name="T163" fmla="*/ 0 h 8448"/>
              <a:gd name="T164" fmla="*/ 17105 w 17105"/>
              <a:gd name="T165" fmla="*/ 8448 h 844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7105" h="8448">
                <a:moveTo>
                  <a:pt x="0" y="0"/>
                </a:moveTo>
                <a:lnTo>
                  <a:pt x="17105" y="0"/>
                </a:lnTo>
                <a:lnTo>
                  <a:pt x="17105" y="182"/>
                </a:lnTo>
                <a:lnTo>
                  <a:pt x="17049" y="199"/>
                </a:lnTo>
                <a:lnTo>
                  <a:pt x="16998" y="217"/>
                </a:lnTo>
                <a:lnTo>
                  <a:pt x="16949" y="234"/>
                </a:lnTo>
                <a:lnTo>
                  <a:pt x="16904" y="252"/>
                </a:lnTo>
                <a:lnTo>
                  <a:pt x="16863" y="271"/>
                </a:lnTo>
                <a:lnTo>
                  <a:pt x="16823" y="292"/>
                </a:lnTo>
                <a:lnTo>
                  <a:pt x="16803" y="301"/>
                </a:lnTo>
                <a:lnTo>
                  <a:pt x="16786" y="314"/>
                </a:lnTo>
                <a:lnTo>
                  <a:pt x="16767" y="324"/>
                </a:lnTo>
                <a:lnTo>
                  <a:pt x="16750" y="337"/>
                </a:lnTo>
                <a:lnTo>
                  <a:pt x="16732" y="349"/>
                </a:lnTo>
                <a:lnTo>
                  <a:pt x="16716" y="362"/>
                </a:lnTo>
                <a:lnTo>
                  <a:pt x="16699" y="376"/>
                </a:lnTo>
                <a:lnTo>
                  <a:pt x="16683" y="390"/>
                </a:lnTo>
                <a:lnTo>
                  <a:pt x="16666" y="405"/>
                </a:lnTo>
                <a:lnTo>
                  <a:pt x="16650" y="420"/>
                </a:lnTo>
                <a:lnTo>
                  <a:pt x="16634" y="436"/>
                </a:lnTo>
                <a:lnTo>
                  <a:pt x="16618" y="454"/>
                </a:lnTo>
                <a:lnTo>
                  <a:pt x="16586" y="491"/>
                </a:lnTo>
                <a:lnTo>
                  <a:pt x="16553" y="532"/>
                </a:lnTo>
                <a:lnTo>
                  <a:pt x="16520" y="576"/>
                </a:lnTo>
                <a:lnTo>
                  <a:pt x="16486" y="625"/>
                </a:lnTo>
                <a:lnTo>
                  <a:pt x="16486" y="7749"/>
                </a:lnTo>
                <a:lnTo>
                  <a:pt x="16484" y="7784"/>
                </a:lnTo>
                <a:lnTo>
                  <a:pt x="16481" y="7820"/>
                </a:lnTo>
                <a:lnTo>
                  <a:pt x="16475" y="7854"/>
                </a:lnTo>
                <a:lnTo>
                  <a:pt x="16469" y="7888"/>
                </a:lnTo>
                <a:lnTo>
                  <a:pt x="16460" y="7921"/>
                </a:lnTo>
                <a:lnTo>
                  <a:pt x="16449" y="7952"/>
                </a:lnTo>
                <a:lnTo>
                  <a:pt x="16437" y="7984"/>
                </a:lnTo>
                <a:lnTo>
                  <a:pt x="16424" y="8016"/>
                </a:lnTo>
                <a:lnTo>
                  <a:pt x="16408" y="8046"/>
                </a:lnTo>
                <a:lnTo>
                  <a:pt x="16392" y="8075"/>
                </a:lnTo>
                <a:lnTo>
                  <a:pt x="16374" y="8104"/>
                </a:lnTo>
                <a:lnTo>
                  <a:pt x="16355" y="8132"/>
                </a:lnTo>
                <a:lnTo>
                  <a:pt x="16334" y="8160"/>
                </a:lnTo>
                <a:lnTo>
                  <a:pt x="16312" y="8185"/>
                </a:lnTo>
                <a:lnTo>
                  <a:pt x="16288" y="8210"/>
                </a:lnTo>
                <a:lnTo>
                  <a:pt x="16262" y="8234"/>
                </a:lnTo>
                <a:lnTo>
                  <a:pt x="16236" y="8257"/>
                </a:lnTo>
                <a:lnTo>
                  <a:pt x="16209" y="8279"/>
                </a:lnTo>
                <a:lnTo>
                  <a:pt x="16180" y="8300"/>
                </a:lnTo>
                <a:lnTo>
                  <a:pt x="16151" y="8320"/>
                </a:lnTo>
                <a:lnTo>
                  <a:pt x="16119" y="8339"/>
                </a:lnTo>
                <a:lnTo>
                  <a:pt x="16086" y="8355"/>
                </a:lnTo>
                <a:lnTo>
                  <a:pt x="16053" y="8372"/>
                </a:lnTo>
                <a:lnTo>
                  <a:pt x="16018" y="8386"/>
                </a:lnTo>
                <a:lnTo>
                  <a:pt x="15983" y="8399"/>
                </a:lnTo>
                <a:lnTo>
                  <a:pt x="15945" y="8411"/>
                </a:lnTo>
                <a:lnTo>
                  <a:pt x="15907" y="8421"/>
                </a:lnTo>
                <a:lnTo>
                  <a:pt x="15869" y="8430"/>
                </a:lnTo>
                <a:lnTo>
                  <a:pt x="15829" y="8436"/>
                </a:lnTo>
                <a:lnTo>
                  <a:pt x="15787" y="8442"/>
                </a:lnTo>
                <a:lnTo>
                  <a:pt x="15746" y="8446"/>
                </a:lnTo>
                <a:lnTo>
                  <a:pt x="15704" y="8448"/>
                </a:lnTo>
                <a:lnTo>
                  <a:pt x="1419" y="8441"/>
                </a:lnTo>
                <a:lnTo>
                  <a:pt x="1388" y="8441"/>
                </a:lnTo>
                <a:lnTo>
                  <a:pt x="1357" y="8438"/>
                </a:lnTo>
                <a:lnTo>
                  <a:pt x="1326" y="8435"/>
                </a:lnTo>
                <a:lnTo>
                  <a:pt x="1295" y="8431"/>
                </a:lnTo>
                <a:lnTo>
                  <a:pt x="1263" y="8424"/>
                </a:lnTo>
                <a:lnTo>
                  <a:pt x="1231" y="8415"/>
                </a:lnTo>
                <a:lnTo>
                  <a:pt x="1199" y="8407"/>
                </a:lnTo>
                <a:lnTo>
                  <a:pt x="1167" y="8396"/>
                </a:lnTo>
                <a:lnTo>
                  <a:pt x="1136" y="8384"/>
                </a:lnTo>
                <a:lnTo>
                  <a:pt x="1104" y="8369"/>
                </a:lnTo>
                <a:lnTo>
                  <a:pt x="1072" y="8355"/>
                </a:lnTo>
                <a:lnTo>
                  <a:pt x="1040" y="8339"/>
                </a:lnTo>
                <a:lnTo>
                  <a:pt x="1009" y="8320"/>
                </a:lnTo>
                <a:lnTo>
                  <a:pt x="980" y="8301"/>
                </a:lnTo>
                <a:lnTo>
                  <a:pt x="950" y="8280"/>
                </a:lnTo>
                <a:lnTo>
                  <a:pt x="922" y="8260"/>
                </a:lnTo>
                <a:lnTo>
                  <a:pt x="893" y="8237"/>
                </a:lnTo>
                <a:lnTo>
                  <a:pt x="867" y="8212"/>
                </a:lnTo>
                <a:lnTo>
                  <a:pt x="840" y="8186"/>
                </a:lnTo>
                <a:lnTo>
                  <a:pt x="815" y="8160"/>
                </a:lnTo>
                <a:lnTo>
                  <a:pt x="792" y="8131"/>
                </a:lnTo>
                <a:lnTo>
                  <a:pt x="770" y="8103"/>
                </a:lnTo>
                <a:lnTo>
                  <a:pt x="749" y="8072"/>
                </a:lnTo>
                <a:lnTo>
                  <a:pt x="730" y="8041"/>
                </a:lnTo>
                <a:lnTo>
                  <a:pt x="712" y="8008"/>
                </a:lnTo>
                <a:lnTo>
                  <a:pt x="697" y="7974"/>
                </a:lnTo>
                <a:lnTo>
                  <a:pt x="682" y="7939"/>
                </a:lnTo>
                <a:lnTo>
                  <a:pt x="670" y="7904"/>
                </a:lnTo>
                <a:lnTo>
                  <a:pt x="660" y="7867"/>
                </a:lnTo>
                <a:lnTo>
                  <a:pt x="653" y="7828"/>
                </a:lnTo>
                <a:lnTo>
                  <a:pt x="646" y="7790"/>
                </a:lnTo>
                <a:lnTo>
                  <a:pt x="643" y="7749"/>
                </a:lnTo>
                <a:lnTo>
                  <a:pt x="643" y="631"/>
                </a:lnTo>
                <a:lnTo>
                  <a:pt x="599" y="589"/>
                </a:lnTo>
                <a:lnTo>
                  <a:pt x="557" y="552"/>
                </a:lnTo>
                <a:lnTo>
                  <a:pt x="518" y="519"/>
                </a:lnTo>
                <a:lnTo>
                  <a:pt x="480" y="488"/>
                </a:lnTo>
                <a:lnTo>
                  <a:pt x="444" y="461"/>
                </a:lnTo>
                <a:lnTo>
                  <a:pt x="408" y="436"/>
                </a:lnTo>
                <a:lnTo>
                  <a:pt x="374" y="414"/>
                </a:lnTo>
                <a:lnTo>
                  <a:pt x="339" y="395"/>
                </a:lnTo>
                <a:lnTo>
                  <a:pt x="303" y="377"/>
                </a:lnTo>
                <a:lnTo>
                  <a:pt x="267" y="361"/>
                </a:lnTo>
                <a:lnTo>
                  <a:pt x="228" y="345"/>
                </a:lnTo>
                <a:lnTo>
                  <a:pt x="189" y="330"/>
                </a:lnTo>
                <a:lnTo>
                  <a:pt x="146" y="316"/>
                </a:lnTo>
                <a:lnTo>
                  <a:pt x="101" y="303"/>
                </a:lnTo>
                <a:lnTo>
                  <a:pt x="53" y="288"/>
                </a:lnTo>
                <a:lnTo>
                  <a:pt x="0" y="273"/>
                </a:lnTo>
                <a:lnTo>
                  <a:pt x="0" y="0"/>
                </a:lnTo>
                <a:close/>
              </a:path>
            </a:pathLst>
          </a:custGeom>
          <a:solidFill>
            <a:srgbClr val="F0F2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1855788" y="2420570"/>
            <a:ext cx="5430837" cy="2682875"/>
          </a:xfrm>
          <a:custGeom>
            <a:avLst/>
            <a:gdLst>
              <a:gd name="T0" fmla="*/ 1724290589 w 17105"/>
              <a:gd name="T1" fmla="*/ 0 h 8448"/>
              <a:gd name="T2" fmla="*/ 1718645439 w 17105"/>
              <a:gd name="T3" fmla="*/ 20069798 h 8448"/>
              <a:gd name="T4" fmla="*/ 1708564815 w 17105"/>
              <a:gd name="T5" fmla="*/ 23599963 h 8448"/>
              <a:gd name="T6" fmla="*/ 1699895478 w 17105"/>
              <a:gd name="T7" fmla="*/ 27331471 h 8448"/>
              <a:gd name="T8" fmla="*/ 1693847104 w 17105"/>
              <a:gd name="T9" fmla="*/ 30357010 h 8448"/>
              <a:gd name="T10" fmla="*/ 1690218079 w 17105"/>
              <a:gd name="T11" fmla="*/ 32676579 h 8448"/>
              <a:gd name="T12" fmla="*/ 1686690020 w 17105"/>
              <a:gd name="T13" fmla="*/ 35198126 h 8448"/>
              <a:gd name="T14" fmla="*/ 1683363255 w 17105"/>
              <a:gd name="T15" fmla="*/ 37921015 h 8448"/>
              <a:gd name="T16" fmla="*/ 1680036808 w 17105"/>
              <a:gd name="T17" fmla="*/ 40845883 h 8448"/>
              <a:gd name="T18" fmla="*/ 1676811008 w 17105"/>
              <a:gd name="T19" fmla="*/ 43972410 h 8448"/>
              <a:gd name="T20" fmla="*/ 1671972309 w 17105"/>
              <a:gd name="T21" fmla="*/ 49519178 h 8448"/>
              <a:gd name="T22" fmla="*/ 1665319097 w 17105"/>
              <a:gd name="T23" fmla="*/ 58091802 h 8448"/>
              <a:gd name="T24" fmla="*/ 1661891684 w 17105"/>
              <a:gd name="T25" fmla="*/ 781517232 h 8448"/>
              <a:gd name="T26" fmla="*/ 1661387495 w 17105"/>
              <a:gd name="T27" fmla="*/ 788677917 h 8448"/>
              <a:gd name="T28" fmla="*/ 1660177820 w 17105"/>
              <a:gd name="T29" fmla="*/ 795535953 h 8448"/>
              <a:gd name="T30" fmla="*/ 1658161695 w 17105"/>
              <a:gd name="T31" fmla="*/ 801990668 h 8448"/>
              <a:gd name="T32" fmla="*/ 1655641698 w 17105"/>
              <a:gd name="T33" fmla="*/ 808445383 h 8448"/>
              <a:gd name="T34" fmla="*/ 1652415898 w 17105"/>
              <a:gd name="T35" fmla="*/ 814395789 h 8448"/>
              <a:gd name="T36" fmla="*/ 1648685591 w 17105"/>
              <a:gd name="T37" fmla="*/ 820144535 h 8448"/>
              <a:gd name="T38" fmla="*/ 1644350764 w 17105"/>
              <a:gd name="T39" fmla="*/ 825489642 h 8448"/>
              <a:gd name="T40" fmla="*/ 1639310452 w 17105"/>
              <a:gd name="T41" fmla="*/ 830431747 h 8448"/>
              <a:gd name="T42" fmla="*/ 1633967880 w 17105"/>
              <a:gd name="T43" fmla="*/ 834970214 h 8448"/>
              <a:gd name="T44" fmla="*/ 1628121118 w 17105"/>
              <a:gd name="T45" fmla="*/ 839105042 h 8448"/>
              <a:gd name="T46" fmla="*/ 1621568553 w 17105"/>
              <a:gd name="T47" fmla="*/ 842635208 h 8448"/>
              <a:gd name="T48" fmla="*/ 1614713729 w 17105"/>
              <a:gd name="T49" fmla="*/ 845761418 h 8448"/>
              <a:gd name="T50" fmla="*/ 1607355032 w 17105"/>
              <a:gd name="T51" fmla="*/ 848282965 h 8448"/>
              <a:gd name="T52" fmla="*/ 1599693758 w 17105"/>
              <a:gd name="T53" fmla="*/ 850199213 h 8448"/>
              <a:gd name="T54" fmla="*/ 1591427646 w 17105"/>
              <a:gd name="T55" fmla="*/ 851409492 h 8448"/>
              <a:gd name="T56" fmla="*/ 1583060887 w 17105"/>
              <a:gd name="T57" fmla="*/ 852014473 h 8448"/>
              <a:gd name="T58" fmla="*/ 139919062 w 17105"/>
              <a:gd name="T59" fmla="*/ 851308503 h 8448"/>
              <a:gd name="T60" fmla="*/ 133669075 w 17105"/>
              <a:gd name="T61" fmla="*/ 850703522 h 8448"/>
              <a:gd name="T62" fmla="*/ 127318123 w 17105"/>
              <a:gd name="T63" fmla="*/ 849593915 h 8448"/>
              <a:gd name="T64" fmla="*/ 120866524 w 17105"/>
              <a:gd name="T65" fmla="*/ 847879326 h 8448"/>
              <a:gd name="T66" fmla="*/ 114515889 w 17105"/>
              <a:gd name="T67" fmla="*/ 845559757 h 8448"/>
              <a:gd name="T68" fmla="*/ 108064290 w 17105"/>
              <a:gd name="T69" fmla="*/ 842635208 h 8448"/>
              <a:gd name="T70" fmla="*/ 101713338 w 17105"/>
              <a:gd name="T71" fmla="*/ 839105042 h 8448"/>
              <a:gd name="T72" fmla="*/ 95765929 w 17105"/>
              <a:gd name="T73" fmla="*/ 835070885 h 8448"/>
              <a:gd name="T74" fmla="*/ 90019814 w 17105"/>
              <a:gd name="T75" fmla="*/ 830734396 h 8448"/>
              <a:gd name="T76" fmla="*/ 84677242 w 17105"/>
              <a:gd name="T77" fmla="*/ 825590631 h 8448"/>
              <a:gd name="T78" fmla="*/ 79838543 w 17105"/>
              <a:gd name="T79" fmla="*/ 820043546 h 8448"/>
              <a:gd name="T80" fmla="*/ 75503716 w 17105"/>
              <a:gd name="T81" fmla="*/ 814093140 h 8448"/>
              <a:gd name="T82" fmla="*/ 71774043 w 17105"/>
              <a:gd name="T83" fmla="*/ 807638425 h 8448"/>
              <a:gd name="T84" fmla="*/ 68749856 w 17105"/>
              <a:gd name="T85" fmla="*/ 800679717 h 8448"/>
              <a:gd name="T86" fmla="*/ 66532119 w 17105"/>
              <a:gd name="T87" fmla="*/ 793418044 h 8448"/>
              <a:gd name="T88" fmla="*/ 65120832 w 17105"/>
              <a:gd name="T89" fmla="*/ 785652378 h 8448"/>
              <a:gd name="T90" fmla="*/ 64818254 w 17105"/>
              <a:gd name="T91" fmla="*/ 63638887 h 8448"/>
              <a:gd name="T92" fmla="*/ 56148917 w 17105"/>
              <a:gd name="T93" fmla="*/ 55671244 h 8448"/>
              <a:gd name="T94" fmla="*/ 48386996 w 17105"/>
              <a:gd name="T95" fmla="*/ 49216846 h 8448"/>
              <a:gd name="T96" fmla="*/ 41128946 w 17105"/>
              <a:gd name="T97" fmla="*/ 43972410 h 8448"/>
              <a:gd name="T98" fmla="*/ 34173157 w 17105"/>
              <a:gd name="T99" fmla="*/ 39837264 h 8448"/>
              <a:gd name="T100" fmla="*/ 26915108 w 17105"/>
              <a:gd name="T101" fmla="*/ 36408405 h 8448"/>
              <a:gd name="T102" fmla="*/ 19052221 w 17105"/>
              <a:gd name="T103" fmla="*/ 33281877 h 8448"/>
              <a:gd name="T104" fmla="*/ 10181272 w 17105"/>
              <a:gd name="T105" fmla="*/ 30558670 h 8448"/>
              <a:gd name="T106" fmla="*/ 0 w 17105"/>
              <a:gd name="T107" fmla="*/ 27533132 h 844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7105"/>
              <a:gd name="T163" fmla="*/ 0 h 8448"/>
              <a:gd name="T164" fmla="*/ 17105 w 17105"/>
              <a:gd name="T165" fmla="*/ 8448 h 844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7105" h="8448">
                <a:moveTo>
                  <a:pt x="0" y="0"/>
                </a:moveTo>
                <a:lnTo>
                  <a:pt x="17105" y="0"/>
                </a:lnTo>
                <a:lnTo>
                  <a:pt x="17105" y="182"/>
                </a:lnTo>
                <a:lnTo>
                  <a:pt x="17049" y="199"/>
                </a:lnTo>
                <a:lnTo>
                  <a:pt x="16998" y="217"/>
                </a:lnTo>
                <a:lnTo>
                  <a:pt x="16949" y="234"/>
                </a:lnTo>
                <a:lnTo>
                  <a:pt x="16904" y="252"/>
                </a:lnTo>
                <a:lnTo>
                  <a:pt x="16863" y="271"/>
                </a:lnTo>
                <a:lnTo>
                  <a:pt x="16823" y="292"/>
                </a:lnTo>
                <a:lnTo>
                  <a:pt x="16803" y="301"/>
                </a:lnTo>
                <a:lnTo>
                  <a:pt x="16786" y="314"/>
                </a:lnTo>
                <a:lnTo>
                  <a:pt x="16767" y="324"/>
                </a:lnTo>
                <a:lnTo>
                  <a:pt x="16750" y="337"/>
                </a:lnTo>
                <a:lnTo>
                  <a:pt x="16732" y="349"/>
                </a:lnTo>
                <a:lnTo>
                  <a:pt x="16716" y="362"/>
                </a:lnTo>
                <a:lnTo>
                  <a:pt x="16699" y="376"/>
                </a:lnTo>
                <a:lnTo>
                  <a:pt x="16683" y="390"/>
                </a:lnTo>
                <a:lnTo>
                  <a:pt x="16666" y="405"/>
                </a:lnTo>
                <a:lnTo>
                  <a:pt x="16650" y="420"/>
                </a:lnTo>
                <a:lnTo>
                  <a:pt x="16634" y="436"/>
                </a:lnTo>
                <a:lnTo>
                  <a:pt x="16618" y="454"/>
                </a:lnTo>
                <a:lnTo>
                  <a:pt x="16586" y="491"/>
                </a:lnTo>
                <a:lnTo>
                  <a:pt x="16553" y="532"/>
                </a:lnTo>
                <a:lnTo>
                  <a:pt x="16520" y="576"/>
                </a:lnTo>
                <a:lnTo>
                  <a:pt x="16486" y="625"/>
                </a:lnTo>
                <a:lnTo>
                  <a:pt x="16486" y="7749"/>
                </a:lnTo>
                <a:lnTo>
                  <a:pt x="16484" y="7784"/>
                </a:lnTo>
                <a:lnTo>
                  <a:pt x="16481" y="7820"/>
                </a:lnTo>
                <a:lnTo>
                  <a:pt x="16475" y="7854"/>
                </a:lnTo>
                <a:lnTo>
                  <a:pt x="16469" y="7888"/>
                </a:lnTo>
                <a:lnTo>
                  <a:pt x="16460" y="7921"/>
                </a:lnTo>
                <a:lnTo>
                  <a:pt x="16449" y="7952"/>
                </a:lnTo>
                <a:lnTo>
                  <a:pt x="16437" y="7984"/>
                </a:lnTo>
                <a:lnTo>
                  <a:pt x="16424" y="8016"/>
                </a:lnTo>
                <a:lnTo>
                  <a:pt x="16408" y="8046"/>
                </a:lnTo>
                <a:lnTo>
                  <a:pt x="16392" y="8075"/>
                </a:lnTo>
                <a:lnTo>
                  <a:pt x="16374" y="8104"/>
                </a:lnTo>
                <a:lnTo>
                  <a:pt x="16355" y="8132"/>
                </a:lnTo>
                <a:lnTo>
                  <a:pt x="16334" y="8160"/>
                </a:lnTo>
                <a:lnTo>
                  <a:pt x="16312" y="8185"/>
                </a:lnTo>
                <a:lnTo>
                  <a:pt x="16288" y="8210"/>
                </a:lnTo>
                <a:lnTo>
                  <a:pt x="16262" y="8234"/>
                </a:lnTo>
                <a:lnTo>
                  <a:pt x="16236" y="8257"/>
                </a:lnTo>
                <a:lnTo>
                  <a:pt x="16209" y="8279"/>
                </a:lnTo>
                <a:lnTo>
                  <a:pt x="16180" y="8300"/>
                </a:lnTo>
                <a:lnTo>
                  <a:pt x="16151" y="8320"/>
                </a:lnTo>
                <a:lnTo>
                  <a:pt x="16119" y="8339"/>
                </a:lnTo>
                <a:lnTo>
                  <a:pt x="16086" y="8355"/>
                </a:lnTo>
                <a:lnTo>
                  <a:pt x="16053" y="8372"/>
                </a:lnTo>
                <a:lnTo>
                  <a:pt x="16018" y="8386"/>
                </a:lnTo>
                <a:lnTo>
                  <a:pt x="15983" y="8399"/>
                </a:lnTo>
                <a:lnTo>
                  <a:pt x="15945" y="8411"/>
                </a:lnTo>
                <a:lnTo>
                  <a:pt x="15907" y="8421"/>
                </a:lnTo>
                <a:lnTo>
                  <a:pt x="15869" y="8430"/>
                </a:lnTo>
                <a:lnTo>
                  <a:pt x="15829" y="8436"/>
                </a:lnTo>
                <a:lnTo>
                  <a:pt x="15787" y="8442"/>
                </a:lnTo>
                <a:lnTo>
                  <a:pt x="15746" y="8446"/>
                </a:lnTo>
                <a:lnTo>
                  <a:pt x="15704" y="8448"/>
                </a:lnTo>
                <a:lnTo>
                  <a:pt x="1419" y="8441"/>
                </a:lnTo>
                <a:lnTo>
                  <a:pt x="1388" y="8441"/>
                </a:lnTo>
                <a:lnTo>
                  <a:pt x="1357" y="8438"/>
                </a:lnTo>
                <a:lnTo>
                  <a:pt x="1326" y="8435"/>
                </a:lnTo>
                <a:lnTo>
                  <a:pt x="1295" y="8431"/>
                </a:lnTo>
                <a:lnTo>
                  <a:pt x="1263" y="8424"/>
                </a:lnTo>
                <a:lnTo>
                  <a:pt x="1231" y="8415"/>
                </a:lnTo>
                <a:lnTo>
                  <a:pt x="1199" y="8407"/>
                </a:lnTo>
                <a:lnTo>
                  <a:pt x="1167" y="8396"/>
                </a:lnTo>
                <a:lnTo>
                  <a:pt x="1136" y="8384"/>
                </a:lnTo>
                <a:lnTo>
                  <a:pt x="1104" y="8369"/>
                </a:lnTo>
                <a:lnTo>
                  <a:pt x="1072" y="8355"/>
                </a:lnTo>
                <a:lnTo>
                  <a:pt x="1040" y="8339"/>
                </a:lnTo>
                <a:lnTo>
                  <a:pt x="1009" y="8320"/>
                </a:lnTo>
                <a:lnTo>
                  <a:pt x="980" y="8301"/>
                </a:lnTo>
                <a:lnTo>
                  <a:pt x="950" y="8280"/>
                </a:lnTo>
                <a:lnTo>
                  <a:pt x="922" y="8260"/>
                </a:lnTo>
                <a:lnTo>
                  <a:pt x="893" y="8237"/>
                </a:lnTo>
                <a:lnTo>
                  <a:pt x="867" y="8212"/>
                </a:lnTo>
                <a:lnTo>
                  <a:pt x="840" y="8186"/>
                </a:lnTo>
                <a:lnTo>
                  <a:pt x="815" y="8160"/>
                </a:lnTo>
                <a:lnTo>
                  <a:pt x="792" y="8131"/>
                </a:lnTo>
                <a:lnTo>
                  <a:pt x="770" y="8103"/>
                </a:lnTo>
                <a:lnTo>
                  <a:pt x="749" y="8072"/>
                </a:lnTo>
                <a:lnTo>
                  <a:pt x="730" y="8041"/>
                </a:lnTo>
                <a:lnTo>
                  <a:pt x="712" y="8008"/>
                </a:lnTo>
                <a:lnTo>
                  <a:pt x="697" y="7974"/>
                </a:lnTo>
                <a:lnTo>
                  <a:pt x="682" y="7939"/>
                </a:lnTo>
                <a:lnTo>
                  <a:pt x="670" y="7904"/>
                </a:lnTo>
                <a:lnTo>
                  <a:pt x="660" y="7867"/>
                </a:lnTo>
                <a:lnTo>
                  <a:pt x="653" y="7828"/>
                </a:lnTo>
                <a:lnTo>
                  <a:pt x="646" y="7790"/>
                </a:lnTo>
                <a:lnTo>
                  <a:pt x="643" y="7749"/>
                </a:lnTo>
                <a:lnTo>
                  <a:pt x="643" y="631"/>
                </a:lnTo>
                <a:lnTo>
                  <a:pt x="599" y="589"/>
                </a:lnTo>
                <a:lnTo>
                  <a:pt x="557" y="552"/>
                </a:lnTo>
                <a:lnTo>
                  <a:pt x="518" y="519"/>
                </a:lnTo>
                <a:lnTo>
                  <a:pt x="480" y="488"/>
                </a:lnTo>
                <a:lnTo>
                  <a:pt x="444" y="461"/>
                </a:lnTo>
                <a:lnTo>
                  <a:pt x="408" y="436"/>
                </a:lnTo>
                <a:lnTo>
                  <a:pt x="374" y="414"/>
                </a:lnTo>
                <a:lnTo>
                  <a:pt x="339" y="395"/>
                </a:lnTo>
                <a:lnTo>
                  <a:pt x="303" y="377"/>
                </a:lnTo>
                <a:lnTo>
                  <a:pt x="267" y="361"/>
                </a:lnTo>
                <a:lnTo>
                  <a:pt x="228" y="345"/>
                </a:lnTo>
                <a:lnTo>
                  <a:pt x="189" y="330"/>
                </a:lnTo>
                <a:lnTo>
                  <a:pt x="146" y="316"/>
                </a:lnTo>
                <a:lnTo>
                  <a:pt x="101" y="303"/>
                </a:lnTo>
                <a:lnTo>
                  <a:pt x="53" y="288"/>
                </a:lnTo>
                <a:lnTo>
                  <a:pt x="0" y="273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2111375" y="2617420"/>
            <a:ext cx="4933950" cy="2433637"/>
          </a:xfrm>
          <a:custGeom>
            <a:avLst/>
            <a:gdLst>
              <a:gd name="T0" fmla="*/ 0 w 15538"/>
              <a:gd name="T1" fmla="*/ 719641766 h 7664"/>
              <a:gd name="T2" fmla="*/ 806554 w 15538"/>
              <a:gd name="T3" fmla="*/ 726094842 h 7664"/>
              <a:gd name="T4" fmla="*/ 2117363 w 15538"/>
              <a:gd name="T5" fmla="*/ 731943319 h 7664"/>
              <a:gd name="T6" fmla="*/ 4134065 w 15538"/>
              <a:gd name="T7" fmla="*/ 737589839 h 7664"/>
              <a:gd name="T8" fmla="*/ 6554044 w 15538"/>
              <a:gd name="T9" fmla="*/ 742732422 h 7664"/>
              <a:gd name="T10" fmla="*/ 9679916 w 15538"/>
              <a:gd name="T11" fmla="*/ 747673048 h 7664"/>
              <a:gd name="T12" fmla="*/ 13309725 w 15538"/>
              <a:gd name="T13" fmla="*/ 752109736 h 7664"/>
              <a:gd name="T14" fmla="*/ 17343130 w 15538"/>
              <a:gd name="T15" fmla="*/ 756143146 h 7664"/>
              <a:gd name="T16" fmla="*/ 21880471 w 15538"/>
              <a:gd name="T17" fmla="*/ 759672301 h 7664"/>
              <a:gd name="T18" fmla="*/ 26821407 w 15538"/>
              <a:gd name="T19" fmla="*/ 762898838 h 7664"/>
              <a:gd name="T20" fmla="*/ 32165620 w 15538"/>
              <a:gd name="T21" fmla="*/ 765722099 h 7664"/>
              <a:gd name="T22" fmla="*/ 37912792 w 15538"/>
              <a:gd name="T23" fmla="*/ 768041421 h 7664"/>
              <a:gd name="T24" fmla="*/ 43861920 w 15538"/>
              <a:gd name="T25" fmla="*/ 769856170 h 7664"/>
              <a:gd name="T26" fmla="*/ 50214325 w 15538"/>
              <a:gd name="T27" fmla="*/ 771267959 h 7664"/>
              <a:gd name="T28" fmla="*/ 56869347 w 15538"/>
              <a:gd name="T29" fmla="*/ 772276152 h 7664"/>
              <a:gd name="T30" fmla="*/ 63726007 w 15538"/>
              <a:gd name="T31" fmla="*/ 772780408 h 7664"/>
              <a:gd name="T32" fmla="*/ 70884965 w 15538"/>
              <a:gd name="T33" fmla="*/ 772679430 h 7664"/>
              <a:gd name="T34" fmla="*/ 1503408034 w 15538"/>
              <a:gd name="T35" fmla="*/ 772377131 h 7664"/>
              <a:gd name="T36" fmla="*/ 1511172226 w 15538"/>
              <a:gd name="T37" fmla="*/ 771469597 h 7664"/>
              <a:gd name="T38" fmla="*/ 1518331184 w 15538"/>
              <a:gd name="T39" fmla="*/ 769856170 h 7664"/>
              <a:gd name="T40" fmla="*/ 1525087184 w 15538"/>
              <a:gd name="T41" fmla="*/ 767738804 h 7664"/>
              <a:gd name="T42" fmla="*/ 1531439589 w 15538"/>
              <a:gd name="T43" fmla="*/ 765117182 h 7664"/>
              <a:gd name="T44" fmla="*/ 1537187079 w 15538"/>
              <a:gd name="T45" fmla="*/ 761991305 h 7664"/>
              <a:gd name="T46" fmla="*/ 1542329335 w 15538"/>
              <a:gd name="T47" fmla="*/ 758361490 h 7664"/>
              <a:gd name="T48" fmla="*/ 1547068633 w 15538"/>
              <a:gd name="T49" fmla="*/ 754227101 h 7664"/>
              <a:gd name="T50" fmla="*/ 1551303358 w 15538"/>
              <a:gd name="T51" fmla="*/ 749689753 h 7664"/>
              <a:gd name="T52" fmla="*/ 1555034146 w 15538"/>
              <a:gd name="T53" fmla="*/ 744749127 h 7664"/>
              <a:gd name="T54" fmla="*/ 1558260996 w 15538"/>
              <a:gd name="T55" fmla="*/ 739404906 h 7664"/>
              <a:gd name="T56" fmla="*/ 1561084252 w 15538"/>
              <a:gd name="T57" fmla="*/ 733758385 h 7664"/>
              <a:gd name="T58" fmla="*/ 1563201614 w 15538"/>
              <a:gd name="T59" fmla="*/ 727708270 h 7664"/>
              <a:gd name="T60" fmla="*/ 1564815039 w 15538"/>
              <a:gd name="T61" fmla="*/ 721456515 h 7664"/>
              <a:gd name="T62" fmla="*/ 1566024870 w 15538"/>
              <a:gd name="T63" fmla="*/ 714700823 h 7664"/>
              <a:gd name="T64" fmla="*/ 1566629785 w 15538"/>
              <a:gd name="T65" fmla="*/ 707844152 h 7664"/>
              <a:gd name="T66" fmla="*/ 1566730763 w 15538"/>
              <a:gd name="T67" fmla="*/ 0 h 766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5538"/>
              <a:gd name="T103" fmla="*/ 0 h 7664"/>
              <a:gd name="T104" fmla="*/ 15538 w 15538"/>
              <a:gd name="T105" fmla="*/ 7664 h 766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5538" h="7664">
                <a:moveTo>
                  <a:pt x="0" y="0"/>
                </a:moveTo>
                <a:lnTo>
                  <a:pt x="0" y="7137"/>
                </a:lnTo>
                <a:lnTo>
                  <a:pt x="4" y="7169"/>
                </a:lnTo>
                <a:lnTo>
                  <a:pt x="8" y="7201"/>
                </a:lnTo>
                <a:lnTo>
                  <a:pt x="14" y="7230"/>
                </a:lnTo>
                <a:lnTo>
                  <a:pt x="21" y="7259"/>
                </a:lnTo>
                <a:lnTo>
                  <a:pt x="30" y="7287"/>
                </a:lnTo>
                <a:lnTo>
                  <a:pt x="41" y="7315"/>
                </a:lnTo>
                <a:lnTo>
                  <a:pt x="52" y="7341"/>
                </a:lnTo>
                <a:lnTo>
                  <a:pt x="65" y="7366"/>
                </a:lnTo>
                <a:lnTo>
                  <a:pt x="80" y="7392"/>
                </a:lnTo>
                <a:lnTo>
                  <a:pt x="96" y="7415"/>
                </a:lnTo>
                <a:lnTo>
                  <a:pt x="113" y="7437"/>
                </a:lnTo>
                <a:lnTo>
                  <a:pt x="132" y="7459"/>
                </a:lnTo>
                <a:lnTo>
                  <a:pt x="151" y="7479"/>
                </a:lnTo>
                <a:lnTo>
                  <a:pt x="172" y="7499"/>
                </a:lnTo>
                <a:lnTo>
                  <a:pt x="193" y="7518"/>
                </a:lnTo>
                <a:lnTo>
                  <a:pt x="217" y="7534"/>
                </a:lnTo>
                <a:lnTo>
                  <a:pt x="241" y="7551"/>
                </a:lnTo>
                <a:lnTo>
                  <a:pt x="266" y="7566"/>
                </a:lnTo>
                <a:lnTo>
                  <a:pt x="292" y="7580"/>
                </a:lnTo>
                <a:lnTo>
                  <a:pt x="319" y="7594"/>
                </a:lnTo>
                <a:lnTo>
                  <a:pt x="347" y="7607"/>
                </a:lnTo>
                <a:lnTo>
                  <a:pt x="376" y="7617"/>
                </a:lnTo>
                <a:lnTo>
                  <a:pt x="405" y="7626"/>
                </a:lnTo>
                <a:lnTo>
                  <a:pt x="435" y="7635"/>
                </a:lnTo>
                <a:lnTo>
                  <a:pt x="467" y="7643"/>
                </a:lnTo>
                <a:lnTo>
                  <a:pt x="498" y="7649"/>
                </a:lnTo>
                <a:lnTo>
                  <a:pt x="530" y="7655"/>
                </a:lnTo>
                <a:lnTo>
                  <a:pt x="564" y="7659"/>
                </a:lnTo>
                <a:lnTo>
                  <a:pt x="597" y="7662"/>
                </a:lnTo>
                <a:lnTo>
                  <a:pt x="632" y="7664"/>
                </a:lnTo>
                <a:lnTo>
                  <a:pt x="667" y="7664"/>
                </a:lnTo>
                <a:lnTo>
                  <a:pt x="703" y="7663"/>
                </a:lnTo>
                <a:lnTo>
                  <a:pt x="14869" y="7663"/>
                </a:lnTo>
                <a:lnTo>
                  <a:pt x="14910" y="7660"/>
                </a:lnTo>
                <a:lnTo>
                  <a:pt x="14948" y="7656"/>
                </a:lnTo>
                <a:lnTo>
                  <a:pt x="14987" y="7651"/>
                </a:lnTo>
                <a:lnTo>
                  <a:pt x="15023" y="7644"/>
                </a:lnTo>
                <a:lnTo>
                  <a:pt x="15058" y="7635"/>
                </a:lnTo>
                <a:lnTo>
                  <a:pt x="15092" y="7625"/>
                </a:lnTo>
                <a:lnTo>
                  <a:pt x="15125" y="7614"/>
                </a:lnTo>
                <a:lnTo>
                  <a:pt x="15157" y="7602"/>
                </a:lnTo>
                <a:lnTo>
                  <a:pt x="15188" y="7588"/>
                </a:lnTo>
                <a:lnTo>
                  <a:pt x="15216" y="7573"/>
                </a:lnTo>
                <a:lnTo>
                  <a:pt x="15245" y="7557"/>
                </a:lnTo>
                <a:lnTo>
                  <a:pt x="15271" y="7540"/>
                </a:lnTo>
                <a:lnTo>
                  <a:pt x="15296" y="7521"/>
                </a:lnTo>
                <a:lnTo>
                  <a:pt x="15320" y="7501"/>
                </a:lnTo>
                <a:lnTo>
                  <a:pt x="15343" y="7480"/>
                </a:lnTo>
                <a:lnTo>
                  <a:pt x="15365" y="7459"/>
                </a:lnTo>
                <a:lnTo>
                  <a:pt x="15385" y="7435"/>
                </a:lnTo>
                <a:lnTo>
                  <a:pt x="15405" y="7411"/>
                </a:lnTo>
                <a:lnTo>
                  <a:pt x="15422" y="7386"/>
                </a:lnTo>
                <a:lnTo>
                  <a:pt x="15439" y="7361"/>
                </a:lnTo>
                <a:lnTo>
                  <a:pt x="15454" y="7333"/>
                </a:lnTo>
                <a:lnTo>
                  <a:pt x="15469" y="7306"/>
                </a:lnTo>
                <a:lnTo>
                  <a:pt x="15482" y="7277"/>
                </a:lnTo>
                <a:lnTo>
                  <a:pt x="15493" y="7248"/>
                </a:lnTo>
                <a:lnTo>
                  <a:pt x="15503" y="7217"/>
                </a:lnTo>
                <a:lnTo>
                  <a:pt x="15511" y="7186"/>
                </a:lnTo>
                <a:lnTo>
                  <a:pt x="15519" y="7155"/>
                </a:lnTo>
                <a:lnTo>
                  <a:pt x="15526" y="7122"/>
                </a:lnTo>
                <a:lnTo>
                  <a:pt x="15531" y="7088"/>
                </a:lnTo>
                <a:lnTo>
                  <a:pt x="15534" y="7054"/>
                </a:lnTo>
                <a:lnTo>
                  <a:pt x="15537" y="7020"/>
                </a:lnTo>
                <a:lnTo>
                  <a:pt x="15538" y="6983"/>
                </a:lnTo>
                <a:lnTo>
                  <a:pt x="15538" y="0"/>
                </a:lnTo>
                <a:lnTo>
                  <a:pt x="0" y="0"/>
                </a:ln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2111375" y="2617420"/>
            <a:ext cx="4933950" cy="2433637"/>
          </a:xfrm>
          <a:custGeom>
            <a:avLst/>
            <a:gdLst>
              <a:gd name="T0" fmla="*/ 0 w 15538"/>
              <a:gd name="T1" fmla="*/ 719641766 h 7664"/>
              <a:gd name="T2" fmla="*/ 806554 w 15538"/>
              <a:gd name="T3" fmla="*/ 726094842 h 7664"/>
              <a:gd name="T4" fmla="*/ 2117363 w 15538"/>
              <a:gd name="T5" fmla="*/ 731943319 h 7664"/>
              <a:gd name="T6" fmla="*/ 4134065 w 15538"/>
              <a:gd name="T7" fmla="*/ 737589839 h 7664"/>
              <a:gd name="T8" fmla="*/ 6554044 w 15538"/>
              <a:gd name="T9" fmla="*/ 742732422 h 7664"/>
              <a:gd name="T10" fmla="*/ 9679916 w 15538"/>
              <a:gd name="T11" fmla="*/ 747673048 h 7664"/>
              <a:gd name="T12" fmla="*/ 13309725 w 15538"/>
              <a:gd name="T13" fmla="*/ 752109736 h 7664"/>
              <a:gd name="T14" fmla="*/ 17343130 w 15538"/>
              <a:gd name="T15" fmla="*/ 756143146 h 7664"/>
              <a:gd name="T16" fmla="*/ 21880471 w 15538"/>
              <a:gd name="T17" fmla="*/ 759672301 h 7664"/>
              <a:gd name="T18" fmla="*/ 26821407 w 15538"/>
              <a:gd name="T19" fmla="*/ 762898838 h 7664"/>
              <a:gd name="T20" fmla="*/ 32165620 w 15538"/>
              <a:gd name="T21" fmla="*/ 765722099 h 7664"/>
              <a:gd name="T22" fmla="*/ 37912792 w 15538"/>
              <a:gd name="T23" fmla="*/ 768041421 h 7664"/>
              <a:gd name="T24" fmla="*/ 43861920 w 15538"/>
              <a:gd name="T25" fmla="*/ 769856170 h 7664"/>
              <a:gd name="T26" fmla="*/ 50214325 w 15538"/>
              <a:gd name="T27" fmla="*/ 771267959 h 7664"/>
              <a:gd name="T28" fmla="*/ 56869347 w 15538"/>
              <a:gd name="T29" fmla="*/ 772276152 h 7664"/>
              <a:gd name="T30" fmla="*/ 63726007 w 15538"/>
              <a:gd name="T31" fmla="*/ 772780408 h 7664"/>
              <a:gd name="T32" fmla="*/ 70884965 w 15538"/>
              <a:gd name="T33" fmla="*/ 772679430 h 7664"/>
              <a:gd name="T34" fmla="*/ 1503408034 w 15538"/>
              <a:gd name="T35" fmla="*/ 772377131 h 7664"/>
              <a:gd name="T36" fmla="*/ 1511172226 w 15538"/>
              <a:gd name="T37" fmla="*/ 771469597 h 7664"/>
              <a:gd name="T38" fmla="*/ 1518331184 w 15538"/>
              <a:gd name="T39" fmla="*/ 769856170 h 7664"/>
              <a:gd name="T40" fmla="*/ 1525087184 w 15538"/>
              <a:gd name="T41" fmla="*/ 767738804 h 7664"/>
              <a:gd name="T42" fmla="*/ 1531439589 w 15538"/>
              <a:gd name="T43" fmla="*/ 765117182 h 7664"/>
              <a:gd name="T44" fmla="*/ 1537187079 w 15538"/>
              <a:gd name="T45" fmla="*/ 761991305 h 7664"/>
              <a:gd name="T46" fmla="*/ 1542329335 w 15538"/>
              <a:gd name="T47" fmla="*/ 758361490 h 7664"/>
              <a:gd name="T48" fmla="*/ 1547068633 w 15538"/>
              <a:gd name="T49" fmla="*/ 754227101 h 7664"/>
              <a:gd name="T50" fmla="*/ 1551303358 w 15538"/>
              <a:gd name="T51" fmla="*/ 749689753 h 7664"/>
              <a:gd name="T52" fmla="*/ 1555034146 w 15538"/>
              <a:gd name="T53" fmla="*/ 744749127 h 7664"/>
              <a:gd name="T54" fmla="*/ 1558260996 w 15538"/>
              <a:gd name="T55" fmla="*/ 739404906 h 7664"/>
              <a:gd name="T56" fmla="*/ 1561084252 w 15538"/>
              <a:gd name="T57" fmla="*/ 733758385 h 7664"/>
              <a:gd name="T58" fmla="*/ 1563201614 w 15538"/>
              <a:gd name="T59" fmla="*/ 727708270 h 7664"/>
              <a:gd name="T60" fmla="*/ 1564815039 w 15538"/>
              <a:gd name="T61" fmla="*/ 721456515 h 7664"/>
              <a:gd name="T62" fmla="*/ 1566024870 w 15538"/>
              <a:gd name="T63" fmla="*/ 714700823 h 7664"/>
              <a:gd name="T64" fmla="*/ 1566629785 w 15538"/>
              <a:gd name="T65" fmla="*/ 707844152 h 7664"/>
              <a:gd name="T66" fmla="*/ 1566730763 w 15538"/>
              <a:gd name="T67" fmla="*/ 0 h 766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5538"/>
              <a:gd name="T103" fmla="*/ 0 h 7664"/>
              <a:gd name="T104" fmla="*/ 15538 w 15538"/>
              <a:gd name="T105" fmla="*/ 7664 h 766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5538" h="7664">
                <a:moveTo>
                  <a:pt x="0" y="0"/>
                </a:moveTo>
                <a:lnTo>
                  <a:pt x="0" y="7137"/>
                </a:lnTo>
                <a:lnTo>
                  <a:pt x="4" y="7169"/>
                </a:lnTo>
                <a:lnTo>
                  <a:pt x="8" y="7201"/>
                </a:lnTo>
                <a:lnTo>
                  <a:pt x="14" y="7230"/>
                </a:lnTo>
                <a:lnTo>
                  <a:pt x="21" y="7259"/>
                </a:lnTo>
                <a:lnTo>
                  <a:pt x="30" y="7287"/>
                </a:lnTo>
                <a:lnTo>
                  <a:pt x="41" y="7315"/>
                </a:lnTo>
                <a:lnTo>
                  <a:pt x="52" y="7341"/>
                </a:lnTo>
                <a:lnTo>
                  <a:pt x="65" y="7366"/>
                </a:lnTo>
                <a:lnTo>
                  <a:pt x="80" y="7392"/>
                </a:lnTo>
                <a:lnTo>
                  <a:pt x="96" y="7415"/>
                </a:lnTo>
                <a:lnTo>
                  <a:pt x="113" y="7437"/>
                </a:lnTo>
                <a:lnTo>
                  <a:pt x="132" y="7459"/>
                </a:lnTo>
                <a:lnTo>
                  <a:pt x="151" y="7479"/>
                </a:lnTo>
                <a:lnTo>
                  <a:pt x="172" y="7499"/>
                </a:lnTo>
                <a:lnTo>
                  <a:pt x="193" y="7518"/>
                </a:lnTo>
                <a:lnTo>
                  <a:pt x="217" y="7534"/>
                </a:lnTo>
                <a:lnTo>
                  <a:pt x="241" y="7551"/>
                </a:lnTo>
                <a:lnTo>
                  <a:pt x="266" y="7566"/>
                </a:lnTo>
                <a:lnTo>
                  <a:pt x="292" y="7580"/>
                </a:lnTo>
                <a:lnTo>
                  <a:pt x="319" y="7594"/>
                </a:lnTo>
                <a:lnTo>
                  <a:pt x="347" y="7607"/>
                </a:lnTo>
                <a:lnTo>
                  <a:pt x="376" y="7617"/>
                </a:lnTo>
                <a:lnTo>
                  <a:pt x="405" y="7626"/>
                </a:lnTo>
                <a:lnTo>
                  <a:pt x="435" y="7635"/>
                </a:lnTo>
                <a:lnTo>
                  <a:pt x="467" y="7643"/>
                </a:lnTo>
                <a:lnTo>
                  <a:pt x="498" y="7649"/>
                </a:lnTo>
                <a:lnTo>
                  <a:pt x="530" y="7655"/>
                </a:lnTo>
                <a:lnTo>
                  <a:pt x="564" y="7659"/>
                </a:lnTo>
                <a:lnTo>
                  <a:pt x="597" y="7662"/>
                </a:lnTo>
                <a:lnTo>
                  <a:pt x="632" y="7664"/>
                </a:lnTo>
                <a:lnTo>
                  <a:pt x="667" y="7664"/>
                </a:lnTo>
                <a:lnTo>
                  <a:pt x="703" y="7663"/>
                </a:lnTo>
                <a:lnTo>
                  <a:pt x="14869" y="7663"/>
                </a:lnTo>
                <a:lnTo>
                  <a:pt x="14910" y="7660"/>
                </a:lnTo>
                <a:lnTo>
                  <a:pt x="14948" y="7656"/>
                </a:lnTo>
                <a:lnTo>
                  <a:pt x="14987" y="7651"/>
                </a:lnTo>
                <a:lnTo>
                  <a:pt x="15023" y="7644"/>
                </a:lnTo>
                <a:lnTo>
                  <a:pt x="15058" y="7635"/>
                </a:lnTo>
                <a:lnTo>
                  <a:pt x="15092" y="7625"/>
                </a:lnTo>
                <a:lnTo>
                  <a:pt x="15125" y="7614"/>
                </a:lnTo>
                <a:lnTo>
                  <a:pt x="15157" y="7602"/>
                </a:lnTo>
                <a:lnTo>
                  <a:pt x="15188" y="7588"/>
                </a:lnTo>
                <a:lnTo>
                  <a:pt x="15216" y="7573"/>
                </a:lnTo>
                <a:lnTo>
                  <a:pt x="15245" y="7557"/>
                </a:lnTo>
                <a:lnTo>
                  <a:pt x="15271" y="7540"/>
                </a:lnTo>
                <a:lnTo>
                  <a:pt x="15296" y="7521"/>
                </a:lnTo>
                <a:lnTo>
                  <a:pt x="15320" y="7501"/>
                </a:lnTo>
                <a:lnTo>
                  <a:pt x="15343" y="7480"/>
                </a:lnTo>
                <a:lnTo>
                  <a:pt x="15365" y="7459"/>
                </a:lnTo>
                <a:lnTo>
                  <a:pt x="15385" y="7435"/>
                </a:lnTo>
                <a:lnTo>
                  <a:pt x="15405" y="7411"/>
                </a:lnTo>
                <a:lnTo>
                  <a:pt x="15422" y="7386"/>
                </a:lnTo>
                <a:lnTo>
                  <a:pt x="15439" y="7361"/>
                </a:lnTo>
                <a:lnTo>
                  <a:pt x="15454" y="7333"/>
                </a:lnTo>
                <a:lnTo>
                  <a:pt x="15469" y="7306"/>
                </a:lnTo>
                <a:lnTo>
                  <a:pt x="15482" y="7277"/>
                </a:lnTo>
                <a:lnTo>
                  <a:pt x="15493" y="7248"/>
                </a:lnTo>
                <a:lnTo>
                  <a:pt x="15503" y="7217"/>
                </a:lnTo>
                <a:lnTo>
                  <a:pt x="15511" y="7186"/>
                </a:lnTo>
                <a:lnTo>
                  <a:pt x="15519" y="7155"/>
                </a:lnTo>
                <a:lnTo>
                  <a:pt x="15526" y="7122"/>
                </a:lnTo>
                <a:lnTo>
                  <a:pt x="15531" y="7088"/>
                </a:lnTo>
                <a:lnTo>
                  <a:pt x="15534" y="7054"/>
                </a:lnTo>
                <a:lnTo>
                  <a:pt x="15537" y="7020"/>
                </a:lnTo>
                <a:lnTo>
                  <a:pt x="15538" y="6983"/>
                </a:lnTo>
                <a:lnTo>
                  <a:pt x="15538" y="0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411413" y="2498357"/>
            <a:ext cx="658812" cy="1954213"/>
            <a:chOff x="1519" y="1526"/>
            <a:chExt cx="415" cy="1231"/>
          </a:xfrm>
        </p:grpSpPr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1528" y="2309"/>
              <a:ext cx="139" cy="139"/>
            </a:xfrm>
            <a:custGeom>
              <a:avLst/>
              <a:gdLst>
                <a:gd name="T0" fmla="*/ 0 w 695"/>
                <a:gd name="T1" fmla="*/ 1 h 695"/>
                <a:gd name="T2" fmla="*/ 1 w 695"/>
                <a:gd name="T3" fmla="*/ 4 h 695"/>
                <a:gd name="T4" fmla="*/ 2 w 695"/>
                <a:gd name="T5" fmla="*/ 6 h 695"/>
                <a:gd name="T6" fmla="*/ 4 w 695"/>
                <a:gd name="T7" fmla="*/ 8 h 695"/>
                <a:gd name="T8" fmla="*/ 5 w 695"/>
                <a:gd name="T9" fmla="*/ 10 h 695"/>
                <a:gd name="T10" fmla="*/ 6 w 695"/>
                <a:gd name="T11" fmla="*/ 13 h 695"/>
                <a:gd name="T12" fmla="*/ 8 w 695"/>
                <a:gd name="T13" fmla="*/ 15 h 695"/>
                <a:gd name="T14" fmla="*/ 10 w 695"/>
                <a:gd name="T15" fmla="*/ 16 h 695"/>
                <a:gd name="T16" fmla="*/ 11 w 695"/>
                <a:gd name="T17" fmla="*/ 18 h 695"/>
                <a:gd name="T18" fmla="*/ 13 w 695"/>
                <a:gd name="T19" fmla="*/ 20 h 695"/>
                <a:gd name="T20" fmla="*/ 15 w 695"/>
                <a:gd name="T21" fmla="*/ 22 h 695"/>
                <a:gd name="T22" fmla="*/ 17 w 695"/>
                <a:gd name="T23" fmla="*/ 23 h 695"/>
                <a:gd name="T24" fmla="*/ 20 w 695"/>
                <a:gd name="T25" fmla="*/ 24 h 695"/>
                <a:gd name="T26" fmla="*/ 22 w 695"/>
                <a:gd name="T27" fmla="*/ 25 h 695"/>
                <a:gd name="T28" fmla="*/ 24 w 695"/>
                <a:gd name="T29" fmla="*/ 27 h 695"/>
                <a:gd name="T30" fmla="*/ 27 w 695"/>
                <a:gd name="T31" fmla="*/ 27 h 695"/>
                <a:gd name="T32" fmla="*/ 27 w 695"/>
                <a:gd name="T33" fmla="*/ 27 h 695"/>
                <a:gd name="T34" fmla="*/ 24 w 695"/>
                <a:gd name="T35" fmla="*/ 26 h 695"/>
                <a:gd name="T36" fmla="*/ 22 w 695"/>
                <a:gd name="T37" fmla="*/ 25 h 695"/>
                <a:gd name="T38" fmla="*/ 20 w 695"/>
                <a:gd name="T39" fmla="*/ 24 h 695"/>
                <a:gd name="T40" fmla="*/ 18 w 695"/>
                <a:gd name="T41" fmla="*/ 22 h 695"/>
                <a:gd name="T42" fmla="*/ 16 w 695"/>
                <a:gd name="T43" fmla="*/ 21 h 695"/>
                <a:gd name="T44" fmla="*/ 14 w 695"/>
                <a:gd name="T45" fmla="*/ 19 h 695"/>
                <a:gd name="T46" fmla="*/ 12 w 695"/>
                <a:gd name="T47" fmla="*/ 17 h 695"/>
                <a:gd name="T48" fmla="*/ 10 w 695"/>
                <a:gd name="T49" fmla="*/ 16 h 695"/>
                <a:gd name="T50" fmla="*/ 9 w 695"/>
                <a:gd name="T51" fmla="*/ 14 h 695"/>
                <a:gd name="T52" fmla="*/ 7 w 695"/>
                <a:gd name="T53" fmla="*/ 12 h 695"/>
                <a:gd name="T54" fmla="*/ 6 w 695"/>
                <a:gd name="T55" fmla="*/ 10 h 695"/>
                <a:gd name="T56" fmla="*/ 4 w 695"/>
                <a:gd name="T57" fmla="*/ 8 h 695"/>
                <a:gd name="T58" fmla="*/ 3 w 695"/>
                <a:gd name="T59" fmla="*/ 6 h 695"/>
                <a:gd name="T60" fmla="*/ 2 w 695"/>
                <a:gd name="T61" fmla="*/ 3 h 695"/>
                <a:gd name="T62" fmla="*/ 0 w 695"/>
                <a:gd name="T63" fmla="*/ 1 h 69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95"/>
                <a:gd name="T97" fmla="*/ 0 h 695"/>
                <a:gd name="T98" fmla="*/ 695 w 695"/>
                <a:gd name="T99" fmla="*/ 695 h 69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95" h="695">
                  <a:moveTo>
                    <a:pt x="0" y="0"/>
                  </a:moveTo>
                  <a:lnTo>
                    <a:pt x="10" y="30"/>
                  </a:lnTo>
                  <a:lnTo>
                    <a:pt x="20" y="61"/>
                  </a:lnTo>
                  <a:lnTo>
                    <a:pt x="32" y="91"/>
                  </a:lnTo>
                  <a:lnTo>
                    <a:pt x="45" y="120"/>
                  </a:lnTo>
                  <a:lnTo>
                    <a:pt x="58" y="150"/>
                  </a:lnTo>
                  <a:lnTo>
                    <a:pt x="72" y="178"/>
                  </a:lnTo>
                  <a:lnTo>
                    <a:pt x="88" y="207"/>
                  </a:lnTo>
                  <a:lnTo>
                    <a:pt x="104" y="234"/>
                  </a:lnTo>
                  <a:lnTo>
                    <a:pt x="121" y="262"/>
                  </a:lnTo>
                  <a:lnTo>
                    <a:pt x="138" y="288"/>
                  </a:lnTo>
                  <a:lnTo>
                    <a:pt x="157" y="314"/>
                  </a:lnTo>
                  <a:lnTo>
                    <a:pt x="175" y="340"/>
                  </a:lnTo>
                  <a:lnTo>
                    <a:pt x="196" y="364"/>
                  </a:lnTo>
                  <a:lnTo>
                    <a:pt x="217" y="388"/>
                  </a:lnTo>
                  <a:lnTo>
                    <a:pt x="238" y="412"/>
                  </a:lnTo>
                  <a:lnTo>
                    <a:pt x="260" y="434"/>
                  </a:lnTo>
                  <a:lnTo>
                    <a:pt x="283" y="457"/>
                  </a:lnTo>
                  <a:lnTo>
                    <a:pt x="306" y="478"/>
                  </a:lnTo>
                  <a:lnTo>
                    <a:pt x="330" y="499"/>
                  </a:lnTo>
                  <a:lnTo>
                    <a:pt x="355" y="519"/>
                  </a:lnTo>
                  <a:lnTo>
                    <a:pt x="381" y="538"/>
                  </a:lnTo>
                  <a:lnTo>
                    <a:pt x="407" y="557"/>
                  </a:lnTo>
                  <a:lnTo>
                    <a:pt x="433" y="575"/>
                  </a:lnTo>
                  <a:lnTo>
                    <a:pt x="461" y="591"/>
                  </a:lnTo>
                  <a:lnTo>
                    <a:pt x="488" y="607"/>
                  </a:lnTo>
                  <a:lnTo>
                    <a:pt x="517" y="623"/>
                  </a:lnTo>
                  <a:lnTo>
                    <a:pt x="545" y="637"/>
                  </a:lnTo>
                  <a:lnTo>
                    <a:pt x="574" y="650"/>
                  </a:lnTo>
                  <a:lnTo>
                    <a:pt x="603" y="663"/>
                  </a:lnTo>
                  <a:lnTo>
                    <a:pt x="634" y="674"/>
                  </a:lnTo>
                  <a:lnTo>
                    <a:pt x="665" y="685"/>
                  </a:lnTo>
                  <a:lnTo>
                    <a:pt x="695" y="695"/>
                  </a:lnTo>
                  <a:lnTo>
                    <a:pt x="666" y="683"/>
                  </a:lnTo>
                  <a:lnTo>
                    <a:pt x="637" y="669"/>
                  </a:lnTo>
                  <a:lnTo>
                    <a:pt x="609" y="656"/>
                  </a:lnTo>
                  <a:lnTo>
                    <a:pt x="581" y="640"/>
                  </a:lnTo>
                  <a:lnTo>
                    <a:pt x="553" y="625"/>
                  </a:lnTo>
                  <a:lnTo>
                    <a:pt x="526" y="609"/>
                  </a:lnTo>
                  <a:lnTo>
                    <a:pt x="499" y="592"/>
                  </a:lnTo>
                  <a:lnTo>
                    <a:pt x="473" y="575"/>
                  </a:lnTo>
                  <a:lnTo>
                    <a:pt x="447" y="557"/>
                  </a:lnTo>
                  <a:lnTo>
                    <a:pt x="422" y="538"/>
                  </a:lnTo>
                  <a:lnTo>
                    <a:pt x="397" y="520"/>
                  </a:lnTo>
                  <a:lnTo>
                    <a:pt x="372" y="500"/>
                  </a:lnTo>
                  <a:lnTo>
                    <a:pt x="349" y="479"/>
                  </a:lnTo>
                  <a:lnTo>
                    <a:pt x="325" y="458"/>
                  </a:lnTo>
                  <a:lnTo>
                    <a:pt x="302" y="437"/>
                  </a:lnTo>
                  <a:lnTo>
                    <a:pt x="280" y="415"/>
                  </a:lnTo>
                  <a:lnTo>
                    <a:pt x="258" y="392"/>
                  </a:lnTo>
                  <a:lnTo>
                    <a:pt x="236" y="370"/>
                  </a:lnTo>
                  <a:lnTo>
                    <a:pt x="215" y="346"/>
                  </a:lnTo>
                  <a:lnTo>
                    <a:pt x="195" y="322"/>
                  </a:lnTo>
                  <a:lnTo>
                    <a:pt x="175" y="298"/>
                  </a:lnTo>
                  <a:lnTo>
                    <a:pt x="156" y="273"/>
                  </a:lnTo>
                  <a:lnTo>
                    <a:pt x="138" y="248"/>
                  </a:lnTo>
                  <a:lnTo>
                    <a:pt x="119" y="221"/>
                  </a:lnTo>
                  <a:lnTo>
                    <a:pt x="103" y="195"/>
                  </a:lnTo>
                  <a:lnTo>
                    <a:pt x="85" y="169"/>
                  </a:lnTo>
                  <a:lnTo>
                    <a:pt x="70" y="141"/>
                  </a:lnTo>
                  <a:lnTo>
                    <a:pt x="55" y="114"/>
                  </a:lnTo>
                  <a:lnTo>
                    <a:pt x="39" y="86"/>
                  </a:lnTo>
                  <a:lnTo>
                    <a:pt x="25" y="58"/>
                  </a:lnTo>
                  <a:lnTo>
                    <a:pt x="12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6D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1519" y="2256"/>
              <a:ext cx="200" cy="200"/>
            </a:xfrm>
            <a:custGeom>
              <a:avLst/>
              <a:gdLst>
                <a:gd name="T0" fmla="*/ 0 w 1002"/>
                <a:gd name="T1" fmla="*/ 2 h 1001"/>
                <a:gd name="T2" fmla="*/ 1 w 1002"/>
                <a:gd name="T3" fmla="*/ 6 h 1001"/>
                <a:gd name="T4" fmla="*/ 2 w 1002"/>
                <a:gd name="T5" fmla="*/ 10 h 1001"/>
                <a:gd name="T6" fmla="*/ 3 w 1002"/>
                <a:gd name="T7" fmla="*/ 14 h 1001"/>
                <a:gd name="T8" fmla="*/ 4 w 1002"/>
                <a:gd name="T9" fmla="*/ 17 h 1001"/>
                <a:gd name="T10" fmla="*/ 6 w 1002"/>
                <a:gd name="T11" fmla="*/ 20 h 1001"/>
                <a:gd name="T12" fmla="*/ 8 w 1002"/>
                <a:gd name="T13" fmla="*/ 24 h 1001"/>
                <a:gd name="T14" fmla="*/ 11 w 1002"/>
                <a:gd name="T15" fmla="*/ 26 h 1001"/>
                <a:gd name="T16" fmla="*/ 14 w 1002"/>
                <a:gd name="T17" fmla="*/ 29 h 1001"/>
                <a:gd name="T18" fmla="*/ 16 w 1002"/>
                <a:gd name="T19" fmla="*/ 32 h 1001"/>
                <a:gd name="T20" fmla="*/ 20 w 1002"/>
                <a:gd name="T21" fmla="*/ 34 h 1001"/>
                <a:gd name="T22" fmla="*/ 23 w 1002"/>
                <a:gd name="T23" fmla="*/ 36 h 1001"/>
                <a:gd name="T24" fmla="*/ 26 w 1002"/>
                <a:gd name="T25" fmla="*/ 37 h 1001"/>
                <a:gd name="T26" fmla="*/ 30 w 1002"/>
                <a:gd name="T27" fmla="*/ 39 h 1001"/>
                <a:gd name="T28" fmla="*/ 34 w 1002"/>
                <a:gd name="T29" fmla="*/ 39 h 1001"/>
                <a:gd name="T30" fmla="*/ 38 w 1002"/>
                <a:gd name="T31" fmla="*/ 40 h 1001"/>
                <a:gd name="T32" fmla="*/ 38 w 1002"/>
                <a:gd name="T33" fmla="*/ 40 h 1001"/>
                <a:gd name="T34" fmla="*/ 34 w 1002"/>
                <a:gd name="T35" fmla="*/ 39 h 1001"/>
                <a:gd name="T36" fmla="*/ 31 w 1002"/>
                <a:gd name="T37" fmla="*/ 37 h 1001"/>
                <a:gd name="T38" fmla="*/ 27 w 1002"/>
                <a:gd name="T39" fmla="*/ 36 h 1001"/>
                <a:gd name="T40" fmla="*/ 24 w 1002"/>
                <a:gd name="T41" fmla="*/ 34 h 1001"/>
                <a:gd name="T42" fmla="*/ 21 w 1002"/>
                <a:gd name="T43" fmla="*/ 32 h 1001"/>
                <a:gd name="T44" fmla="*/ 18 w 1002"/>
                <a:gd name="T45" fmla="*/ 30 h 1001"/>
                <a:gd name="T46" fmla="*/ 15 w 1002"/>
                <a:gd name="T47" fmla="*/ 27 h 1001"/>
                <a:gd name="T48" fmla="*/ 13 w 1002"/>
                <a:gd name="T49" fmla="*/ 25 h 1001"/>
                <a:gd name="T50" fmla="*/ 10 w 1002"/>
                <a:gd name="T51" fmla="*/ 22 h 1001"/>
                <a:gd name="T52" fmla="*/ 8 w 1002"/>
                <a:gd name="T53" fmla="*/ 19 h 1001"/>
                <a:gd name="T54" fmla="*/ 6 w 1002"/>
                <a:gd name="T55" fmla="*/ 16 h 1001"/>
                <a:gd name="T56" fmla="*/ 4 w 1002"/>
                <a:gd name="T57" fmla="*/ 13 h 1001"/>
                <a:gd name="T58" fmla="*/ 3 w 1002"/>
                <a:gd name="T59" fmla="*/ 9 h 1001"/>
                <a:gd name="T60" fmla="*/ 1 w 1002"/>
                <a:gd name="T61" fmla="*/ 6 h 1001"/>
                <a:gd name="T62" fmla="*/ 0 w 1002"/>
                <a:gd name="T63" fmla="*/ 2 h 100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02"/>
                <a:gd name="T97" fmla="*/ 0 h 1001"/>
                <a:gd name="T98" fmla="*/ 1002 w 1002"/>
                <a:gd name="T99" fmla="*/ 1001 h 100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02" h="1001">
                  <a:moveTo>
                    <a:pt x="0" y="0"/>
                  </a:moveTo>
                  <a:lnTo>
                    <a:pt x="3" y="51"/>
                  </a:lnTo>
                  <a:lnTo>
                    <a:pt x="9" y="100"/>
                  </a:lnTo>
                  <a:lnTo>
                    <a:pt x="16" y="149"/>
                  </a:lnTo>
                  <a:lnTo>
                    <a:pt x="26" y="198"/>
                  </a:lnTo>
                  <a:lnTo>
                    <a:pt x="38" y="246"/>
                  </a:lnTo>
                  <a:lnTo>
                    <a:pt x="53" y="292"/>
                  </a:lnTo>
                  <a:lnTo>
                    <a:pt x="69" y="338"/>
                  </a:lnTo>
                  <a:lnTo>
                    <a:pt x="88" y="383"/>
                  </a:lnTo>
                  <a:lnTo>
                    <a:pt x="109" y="427"/>
                  </a:lnTo>
                  <a:lnTo>
                    <a:pt x="132" y="469"/>
                  </a:lnTo>
                  <a:lnTo>
                    <a:pt x="156" y="511"/>
                  </a:lnTo>
                  <a:lnTo>
                    <a:pt x="182" y="551"/>
                  </a:lnTo>
                  <a:lnTo>
                    <a:pt x="210" y="590"/>
                  </a:lnTo>
                  <a:lnTo>
                    <a:pt x="240" y="627"/>
                  </a:lnTo>
                  <a:lnTo>
                    <a:pt x="271" y="663"/>
                  </a:lnTo>
                  <a:lnTo>
                    <a:pt x="304" y="697"/>
                  </a:lnTo>
                  <a:lnTo>
                    <a:pt x="339" y="731"/>
                  </a:lnTo>
                  <a:lnTo>
                    <a:pt x="374" y="762"/>
                  </a:lnTo>
                  <a:lnTo>
                    <a:pt x="412" y="791"/>
                  </a:lnTo>
                  <a:lnTo>
                    <a:pt x="451" y="820"/>
                  </a:lnTo>
                  <a:lnTo>
                    <a:pt x="490" y="846"/>
                  </a:lnTo>
                  <a:lnTo>
                    <a:pt x="532" y="870"/>
                  </a:lnTo>
                  <a:lnTo>
                    <a:pt x="575" y="894"/>
                  </a:lnTo>
                  <a:lnTo>
                    <a:pt x="619" y="913"/>
                  </a:lnTo>
                  <a:lnTo>
                    <a:pt x="663" y="932"/>
                  </a:lnTo>
                  <a:lnTo>
                    <a:pt x="709" y="948"/>
                  </a:lnTo>
                  <a:lnTo>
                    <a:pt x="756" y="964"/>
                  </a:lnTo>
                  <a:lnTo>
                    <a:pt x="803" y="976"/>
                  </a:lnTo>
                  <a:lnTo>
                    <a:pt x="851" y="986"/>
                  </a:lnTo>
                  <a:lnTo>
                    <a:pt x="901" y="993"/>
                  </a:lnTo>
                  <a:lnTo>
                    <a:pt x="951" y="999"/>
                  </a:lnTo>
                  <a:lnTo>
                    <a:pt x="1002" y="1001"/>
                  </a:lnTo>
                  <a:lnTo>
                    <a:pt x="954" y="991"/>
                  </a:lnTo>
                  <a:lnTo>
                    <a:pt x="908" y="980"/>
                  </a:lnTo>
                  <a:lnTo>
                    <a:pt x="862" y="966"/>
                  </a:lnTo>
                  <a:lnTo>
                    <a:pt x="817" y="951"/>
                  </a:lnTo>
                  <a:lnTo>
                    <a:pt x="773" y="934"/>
                  </a:lnTo>
                  <a:lnTo>
                    <a:pt x="730" y="915"/>
                  </a:lnTo>
                  <a:lnTo>
                    <a:pt x="688" y="896"/>
                  </a:lnTo>
                  <a:lnTo>
                    <a:pt x="646" y="875"/>
                  </a:lnTo>
                  <a:lnTo>
                    <a:pt x="604" y="852"/>
                  </a:lnTo>
                  <a:lnTo>
                    <a:pt x="565" y="828"/>
                  </a:lnTo>
                  <a:lnTo>
                    <a:pt x="527" y="801"/>
                  </a:lnTo>
                  <a:lnTo>
                    <a:pt x="488" y="775"/>
                  </a:lnTo>
                  <a:lnTo>
                    <a:pt x="452" y="746"/>
                  </a:lnTo>
                  <a:lnTo>
                    <a:pt x="416" y="717"/>
                  </a:lnTo>
                  <a:lnTo>
                    <a:pt x="382" y="686"/>
                  </a:lnTo>
                  <a:lnTo>
                    <a:pt x="348" y="653"/>
                  </a:lnTo>
                  <a:lnTo>
                    <a:pt x="316" y="620"/>
                  </a:lnTo>
                  <a:lnTo>
                    <a:pt x="285" y="585"/>
                  </a:lnTo>
                  <a:lnTo>
                    <a:pt x="256" y="550"/>
                  </a:lnTo>
                  <a:lnTo>
                    <a:pt x="227" y="513"/>
                  </a:lnTo>
                  <a:lnTo>
                    <a:pt x="200" y="475"/>
                  </a:lnTo>
                  <a:lnTo>
                    <a:pt x="174" y="436"/>
                  </a:lnTo>
                  <a:lnTo>
                    <a:pt x="150" y="396"/>
                  </a:lnTo>
                  <a:lnTo>
                    <a:pt x="127" y="356"/>
                  </a:lnTo>
                  <a:lnTo>
                    <a:pt x="105" y="314"/>
                  </a:lnTo>
                  <a:lnTo>
                    <a:pt x="86" y="271"/>
                  </a:lnTo>
                  <a:lnTo>
                    <a:pt x="68" y="228"/>
                  </a:lnTo>
                  <a:lnTo>
                    <a:pt x="50" y="184"/>
                  </a:lnTo>
                  <a:lnTo>
                    <a:pt x="36" y="139"/>
                  </a:lnTo>
                  <a:lnTo>
                    <a:pt x="22" y="94"/>
                  </a:lnTo>
                  <a:lnTo>
                    <a:pt x="11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6F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1519" y="2216"/>
              <a:ext cx="240" cy="240"/>
            </a:xfrm>
            <a:custGeom>
              <a:avLst/>
              <a:gdLst>
                <a:gd name="T0" fmla="*/ 2 w 1202"/>
                <a:gd name="T1" fmla="*/ 20 h 1203"/>
                <a:gd name="T2" fmla="*/ 3 w 1202"/>
                <a:gd name="T3" fmla="*/ 22 h 1203"/>
                <a:gd name="T4" fmla="*/ 5 w 1202"/>
                <a:gd name="T5" fmla="*/ 24 h 1203"/>
                <a:gd name="T6" fmla="*/ 6 w 1202"/>
                <a:gd name="T7" fmla="*/ 26 h 1203"/>
                <a:gd name="T8" fmla="*/ 7 w 1202"/>
                <a:gd name="T9" fmla="*/ 28 h 1203"/>
                <a:gd name="T10" fmla="*/ 9 w 1202"/>
                <a:gd name="T11" fmla="*/ 30 h 1203"/>
                <a:gd name="T12" fmla="*/ 10 w 1202"/>
                <a:gd name="T13" fmla="*/ 32 h 1203"/>
                <a:gd name="T14" fmla="*/ 12 w 1202"/>
                <a:gd name="T15" fmla="*/ 34 h 1203"/>
                <a:gd name="T16" fmla="*/ 14 w 1202"/>
                <a:gd name="T17" fmla="*/ 36 h 1203"/>
                <a:gd name="T18" fmla="*/ 16 w 1202"/>
                <a:gd name="T19" fmla="*/ 38 h 1203"/>
                <a:gd name="T20" fmla="*/ 18 w 1202"/>
                <a:gd name="T21" fmla="*/ 39 h 1203"/>
                <a:gd name="T22" fmla="*/ 20 w 1202"/>
                <a:gd name="T23" fmla="*/ 41 h 1203"/>
                <a:gd name="T24" fmla="*/ 22 w 1202"/>
                <a:gd name="T25" fmla="*/ 42 h 1203"/>
                <a:gd name="T26" fmla="*/ 24 w 1202"/>
                <a:gd name="T27" fmla="*/ 43 h 1203"/>
                <a:gd name="T28" fmla="*/ 26 w 1202"/>
                <a:gd name="T29" fmla="*/ 44 h 1203"/>
                <a:gd name="T30" fmla="*/ 28 w 1202"/>
                <a:gd name="T31" fmla="*/ 46 h 1203"/>
                <a:gd name="T32" fmla="*/ 31 w 1202"/>
                <a:gd name="T33" fmla="*/ 46 h 1203"/>
                <a:gd name="T34" fmla="*/ 34 w 1202"/>
                <a:gd name="T35" fmla="*/ 47 h 1203"/>
                <a:gd name="T36" fmla="*/ 37 w 1202"/>
                <a:gd name="T37" fmla="*/ 48 h 1203"/>
                <a:gd name="T38" fmla="*/ 40 w 1202"/>
                <a:gd name="T39" fmla="*/ 48 h 1203"/>
                <a:gd name="T40" fmla="*/ 42 w 1202"/>
                <a:gd name="T41" fmla="*/ 48 h 1203"/>
                <a:gd name="T42" fmla="*/ 44 w 1202"/>
                <a:gd name="T43" fmla="*/ 48 h 1203"/>
                <a:gd name="T44" fmla="*/ 46 w 1202"/>
                <a:gd name="T45" fmla="*/ 48 h 1203"/>
                <a:gd name="T46" fmla="*/ 47 w 1202"/>
                <a:gd name="T47" fmla="*/ 47 h 1203"/>
                <a:gd name="T48" fmla="*/ 46 w 1202"/>
                <a:gd name="T49" fmla="*/ 47 h 1203"/>
                <a:gd name="T50" fmla="*/ 41 w 1202"/>
                <a:gd name="T51" fmla="*/ 47 h 1203"/>
                <a:gd name="T52" fmla="*/ 36 w 1202"/>
                <a:gd name="T53" fmla="*/ 45 h 1203"/>
                <a:gd name="T54" fmla="*/ 32 w 1202"/>
                <a:gd name="T55" fmla="*/ 44 h 1203"/>
                <a:gd name="T56" fmla="*/ 28 w 1202"/>
                <a:gd name="T57" fmla="*/ 42 h 1203"/>
                <a:gd name="T58" fmla="*/ 24 w 1202"/>
                <a:gd name="T59" fmla="*/ 40 h 1203"/>
                <a:gd name="T60" fmla="*/ 20 w 1202"/>
                <a:gd name="T61" fmla="*/ 38 h 1203"/>
                <a:gd name="T62" fmla="*/ 17 w 1202"/>
                <a:gd name="T63" fmla="*/ 35 h 1203"/>
                <a:gd name="T64" fmla="*/ 13 w 1202"/>
                <a:gd name="T65" fmla="*/ 31 h 1203"/>
                <a:gd name="T66" fmla="*/ 10 w 1202"/>
                <a:gd name="T67" fmla="*/ 28 h 1203"/>
                <a:gd name="T68" fmla="*/ 8 w 1202"/>
                <a:gd name="T69" fmla="*/ 24 h 1203"/>
                <a:gd name="T70" fmla="*/ 6 w 1202"/>
                <a:gd name="T71" fmla="*/ 20 h 1203"/>
                <a:gd name="T72" fmla="*/ 4 w 1202"/>
                <a:gd name="T73" fmla="*/ 16 h 1203"/>
                <a:gd name="T74" fmla="*/ 2 w 1202"/>
                <a:gd name="T75" fmla="*/ 12 h 1203"/>
                <a:gd name="T76" fmla="*/ 1 w 1202"/>
                <a:gd name="T77" fmla="*/ 7 h 1203"/>
                <a:gd name="T78" fmla="*/ 1 w 1202"/>
                <a:gd name="T79" fmla="*/ 2 h 1203"/>
                <a:gd name="T80" fmla="*/ 0 w 1202"/>
                <a:gd name="T81" fmla="*/ 1 h 1203"/>
                <a:gd name="T82" fmla="*/ 0 w 1202"/>
                <a:gd name="T83" fmla="*/ 2 h 1203"/>
                <a:gd name="T84" fmla="*/ 0 w 1202"/>
                <a:gd name="T85" fmla="*/ 4 h 1203"/>
                <a:gd name="T86" fmla="*/ 0 w 1202"/>
                <a:gd name="T87" fmla="*/ 6 h 1203"/>
                <a:gd name="T88" fmla="*/ 0 w 1202"/>
                <a:gd name="T89" fmla="*/ 8 h 1203"/>
                <a:gd name="T90" fmla="*/ 0 w 1202"/>
                <a:gd name="T91" fmla="*/ 11 h 1203"/>
                <a:gd name="T92" fmla="*/ 1 w 1202"/>
                <a:gd name="T93" fmla="*/ 14 h 1203"/>
                <a:gd name="T94" fmla="*/ 1 w 1202"/>
                <a:gd name="T95" fmla="*/ 17 h 120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202"/>
                <a:gd name="T145" fmla="*/ 0 h 1203"/>
                <a:gd name="T146" fmla="*/ 1202 w 1202"/>
                <a:gd name="T147" fmla="*/ 1203 h 120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202" h="1203">
                  <a:moveTo>
                    <a:pt x="44" y="464"/>
                  </a:moveTo>
                  <a:lnTo>
                    <a:pt x="56" y="492"/>
                  </a:lnTo>
                  <a:lnTo>
                    <a:pt x="69" y="522"/>
                  </a:lnTo>
                  <a:lnTo>
                    <a:pt x="83" y="550"/>
                  </a:lnTo>
                  <a:lnTo>
                    <a:pt x="99" y="578"/>
                  </a:lnTo>
                  <a:lnTo>
                    <a:pt x="114" y="605"/>
                  </a:lnTo>
                  <a:lnTo>
                    <a:pt x="129" y="633"/>
                  </a:lnTo>
                  <a:lnTo>
                    <a:pt x="147" y="660"/>
                  </a:lnTo>
                  <a:lnTo>
                    <a:pt x="163" y="685"/>
                  </a:lnTo>
                  <a:lnTo>
                    <a:pt x="182" y="712"/>
                  </a:lnTo>
                  <a:lnTo>
                    <a:pt x="201" y="737"/>
                  </a:lnTo>
                  <a:lnTo>
                    <a:pt x="219" y="762"/>
                  </a:lnTo>
                  <a:lnTo>
                    <a:pt x="239" y="786"/>
                  </a:lnTo>
                  <a:lnTo>
                    <a:pt x="259" y="810"/>
                  </a:lnTo>
                  <a:lnTo>
                    <a:pt x="280" y="834"/>
                  </a:lnTo>
                  <a:lnTo>
                    <a:pt x="302" y="856"/>
                  </a:lnTo>
                  <a:lnTo>
                    <a:pt x="324" y="879"/>
                  </a:lnTo>
                  <a:lnTo>
                    <a:pt x="346" y="901"/>
                  </a:lnTo>
                  <a:lnTo>
                    <a:pt x="369" y="922"/>
                  </a:lnTo>
                  <a:lnTo>
                    <a:pt x="393" y="943"/>
                  </a:lnTo>
                  <a:lnTo>
                    <a:pt x="416" y="964"/>
                  </a:lnTo>
                  <a:lnTo>
                    <a:pt x="441" y="984"/>
                  </a:lnTo>
                  <a:lnTo>
                    <a:pt x="465" y="1002"/>
                  </a:lnTo>
                  <a:lnTo>
                    <a:pt x="491" y="1021"/>
                  </a:lnTo>
                  <a:lnTo>
                    <a:pt x="517" y="1039"/>
                  </a:lnTo>
                  <a:lnTo>
                    <a:pt x="543" y="1056"/>
                  </a:lnTo>
                  <a:lnTo>
                    <a:pt x="570" y="1073"/>
                  </a:lnTo>
                  <a:lnTo>
                    <a:pt x="597" y="1089"/>
                  </a:lnTo>
                  <a:lnTo>
                    <a:pt x="625" y="1104"/>
                  </a:lnTo>
                  <a:lnTo>
                    <a:pt x="653" y="1120"/>
                  </a:lnTo>
                  <a:lnTo>
                    <a:pt x="681" y="1133"/>
                  </a:lnTo>
                  <a:lnTo>
                    <a:pt x="710" y="1147"/>
                  </a:lnTo>
                  <a:lnTo>
                    <a:pt x="739" y="1159"/>
                  </a:lnTo>
                  <a:lnTo>
                    <a:pt x="775" y="1169"/>
                  </a:lnTo>
                  <a:lnTo>
                    <a:pt x="811" y="1178"/>
                  </a:lnTo>
                  <a:lnTo>
                    <a:pt x="848" y="1186"/>
                  </a:lnTo>
                  <a:lnTo>
                    <a:pt x="885" y="1192"/>
                  </a:lnTo>
                  <a:lnTo>
                    <a:pt x="923" y="1197"/>
                  </a:lnTo>
                  <a:lnTo>
                    <a:pt x="960" y="1200"/>
                  </a:lnTo>
                  <a:lnTo>
                    <a:pt x="998" y="1202"/>
                  </a:lnTo>
                  <a:lnTo>
                    <a:pt x="1037" y="1203"/>
                  </a:lnTo>
                  <a:lnTo>
                    <a:pt x="1059" y="1203"/>
                  </a:lnTo>
                  <a:lnTo>
                    <a:pt x="1080" y="1202"/>
                  </a:lnTo>
                  <a:lnTo>
                    <a:pt x="1100" y="1201"/>
                  </a:lnTo>
                  <a:lnTo>
                    <a:pt x="1121" y="1200"/>
                  </a:lnTo>
                  <a:lnTo>
                    <a:pt x="1141" y="1198"/>
                  </a:lnTo>
                  <a:lnTo>
                    <a:pt x="1162" y="1195"/>
                  </a:lnTo>
                  <a:lnTo>
                    <a:pt x="1183" y="1193"/>
                  </a:lnTo>
                  <a:lnTo>
                    <a:pt x="1202" y="1190"/>
                  </a:lnTo>
                  <a:lnTo>
                    <a:pt x="1142" y="1187"/>
                  </a:lnTo>
                  <a:lnTo>
                    <a:pt x="1083" y="1180"/>
                  </a:lnTo>
                  <a:lnTo>
                    <a:pt x="1025" y="1171"/>
                  </a:lnTo>
                  <a:lnTo>
                    <a:pt x="967" y="1159"/>
                  </a:lnTo>
                  <a:lnTo>
                    <a:pt x="910" y="1145"/>
                  </a:lnTo>
                  <a:lnTo>
                    <a:pt x="855" y="1127"/>
                  </a:lnTo>
                  <a:lnTo>
                    <a:pt x="800" y="1108"/>
                  </a:lnTo>
                  <a:lnTo>
                    <a:pt x="747" y="1086"/>
                  </a:lnTo>
                  <a:lnTo>
                    <a:pt x="694" y="1062"/>
                  </a:lnTo>
                  <a:lnTo>
                    <a:pt x="644" y="1035"/>
                  </a:lnTo>
                  <a:lnTo>
                    <a:pt x="596" y="1006"/>
                  </a:lnTo>
                  <a:lnTo>
                    <a:pt x="547" y="975"/>
                  </a:lnTo>
                  <a:lnTo>
                    <a:pt x="501" y="941"/>
                  </a:lnTo>
                  <a:lnTo>
                    <a:pt x="457" y="906"/>
                  </a:lnTo>
                  <a:lnTo>
                    <a:pt x="415" y="868"/>
                  </a:lnTo>
                  <a:lnTo>
                    <a:pt x="373" y="830"/>
                  </a:lnTo>
                  <a:lnTo>
                    <a:pt x="335" y="788"/>
                  </a:lnTo>
                  <a:lnTo>
                    <a:pt x="297" y="746"/>
                  </a:lnTo>
                  <a:lnTo>
                    <a:pt x="261" y="702"/>
                  </a:lnTo>
                  <a:lnTo>
                    <a:pt x="228" y="656"/>
                  </a:lnTo>
                  <a:lnTo>
                    <a:pt x="197" y="607"/>
                  </a:lnTo>
                  <a:lnTo>
                    <a:pt x="168" y="559"/>
                  </a:lnTo>
                  <a:lnTo>
                    <a:pt x="141" y="507"/>
                  </a:lnTo>
                  <a:lnTo>
                    <a:pt x="117" y="456"/>
                  </a:lnTo>
                  <a:lnTo>
                    <a:pt x="95" y="403"/>
                  </a:lnTo>
                  <a:lnTo>
                    <a:pt x="76" y="348"/>
                  </a:lnTo>
                  <a:lnTo>
                    <a:pt x="58" y="292"/>
                  </a:lnTo>
                  <a:lnTo>
                    <a:pt x="44" y="236"/>
                  </a:lnTo>
                  <a:lnTo>
                    <a:pt x="32" y="178"/>
                  </a:lnTo>
                  <a:lnTo>
                    <a:pt x="23" y="120"/>
                  </a:lnTo>
                  <a:lnTo>
                    <a:pt x="16" y="60"/>
                  </a:lnTo>
                  <a:lnTo>
                    <a:pt x="13" y="0"/>
                  </a:lnTo>
                  <a:lnTo>
                    <a:pt x="10" y="20"/>
                  </a:lnTo>
                  <a:lnTo>
                    <a:pt x="8" y="41"/>
                  </a:lnTo>
                  <a:lnTo>
                    <a:pt x="5" y="61"/>
                  </a:lnTo>
                  <a:lnTo>
                    <a:pt x="3" y="82"/>
                  </a:lnTo>
                  <a:lnTo>
                    <a:pt x="1" y="102"/>
                  </a:lnTo>
                  <a:lnTo>
                    <a:pt x="1" y="123"/>
                  </a:lnTo>
                  <a:lnTo>
                    <a:pt x="0" y="144"/>
                  </a:lnTo>
                  <a:lnTo>
                    <a:pt x="0" y="165"/>
                  </a:lnTo>
                  <a:lnTo>
                    <a:pt x="0" y="205"/>
                  </a:lnTo>
                  <a:lnTo>
                    <a:pt x="2" y="243"/>
                  </a:lnTo>
                  <a:lnTo>
                    <a:pt x="7" y="280"/>
                  </a:lnTo>
                  <a:lnTo>
                    <a:pt x="11" y="318"/>
                  </a:lnTo>
                  <a:lnTo>
                    <a:pt x="17" y="355"/>
                  </a:lnTo>
                  <a:lnTo>
                    <a:pt x="24" y="391"/>
                  </a:lnTo>
                  <a:lnTo>
                    <a:pt x="33" y="427"/>
                  </a:lnTo>
                  <a:lnTo>
                    <a:pt x="44" y="464"/>
                  </a:lnTo>
                  <a:close/>
                </a:path>
              </a:pathLst>
            </a:custGeom>
            <a:solidFill>
              <a:srgbClr val="7472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1519" y="2183"/>
              <a:ext cx="273" cy="273"/>
            </a:xfrm>
            <a:custGeom>
              <a:avLst/>
              <a:gdLst>
                <a:gd name="T0" fmla="*/ 0 w 1367"/>
                <a:gd name="T1" fmla="*/ 16 h 1367"/>
                <a:gd name="T2" fmla="*/ 1 w 1367"/>
                <a:gd name="T3" fmla="*/ 20 h 1367"/>
                <a:gd name="T4" fmla="*/ 3 w 1367"/>
                <a:gd name="T5" fmla="*/ 24 h 1367"/>
                <a:gd name="T6" fmla="*/ 4 w 1367"/>
                <a:gd name="T7" fmla="*/ 27 h 1367"/>
                <a:gd name="T8" fmla="*/ 6 w 1367"/>
                <a:gd name="T9" fmla="*/ 30 h 1367"/>
                <a:gd name="T10" fmla="*/ 8 w 1367"/>
                <a:gd name="T11" fmla="*/ 34 h 1367"/>
                <a:gd name="T12" fmla="*/ 10 w 1367"/>
                <a:gd name="T13" fmla="*/ 37 h 1367"/>
                <a:gd name="T14" fmla="*/ 13 w 1367"/>
                <a:gd name="T15" fmla="*/ 39 h 1367"/>
                <a:gd name="T16" fmla="*/ 15 w 1367"/>
                <a:gd name="T17" fmla="*/ 42 h 1367"/>
                <a:gd name="T18" fmla="*/ 18 w 1367"/>
                <a:gd name="T19" fmla="*/ 44 h 1367"/>
                <a:gd name="T20" fmla="*/ 21 w 1367"/>
                <a:gd name="T21" fmla="*/ 47 h 1367"/>
                <a:gd name="T22" fmla="*/ 24 w 1367"/>
                <a:gd name="T23" fmla="*/ 49 h 1367"/>
                <a:gd name="T24" fmla="*/ 27 w 1367"/>
                <a:gd name="T25" fmla="*/ 50 h 1367"/>
                <a:gd name="T26" fmla="*/ 31 w 1367"/>
                <a:gd name="T27" fmla="*/ 52 h 1367"/>
                <a:gd name="T28" fmla="*/ 34 w 1367"/>
                <a:gd name="T29" fmla="*/ 53 h 1367"/>
                <a:gd name="T30" fmla="*/ 38 w 1367"/>
                <a:gd name="T31" fmla="*/ 54 h 1367"/>
                <a:gd name="T32" fmla="*/ 40 w 1367"/>
                <a:gd name="T33" fmla="*/ 55 h 1367"/>
                <a:gd name="T34" fmla="*/ 41 w 1367"/>
                <a:gd name="T35" fmla="*/ 55 h 1367"/>
                <a:gd name="T36" fmla="*/ 43 w 1367"/>
                <a:gd name="T37" fmla="*/ 55 h 1367"/>
                <a:gd name="T38" fmla="*/ 47 w 1367"/>
                <a:gd name="T39" fmla="*/ 54 h 1367"/>
                <a:gd name="T40" fmla="*/ 50 w 1367"/>
                <a:gd name="T41" fmla="*/ 54 h 1367"/>
                <a:gd name="T42" fmla="*/ 53 w 1367"/>
                <a:gd name="T43" fmla="*/ 53 h 1367"/>
                <a:gd name="T44" fmla="*/ 53 w 1367"/>
                <a:gd name="T45" fmla="*/ 53 h 1367"/>
                <a:gd name="T46" fmla="*/ 51 w 1367"/>
                <a:gd name="T47" fmla="*/ 53 h 1367"/>
                <a:gd name="T48" fmla="*/ 47 w 1367"/>
                <a:gd name="T49" fmla="*/ 53 h 1367"/>
                <a:gd name="T50" fmla="*/ 42 w 1367"/>
                <a:gd name="T51" fmla="*/ 52 h 1367"/>
                <a:gd name="T52" fmla="*/ 38 w 1367"/>
                <a:gd name="T53" fmla="*/ 51 h 1367"/>
                <a:gd name="T54" fmla="*/ 33 w 1367"/>
                <a:gd name="T55" fmla="*/ 50 h 1367"/>
                <a:gd name="T56" fmla="*/ 29 w 1367"/>
                <a:gd name="T57" fmla="*/ 48 h 1367"/>
                <a:gd name="T58" fmla="*/ 25 w 1367"/>
                <a:gd name="T59" fmla="*/ 46 h 1367"/>
                <a:gd name="T60" fmla="*/ 21 w 1367"/>
                <a:gd name="T61" fmla="*/ 43 h 1367"/>
                <a:gd name="T62" fmla="*/ 18 w 1367"/>
                <a:gd name="T63" fmla="*/ 40 h 1367"/>
                <a:gd name="T64" fmla="*/ 14 w 1367"/>
                <a:gd name="T65" fmla="*/ 37 h 1367"/>
                <a:gd name="T66" fmla="*/ 11 w 1367"/>
                <a:gd name="T67" fmla="*/ 33 h 1367"/>
                <a:gd name="T68" fmla="*/ 9 w 1367"/>
                <a:gd name="T69" fmla="*/ 30 h 1367"/>
                <a:gd name="T70" fmla="*/ 7 w 1367"/>
                <a:gd name="T71" fmla="*/ 26 h 1367"/>
                <a:gd name="T72" fmla="*/ 5 w 1367"/>
                <a:gd name="T73" fmla="*/ 21 h 1367"/>
                <a:gd name="T74" fmla="*/ 3 w 1367"/>
                <a:gd name="T75" fmla="*/ 17 h 1367"/>
                <a:gd name="T76" fmla="*/ 2 w 1367"/>
                <a:gd name="T77" fmla="*/ 12 h 1367"/>
                <a:gd name="T78" fmla="*/ 2 w 1367"/>
                <a:gd name="T79" fmla="*/ 7 h 1367"/>
                <a:gd name="T80" fmla="*/ 2 w 1367"/>
                <a:gd name="T81" fmla="*/ 4 h 1367"/>
                <a:gd name="T82" fmla="*/ 2 w 1367"/>
                <a:gd name="T83" fmla="*/ 1 h 1367"/>
                <a:gd name="T84" fmla="*/ 2 w 1367"/>
                <a:gd name="T85" fmla="*/ 2 h 1367"/>
                <a:gd name="T86" fmla="*/ 1 w 1367"/>
                <a:gd name="T87" fmla="*/ 5 h 1367"/>
                <a:gd name="T88" fmla="*/ 0 w 1367"/>
                <a:gd name="T89" fmla="*/ 8 h 1367"/>
                <a:gd name="T90" fmla="*/ 0 w 1367"/>
                <a:gd name="T91" fmla="*/ 11 h 1367"/>
                <a:gd name="T92" fmla="*/ 0 w 1367"/>
                <a:gd name="T93" fmla="*/ 14 h 1367"/>
                <a:gd name="T94" fmla="*/ 0 w 1367"/>
                <a:gd name="T95" fmla="*/ 14 h 13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67"/>
                <a:gd name="T145" fmla="*/ 0 h 1367"/>
                <a:gd name="T146" fmla="*/ 1367 w 1367"/>
                <a:gd name="T147" fmla="*/ 1367 h 13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67" h="1367">
                  <a:moveTo>
                    <a:pt x="0" y="365"/>
                  </a:moveTo>
                  <a:lnTo>
                    <a:pt x="11" y="412"/>
                  </a:lnTo>
                  <a:lnTo>
                    <a:pt x="22" y="459"/>
                  </a:lnTo>
                  <a:lnTo>
                    <a:pt x="36" y="504"/>
                  </a:lnTo>
                  <a:lnTo>
                    <a:pt x="50" y="549"/>
                  </a:lnTo>
                  <a:lnTo>
                    <a:pt x="68" y="593"/>
                  </a:lnTo>
                  <a:lnTo>
                    <a:pt x="86" y="636"/>
                  </a:lnTo>
                  <a:lnTo>
                    <a:pt x="105" y="679"/>
                  </a:lnTo>
                  <a:lnTo>
                    <a:pt x="127" y="721"/>
                  </a:lnTo>
                  <a:lnTo>
                    <a:pt x="150" y="761"/>
                  </a:lnTo>
                  <a:lnTo>
                    <a:pt x="174" y="801"/>
                  </a:lnTo>
                  <a:lnTo>
                    <a:pt x="200" y="840"/>
                  </a:lnTo>
                  <a:lnTo>
                    <a:pt x="227" y="878"/>
                  </a:lnTo>
                  <a:lnTo>
                    <a:pt x="256" y="915"/>
                  </a:lnTo>
                  <a:lnTo>
                    <a:pt x="285" y="950"/>
                  </a:lnTo>
                  <a:lnTo>
                    <a:pt x="316" y="985"/>
                  </a:lnTo>
                  <a:lnTo>
                    <a:pt x="348" y="1018"/>
                  </a:lnTo>
                  <a:lnTo>
                    <a:pt x="382" y="1051"/>
                  </a:lnTo>
                  <a:lnTo>
                    <a:pt x="416" y="1082"/>
                  </a:lnTo>
                  <a:lnTo>
                    <a:pt x="452" y="1111"/>
                  </a:lnTo>
                  <a:lnTo>
                    <a:pt x="488" y="1140"/>
                  </a:lnTo>
                  <a:lnTo>
                    <a:pt x="527" y="1166"/>
                  </a:lnTo>
                  <a:lnTo>
                    <a:pt x="565" y="1193"/>
                  </a:lnTo>
                  <a:lnTo>
                    <a:pt x="604" y="1217"/>
                  </a:lnTo>
                  <a:lnTo>
                    <a:pt x="646" y="1240"/>
                  </a:lnTo>
                  <a:lnTo>
                    <a:pt x="688" y="1261"/>
                  </a:lnTo>
                  <a:lnTo>
                    <a:pt x="730" y="1280"/>
                  </a:lnTo>
                  <a:lnTo>
                    <a:pt x="773" y="1299"/>
                  </a:lnTo>
                  <a:lnTo>
                    <a:pt x="817" y="1316"/>
                  </a:lnTo>
                  <a:lnTo>
                    <a:pt x="862" y="1331"/>
                  </a:lnTo>
                  <a:lnTo>
                    <a:pt x="908" y="1345"/>
                  </a:lnTo>
                  <a:lnTo>
                    <a:pt x="954" y="1356"/>
                  </a:lnTo>
                  <a:lnTo>
                    <a:pt x="1002" y="1366"/>
                  </a:lnTo>
                  <a:lnTo>
                    <a:pt x="1010" y="1367"/>
                  </a:lnTo>
                  <a:lnTo>
                    <a:pt x="1019" y="1367"/>
                  </a:lnTo>
                  <a:lnTo>
                    <a:pt x="1028" y="1367"/>
                  </a:lnTo>
                  <a:lnTo>
                    <a:pt x="1037" y="1367"/>
                  </a:lnTo>
                  <a:lnTo>
                    <a:pt x="1081" y="1366"/>
                  </a:lnTo>
                  <a:lnTo>
                    <a:pt x="1122" y="1364"/>
                  </a:lnTo>
                  <a:lnTo>
                    <a:pt x="1165" y="1359"/>
                  </a:lnTo>
                  <a:lnTo>
                    <a:pt x="1207" y="1353"/>
                  </a:lnTo>
                  <a:lnTo>
                    <a:pt x="1247" y="1345"/>
                  </a:lnTo>
                  <a:lnTo>
                    <a:pt x="1288" y="1336"/>
                  </a:lnTo>
                  <a:lnTo>
                    <a:pt x="1328" y="1325"/>
                  </a:lnTo>
                  <a:lnTo>
                    <a:pt x="1367" y="1313"/>
                  </a:lnTo>
                  <a:lnTo>
                    <a:pt x="1336" y="1316"/>
                  </a:lnTo>
                  <a:lnTo>
                    <a:pt x="1307" y="1318"/>
                  </a:lnTo>
                  <a:lnTo>
                    <a:pt x="1276" y="1319"/>
                  </a:lnTo>
                  <a:lnTo>
                    <a:pt x="1244" y="1320"/>
                  </a:lnTo>
                  <a:lnTo>
                    <a:pt x="1183" y="1318"/>
                  </a:lnTo>
                  <a:lnTo>
                    <a:pt x="1122" y="1313"/>
                  </a:lnTo>
                  <a:lnTo>
                    <a:pt x="1062" y="1306"/>
                  </a:lnTo>
                  <a:lnTo>
                    <a:pt x="1004" y="1295"/>
                  </a:lnTo>
                  <a:lnTo>
                    <a:pt x="946" y="1282"/>
                  </a:lnTo>
                  <a:lnTo>
                    <a:pt x="889" y="1266"/>
                  </a:lnTo>
                  <a:lnTo>
                    <a:pt x="833" y="1246"/>
                  </a:lnTo>
                  <a:lnTo>
                    <a:pt x="779" y="1226"/>
                  </a:lnTo>
                  <a:lnTo>
                    <a:pt x="725" y="1201"/>
                  </a:lnTo>
                  <a:lnTo>
                    <a:pt x="674" y="1175"/>
                  </a:lnTo>
                  <a:lnTo>
                    <a:pt x="624" y="1147"/>
                  </a:lnTo>
                  <a:lnTo>
                    <a:pt x="575" y="1115"/>
                  </a:lnTo>
                  <a:lnTo>
                    <a:pt x="529" y="1082"/>
                  </a:lnTo>
                  <a:lnTo>
                    <a:pt x="483" y="1046"/>
                  </a:lnTo>
                  <a:lnTo>
                    <a:pt x="440" y="1008"/>
                  </a:lnTo>
                  <a:lnTo>
                    <a:pt x="398" y="969"/>
                  </a:lnTo>
                  <a:lnTo>
                    <a:pt x="359" y="927"/>
                  </a:lnTo>
                  <a:lnTo>
                    <a:pt x="320" y="883"/>
                  </a:lnTo>
                  <a:lnTo>
                    <a:pt x="285" y="838"/>
                  </a:lnTo>
                  <a:lnTo>
                    <a:pt x="252" y="791"/>
                  </a:lnTo>
                  <a:lnTo>
                    <a:pt x="220" y="743"/>
                  </a:lnTo>
                  <a:lnTo>
                    <a:pt x="192" y="692"/>
                  </a:lnTo>
                  <a:lnTo>
                    <a:pt x="166" y="641"/>
                  </a:lnTo>
                  <a:lnTo>
                    <a:pt x="141" y="588"/>
                  </a:lnTo>
                  <a:lnTo>
                    <a:pt x="120" y="534"/>
                  </a:lnTo>
                  <a:lnTo>
                    <a:pt x="101" y="478"/>
                  </a:lnTo>
                  <a:lnTo>
                    <a:pt x="86" y="421"/>
                  </a:lnTo>
                  <a:lnTo>
                    <a:pt x="71" y="363"/>
                  </a:lnTo>
                  <a:lnTo>
                    <a:pt x="61" y="305"/>
                  </a:lnTo>
                  <a:lnTo>
                    <a:pt x="54" y="245"/>
                  </a:lnTo>
                  <a:lnTo>
                    <a:pt x="49" y="184"/>
                  </a:lnTo>
                  <a:lnTo>
                    <a:pt x="47" y="122"/>
                  </a:lnTo>
                  <a:lnTo>
                    <a:pt x="48" y="91"/>
                  </a:lnTo>
                  <a:lnTo>
                    <a:pt x="49" y="60"/>
                  </a:lnTo>
                  <a:lnTo>
                    <a:pt x="50" y="31"/>
                  </a:lnTo>
                  <a:lnTo>
                    <a:pt x="54" y="0"/>
                  </a:lnTo>
                  <a:lnTo>
                    <a:pt x="42" y="39"/>
                  </a:lnTo>
                  <a:lnTo>
                    <a:pt x="31" y="79"/>
                  </a:lnTo>
                  <a:lnTo>
                    <a:pt x="21" y="119"/>
                  </a:lnTo>
                  <a:lnTo>
                    <a:pt x="13" y="160"/>
                  </a:lnTo>
                  <a:lnTo>
                    <a:pt x="8" y="202"/>
                  </a:lnTo>
                  <a:lnTo>
                    <a:pt x="3" y="243"/>
                  </a:lnTo>
                  <a:lnTo>
                    <a:pt x="1" y="286"/>
                  </a:lnTo>
                  <a:lnTo>
                    <a:pt x="0" y="329"/>
                  </a:lnTo>
                  <a:lnTo>
                    <a:pt x="0" y="339"/>
                  </a:lnTo>
                  <a:lnTo>
                    <a:pt x="0" y="348"/>
                  </a:lnTo>
                  <a:lnTo>
                    <a:pt x="0" y="356"/>
                  </a:lnTo>
                  <a:lnTo>
                    <a:pt x="0" y="365"/>
                  </a:lnTo>
                  <a:close/>
                </a:path>
              </a:pathLst>
            </a:custGeom>
            <a:solidFill>
              <a:srgbClr val="7675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1522" y="2155"/>
              <a:ext cx="298" cy="299"/>
            </a:xfrm>
            <a:custGeom>
              <a:avLst/>
              <a:gdLst>
                <a:gd name="T0" fmla="*/ 0 w 1493"/>
                <a:gd name="T1" fmla="*/ 15 h 1494"/>
                <a:gd name="T2" fmla="*/ 1 w 1493"/>
                <a:gd name="T3" fmla="*/ 19 h 1494"/>
                <a:gd name="T4" fmla="*/ 2 w 1493"/>
                <a:gd name="T5" fmla="*/ 24 h 1494"/>
                <a:gd name="T6" fmla="*/ 3 w 1493"/>
                <a:gd name="T7" fmla="*/ 28 h 1494"/>
                <a:gd name="T8" fmla="*/ 5 w 1493"/>
                <a:gd name="T9" fmla="*/ 32 h 1494"/>
                <a:gd name="T10" fmla="*/ 7 w 1493"/>
                <a:gd name="T11" fmla="*/ 36 h 1494"/>
                <a:gd name="T12" fmla="*/ 10 w 1493"/>
                <a:gd name="T13" fmla="*/ 40 h 1494"/>
                <a:gd name="T14" fmla="*/ 13 w 1493"/>
                <a:gd name="T15" fmla="*/ 44 h 1494"/>
                <a:gd name="T16" fmla="*/ 16 w 1493"/>
                <a:gd name="T17" fmla="*/ 47 h 1494"/>
                <a:gd name="T18" fmla="*/ 19 w 1493"/>
                <a:gd name="T19" fmla="*/ 50 h 1494"/>
                <a:gd name="T20" fmla="*/ 23 w 1493"/>
                <a:gd name="T21" fmla="*/ 52 h 1494"/>
                <a:gd name="T22" fmla="*/ 27 w 1493"/>
                <a:gd name="T23" fmla="*/ 55 h 1494"/>
                <a:gd name="T24" fmla="*/ 31 w 1493"/>
                <a:gd name="T25" fmla="*/ 57 h 1494"/>
                <a:gd name="T26" fmla="*/ 36 w 1493"/>
                <a:gd name="T27" fmla="*/ 58 h 1494"/>
                <a:gd name="T28" fmla="*/ 40 w 1493"/>
                <a:gd name="T29" fmla="*/ 59 h 1494"/>
                <a:gd name="T30" fmla="*/ 45 w 1493"/>
                <a:gd name="T31" fmla="*/ 60 h 1494"/>
                <a:gd name="T32" fmla="*/ 49 w 1493"/>
                <a:gd name="T33" fmla="*/ 59 h 1494"/>
                <a:gd name="T34" fmla="*/ 52 w 1493"/>
                <a:gd name="T35" fmla="*/ 59 h 1494"/>
                <a:gd name="T36" fmla="*/ 55 w 1493"/>
                <a:gd name="T37" fmla="*/ 58 h 1494"/>
                <a:gd name="T38" fmla="*/ 58 w 1493"/>
                <a:gd name="T39" fmla="*/ 57 h 1494"/>
                <a:gd name="T40" fmla="*/ 58 w 1493"/>
                <a:gd name="T41" fmla="*/ 56 h 1494"/>
                <a:gd name="T42" fmla="*/ 56 w 1493"/>
                <a:gd name="T43" fmla="*/ 57 h 1494"/>
                <a:gd name="T44" fmla="*/ 53 w 1493"/>
                <a:gd name="T45" fmla="*/ 57 h 1494"/>
                <a:gd name="T46" fmla="*/ 50 w 1493"/>
                <a:gd name="T47" fmla="*/ 57 h 1494"/>
                <a:gd name="T48" fmla="*/ 47 w 1493"/>
                <a:gd name="T49" fmla="*/ 57 h 1494"/>
                <a:gd name="T50" fmla="*/ 42 w 1493"/>
                <a:gd name="T51" fmla="*/ 56 h 1494"/>
                <a:gd name="T52" fmla="*/ 38 w 1493"/>
                <a:gd name="T53" fmla="*/ 56 h 1494"/>
                <a:gd name="T54" fmla="*/ 33 w 1493"/>
                <a:gd name="T55" fmla="*/ 54 h 1494"/>
                <a:gd name="T56" fmla="*/ 29 w 1493"/>
                <a:gd name="T57" fmla="*/ 52 h 1494"/>
                <a:gd name="T58" fmla="*/ 25 w 1493"/>
                <a:gd name="T59" fmla="*/ 50 h 1494"/>
                <a:gd name="T60" fmla="*/ 21 w 1493"/>
                <a:gd name="T61" fmla="*/ 48 h 1494"/>
                <a:gd name="T62" fmla="*/ 18 w 1493"/>
                <a:gd name="T63" fmla="*/ 45 h 1494"/>
                <a:gd name="T64" fmla="*/ 15 w 1493"/>
                <a:gd name="T65" fmla="*/ 42 h 1494"/>
                <a:gd name="T66" fmla="*/ 12 w 1493"/>
                <a:gd name="T67" fmla="*/ 38 h 1494"/>
                <a:gd name="T68" fmla="*/ 10 w 1493"/>
                <a:gd name="T69" fmla="*/ 35 h 1494"/>
                <a:gd name="T70" fmla="*/ 7 w 1493"/>
                <a:gd name="T71" fmla="*/ 31 h 1494"/>
                <a:gd name="T72" fmla="*/ 6 w 1493"/>
                <a:gd name="T73" fmla="*/ 26 h 1494"/>
                <a:gd name="T74" fmla="*/ 4 w 1493"/>
                <a:gd name="T75" fmla="*/ 22 h 1494"/>
                <a:gd name="T76" fmla="*/ 3 w 1493"/>
                <a:gd name="T77" fmla="*/ 18 h 1494"/>
                <a:gd name="T78" fmla="*/ 3 w 1493"/>
                <a:gd name="T79" fmla="*/ 13 h 1494"/>
                <a:gd name="T80" fmla="*/ 3 w 1493"/>
                <a:gd name="T81" fmla="*/ 9 h 1494"/>
                <a:gd name="T82" fmla="*/ 3 w 1493"/>
                <a:gd name="T83" fmla="*/ 6 h 1494"/>
                <a:gd name="T84" fmla="*/ 3 w 1493"/>
                <a:gd name="T85" fmla="*/ 4 h 1494"/>
                <a:gd name="T86" fmla="*/ 4 w 1493"/>
                <a:gd name="T87" fmla="*/ 1 h 1494"/>
                <a:gd name="T88" fmla="*/ 3 w 1493"/>
                <a:gd name="T89" fmla="*/ 1 h 1494"/>
                <a:gd name="T90" fmla="*/ 2 w 1493"/>
                <a:gd name="T91" fmla="*/ 4 h 1494"/>
                <a:gd name="T92" fmla="*/ 1 w 1493"/>
                <a:gd name="T93" fmla="*/ 7 h 1494"/>
                <a:gd name="T94" fmla="*/ 0 w 1493"/>
                <a:gd name="T95" fmla="*/ 11 h 149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493"/>
                <a:gd name="T145" fmla="*/ 0 h 1494"/>
                <a:gd name="T146" fmla="*/ 1493 w 1493"/>
                <a:gd name="T147" fmla="*/ 1494 h 149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493" h="1494">
                  <a:moveTo>
                    <a:pt x="0" y="304"/>
                  </a:moveTo>
                  <a:lnTo>
                    <a:pt x="3" y="365"/>
                  </a:lnTo>
                  <a:lnTo>
                    <a:pt x="10" y="424"/>
                  </a:lnTo>
                  <a:lnTo>
                    <a:pt x="19" y="482"/>
                  </a:lnTo>
                  <a:lnTo>
                    <a:pt x="31" y="540"/>
                  </a:lnTo>
                  <a:lnTo>
                    <a:pt x="45" y="596"/>
                  </a:lnTo>
                  <a:lnTo>
                    <a:pt x="63" y="652"/>
                  </a:lnTo>
                  <a:lnTo>
                    <a:pt x="82" y="707"/>
                  </a:lnTo>
                  <a:lnTo>
                    <a:pt x="104" y="760"/>
                  </a:lnTo>
                  <a:lnTo>
                    <a:pt x="128" y="811"/>
                  </a:lnTo>
                  <a:lnTo>
                    <a:pt x="155" y="863"/>
                  </a:lnTo>
                  <a:lnTo>
                    <a:pt x="184" y="911"/>
                  </a:lnTo>
                  <a:lnTo>
                    <a:pt x="215" y="960"/>
                  </a:lnTo>
                  <a:lnTo>
                    <a:pt x="248" y="1006"/>
                  </a:lnTo>
                  <a:lnTo>
                    <a:pt x="284" y="1050"/>
                  </a:lnTo>
                  <a:lnTo>
                    <a:pt x="322" y="1092"/>
                  </a:lnTo>
                  <a:lnTo>
                    <a:pt x="360" y="1134"/>
                  </a:lnTo>
                  <a:lnTo>
                    <a:pt x="402" y="1172"/>
                  </a:lnTo>
                  <a:lnTo>
                    <a:pt x="444" y="1210"/>
                  </a:lnTo>
                  <a:lnTo>
                    <a:pt x="488" y="1245"/>
                  </a:lnTo>
                  <a:lnTo>
                    <a:pt x="534" y="1279"/>
                  </a:lnTo>
                  <a:lnTo>
                    <a:pt x="583" y="1310"/>
                  </a:lnTo>
                  <a:lnTo>
                    <a:pt x="631" y="1339"/>
                  </a:lnTo>
                  <a:lnTo>
                    <a:pt x="681" y="1366"/>
                  </a:lnTo>
                  <a:lnTo>
                    <a:pt x="734" y="1390"/>
                  </a:lnTo>
                  <a:lnTo>
                    <a:pt x="787" y="1412"/>
                  </a:lnTo>
                  <a:lnTo>
                    <a:pt x="842" y="1431"/>
                  </a:lnTo>
                  <a:lnTo>
                    <a:pt x="897" y="1449"/>
                  </a:lnTo>
                  <a:lnTo>
                    <a:pt x="954" y="1463"/>
                  </a:lnTo>
                  <a:lnTo>
                    <a:pt x="1012" y="1475"/>
                  </a:lnTo>
                  <a:lnTo>
                    <a:pt x="1070" y="1484"/>
                  </a:lnTo>
                  <a:lnTo>
                    <a:pt x="1129" y="1491"/>
                  </a:lnTo>
                  <a:lnTo>
                    <a:pt x="1189" y="1494"/>
                  </a:lnTo>
                  <a:lnTo>
                    <a:pt x="1230" y="1486"/>
                  </a:lnTo>
                  <a:lnTo>
                    <a:pt x="1270" y="1478"/>
                  </a:lnTo>
                  <a:lnTo>
                    <a:pt x="1308" y="1468"/>
                  </a:lnTo>
                  <a:lnTo>
                    <a:pt x="1346" y="1456"/>
                  </a:lnTo>
                  <a:lnTo>
                    <a:pt x="1385" y="1442"/>
                  </a:lnTo>
                  <a:lnTo>
                    <a:pt x="1421" y="1428"/>
                  </a:lnTo>
                  <a:lnTo>
                    <a:pt x="1457" y="1412"/>
                  </a:lnTo>
                  <a:lnTo>
                    <a:pt x="1493" y="1395"/>
                  </a:lnTo>
                  <a:lnTo>
                    <a:pt x="1462" y="1402"/>
                  </a:lnTo>
                  <a:lnTo>
                    <a:pt x="1430" y="1407"/>
                  </a:lnTo>
                  <a:lnTo>
                    <a:pt x="1397" y="1413"/>
                  </a:lnTo>
                  <a:lnTo>
                    <a:pt x="1365" y="1417"/>
                  </a:lnTo>
                  <a:lnTo>
                    <a:pt x="1332" y="1420"/>
                  </a:lnTo>
                  <a:lnTo>
                    <a:pt x="1298" y="1423"/>
                  </a:lnTo>
                  <a:lnTo>
                    <a:pt x="1265" y="1424"/>
                  </a:lnTo>
                  <a:lnTo>
                    <a:pt x="1231" y="1424"/>
                  </a:lnTo>
                  <a:lnTo>
                    <a:pt x="1172" y="1423"/>
                  </a:lnTo>
                  <a:lnTo>
                    <a:pt x="1113" y="1418"/>
                  </a:lnTo>
                  <a:lnTo>
                    <a:pt x="1055" y="1411"/>
                  </a:lnTo>
                  <a:lnTo>
                    <a:pt x="997" y="1401"/>
                  </a:lnTo>
                  <a:lnTo>
                    <a:pt x="941" y="1388"/>
                  </a:lnTo>
                  <a:lnTo>
                    <a:pt x="887" y="1372"/>
                  </a:lnTo>
                  <a:lnTo>
                    <a:pt x="832" y="1354"/>
                  </a:lnTo>
                  <a:lnTo>
                    <a:pt x="779" y="1333"/>
                  </a:lnTo>
                  <a:lnTo>
                    <a:pt x="728" y="1310"/>
                  </a:lnTo>
                  <a:lnTo>
                    <a:pt x="678" y="1284"/>
                  </a:lnTo>
                  <a:lnTo>
                    <a:pt x="629" y="1256"/>
                  </a:lnTo>
                  <a:lnTo>
                    <a:pt x="582" y="1226"/>
                  </a:lnTo>
                  <a:lnTo>
                    <a:pt x="537" y="1193"/>
                  </a:lnTo>
                  <a:lnTo>
                    <a:pt x="493" y="1159"/>
                  </a:lnTo>
                  <a:lnTo>
                    <a:pt x="450" y="1122"/>
                  </a:lnTo>
                  <a:lnTo>
                    <a:pt x="410" y="1084"/>
                  </a:lnTo>
                  <a:lnTo>
                    <a:pt x="371" y="1043"/>
                  </a:lnTo>
                  <a:lnTo>
                    <a:pt x="335" y="1001"/>
                  </a:lnTo>
                  <a:lnTo>
                    <a:pt x="301" y="957"/>
                  </a:lnTo>
                  <a:lnTo>
                    <a:pt x="268" y="911"/>
                  </a:lnTo>
                  <a:lnTo>
                    <a:pt x="238" y="865"/>
                  </a:lnTo>
                  <a:lnTo>
                    <a:pt x="210" y="816"/>
                  </a:lnTo>
                  <a:lnTo>
                    <a:pt x="184" y="766"/>
                  </a:lnTo>
                  <a:lnTo>
                    <a:pt x="161" y="715"/>
                  </a:lnTo>
                  <a:lnTo>
                    <a:pt x="141" y="662"/>
                  </a:lnTo>
                  <a:lnTo>
                    <a:pt x="122" y="607"/>
                  </a:lnTo>
                  <a:lnTo>
                    <a:pt x="107" y="552"/>
                  </a:lnTo>
                  <a:lnTo>
                    <a:pt x="93" y="496"/>
                  </a:lnTo>
                  <a:lnTo>
                    <a:pt x="83" y="439"/>
                  </a:lnTo>
                  <a:lnTo>
                    <a:pt x="76" y="381"/>
                  </a:lnTo>
                  <a:lnTo>
                    <a:pt x="71" y="322"/>
                  </a:lnTo>
                  <a:lnTo>
                    <a:pt x="69" y="262"/>
                  </a:lnTo>
                  <a:lnTo>
                    <a:pt x="70" y="229"/>
                  </a:lnTo>
                  <a:lnTo>
                    <a:pt x="71" y="195"/>
                  </a:lnTo>
                  <a:lnTo>
                    <a:pt x="74" y="162"/>
                  </a:lnTo>
                  <a:lnTo>
                    <a:pt x="77" y="129"/>
                  </a:lnTo>
                  <a:lnTo>
                    <a:pt x="81" y="96"/>
                  </a:lnTo>
                  <a:lnTo>
                    <a:pt x="87" y="64"/>
                  </a:lnTo>
                  <a:lnTo>
                    <a:pt x="92" y="32"/>
                  </a:lnTo>
                  <a:lnTo>
                    <a:pt x="99" y="0"/>
                  </a:lnTo>
                  <a:lnTo>
                    <a:pt x="82" y="36"/>
                  </a:lnTo>
                  <a:lnTo>
                    <a:pt x="66" y="72"/>
                  </a:lnTo>
                  <a:lnTo>
                    <a:pt x="52" y="109"/>
                  </a:lnTo>
                  <a:lnTo>
                    <a:pt x="39" y="147"/>
                  </a:lnTo>
                  <a:lnTo>
                    <a:pt x="26" y="186"/>
                  </a:lnTo>
                  <a:lnTo>
                    <a:pt x="17" y="224"/>
                  </a:lnTo>
                  <a:lnTo>
                    <a:pt x="8" y="26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797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1528" y="2131"/>
              <a:ext cx="316" cy="316"/>
            </a:xfrm>
            <a:custGeom>
              <a:avLst/>
              <a:gdLst>
                <a:gd name="T0" fmla="*/ 0 w 1580"/>
                <a:gd name="T1" fmla="*/ 12 h 1580"/>
                <a:gd name="T2" fmla="*/ 0 w 1580"/>
                <a:gd name="T3" fmla="*/ 14 h 1580"/>
                <a:gd name="T4" fmla="*/ 0 w 1580"/>
                <a:gd name="T5" fmla="*/ 18 h 1580"/>
                <a:gd name="T6" fmla="*/ 1 w 1580"/>
                <a:gd name="T7" fmla="*/ 23 h 1580"/>
                <a:gd name="T8" fmla="*/ 2 w 1580"/>
                <a:gd name="T9" fmla="*/ 27 h 1580"/>
                <a:gd name="T10" fmla="*/ 3 w 1580"/>
                <a:gd name="T11" fmla="*/ 32 h 1580"/>
                <a:gd name="T12" fmla="*/ 5 w 1580"/>
                <a:gd name="T13" fmla="*/ 36 h 1580"/>
                <a:gd name="T14" fmla="*/ 7 w 1580"/>
                <a:gd name="T15" fmla="*/ 40 h 1580"/>
                <a:gd name="T16" fmla="*/ 10 w 1580"/>
                <a:gd name="T17" fmla="*/ 44 h 1580"/>
                <a:gd name="T18" fmla="*/ 12 w 1580"/>
                <a:gd name="T19" fmla="*/ 47 h 1580"/>
                <a:gd name="T20" fmla="*/ 16 w 1580"/>
                <a:gd name="T21" fmla="*/ 51 h 1580"/>
                <a:gd name="T22" fmla="*/ 19 w 1580"/>
                <a:gd name="T23" fmla="*/ 54 h 1580"/>
                <a:gd name="T24" fmla="*/ 23 w 1580"/>
                <a:gd name="T25" fmla="*/ 56 h 1580"/>
                <a:gd name="T26" fmla="*/ 27 w 1580"/>
                <a:gd name="T27" fmla="*/ 58 h 1580"/>
                <a:gd name="T28" fmla="*/ 31 w 1580"/>
                <a:gd name="T29" fmla="*/ 60 h 1580"/>
                <a:gd name="T30" fmla="*/ 36 w 1580"/>
                <a:gd name="T31" fmla="*/ 62 h 1580"/>
                <a:gd name="T32" fmla="*/ 41 w 1580"/>
                <a:gd name="T33" fmla="*/ 63 h 1580"/>
                <a:gd name="T34" fmla="*/ 45 w 1580"/>
                <a:gd name="T35" fmla="*/ 63 h 1580"/>
                <a:gd name="T36" fmla="*/ 49 w 1580"/>
                <a:gd name="T37" fmla="*/ 63 h 1580"/>
                <a:gd name="T38" fmla="*/ 52 w 1580"/>
                <a:gd name="T39" fmla="*/ 63 h 1580"/>
                <a:gd name="T40" fmla="*/ 54 w 1580"/>
                <a:gd name="T41" fmla="*/ 62 h 1580"/>
                <a:gd name="T42" fmla="*/ 57 w 1580"/>
                <a:gd name="T43" fmla="*/ 61 h 1580"/>
                <a:gd name="T44" fmla="*/ 59 w 1580"/>
                <a:gd name="T45" fmla="*/ 60 h 1580"/>
                <a:gd name="T46" fmla="*/ 62 w 1580"/>
                <a:gd name="T47" fmla="*/ 59 h 1580"/>
                <a:gd name="T48" fmla="*/ 61 w 1580"/>
                <a:gd name="T49" fmla="*/ 58 h 1580"/>
                <a:gd name="T50" fmla="*/ 58 w 1580"/>
                <a:gd name="T51" fmla="*/ 59 h 1580"/>
                <a:gd name="T52" fmla="*/ 54 w 1580"/>
                <a:gd name="T53" fmla="*/ 60 h 1580"/>
                <a:gd name="T54" fmla="*/ 50 w 1580"/>
                <a:gd name="T55" fmla="*/ 60 h 1580"/>
                <a:gd name="T56" fmla="*/ 46 w 1580"/>
                <a:gd name="T57" fmla="*/ 60 h 1580"/>
                <a:gd name="T58" fmla="*/ 41 w 1580"/>
                <a:gd name="T59" fmla="*/ 60 h 1580"/>
                <a:gd name="T60" fmla="*/ 37 w 1580"/>
                <a:gd name="T61" fmla="*/ 59 h 1580"/>
                <a:gd name="T62" fmla="*/ 32 w 1580"/>
                <a:gd name="T63" fmla="*/ 58 h 1580"/>
                <a:gd name="T64" fmla="*/ 28 w 1580"/>
                <a:gd name="T65" fmla="*/ 56 h 1580"/>
                <a:gd name="T66" fmla="*/ 25 w 1580"/>
                <a:gd name="T67" fmla="*/ 54 h 1580"/>
                <a:gd name="T68" fmla="*/ 21 w 1580"/>
                <a:gd name="T69" fmla="*/ 51 h 1580"/>
                <a:gd name="T70" fmla="*/ 18 w 1580"/>
                <a:gd name="T71" fmla="*/ 49 h 1580"/>
                <a:gd name="T72" fmla="*/ 15 w 1580"/>
                <a:gd name="T73" fmla="*/ 46 h 1580"/>
                <a:gd name="T74" fmla="*/ 12 w 1580"/>
                <a:gd name="T75" fmla="*/ 42 h 1580"/>
                <a:gd name="T76" fmla="*/ 9 w 1580"/>
                <a:gd name="T77" fmla="*/ 39 h 1580"/>
                <a:gd name="T78" fmla="*/ 7 w 1580"/>
                <a:gd name="T79" fmla="*/ 35 h 1580"/>
                <a:gd name="T80" fmla="*/ 6 w 1580"/>
                <a:gd name="T81" fmla="*/ 31 h 1580"/>
                <a:gd name="T82" fmla="*/ 4 w 1580"/>
                <a:gd name="T83" fmla="*/ 27 h 1580"/>
                <a:gd name="T84" fmla="*/ 3 w 1580"/>
                <a:gd name="T85" fmla="*/ 22 h 1580"/>
                <a:gd name="T86" fmla="*/ 3 w 1580"/>
                <a:gd name="T87" fmla="*/ 18 h 1580"/>
                <a:gd name="T88" fmla="*/ 3 w 1580"/>
                <a:gd name="T89" fmla="*/ 14 h 1580"/>
                <a:gd name="T90" fmla="*/ 3 w 1580"/>
                <a:gd name="T91" fmla="*/ 12 h 1580"/>
                <a:gd name="T92" fmla="*/ 3 w 1580"/>
                <a:gd name="T93" fmla="*/ 9 h 1580"/>
                <a:gd name="T94" fmla="*/ 4 w 1580"/>
                <a:gd name="T95" fmla="*/ 6 h 1580"/>
                <a:gd name="T96" fmla="*/ 5 w 1580"/>
                <a:gd name="T97" fmla="*/ 2 h 1580"/>
                <a:gd name="T98" fmla="*/ 5 w 1580"/>
                <a:gd name="T99" fmla="*/ 1 h 1580"/>
                <a:gd name="T100" fmla="*/ 3 w 1580"/>
                <a:gd name="T101" fmla="*/ 4 h 1580"/>
                <a:gd name="T102" fmla="*/ 2 w 1580"/>
                <a:gd name="T103" fmla="*/ 6 h 1580"/>
                <a:gd name="T104" fmla="*/ 1 w 1580"/>
                <a:gd name="T105" fmla="*/ 9 h 15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80"/>
                <a:gd name="T160" fmla="*/ 0 h 1580"/>
                <a:gd name="T161" fmla="*/ 1580 w 1580"/>
                <a:gd name="T162" fmla="*/ 1580 h 158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80" h="1580">
                  <a:moveTo>
                    <a:pt x="7" y="260"/>
                  </a:moveTo>
                  <a:lnTo>
                    <a:pt x="3" y="291"/>
                  </a:lnTo>
                  <a:lnTo>
                    <a:pt x="2" y="320"/>
                  </a:lnTo>
                  <a:lnTo>
                    <a:pt x="1" y="351"/>
                  </a:lnTo>
                  <a:lnTo>
                    <a:pt x="0" y="382"/>
                  </a:lnTo>
                  <a:lnTo>
                    <a:pt x="2" y="444"/>
                  </a:lnTo>
                  <a:lnTo>
                    <a:pt x="7" y="505"/>
                  </a:lnTo>
                  <a:lnTo>
                    <a:pt x="14" y="565"/>
                  </a:lnTo>
                  <a:lnTo>
                    <a:pt x="24" y="623"/>
                  </a:lnTo>
                  <a:lnTo>
                    <a:pt x="39" y="681"/>
                  </a:lnTo>
                  <a:lnTo>
                    <a:pt x="54" y="738"/>
                  </a:lnTo>
                  <a:lnTo>
                    <a:pt x="73" y="794"/>
                  </a:lnTo>
                  <a:lnTo>
                    <a:pt x="94" y="848"/>
                  </a:lnTo>
                  <a:lnTo>
                    <a:pt x="119" y="901"/>
                  </a:lnTo>
                  <a:lnTo>
                    <a:pt x="145" y="952"/>
                  </a:lnTo>
                  <a:lnTo>
                    <a:pt x="173" y="1003"/>
                  </a:lnTo>
                  <a:lnTo>
                    <a:pt x="205" y="1051"/>
                  </a:lnTo>
                  <a:lnTo>
                    <a:pt x="238" y="1098"/>
                  </a:lnTo>
                  <a:lnTo>
                    <a:pt x="273" y="1143"/>
                  </a:lnTo>
                  <a:lnTo>
                    <a:pt x="312" y="1187"/>
                  </a:lnTo>
                  <a:lnTo>
                    <a:pt x="351" y="1229"/>
                  </a:lnTo>
                  <a:lnTo>
                    <a:pt x="393" y="1268"/>
                  </a:lnTo>
                  <a:lnTo>
                    <a:pt x="436" y="1306"/>
                  </a:lnTo>
                  <a:lnTo>
                    <a:pt x="482" y="1342"/>
                  </a:lnTo>
                  <a:lnTo>
                    <a:pt x="528" y="1375"/>
                  </a:lnTo>
                  <a:lnTo>
                    <a:pt x="577" y="1407"/>
                  </a:lnTo>
                  <a:lnTo>
                    <a:pt x="627" y="1435"/>
                  </a:lnTo>
                  <a:lnTo>
                    <a:pt x="678" y="1461"/>
                  </a:lnTo>
                  <a:lnTo>
                    <a:pt x="732" y="1486"/>
                  </a:lnTo>
                  <a:lnTo>
                    <a:pt x="786" y="1506"/>
                  </a:lnTo>
                  <a:lnTo>
                    <a:pt x="842" y="1526"/>
                  </a:lnTo>
                  <a:lnTo>
                    <a:pt x="899" y="1542"/>
                  </a:lnTo>
                  <a:lnTo>
                    <a:pt x="957" y="1555"/>
                  </a:lnTo>
                  <a:lnTo>
                    <a:pt x="1015" y="1566"/>
                  </a:lnTo>
                  <a:lnTo>
                    <a:pt x="1075" y="1573"/>
                  </a:lnTo>
                  <a:lnTo>
                    <a:pt x="1136" y="1578"/>
                  </a:lnTo>
                  <a:lnTo>
                    <a:pt x="1197" y="1580"/>
                  </a:lnTo>
                  <a:lnTo>
                    <a:pt x="1229" y="1579"/>
                  </a:lnTo>
                  <a:lnTo>
                    <a:pt x="1260" y="1578"/>
                  </a:lnTo>
                  <a:lnTo>
                    <a:pt x="1289" y="1576"/>
                  </a:lnTo>
                  <a:lnTo>
                    <a:pt x="1320" y="1573"/>
                  </a:lnTo>
                  <a:lnTo>
                    <a:pt x="1355" y="1561"/>
                  </a:lnTo>
                  <a:lnTo>
                    <a:pt x="1389" y="1547"/>
                  </a:lnTo>
                  <a:lnTo>
                    <a:pt x="1422" y="1533"/>
                  </a:lnTo>
                  <a:lnTo>
                    <a:pt x="1455" y="1516"/>
                  </a:lnTo>
                  <a:lnTo>
                    <a:pt x="1487" y="1500"/>
                  </a:lnTo>
                  <a:lnTo>
                    <a:pt x="1519" y="1482"/>
                  </a:lnTo>
                  <a:lnTo>
                    <a:pt x="1549" y="1463"/>
                  </a:lnTo>
                  <a:lnTo>
                    <a:pt x="1580" y="1443"/>
                  </a:lnTo>
                  <a:lnTo>
                    <a:pt x="1534" y="1458"/>
                  </a:lnTo>
                  <a:lnTo>
                    <a:pt x="1489" y="1471"/>
                  </a:lnTo>
                  <a:lnTo>
                    <a:pt x="1442" y="1482"/>
                  </a:lnTo>
                  <a:lnTo>
                    <a:pt x="1395" y="1492"/>
                  </a:lnTo>
                  <a:lnTo>
                    <a:pt x="1346" y="1500"/>
                  </a:lnTo>
                  <a:lnTo>
                    <a:pt x="1297" y="1504"/>
                  </a:lnTo>
                  <a:lnTo>
                    <a:pt x="1248" y="1508"/>
                  </a:lnTo>
                  <a:lnTo>
                    <a:pt x="1197" y="1509"/>
                  </a:lnTo>
                  <a:lnTo>
                    <a:pt x="1140" y="1508"/>
                  </a:lnTo>
                  <a:lnTo>
                    <a:pt x="1082" y="1503"/>
                  </a:lnTo>
                  <a:lnTo>
                    <a:pt x="1026" y="1497"/>
                  </a:lnTo>
                  <a:lnTo>
                    <a:pt x="971" y="1486"/>
                  </a:lnTo>
                  <a:lnTo>
                    <a:pt x="916" y="1474"/>
                  </a:lnTo>
                  <a:lnTo>
                    <a:pt x="863" y="1458"/>
                  </a:lnTo>
                  <a:lnTo>
                    <a:pt x="810" y="1441"/>
                  </a:lnTo>
                  <a:lnTo>
                    <a:pt x="759" y="1421"/>
                  </a:lnTo>
                  <a:lnTo>
                    <a:pt x="709" y="1398"/>
                  </a:lnTo>
                  <a:lnTo>
                    <a:pt x="661" y="1373"/>
                  </a:lnTo>
                  <a:lnTo>
                    <a:pt x="613" y="1346"/>
                  </a:lnTo>
                  <a:lnTo>
                    <a:pt x="567" y="1317"/>
                  </a:lnTo>
                  <a:lnTo>
                    <a:pt x="523" y="1285"/>
                  </a:lnTo>
                  <a:lnTo>
                    <a:pt x="481" y="1252"/>
                  </a:lnTo>
                  <a:lnTo>
                    <a:pt x="440" y="1217"/>
                  </a:lnTo>
                  <a:lnTo>
                    <a:pt x="401" y="1179"/>
                  </a:lnTo>
                  <a:lnTo>
                    <a:pt x="363" y="1140"/>
                  </a:lnTo>
                  <a:lnTo>
                    <a:pt x="328" y="1099"/>
                  </a:lnTo>
                  <a:lnTo>
                    <a:pt x="295" y="1057"/>
                  </a:lnTo>
                  <a:lnTo>
                    <a:pt x="263" y="1013"/>
                  </a:lnTo>
                  <a:lnTo>
                    <a:pt x="234" y="967"/>
                  </a:lnTo>
                  <a:lnTo>
                    <a:pt x="206" y="919"/>
                  </a:lnTo>
                  <a:lnTo>
                    <a:pt x="182" y="871"/>
                  </a:lnTo>
                  <a:lnTo>
                    <a:pt x="159" y="821"/>
                  </a:lnTo>
                  <a:lnTo>
                    <a:pt x="139" y="769"/>
                  </a:lnTo>
                  <a:lnTo>
                    <a:pt x="122" y="717"/>
                  </a:lnTo>
                  <a:lnTo>
                    <a:pt x="107" y="664"/>
                  </a:lnTo>
                  <a:lnTo>
                    <a:pt x="93" y="609"/>
                  </a:lnTo>
                  <a:lnTo>
                    <a:pt x="84" y="554"/>
                  </a:lnTo>
                  <a:lnTo>
                    <a:pt x="77" y="497"/>
                  </a:lnTo>
                  <a:lnTo>
                    <a:pt x="73" y="440"/>
                  </a:lnTo>
                  <a:lnTo>
                    <a:pt x="70" y="382"/>
                  </a:lnTo>
                  <a:lnTo>
                    <a:pt x="71" y="356"/>
                  </a:lnTo>
                  <a:lnTo>
                    <a:pt x="71" y="332"/>
                  </a:lnTo>
                  <a:lnTo>
                    <a:pt x="74" y="307"/>
                  </a:lnTo>
                  <a:lnTo>
                    <a:pt x="75" y="283"/>
                  </a:lnTo>
                  <a:lnTo>
                    <a:pt x="80" y="233"/>
                  </a:lnTo>
                  <a:lnTo>
                    <a:pt x="88" y="185"/>
                  </a:lnTo>
                  <a:lnTo>
                    <a:pt x="98" y="138"/>
                  </a:lnTo>
                  <a:lnTo>
                    <a:pt x="109" y="91"/>
                  </a:lnTo>
                  <a:lnTo>
                    <a:pt x="122" y="45"/>
                  </a:lnTo>
                  <a:lnTo>
                    <a:pt x="137" y="0"/>
                  </a:lnTo>
                  <a:lnTo>
                    <a:pt x="118" y="30"/>
                  </a:lnTo>
                  <a:lnTo>
                    <a:pt x="98" y="61"/>
                  </a:lnTo>
                  <a:lnTo>
                    <a:pt x="80" y="92"/>
                  </a:lnTo>
                  <a:lnTo>
                    <a:pt x="63" y="125"/>
                  </a:lnTo>
                  <a:lnTo>
                    <a:pt x="47" y="158"/>
                  </a:lnTo>
                  <a:lnTo>
                    <a:pt x="33" y="191"/>
                  </a:lnTo>
                  <a:lnTo>
                    <a:pt x="19" y="225"/>
                  </a:lnTo>
                  <a:lnTo>
                    <a:pt x="7" y="260"/>
                  </a:lnTo>
                  <a:close/>
                </a:path>
              </a:pathLst>
            </a:custGeom>
            <a:solidFill>
              <a:srgbClr val="7D7B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1535" y="2110"/>
              <a:ext cx="330" cy="330"/>
            </a:xfrm>
            <a:custGeom>
              <a:avLst/>
              <a:gdLst>
                <a:gd name="T0" fmla="*/ 1 w 1649"/>
                <a:gd name="T1" fmla="*/ 12 h 1650"/>
                <a:gd name="T2" fmla="*/ 0 w 1649"/>
                <a:gd name="T3" fmla="*/ 16 h 1650"/>
                <a:gd name="T4" fmla="*/ 0 w 1649"/>
                <a:gd name="T5" fmla="*/ 20 h 1650"/>
                <a:gd name="T6" fmla="*/ 1 w 1649"/>
                <a:gd name="T7" fmla="*/ 27 h 1650"/>
                <a:gd name="T8" fmla="*/ 2 w 1649"/>
                <a:gd name="T9" fmla="*/ 33 h 1650"/>
                <a:gd name="T10" fmla="*/ 5 w 1649"/>
                <a:gd name="T11" fmla="*/ 40 h 1650"/>
                <a:gd name="T12" fmla="*/ 8 w 1649"/>
                <a:gd name="T13" fmla="*/ 45 h 1650"/>
                <a:gd name="T14" fmla="*/ 12 w 1649"/>
                <a:gd name="T15" fmla="*/ 51 h 1650"/>
                <a:gd name="T16" fmla="*/ 17 w 1649"/>
                <a:gd name="T17" fmla="*/ 55 h 1650"/>
                <a:gd name="T18" fmla="*/ 22 w 1649"/>
                <a:gd name="T19" fmla="*/ 59 h 1650"/>
                <a:gd name="T20" fmla="*/ 28 w 1649"/>
                <a:gd name="T21" fmla="*/ 62 h 1650"/>
                <a:gd name="T22" fmla="*/ 35 w 1649"/>
                <a:gd name="T23" fmla="*/ 65 h 1650"/>
                <a:gd name="T24" fmla="*/ 42 w 1649"/>
                <a:gd name="T25" fmla="*/ 66 h 1650"/>
                <a:gd name="T26" fmla="*/ 48 w 1649"/>
                <a:gd name="T27" fmla="*/ 66 h 1650"/>
                <a:gd name="T28" fmla="*/ 52 w 1649"/>
                <a:gd name="T29" fmla="*/ 66 h 1650"/>
                <a:gd name="T30" fmla="*/ 56 w 1649"/>
                <a:gd name="T31" fmla="*/ 65 h 1650"/>
                <a:gd name="T32" fmla="*/ 59 w 1649"/>
                <a:gd name="T33" fmla="*/ 63 h 1650"/>
                <a:gd name="T34" fmla="*/ 63 w 1649"/>
                <a:gd name="T35" fmla="*/ 61 h 1650"/>
                <a:gd name="T36" fmla="*/ 66 w 1649"/>
                <a:gd name="T37" fmla="*/ 59 h 1650"/>
                <a:gd name="T38" fmla="*/ 63 w 1649"/>
                <a:gd name="T39" fmla="*/ 60 h 1650"/>
                <a:gd name="T40" fmla="*/ 59 w 1649"/>
                <a:gd name="T41" fmla="*/ 61 h 1650"/>
                <a:gd name="T42" fmla="*/ 55 w 1649"/>
                <a:gd name="T43" fmla="*/ 62 h 1650"/>
                <a:gd name="T44" fmla="*/ 52 w 1649"/>
                <a:gd name="T45" fmla="*/ 63 h 1650"/>
                <a:gd name="T46" fmla="*/ 48 w 1649"/>
                <a:gd name="T47" fmla="*/ 63 h 1650"/>
                <a:gd name="T48" fmla="*/ 42 w 1649"/>
                <a:gd name="T49" fmla="*/ 63 h 1650"/>
                <a:gd name="T50" fmla="*/ 36 w 1649"/>
                <a:gd name="T51" fmla="*/ 62 h 1650"/>
                <a:gd name="T52" fmla="*/ 30 w 1649"/>
                <a:gd name="T53" fmla="*/ 60 h 1650"/>
                <a:gd name="T54" fmla="*/ 24 w 1649"/>
                <a:gd name="T55" fmla="*/ 57 h 1650"/>
                <a:gd name="T56" fmla="*/ 19 w 1649"/>
                <a:gd name="T57" fmla="*/ 53 h 1650"/>
                <a:gd name="T58" fmla="*/ 14 w 1649"/>
                <a:gd name="T59" fmla="*/ 49 h 1650"/>
                <a:gd name="T60" fmla="*/ 10 w 1649"/>
                <a:gd name="T61" fmla="*/ 44 h 1650"/>
                <a:gd name="T62" fmla="*/ 7 w 1649"/>
                <a:gd name="T63" fmla="*/ 38 h 1650"/>
                <a:gd name="T64" fmla="*/ 5 w 1649"/>
                <a:gd name="T65" fmla="*/ 32 h 1650"/>
                <a:gd name="T66" fmla="*/ 3 w 1649"/>
                <a:gd name="T67" fmla="*/ 26 h 1650"/>
                <a:gd name="T68" fmla="*/ 3 w 1649"/>
                <a:gd name="T69" fmla="*/ 20 h 1650"/>
                <a:gd name="T70" fmla="*/ 3 w 1649"/>
                <a:gd name="T71" fmla="*/ 16 h 1650"/>
                <a:gd name="T72" fmla="*/ 4 w 1649"/>
                <a:gd name="T73" fmla="*/ 12 h 1650"/>
                <a:gd name="T74" fmla="*/ 4 w 1649"/>
                <a:gd name="T75" fmla="*/ 8 h 1650"/>
                <a:gd name="T76" fmla="*/ 5 w 1649"/>
                <a:gd name="T77" fmla="*/ 5 h 1650"/>
                <a:gd name="T78" fmla="*/ 7 w 1649"/>
                <a:gd name="T79" fmla="*/ 1 h 1650"/>
                <a:gd name="T80" fmla="*/ 6 w 1649"/>
                <a:gd name="T81" fmla="*/ 2 h 1650"/>
                <a:gd name="T82" fmla="*/ 3 w 1649"/>
                <a:gd name="T83" fmla="*/ 5 h 1650"/>
                <a:gd name="T84" fmla="*/ 1 w 1649"/>
                <a:gd name="T85" fmla="*/ 9 h 165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49"/>
                <a:gd name="T130" fmla="*/ 0 h 1650"/>
                <a:gd name="T131" fmla="*/ 1649 w 1649"/>
                <a:gd name="T132" fmla="*/ 1650 h 165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49" h="1650">
                  <a:moveTo>
                    <a:pt x="30" y="226"/>
                  </a:moveTo>
                  <a:lnTo>
                    <a:pt x="23" y="258"/>
                  </a:lnTo>
                  <a:lnTo>
                    <a:pt x="18" y="290"/>
                  </a:lnTo>
                  <a:lnTo>
                    <a:pt x="12" y="322"/>
                  </a:lnTo>
                  <a:lnTo>
                    <a:pt x="8" y="355"/>
                  </a:lnTo>
                  <a:lnTo>
                    <a:pt x="5" y="388"/>
                  </a:lnTo>
                  <a:lnTo>
                    <a:pt x="2" y="421"/>
                  </a:lnTo>
                  <a:lnTo>
                    <a:pt x="1" y="455"/>
                  </a:lnTo>
                  <a:lnTo>
                    <a:pt x="0" y="488"/>
                  </a:lnTo>
                  <a:lnTo>
                    <a:pt x="2" y="548"/>
                  </a:lnTo>
                  <a:lnTo>
                    <a:pt x="7" y="607"/>
                  </a:lnTo>
                  <a:lnTo>
                    <a:pt x="14" y="665"/>
                  </a:lnTo>
                  <a:lnTo>
                    <a:pt x="24" y="722"/>
                  </a:lnTo>
                  <a:lnTo>
                    <a:pt x="38" y="778"/>
                  </a:lnTo>
                  <a:lnTo>
                    <a:pt x="53" y="833"/>
                  </a:lnTo>
                  <a:lnTo>
                    <a:pt x="72" y="887"/>
                  </a:lnTo>
                  <a:lnTo>
                    <a:pt x="92" y="941"/>
                  </a:lnTo>
                  <a:lnTo>
                    <a:pt x="115" y="992"/>
                  </a:lnTo>
                  <a:lnTo>
                    <a:pt x="141" y="1042"/>
                  </a:lnTo>
                  <a:lnTo>
                    <a:pt x="169" y="1091"/>
                  </a:lnTo>
                  <a:lnTo>
                    <a:pt x="199" y="1137"/>
                  </a:lnTo>
                  <a:lnTo>
                    <a:pt x="232" y="1183"/>
                  </a:lnTo>
                  <a:lnTo>
                    <a:pt x="266" y="1227"/>
                  </a:lnTo>
                  <a:lnTo>
                    <a:pt x="303" y="1269"/>
                  </a:lnTo>
                  <a:lnTo>
                    <a:pt x="341" y="1310"/>
                  </a:lnTo>
                  <a:lnTo>
                    <a:pt x="381" y="1348"/>
                  </a:lnTo>
                  <a:lnTo>
                    <a:pt x="424" y="1385"/>
                  </a:lnTo>
                  <a:lnTo>
                    <a:pt x="468" y="1419"/>
                  </a:lnTo>
                  <a:lnTo>
                    <a:pt x="513" y="1452"/>
                  </a:lnTo>
                  <a:lnTo>
                    <a:pt x="560" y="1482"/>
                  </a:lnTo>
                  <a:lnTo>
                    <a:pt x="609" y="1510"/>
                  </a:lnTo>
                  <a:lnTo>
                    <a:pt x="659" y="1536"/>
                  </a:lnTo>
                  <a:lnTo>
                    <a:pt x="710" y="1559"/>
                  </a:lnTo>
                  <a:lnTo>
                    <a:pt x="763" y="1580"/>
                  </a:lnTo>
                  <a:lnTo>
                    <a:pt x="818" y="1598"/>
                  </a:lnTo>
                  <a:lnTo>
                    <a:pt x="872" y="1614"/>
                  </a:lnTo>
                  <a:lnTo>
                    <a:pt x="928" y="1627"/>
                  </a:lnTo>
                  <a:lnTo>
                    <a:pt x="986" y="1637"/>
                  </a:lnTo>
                  <a:lnTo>
                    <a:pt x="1044" y="1644"/>
                  </a:lnTo>
                  <a:lnTo>
                    <a:pt x="1103" y="1649"/>
                  </a:lnTo>
                  <a:lnTo>
                    <a:pt x="1162" y="1650"/>
                  </a:lnTo>
                  <a:lnTo>
                    <a:pt x="1196" y="1650"/>
                  </a:lnTo>
                  <a:lnTo>
                    <a:pt x="1230" y="1649"/>
                  </a:lnTo>
                  <a:lnTo>
                    <a:pt x="1263" y="1646"/>
                  </a:lnTo>
                  <a:lnTo>
                    <a:pt x="1296" y="1643"/>
                  </a:lnTo>
                  <a:lnTo>
                    <a:pt x="1328" y="1639"/>
                  </a:lnTo>
                  <a:lnTo>
                    <a:pt x="1361" y="1633"/>
                  </a:lnTo>
                  <a:lnTo>
                    <a:pt x="1393" y="1628"/>
                  </a:lnTo>
                  <a:lnTo>
                    <a:pt x="1424" y="1621"/>
                  </a:lnTo>
                  <a:lnTo>
                    <a:pt x="1455" y="1605"/>
                  </a:lnTo>
                  <a:lnTo>
                    <a:pt x="1485" y="1587"/>
                  </a:lnTo>
                  <a:lnTo>
                    <a:pt x="1513" y="1570"/>
                  </a:lnTo>
                  <a:lnTo>
                    <a:pt x="1542" y="1550"/>
                  </a:lnTo>
                  <a:lnTo>
                    <a:pt x="1570" y="1530"/>
                  </a:lnTo>
                  <a:lnTo>
                    <a:pt x="1598" y="1509"/>
                  </a:lnTo>
                  <a:lnTo>
                    <a:pt x="1624" y="1488"/>
                  </a:lnTo>
                  <a:lnTo>
                    <a:pt x="1649" y="1465"/>
                  </a:lnTo>
                  <a:lnTo>
                    <a:pt x="1622" y="1479"/>
                  </a:lnTo>
                  <a:lnTo>
                    <a:pt x="1593" y="1492"/>
                  </a:lnTo>
                  <a:lnTo>
                    <a:pt x="1565" y="1503"/>
                  </a:lnTo>
                  <a:lnTo>
                    <a:pt x="1536" y="1514"/>
                  </a:lnTo>
                  <a:lnTo>
                    <a:pt x="1507" y="1525"/>
                  </a:lnTo>
                  <a:lnTo>
                    <a:pt x="1477" y="1533"/>
                  </a:lnTo>
                  <a:lnTo>
                    <a:pt x="1447" y="1542"/>
                  </a:lnTo>
                  <a:lnTo>
                    <a:pt x="1417" y="1550"/>
                  </a:lnTo>
                  <a:lnTo>
                    <a:pt x="1386" y="1556"/>
                  </a:lnTo>
                  <a:lnTo>
                    <a:pt x="1355" y="1563"/>
                  </a:lnTo>
                  <a:lnTo>
                    <a:pt x="1323" y="1569"/>
                  </a:lnTo>
                  <a:lnTo>
                    <a:pt x="1292" y="1572"/>
                  </a:lnTo>
                  <a:lnTo>
                    <a:pt x="1260" y="1575"/>
                  </a:lnTo>
                  <a:lnTo>
                    <a:pt x="1228" y="1578"/>
                  </a:lnTo>
                  <a:lnTo>
                    <a:pt x="1195" y="1580"/>
                  </a:lnTo>
                  <a:lnTo>
                    <a:pt x="1162" y="1580"/>
                  </a:lnTo>
                  <a:lnTo>
                    <a:pt x="1106" y="1578"/>
                  </a:lnTo>
                  <a:lnTo>
                    <a:pt x="1051" y="1574"/>
                  </a:lnTo>
                  <a:lnTo>
                    <a:pt x="996" y="1567"/>
                  </a:lnTo>
                  <a:lnTo>
                    <a:pt x="943" y="1558"/>
                  </a:lnTo>
                  <a:lnTo>
                    <a:pt x="890" y="1545"/>
                  </a:lnTo>
                  <a:lnTo>
                    <a:pt x="838" y="1531"/>
                  </a:lnTo>
                  <a:lnTo>
                    <a:pt x="787" y="1514"/>
                  </a:lnTo>
                  <a:lnTo>
                    <a:pt x="738" y="1494"/>
                  </a:lnTo>
                  <a:lnTo>
                    <a:pt x="689" y="1472"/>
                  </a:lnTo>
                  <a:lnTo>
                    <a:pt x="642" y="1448"/>
                  </a:lnTo>
                  <a:lnTo>
                    <a:pt x="597" y="1421"/>
                  </a:lnTo>
                  <a:lnTo>
                    <a:pt x="552" y="1393"/>
                  </a:lnTo>
                  <a:lnTo>
                    <a:pt x="509" y="1363"/>
                  </a:lnTo>
                  <a:lnTo>
                    <a:pt x="469" y="1330"/>
                  </a:lnTo>
                  <a:lnTo>
                    <a:pt x="429" y="1296"/>
                  </a:lnTo>
                  <a:lnTo>
                    <a:pt x="391" y="1260"/>
                  </a:lnTo>
                  <a:lnTo>
                    <a:pt x="355" y="1222"/>
                  </a:lnTo>
                  <a:lnTo>
                    <a:pt x="321" y="1182"/>
                  </a:lnTo>
                  <a:lnTo>
                    <a:pt x="288" y="1142"/>
                  </a:lnTo>
                  <a:lnTo>
                    <a:pt x="257" y="1099"/>
                  </a:lnTo>
                  <a:lnTo>
                    <a:pt x="230" y="1054"/>
                  </a:lnTo>
                  <a:lnTo>
                    <a:pt x="203" y="1009"/>
                  </a:lnTo>
                  <a:lnTo>
                    <a:pt x="179" y="962"/>
                  </a:lnTo>
                  <a:lnTo>
                    <a:pt x="157" y="913"/>
                  </a:lnTo>
                  <a:lnTo>
                    <a:pt x="137" y="863"/>
                  </a:lnTo>
                  <a:lnTo>
                    <a:pt x="120" y="812"/>
                  </a:lnTo>
                  <a:lnTo>
                    <a:pt x="106" y="761"/>
                  </a:lnTo>
                  <a:lnTo>
                    <a:pt x="93" y="708"/>
                  </a:lnTo>
                  <a:lnTo>
                    <a:pt x="84" y="654"/>
                  </a:lnTo>
                  <a:lnTo>
                    <a:pt x="77" y="600"/>
                  </a:lnTo>
                  <a:lnTo>
                    <a:pt x="73" y="545"/>
                  </a:lnTo>
                  <a:lnTo>
                    <a:pt x="72" y="488"/>
                  </a:lnTo>
                  <a:lnTo>
                    <a:pt x="72" y="456"/>
                  </a:lnTo>
                  <a:lnTo>
                    <a:pt x="73" y="423"/>
                  </a:lnTo>
                  <a:lnTo>
                    <a:pt x="75" y="391"/>
                  </a:lnTo>
                  <a:lnTo>
                    <a:pt x="78" y="358"/>
                  </a:lnTo>
                  <a:lnTo>
                    <a:pt x="83" y="327"/>
                  </a:lnTo>
                  <a:lnTo>
                    <a:pt x="88" y="296"/>
                  </a:lnTo>
                  <a:lnTo>
                    <a:pt x="93" y="265"/>
                  </a:lnTo>
                  <a:lnTo>
                    <a:pt x="101" y="234"/>
                  </a:lnTo>
                  <a:lnTo>
                    <a:pt x="109" y="203"/>
                  </a:lnTo>
                  <a:lnTo>
                    <a:pt x="118" y="174"/>
                  </a:lnTo>
                  <a:lnTo>
                    <a:pt x="126" y="144"/>
                  </a:lnTo>
                  <a:lnTo>
                    <a:pt x="136" y="115"/>
                  </a:lnTo>
                  <a:lnTo>
                    <a:pt x="148" y="85"/>
                  </a:lnTo>
                  <a:lnTo>
                    <a:pt x="159" y="56"/>
                  </a:lnTo>
                  <a:lnTo>
                    <a:pt x="172" y="29"/>
                  </a:lnTo>
                  <a:lnTo>
                    <a:pt x="186" y="0"/>
                  </a:lnTo>
                  <a:lnTo>
                    <a:pt x="163" y="27"/>
                  </a:lnTo>
                  <a:lnTo>
                    <a:pt x="142" y="53"/>
                  </a:lnTo>
                  <a:lnTo>
                    <a:pt x="121" y="80"/>
                  </a:lnTo>
                  <a:lnTo>
                    <a:pt x="101" y="108"/>
                  </a:lnTo>
                  <a:lnTo>
                    <a:pt x="81" y="136"/>
                  </a:lnTo>
                  <a:lnTo>
                    <a:pt x="64" y="166"/>
                  </a:lnTo>
                  <a:lnTo>
                    <a:pt x="46" y="196"/>
                  </a:lnTo>
                  <a:lnTo>
                    <a:pt x="30" y="226"/>
                  </a:lnTo>
                  <a:close/>
                </a:path>
              </a:pathLst>
            </a:custGeom>
            <a:solidFill>
              <a:srgbClr val="7F7E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1542" y="2092"/>
              <a:ext cx="341" cy="341"/>
            </a:xfrm>
            <a:custGeom>
              <a:avLst/>
              <a:gdLst>
                <a:gd name="T0" fmla="*/ 2 w 1705"/>
                <a:gd name="T1" fmla="*/ 11 h 1705"/>
                <a:gd name="T2" fmla="*/ 0 w 1705"/>
                <a:gd name="T3" fmla="*/ 17 h 1705"/>
                <a:gd name="T4" fmla="*/ 0 w 1705"/>
                <a:gd name="T5" fmla="*/ 21 h 1705"/>
                <a:gd name="T6" fmla="*/ 0 w 1705"/>
                <a:gd name="T7" fmla="*/ 25 h 1705"/>
                <a:gd name="T8" fmla="*/ 1 w 1705"/>
                <a:gd name="T9" fmla="*/ 32 h 1705"/>
                <a:gd name="T10" fmla="*/ 3 w 1705"/>
                <a:gd name="T11" fmla="*/ 39 h 1705"/>
                <a:gd name="T12" fmla="*/ 5 w 1705"/>
                <a:gd name="T13" fmla="*/ 45 h 1705"/>
                <a:gd name="T14" fmla="*/ 9 w 1705"/>
                <a:gd name="T15" fmla="*/ 50 h 1705"/>
                <a:gd name="T16" fmla="*/ 13 w 1705"/>
                <a:gd name="T17" fmla="*/ 55 h 1705"/>
                <a:gd name="T18" fmla="*/ 18 w 1705"/>
                <a:gd name="T19" fmla="*/ 59 h 1705"/>
                <a:gd name="T20" fmla="*/ 24 w 1705"/>
                <a:gd name="T21" fmla="*/ 63 h 1705"/>
                <a:gd name="T22" fmla="*/ 30 w 1705"/>
                <a:gd name="T23" fmla="*/ 65 h 1705"/>
                <a:gd name="T24" fmla="*/ 36 w 1705"/>
                <a:gd name="T25" fmla="*/ 67 h 1705"/>
                <a:gd name="T26" fmla="*/ 43 w 1705"/>
                <a:gd name="T27" fmla="*/ 68 h 1705"/>
                <a:gd name="T28" fmla="*/ 49 w 1705"/>
                <a:gd name="T29" fmla="*/ 68 h 1705"/>
                <a:gd name="T30" fmla="*/ 55 w 1705"/>
                <a:gd name="T31" fmla="*/ 67 h 1705"/>
                <a:gd name="T32" fmla="*/ 60 w 1705"/>
                <a:gd name="T33" fmla="*/ 66 h 1705"/>
                <a:gd name="T34" fmla="*/ 64 w 1705"/>
                <a:gd name="T35" fmla="*/ 63 h 1705"/>
                <a:gd name="T36" fmla="*/ 66 w 1705"/>
                <a:gd name="T37" fmla="*/ 60 h 1705"/>
                <a:gd name="T38" fmla="*/ 67 w 1705"/>
                <a:gd name="T39" fmla="*/ 59 h 1705"/>
                <a:gd name="T40" fmla="*/ 63 w 1705"/>
                <a:gd name="T41" fmla="*/ 61 h 1705"/>
                <a:gd name="T42" fmla="*/ 59 w 1705"/>
                <a:gd name="T43" fmla="*/ 63 h 1705"/>
                <a:gd name="T44" fmla="*/ 54 w 1705"/>
                <a:gd name="T45" fmla="*/ 64 h 1705"/>
                <a:gd name="T46" fmla="*/ 50 w 1705"/>
                <a:gd name="T47" fmla="*/ 65 h 1705"/>
                <a:gd name="T48" fmla="*/ 45 w 1705"/>
                <a:gd name="T49" fmla="*/ 65 h 1705"/>
                <a:gd name="T50" fmla="*/ 39 w 1705"/>
                <a:gd name="T51" fmla="*/ 65 h 1705"/>
                <a:gd name="T52" fmla="*/ 33 w 1705"/>
                <a:gd name="T53" fmla="*/ 63 h 1705"/>
                <a:gd name="T54" fmla="*/ 27 w 1705"/>
                <a:gd name="T55" fmla="*/ 61 h 1705"/>
                <a:gd name="T56" fmla="*/ 21 w 1705"/>
                <a:gd name="T57" fmla="*/ 58 h 1705"/>
                <a:gd name="T58" fmla="*/ 17 w 1705"/>
                <a:gd name="T59" fmla="*/ 54 h 1705"/>
                <a:gd name="T60" fmla="*/ 13 w 1705"/>
                <a:gd name="T61" fmla="*/ 50 h 1705"/>
                <a:gd name="T62" fmla="*/ 9 w 1705"/>
                <a:gd name="T63" fmla="*/ 45 h 1705"/>
                <a:gd name="T64" fmla="*/ 6 w 1705"/>
                <a:gd name="T65" fmla="*/ 40 h 1705"/>
                <a:gd name="T66" fmla="*/ 4 w 1705"/>
                <a:gd name="T67" fmla="*/ 34 h 1705"/>
                <a:gd name="T68" fmla="*/ 3 w 1705"/>
                <a:gd name="T69" fmla="*/ 27 h 1705"/>
                <a:gd name="T70" fmla="*/ 3 w 1705"/>
                <a:gd name="T71" fmla="*/ 22 h 1705"/>
                <a:gd name="T72" fmla="*/ 3 w 1705"/>
                <a:gd name="T73" fmla="*/ 17 h 1705"/>
                <a:gd name="T74" fmla="*/ 4 w 1705"/>
                <a:gd name="T75" fmla="*/ 12 h 1705"/>
                <a:gd name="T76" fmla="*/ 6 w 1705"/>
                <a:gd name="T77" fmla="*/ 8 h 1705"/>
                <a:gd name="T78" fmla="*/ 7 w 1705"/>
                <a:gd name="T79" fmla="*/ 4 h 1705"/>
                <a:gd name="T80" fmla="*/ 10 w 1705"/>
                <a:gd name="T81" fmla="*/ 0 h 1705"/>
                <a:gd name="T82" fmla="*/ 7 w 1705"/>
                <a:gd name="T83" fmla="*/ 3 h 1705"/>
                <a:gd name="T84" fmla="*/ 4 w 1705"/>
                <a:gd name="T85" fmla="*/ 6 h 170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705"/>
                <a:gd name="T130" fmla="*/ 0 h 1705"/>
                <a:gd name="T131" fmla="*/ 1705 w 1705"/>
                <a:gd name="T132" fmla="*/ 1705 h 170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705" h="1705">
                  <a:moveTo>
                    <a:pt x="67" y="196"/>
                  </a:moveTo>
                  <a:lnTo>
                    <a:pt x="52" y="241"/>
                  </a:lnTo>
                  <a:lnTo>
                    <a:pt x="39" y="287"/>
                  </a:lnTo>
                  <a:lnTo>
                    <a:pt x="28" y="334"/>
                  </a:lnTo>
                  <a:lnTo>
                    <a:pt x="18" y="381"/>
                  </a:lnTo>
                  <a:lnTo>
                    <a:pt x="10" y="429"/>
                  </a:lnTo>
                  <a:lnTo>
                    <a:pt x="5" y="479"/>
                  </a:lnTo>
                  <a:lnTo>
                    <a:pt x="4" y="503"/>
                  </a:lnTo>
                  <a:lnTo>
                    <a:pt x="1" y="528"/>
                  </a:lnTo>
                  <a:lnTo>
                    <a:pt x="1" y="552"/>
                  </a:lnTo>
                  <a:lnTo>
                    <a:pt x="0" y="578"/>
                  </a:lnTo>
                  <a:lnTo>
                    <a:pt x="3" y="636"/>
                  </a:lnTo>
                  <a:lnTo>
                    <a:pt x="7" y="693"/>
                  </a:lnTo>
                  <a:lnTo>
                    <a:pt x="14" y="750"/>
                  </a:lnTo>
                  <a:lnTo>
                    <a:pt x="23" y="805"/>
                  </a:lnTo>
                  <a:lnTo>
                    <a:pt x="37" y="860"/>
                  </a:lnTo>
                  <a:lnTo>
                    <a:pt x="52" y="913"/>
                  </a:lnTo>
                  <a:lnTo>
                    <a:pt x="69" y="965"/>
                  </a:lnTo>
                  <a:lnTo>
                    <a:pt x="89" y="1017"/>
                  </a:lnTo>
                  <a:lnTo>
                    <a:pt x="112" y="1067"/>
                  </a:lnTo>
                  <a:lnTo>
                    <a:pt x="136" y="1115"/>
                  </a:lnTo>
                  <a:lnTo>
                    <a:pt x="164" y="1163"/>
                  </a:lnTo>
                  <a:lnTo>
                    <a:pt x="193" y="1209"/>
                  </a:lnTo>
                  <a:lnTo>
                    <a:pt x="224" y="1253"/>
                  </a:lnTo>
                  <a:lnTo>
                    <a:pt x="258" y="1295"/>
                  </a:lnTo>
                  <a:lnTo>
                    <a:pt x="293" y="1336"/>
                  </a:lnTo>
                  <a:lnTo>
                    <a:pt x="331" y="1375"/>
                  </a:lnTo>
                  <a:lnTo>
                    <a:pt x="370" y="1413"/>
                  </a:lnTo>
                  <a:lnTo>
                    <a:pt x="411" y="1448"/>
                  </a:lnTo>
                  <a:lnTo>
                    <a:pt x="453" y="1481"/>
                  </a:lnTo>
                  <a:lnTo>
                    <a:pt x="497" y="1513"/>
                  </a:lnTo>
                  <a:lnTo>
                    <a:pt x="543" y="1542"/>
                  </a:lnTo>
                  <a:lnTo>
                    <a:pt x="591" y="1569"/>
                  </a:lnTo>
                  <a:lnTo>
                    <a:pt x="639" y="1594"/>
                  </a:lnTo>
                  <a:lnTo>
                    <a:pt x="689" y="1617"/>
                  </a:lnTo>
                  <a:lnTo>
                    <a:pt x="740" y="1637"/>
                  </a:lnTo>
                  <a:lnTo>
                    <a:pt x="793" y="1654"/>
                  </a:lnTo>
                  <a:lnTo>
                    <a:pt x="846" y="1670"/>
                  </a:lnTo>
                  <a:lnTo>
                    <a:pt x="901" y="1683"/>
                  </a:lnTo>
                  <a:lnTo>
                    <a:pt x="956" y="1693"/>
                  </a:lnTo>
                  <a:lnTo>
                    <a:pt x="1012" y="1699"/>
                  </a:lnTo>
                  <a:lnTo>
                    <a:pt x="1070" y="1704"/>
                  </a:lnTo>
                  <a:lnTo>
                    <a:pt x="1127" y="1705"/>
                  </a:lnTo>
                  <a:lnTo>
                    <a:pt x="1178" y="1704"/>
                  </a:lnTo>
                  <a:lnTo>
                    <a:pt x="1227" y="1700"/>
                  </a:lnTo>
                  <a:lnTo>
                    <a:pt x="1276" y="1696"/>
                  </a:lnTo>
                  <a:lnTo>
                    <a:pt x="1325" y="1688"/>
                  </a:lnTo>
                  <a:lnTo>
                    <a:pt x="1372" y="1678"/>
                  </a:lnTo>
                  <a:lnTo>
                    <a:pt x="1418" y="1667"/>
                  </a:lnTo>
                  <a:lnTo>
                    <a:pt x="1464" y="1654"/>
                  </a:lnTo>
                  <a:lnTo>
                    <a:pt x="1510" y="1639"/>
                  </a:lnTo>
                  <a:lnTo>
                    <a:pt x="1536" y="1619"/>
                  </a:lnTo>
                  <a:lnTo>
                    <a:pt x="1563" y="1599"/>
                  </a:lnTo>
                  <a:lnTo>
                    <a:pt x="1588" y="1578"/>
                  </a:lnTo>
                  <a:lnTo>
                    <a:pt x="1613" y="1556"/>
                  </a:lnTo>
                  <a:lnTo>
                    <a:pt x="1637" y="1535"/>
                  </a:lnTo>
                  <a:lnTo>
                    <a:pt x="1660" y="1511"/>
                  </a:lnTo>
                  <a:lnTo>
                    <a:pt x="1683" y="1487"/>
                  </a:lnTo>
                  <a:lnTo>
                    <a:pt x="1705" y="1463"/>
                  </a:lnTo>
                  <a:lnTo>
                    <a:pt x="1674" y="1483"/>
                  </a:lnTo>
                  <a:lnTo>
                    <a:pt x="1642" y="1502"/>
                  </a:lnTo>
                  <a:lnTo>
                    <a:pt x="1609" y="1519"/>
                  </a:lnTo>
                  <a:lnTo>
                    <a:pt x="1575" y="1536"/>
                  </a:lnTo>
                  <a:lnTo>
                    <a:pt x="1541" y="1551"/>
                  </a:lnTo>
                  <a:lnTo>
                    <a:pt x="1506" y="1565"/>
                  </a:lnTo>
                  <a:lnTo>
                    <a:pt x="1471" y="1577"/>
                  </a:lnTo>
                  <a:lnTo>
                    <a:pt x="1434" y="1589"/>
                  </a:lnTo>
                  <a:lnTo>
                    <a:pt x="1397" y="1600"/>
                  </a:lnTo>
                  <a:lnTo>
                    <a:pt x="1360" y="1609"/>
                  </a:lnTo>
                  <a:lnTo>
                    <a:pt x="1322" y="1617"/>
                  </a:lnTo>
                  <a:lnTo>
                    <a:pt x="1284" y="1623"/>
                  </a:lnTo>
                  <a:lnTo>
                    <a:pt x="1246" y="1628"/>
                  </a:lnTo>
                  <a:lnTo>
                    <a:pt x="1207" y="1632"/>
                  </a:lnTo>
                  <a:lnTo>
                    <a:pt x="1168" y="1634"/>
                  </a:lnTo>
                  <a:lnTo>
                    <a:pt x="1127" y="1634"/>
                  </a:lnTo>
                  <a:lnTo>
                    <a:pt x="1073" y="1633"/>
                  </a:lnTo>
                  <a:lnTo>
                    <a:pt x="1020" y="1629"/>
                  </a:lnTo>
                  <a:lnTo>
                    <a:pt x="967" y="1622"/>
                  </a:lnTo>
                  <a:lnTo>
                    <a:pt x="914" y="1614"/>
                  </a:lnTo>
                  <a:lnTo>
                    <a:pt x="864" y="1601"/>
                  </a:lnTo>
                  <a:lnTo>
                    <a:pt x="813" y="1587"/>
                  </a:lnTo>
                  <a:lnTo>
                    <a:pt x="764" y="1571"/>
                  </a:lnTo>
                  <a:lnTo>
                    <a:pt x="717" y="1552"/>
                  </a:lnTo>
                  <a:lnTo>
                    <a:pt x="670" y="1530"/>
                  </a:lnTo>
                  <a:lnTo>
                    <a:pt x="625" y="1507"/>
                  </a:lnTo>
                  <a:lnTo>
                    <a:pt x="580" y="1482"/>
                  </a:lnTo>
                  <a:lnTo>
                    <a:pt x="537" y="1454"/>
                  </a:lnTo>
                  <a:lnTo>
                    <a:pt x="495" y="1425"/>
                  </a:lnTo>
                  <a:lnTo>
                    <a:pt x="456" y="1393"/>
                  </a:lnTo>
                  <a:lnTo>
                    <a:pt x="417" y="1360"/>
                  </a:lnTo>
                  <a:lnTo>
                    <a:pt x="381" y="1325"/>
                  </a:lnTo>
                  <a:lnTo>
                    <a:pt x="346" y="1289"/>
                  </a:lnTo>
                  <a:lnTo>
                    <a:pt x="313" y="1250"/>
                  </a:lnTo>
                  <a:lnTo>
                    <a:pt x="281" y="1210"/>
                  </a:lnTo>
                  <a:lnTo>
                    <a:pt x="252" y="1169"/>
                  </a:lnTo>
                  <a:lnTo>
                    <a:pt x="224" y="1126"/>
                  </a:lnTo>
                  <a:lnTo>
                    <a:pt x="199" y="1081"/>
                  </a:lnTo>
                  <a:lnTo>
                    <a:pt x="176" y="1036"/>
                  </a:lnTo>
                  <a:lnTo>
                    <a:pt x="154" y="989"/>
                  </a:lnTo>
                  <a:lnTo>
                    <a:pt x="135" y="941"/>
                  </a:lnTo>
                  <a:lnTo>
                    <a:pt x="119" y="893"/>
                  </a:lnTo>
                  <a:lnTo>
                    <a:pt x="105" y="842"/>
                  </a:lnTo>
                  <a:lnTo>
                    <a:pt x="93" y="791"/>
                  </a:lnTo>
                  <a:lnTo>
                    <a:pt x="84" y="739"/>
                  </a:lnTo>
                  <a:lnTo>
                    <a:pt x="77" y="686"/>
                  </a:lnTo>
                  <a:lnTo>
                    <a:pt x="73" y="632"/>
                  </a:lnTo>
                  <a:lnTo>
                    <a:pt x="72" y="578"/>
                  </a:lnTo>
                  <a:lnTo>
                    <a:pt x="72" y="538"/>
                  </a:lnTo>
                  <a:lnTo>
                    <a:pt x="74" y="499"/>
                  </a:lnTo>
                  <a:lnTo>
                    <a:pt x="78" y="460"/>
                  </a:lnTo>
                  <a:lnTo>
                    <a:pt x="83" y="421"/>
                  </a:lnTo>
                  <a:lnTo>
                    <a:pt x="89" y="383"/>
                  </a:lnTo>
                  <a:lnTo>
                    <a:pt x="97" y="345"/>
                  </a:lnTo>
                  <a:lnTo>
                    <a:pt x="106" y="308"/>
                  </a:lnTo>
                  <a:lnTo>
                    <a:pt x="117" y="271"/>
                  </a:lnTo>
                  <a:lnTo>
                    <a:pt x="128" y="235"/>
                  </a:lnTo>
                  <a:lnTo>
                    <a:pt x="141" y="200"/>
                  </a:lnTo>
                  <a:lnTo>
                    <a:pt x="155" y="165"/>
                  </a:lnTo>
                  <a:lnTo>
                    <a:pt x="170" y="131"/>
                  </a:lnTo>
                  <a:lnTo>
                    <a:pt x="187" y="97"/>
                  </a:lnTo>
                  <a:lnTo>
                    <a:pt x="204" y="64"/>
                  </a:lnTo>
                  <a:lnTo>
                    <a:pt x="223" y="32"/>
                  </a:lnTo>
                  <a:lnTo>
                    <a:pt x="243" y="0"/>
                  </a:lnTo>
                  <a:lnTo>
                    <a:pt x="219" y="22"/>
                  </a:lnTo>
                  <a:lnTo>
                    <a:pt x="195" y="45"/>
                  </a:lnTo>
                  <a:lnTo>
                    <a:pt x="171" y="68"/>
                  </a:lnTo>
                  <a:lnTo>
                    <a:pt x="150" y="93"/>
                  </a:lnTo>
                  <a:lnTo>
                    <a:pt x="128" y="118"/>
                  </a:lnTo>
                  <a:lnTo>
                    <a:pt x="107" y="143"/>
                  </a:lnTo>
                  <a:lnTo>
                    <a:pt x="87" y="169"/>
                  </a:lnTo>
                  <a:lnTo>
                    <a:pt x="67" y="196"/>
                  </a:lnTo>
                  <a:close/>
                </a:path>
              </a:pathLst>
            </a:custGeom>
            <a:solidFill>
              <a:srgbClr val="8281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1550" y="2077"/>
              <a:ext cx="349" cy="349"/>
            </a:xfrm>
            <a:custGeom>
              <a:avLst/>
              <a:gdLst>
                <a:gd name="T0" fmla="*/ 3 w 1745"/>
                <a:gd name="T1" fmla="*/ 9 h 1746"/>
                <a:gd name="T2" fmla="*/ 2 w 1745"/>
                <a:gd name="T3" fmla="*/ 12 h 1746"/>
                <a:gd name="T4" fmla="*/ 1 w 1745"/>
                <a:gd name="T5" fmla="*/ 16 h 1746"/>
                <a:gd name="T6" fmla="*/ 0 w 1745"/>
                <a:gd name="T7" fmla="*/ 20 h 1746"/>
                <a:gd name="T8" fmla="*/ 0 w 1745"/>
                <a:gd name="T9" fmla="*/ 24 h 1746"/>
                <a:gd name="T10" fmla="*/ 0 w 1745"/>
                <a:gd name="T11" fmla="*/ 28 h 1746"/>
                <a:gd name="T12" fmla="*/ 1 w 1745"/>
                <a:gd name="T13" fmla="*/ 35 h 1746"/>
                <a:gd name="T14" fmla="*/ 3 w 1745"/>
                <a:gd name="T15" fmla="*/ 41 h 1746"/>
                <a:gd name="T16" fmla="*/ 5 w 1745"/>
                <a:gd name="T17" fmla="*/ 47 h 1746"/>
                <a:gd name="T18" fmla="*/ 9 w 1745"/>
                <a:gd name="T19" fmla="*/ 52 h 1746"/>
                <a:gd name="T20" fmla="*/ 13 w 1745"/>
                <a:gd name="T21" fmla="*/ 57 h 1746"/>
                <a:gd name="T22" fmla="*/ 17 w 1745"/>
                <a:gd name="T23" fmla="*/ 61 h 1746"/>
                <a:gd name="T24" fmla="*/ 23 w 1745"/>
                <a:gd name="T25" fmla="*/ 65 h 1746"/>
                <a:gd name="T26" fmla="*/ 29 w 1745"/>
                <a:gd name="T27" fmla="*/ 67 h 1746"/>
                <a:gd name="T28" fmla="*/ 35 w 1745"/>
                <a:gd name="T29" fmla="*/ 69 h 1746"/>
                <a:gd name="T30" fmla="*/ 41 w 1745"/>
                <a:gd name="T31" fmla="*/ 70 h 1746"/>
                <a:gd name="T32" fmla="*/ 46 w 1745"/>
                <a:gd name="T33" fmla="*/ 70 h 1746"/>
                <a:gd name="T34" fmla="*/ 50 w 1745"/>
                <a:gd name="T35" fmla="*/ 69 h 1746"/>
                <a:gd name="T36" fmla="*/ 54 w 1745"/>
                <a:gd name="T37" fmla="*/ 69 h 1746"/>
                <a:gd name="T38" fmla="*/ 57 w 1745"/>
                <a:gd name="T39" fmla="*/ 68 h 1746"/>
                <a:gd name="T40" fmla="*/ 61 w 1745"/>
                <a:gd name="T41" fmla="*/ 66 h 1746"/>
                <a:gd name="T42" fmla="*/ 64 w 1745"/>
                <a:gd name="T43" fmla="*/ 64 h 1746"/>
                <a:gd name="T44" fmla="*/ 67 w 1745"/>
                <a:gd name="T45" fmla="*/ 62 h 1746"/>
                <a:gd name="T46" fmla="*/ 69 w 1745"/>
                <a:gd name="T47" fmla="*/ 59 h 1746"/>
                <a:gd name="T48" fmla="*/ 67 w 1745"/>
                <a:gd name="T49" fmla="*/ 60 h 1746"/>
                <a:gd name="T50" fmla="*/ 63 w 1745"/>
                <a:gd name="T51" fmla="*/ 62 h 1746"/>
                <a:gd name="T52" fmla="*/ 58 w 1745"/>
                <a:gd name="T53" fmla="*/ 64 h 1746"/>
                <a:gd name="T54" fmla="*/ 53 w 1745"/>
                <a:gd name="T55" fmla="*/ 66 h 1746"/>
                <a:gd name="T56" fmla="*/ 47 w 1745"/>
                <a:gd name="T57" fmla="*/ 67 h 1746"/>
                <a:gd name="T58" fmla="*/ 42 w 1745"/>
                <a:gd name="T59" fmla="*/ 67 h 1746"/>
                <a:gd name="T60" fmla="*/ 35 w 1745"/>
                <a:gd name="T61" fmla="*/ 66 h 1746"/>
                <a:gd name="T62" fmla="*/ 30 w 1745"/>
                <a:gd name="T63" fmla="*/ 65 h 1746"/>
                <a:gd name="T64" fmla="*/ 24 w 1745"/>
                <a:gd name="T65" fmla="*/ 62 h 1746"/>
                <a:gd name="T66" fmla="*/ 19 w 1745"/>
                <a:gd name="T67" fmla="*/ 59 h 1746"/>
                <a:gd name="T68" fmla="*/ 15 w 1745"/>
                <a:gd name="T69" fmla="*/ 55 h 1746"/>
                <a:gd name="T70" fmla="*/ 11 w 1745"/>
                <a:gd name="T71" fmla="*/ 51 h 1746"/>
                <a:gd name="T72" fmla="*/ 8 w 1745"/>
                <a:gd name="T73" fmla="*/ 46 h 1746"/>
                <a:gd name="T74" fmla="*/ 5 w 1745"/>
                <a:gd name="T75" fmla="*/ 40 h 1746"/>
                <a:gd name="T76" fmla="*/ 4 w 1745"/>
                <a:gd name="T77" fmla="*/ 34 h 1746"/>
                <a:gd name="T78" fmla="*/ 3 w 1745"/>
                <a:gd name="T79" fmla="*/ 28 h 1746"/>
                <a:gd name="T80" fmla="*/ 3 w 1745"/>
                <a:gd name="T81" fmla="*/ 22 h 1746"/>
                <a:gd name="T82" fmla="*/ 4 w 1745"/>
                <a:gd name="T83" fmla="*/ 17 h 1746"/>
                <a:gd name="T84" fmla="*/ 5 w 1745"/>
                <a:gd name="T85" fmla="*/ 12 h 1746"/>
                <a:gd name="T86" fmla="*/ 7 w 1745"/>
                <a:gd name="T87" fmla="*/ 7 h 1746"/>
                <a:gd name="T88" fmla="*/ 10 w 1745"/>
                <a:gd name="T89" fmla="*/ 3 h 1746"/>
                <a:gd name="T90" fmla="*/ 11 w 1745"/>
                <a:gd name="T91" fmla="*/ 1 h 1746"/>
                <a:gd name="T92" fmla="*/ 8 w 1745"/>
                <a:gd name="T93" fmla="*/ 3 h 1746"/>
                <a:gd name="T94" fmla="*/ 5 w 1745"/>
                <a:gd name="T95" fmla="*/ 6 h 174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745"/>
                <a:gd name="T145" fmla="*/ 0 h 1746"/>
                <a:gd name="T146" fmla="*/ 1745 w 1745"/>
                <a:gd name="T147" fmla="*/ 1746 h 174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745" h="1746">
                  <a:moveTo>
                    <a:pt x="114" y="166"/>
                  </a:moveTo>
                  <a:lnTo>
                    <a:pt x="100" y="195"/>
                  </a:lnTo>
                  <a:lnTo>
                    <a:pt x="87" y="222"/>
                  </a:lnTo>
                  <a:lnTo>
                    <a:pt x="76" y="251"/>
                  </a:lnTo>
                  <a:lnTo>
                    <a:pt x="64" y="281"/>
                  </a:lnTo>
                  <a:lnTo>
                    <a:pt x="54" y="310"/>
                  </a:lnTo>
                  <a:lnTo>
                    <a:pt x="46" y="340"/>
                  </a:lnTo>
                  <a:lnTo>
                    <a:pt x="37" y="369"/>
                  </a:lnTo>
                  <a:lnTo>
                    <a:pt x="29" y="400"/>
                  </a:lnTo>
                  <a:lnTo>
                    <a:pt x="21" y="431"/>
                  </a:lnTo>
                  <a:lnTo>
                    <a:pt x="16" y="462"/>
                  </a:lnTo>
                  <a:lnTo>
                    <a:pt x="11" y="493"/>
                  </a:lnTo>
                  <a:lnTo>
                    <a:pt x="6" y="524"/>
                  </a:lnTo>
                  <a:lnTo>
                    <a:pt x="3" y="557"/>
                  </a:lnTo>
                  <a:lnTo>
                    <a:pt x="1" y="589"/>
                  </a:lnTo>
                  <a:lnTo>
                    <a:pt x="0" y="622"/>
                  </a:lnTo>
                  <a:lnTo>
                    <a:pt x="0" y="654"/>
                  </a:lnTo>
                  <a:lnTo>
                    <a:pt x="1" y="711"/>
                  </a:lnTo>
                  <a:lnTo>
                    <a:pt x="5" y="766"/>
                  </a:lnTo>
                  <a:lnTo>
                    <a:pt x="12" y="820"/>
                  </a:lnTo>
                  <a:lnTo>
                    <a:pt x="21" y="874"/>
                  </a:lnTo>
                  <a:lnTo>
                    <a:pt x="34" y="927"/>
                  </a:lnTo>
                  <a:lnTo>
                    <a:pt x="48" y="978"/>
                  </a:lnTo>
                  <a:lnTo>
                    <a:pt x="65" y="1029"/>
                  </a:lnTo>
                  <a:lnTo>
                    <a:pt x="85" y="1079"/>
                  </a:lnTo>
                  <a:lnTo>
                    <a:pt x="107" y="1128"/>
                  </a:lnTo>
                  <a:lnTo>
                    <a:pt x="131" y="1175"/>
                  </a:lnTo>
                  <a:lnTo>
                    <a:pt x="158" y="1220"/>
                  </a:lnTo>
                  <a:lnTo>
                    <a:pt x="185" y="1265"/>
                  </a:lnTo>
                  <a:lnTo>
                    <a:pt x="216" y="1308"/>
                  </a:lnTo>
                  <a:lnTo>
                    <a:pt x="249" y="1348"/>
                  </a:lnTo>
                  <a:lnTo>
                    <a:pt x="283" y="1388"/>
                  </a:lnTo>
                  <a:lnTo>
                    <a:pt x="319" y="1426"/>
                  </a:lnTo>
                  <a:lnTo>
                    <a:pt x="357" y="1462"/>
                  </a:lnTo>
                  <a:lnTo>
                    <a:pt x="397" y="1496"/>
                  </a:lnTo>
                  <a:lnTo>
                    <a:pt x="437" y="1529"/>
                  </a:lnTo>
                  <a:lnTo>
                    <a:pt x="480" y="1559"/>
                  </a:lnTo>
                  <a:lnTo>
                    <a:pt x="525" y="1587"/>
                  </a:lnTo>
                  <a:lnTo>
                    <a:pt x="570" y="1614"/>
                  </a:lnTo>
                  <a:lnTo>
                    <a:pt x="617" y="1638"/>
                  </a:lnTo>
                  <a:lnTo>
                    <a:pt x="666" y="1660"/>
                  </a:lnTo>
                  <a:lnTo>
                    <a:pt x="715" y="1680"/>
                  </a:lnTo>
                  <a:lnTo>
                    <a:pt x="766" y="1697"/>
                  </a:lnTo>
                  <a:lnTo>
                    <a:pt x="818" y="1711"/>
                  </a:lnTo>
                  <a:lnTo>
                    <a:pt x="871" y="1724"/>
                  </a:lnTo>
                  <a:lnTo>
                    <a:pt x="924" y="1733"/>
                  </a:lnTo>
                  <a:lnTo>
                    <a:pt x="979" y="1740"/>
                  </a:lnTo>
                  <a:lnTo>
                    <a:pt x="1034" y="1744"/>
                  </a:lnTo>
                  <a:lnTo>
                    <a:pt x="1090" y="1746"/>
                  </a:lnTo>
                  <a:lnTo>
                    <a:pt x="1123" y="1746"/>
                  </a:lnTo>
                  <a:lnTo>
                    <a:pt x="1156" y="1744"/>
                  </a:lnTo>
                  <a:lnTo>
                    <a:pt x="1188" y="1741"/>
                  </a:lnTo>
                  <a:lnTo>
                    <a:pt x="1220" y="1738"/>
                  </a:lnTo>
                  <a:lnTo>
                    <a:pt x="1251" y="1735"/>
                  </a:lnTo>
                  <a:lnTo>
                    <a:pt x="1283" y="1729"/>
                  </a:lnTo>
                  <a:lnTo>
                    <a:pt x="1314" y="1722"/>
                  </a:lnTo>
                  <a:lnTo>
                    <a:pt x="1345" y="1716"/>
                  </a:lnTo>
                  <a:lnTo>
                    <a:pt x="1375" y="1708"/>
                  </a:lnTo>
                  <a:lnTo>
                    <a:pt x="1405" y="1699"/>
                  </a:lnTo>
                  <a:lnTo>
                    <a:pt x="1435" y="1691"/>
                  </a:lnTo>
                  <a:lnTo>
                    <a:pt x="1464" y="1680"/>
                  </a:lnTo>
                  <a:lnTo>
                    <a:pt x="1493" y="1669"/>
                  </a:lnTo>
                  <a:lnTo>
                    <a:pt x="1521" y="1658"/>
                  </a:lnTo>
                  <a:lnTo>
                    <a:pt x="1550" y="1645"/>
                  </a:lnTo>
                  <a:lnTo>
                    <a:pt x="1577" y="1631"/>
                  </a:lnTo>
                  <a:lnTo>
                    <a:pt x="1601" y="1609"/>
                  </a:lnTo>
                  <a:lnTo>
                    <a:pt x="1623" y="1587"/>
                  </a:lnTo>
                  <a:lnTo>
                    <a:pt x="1645" y="1564"/>
                  </a:lnTo>
                  <a:lnTo>
                    <a:pt x="1667" y="1540"/>
                  </a:lnTo>
                  <a:lnTo>
                    <a:pt x="1688" y="1515"/>
                  </a:lnTo>
                  <a:lnTo>
                    <a:pt x="1708" y="1490"/>
                  </a:lnTo>
                  <a:lnTo>
                    <a:pt x="1727" y="1465"/>
                  </a:lnTo>
                  <a:lnTo>
                    <a:pt x="1745" y="1438"/>
                  </a:lnTo>
                  <a:lnTo>
                    <a:pt x="1711" y="1466"/>
                  </a:lnTo>
                  <a:lnTo>
                    <a:pt x="1676" y="1491"/>
                  </a:lnTo>
                  <a:lnTo>
                    <a:pt x="1640" y="1515"/>
                  </a:lnTo>
                  <a:lnTo>
                    <a:pt x="1603" y="1538"/>
                  </a:lnTo>
                  <a:lnTo>
                    <a:pt x="1565" y="1559"/>
                  </a:lnTo>
                  <a:lnTo>
                    <a:pt x="1526" y="1579"/>
                  </a:lnTo>
                  <a:lnTo>
                    <a:pt x="1485" y="1596"/>
                  </a:lnTo>
                  <a:lnTo>
                    <a:pt x="1445" y="1613"/>
                  </a:lnTo>
                  <a:lnTo>
                    <a:pt x="1403" y="1627"/>
                  </a:lnTo>
                  <a:lnTo>
                    <a:pt x="1360" y="1639"/>
                  </a:lnTo>
                  <a:lnTo>
                    <a:pt x="1317" y="1650"/>
                  </a:lnTo>
                  <a:lnTo>
                    <a:pt x="1273" y="1659"/>
                  </a:lnTo>
                  <a:lnTo>
                    <a:pt x="1228" y="1666"/>
                  </a:lnTo>
                  <a:lnTo>
                    <a:pt x="1183" y="1671"/>
                  </a:lnTo>
                  <a:lnTo>
                    <a:pt x="1137" y="1674"/>
                  </a:lnTo>
                  <a:lnTo>
                    <a:pt x="1090" y="1675"/>
                  </a:lnTo>
                  <a:lnTo>
                    <a:pt x="1039" y="1674"/>
                  </a:lnTo>
                  <a:lnTo>
                    <a:pt x="986" y="1670"/>
                  </a:lnTo>
                  <a:lnTo>
                    <a:pt x="935" y="1663"/>
                  </a:lnTo>
                  <a:lnTo>
                    <a:pt x="885" y="1654"/>
                  </a:lnTo>
                  <a:lnTo>
                    <a:pt x="836" y="1643"/>
                  </a:lnTo>
                  <a:lnTo>
                    <a:pt x="787" y="1629"/>
                  </a:lnTo>
                  <a:lnTo>
                    <a:pt x="739" y="1614"/>
                  </a:lnTo>
                  <a:lnTo>
                    <a:pt x="693" y="1595"/>
                  </a:lnTo>
                  <a:lnTo>
                    <a:pt x="648" y="1574"/>
                  </a:lnTo>
                  <a:lnTo>
                    <a:pt x="604" y="1552"/>
                  </a:lnTo>
                  <a:lnTo>
                    <a:pt x="561" y="1527"/>
                  </a:lnTo>
                  <a:lnTo>
                    <a:pt x="520" y="1501"/>
                  </a:lnTo>
                  <a:lnTo>
                    <a:pt x="480" y="1472"/>
                  </a:lnTo>
                  <a:lnTo>
                    <a:pt x="441" y="1443"/>
                  </a:lnTo>
                  <a:lnTo>
                    <a:pt x="404" y="1410"/>
                  </a:lnTo>
                  <a:lnTo>
                    <a:pt x="368" y="1376"/>
                  </a:lnTo>
                  <a:lnTo>
                    <a:pt x="335" y="1341"/>
                  </a:lnTo>
                  <a:lnTo>
                    <a:pt x="302" y="1303"/>
                  </a:lnTo>
                  <a:lnTo>
                    <a:pt x="273" y="1265"/>
                  </a:lnTo>
                  <a:lnTo>
                    <a:pt x="244" y="1225"/>
                  </a:lnTo>
                  <a:lnTo>
                    <a:pt x="217" y="1184"/>
                  </a:lnTo>
                  <a:lnTo>
                    <a:pt x="193" y="1141"/>
                  </a:lnTo>
                  <a:lnTo>
                    <a:pt x="171" y="1097"/>
                  </a:lnTo>
                  <a:lnTo>
                    <a:pt x="150" y="1052"/>
                  </a:lnTo>
                  <a:lnTo>
                    <a:pt x="131" y="1005"/>
                  </a:lnTo>
                  <a:lnTo>
                    <a:pt x="116" y="958"/>
                  </a:lnTo>
                  <a:lnTo>
                    <a:pt x="102" y="909"/>
                  </a:lnTo>
                  <a:lnTo>
                    <a:pt x="91" y="860"/>
                  </a:lnTo>
                  <a:lnTo>
                    <a:pt x="81" y="809"/>
                  </a:lnTo>
                  <a:lnTo>
                    <a:pt x="75" y="759"/>
                  </a:lnTo>
                  <a:lnTo>
                    <a:pt x="71" y="706"/>
                  </a:lnTo>
                  <a:lnTo>
                    <a:pt x="70" y="654"/>
                  </a:lnTo>
                  <a:lnTo>
                    <a:pt x="71" y="608"/>
                  </a:lnTo>
                  <a:lnTo>
                    <a:pt x="74" y="561"/>
                  </a:lnTo>
                  <a:lnTo>
                    <a:pt x="79" y="516"/>
                  </a:lnTo>
                  <a:lnTo>
                    <a:pt x="86" y="471"/>
                  </a:lnTo>
                  <a:lnTo>
                    <a:pt x="95" y="428"/>
                  </a:lnTo>
                  <a:lnTo>
                    <a:pt x="106" y="384"/>
                  </a:lnTo>
                  <a:lnTo>
                    <a:pt x="118" y="342"/>
                  </a:lnTo>
                  <a:lnTo>
                    <a:pt x="132" y="300"/>
                  </a:lnTo>
                  <a:lnTo>
                    <a:pt x="149" y="259"/>
                  </a:lnTo>
                  <a:lnTo>
                    <a:pt x="166" y="219"/>
                  </a:lnTo>
                  <a:lnTo>
                    <a:pt x="186" y="180"/>
                  </a:lnTo>
                  <a:lnTo>
                    <a:pt x="207" y="141"/>
                  </a:lnTo>
                  <a:lnTo>
                    <a:pt x="230" y="104"/>
                  </a:lnTo>
                  <a:lnTo>
                    <a:pt x="254" y="69"/>
                  </a:lnTo>
                  <a:lnTo>
                    <a:pt x="279" y="34"/>
                  </a:lnTo>
                  <a:lnTo>
                    <a:pt x="307" y="0"/>
                  </a:lnTo>
                  <a:lnTo>
                    <a:pt x="280" y="18"/>
                  </a:lnTo>
                  <a:lnTo>
                    <a:pt x="255" y="37"/>
                  </a:lnTo>
                  <a:lnTo>
                    <a:pt x="230" y="57"/>
                  </a:lnTo>
                  <a:lnTo>
                    <a:pt x="205" y="78"/>
                  </a:lnTo>
                  <a:lnTo>
                    <a:pt x="182" y="98"/>
                  </a:lnTo>
                  <a:lnTo>
                    <a:pt x="158" y="120"/>
                  </a:lnTo>
                  <a:lnTo>
                    <a:pt x="136" y="143"/>
                  </a:lnTo>
                  <a:lnTo>
                    <a:pt x="114" y="166"/>
                  </a:lnTo>
                  <a:close/>
                </a:path>
              </a:pathLst>
            </a:custGeom>
            <a:solidFill>
              <a:srgbClr val="8685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557" y="2064"/>
              <a:ext cx="355" cy="355"/>
            </a:xfrm>
            <a:custGeom>
              <a:avLst/>
              <a:gdLst>
                <a:gd name="T0" fmla="*/ 5 w 1774"/>
                <a:gd name="T1" fmla="*/ 8 h 1774"/>
                <a:gd name="T2" fmla="*/ 3 w 1774"/>
                <a:gd name="T3" fmla="*/ 12 h 1774"/>
                <a:gd name="T4" fmla="*/ 2 w 1774"/>
                <a:gd name="T5" fmla="*/ 16 h 1774"/>
                <a:gd name="T6" fmla="*/ 1 w 1774"/>
                <a:gd name="T7" fmla="*/ 21 h 1774"/>
                <a:gd name="T8" fmla="*/ 0 w 1774"/>
                <a:gd name="T9" fmla="*/ 26 h 1774"/>
                <a:gd name="T10" fmla="*/ 0 w 1774"/>
                <a:gd name="T11" fmla="*/ 31 h 1774"/>
                <a:gd name="T12" fmla="*/ 1 w 1774"/>
                <a:gd name="T13" fmla="*/ 37 h 1774"/>
                <a:gd name="T14" fmla="*/ 3 w 1774"/>
                <a:gd name="T15" fmla="*/ 43 h 1774"/>
                <a:gd name="T16" fmla="*/ 5 w 1774"/>
                <a:gd name="T17" fmla="*/ 49 h 1774"/>
                <a:gd name="T18" fmla="*/ 8 w 1774"/>
                <a:gd name="T19" fmla="*/ 54 h 1774"/>
                <a:gd name="T20" fmla="*/ 12 w 1774"/>
                <a:gd name="T21" fmla="*/ 59 h 1774"/>
                <a:gd name="T22" fmla="*/ 17 w 1774"/>
                <a:gd name="T23" fmla="*/ 63 h 1774"/>
                <a:gd name="T24" fmla="*/ 22 w 1774"/>
                <a:gd name="T25" fmla="*/ 66 h 1774"/>
                <a:gd name="T26" fmla="*/ 28 w 1774"/>
                <a:gd name="T27" fmla="*/ 68 h 1774"/>
                <a:gd name="T28" fmla="*/ 34 w 1774"/>
                <a:gd name="T29" fmla="*/ 70 h 1774"/>
                <a:gd name="T30" fmla="*/ 40 w 1774"/>
                <a:gd name="T31" fmla="*/ 71 h 1774"/>
                <a:gd name="T32" fmla="*/ 45 w 1774"/>
                <a:gd name="T33" fmla="*/ 71 h 1774"/>
                <a:gd name="T34" fmla="*/ 50 w 1774"/>
                <a:gd name="T35" fmla="*/ 70 h 1774"/>
                <a:gd name="T36" fmla="*/ 55 w 1774"/>
                <a:gd name="T37" fmla="*/ 69 h 1774"/>
                <a:gd name="T38" fmla="*/ 59 w 1774"/>
                <a:gd name="T39" fmla="*/ 68 h 1774"/>
                <a:gd name="T40" fmla="*/ 63 w 1774"/>
                <a:gd name="T41" fmla="*/ 66 h 1774"/>
                <a:gd name="T42" fmla="*/ 66 w 1774"/>
                <a:gd name="T43" fmla="*/ 63 h 1774"/>
                <a:gd name="T44" fmla="*/ 68 w 1774"/>
                <a:gd name="T45" fmla="*/ 60 h 1774"/>
                <a:gd name="T46" fmla="*/ 70 w 1774"/>
                <a:gd name="T47" fmla="*/ 57 h 1774"/>
                <a:gd name="T48" fmla="*/ 70 w 1774"/>
                <a:gd name="T49" fmla="*/ 57 h 1774"/>
                <a:gd name="T50" fmla="*/ 67 w 1774"/>
                <a:gd name="T51" fmla="*/ 59 h 1774"/>
                <a:gd name="T52" fmla="*/ 65 w 1774"/>
                <a:gd name="T53" fmla="*/ 61 h 1774"/>
                <a:gd name="T54" fmla="*/ 63 w 1774"/>
                <a:gd name="T55" fmla="*/ 63 h 1774"/>
                <a:gd name="T56" fmla="*/ 60 w 1774"/>
                <a:gd name="T57" fmla="*/ 64 h 1774"/>
                <a:gd name="T58" fmla="*/ 57 w 1774"/>
                <a:gd name="T59" fmla="*/ 65 h 1774"/>
                <a:gd name="T60" fmla="*/ 54 w 1774"/>
                <a:gd name="T61" fmla="*/ 66 h 1774"/>
                <a:gd name="T62" fmla="*/ 52 w 1774"/>
                <a:gd name="T63" fmla="*/ 67 h 1774"/>
                <a:gd name="T64" fmla="*/ 49 w 1774"/>
                <a:gd name="T65" fmla="*/ 68 h 1774"/>
                <a:gd name="T66" fmla="*/ 45 w 1774"/>
                <a:gd name="T67" fmla="*/ 68 h 1774"/>
                <a:gd name="T68" fmla="*/ 42 w 1774"/>
                <a:gd name="T69" fmla="*/ 68 h 1774"/>
                <a:gd name="T70" fmla="*/ 36 w 1774"/>
                <a:gd name="T71" fmla="*/ 68 h 1774"/>
                <a:gd name="T72" fmla="*/ 30 w 1774"/>
                <a:gd name="T73" fmla="*/ 66 h 1774"/>
                <a:gd name="T74" fmla="*/ 25 w 1774"/>
                <a:gd name="T75" fmla="*/ 64 h 1774"/>
                <a:gd name="T76" fmla="*/ 20 w 1774"/>
                <a:gd name="T77" fmla="*/ 61 h 1774"/>
                <a:gd name="T78" fmla="*/ 16 w 1774"/>
                <a:gd name="T79" fmla="*/ 58 h 1774"/>
                <a:gd name="T80" fmla="*/ 12 w 1774"/>
                <a:gd name="T81" fmla="*/ 54 h 1774"/>
                <a:gd name="T82" fmla="*/ 9 w 1774"/>
                <a:gd name="T83" fmla="*/ 49 h 1774"/>
                <a:gd name="T84" fmla="*/ 6 w 1774"/>
                <a:gd name="T85" fmla="*/ 44 h 1774"/>
                <a:gd name="T86" fmla="*/ 4 w 1774"/>
                <a:gd name="T87" fmla="*/ 39 h 1774"/>
                <a:gd name="T88" fmla="*/ 3 w 1774"/>
                <a:gd name="T89" fmla="*/ 33 h 1774"/>
                <a:gd name="T90" fmla="*/ 3 w 1774"/>
                <a:gd name="T91" fmla="*/ 28 h 1774"/>
                <a:gd name="T92" fmla="*/ 3 w 1774"/>
                <a:gd name="T93" fmla="*/ 25 h 1774"/>
                <a:gd name="T94" fmla="*/ 3 w 1774"/>
                <a:gd name="T95" fmla="*/ 21 h 1774"/>
                <a:gd name="T96" fmla="*/ 4 w 1774"/>
                <a:gd name="T97" fmla="*/ 18 h 1774"/>
                <a:gd name="T98" fmla="*/ 5 w 1774"/>
                <a:gd name="T99" fmla="*/ 16 h 1774"/>
                <a:gd name="T100" fmla="*/ 6 w 1774"/>
                <a:gd name="T101" fmla="*/ 13 h 1774"/>
                <a:gd name="T102" fmla="*/ 7 w 1774"/>
                <a:gd name="T103" fmla="*/ 10 h 1774"/>
                <a:gd name="T104" fmla="*/ 9 w 1774"/>
                <a:gd name="T105" fmla="*/ 8 h 1774"/>
                <a:gd name="T106" fmla="*/ 11 w 1774"/>
                <a:gd name="T107" fmla="*/ 5 h 1774"/>
                <a:gd name="T108" fmla="*/ 12 w 1774"/>
                <a:gd name="T109" fmla="*/ 3 h 1774"/>
                <a:gd name="T110" fmla="*/ 15 w 1774"/>
                <a:gd name="T111" fmla="*/ 1 h 1774"/>
                <a:gd name="T112" fmla="*/ 13 w 1774"/>
                <a:gd name="T113" fmla="*/ 1 h 1774"/>
                <a:gd name="T114" fmla="*/ 10 w 1774"/>
                <a:gd name="T115" fmla="*/ 3 h 1774"/>
                <a:gd name="T116" fmla="*/ 7 w 1774"/>
                <a:gd name="T117" fmla="*/ 6 h 177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74"/>
                <a:gd name="T178" fmla="*/ 0 h 1774"/>
                <a:gd name="T179" fmla="*/ 1774 w 1774"/>
                <a:gd name="T180" fmla="*/ 1774 h 177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74" h="1774">
                  <a:moveTo>
                    <a:pt x="171" y="140"/>
                  </a:moveTo>
                  <a:lnTo>
                    <a:pt x="151" y="172"/>
                  </a:lnTo>
                  <a:lnTo>
                    <a:pt x="132" y="204"/>
                  </a:lnTo>
                  <a:lnTo>
                    <a:pt x="115" y="237"/>
                  </a:lnTo>
                  <a:lnTo>
                    <a:pt x="98" y="271"/>
                  </a:lnTo>
                  <a:lnTo>
                    <a:pt x="83" y="305"/>
                  </a:lnTo>
                  <a:lnTo>
                    <a:pt x="69" y="340"/>
                  </a:lnTo>
                  <a:lnTo>
                    <a:pt x="56" y="375"/>
                  </a:lnTo>
                  <a:lnTo>
                    <a:pt x="45" y="411"/>
                  </a:lnTo>
                  <a:lnTo>
                    <a:pt x="34" y="448"/>
                  </a:lnTo>
                  <a:lnTo>
                    <a:pt x="25" y="485"/>
                  </a:lnTo>
                  <a:lnTo>
                    <a:pt x="17" y="523"/>
                  </a:lnTo>
                  <a:lnTo>
                    <a:pt x="11" y="561"/>
                  </a:lnTo>
                  <a:lnTo>
                    <a:pt x="6" y="600"/>
                  </a:lnTo>
                  <a:lnTo>
                    <a:pt x="2" y="639"/>
                  </a:lnTo>
                  <a:lnTo>
                    <a:pt x="0" y="678"/>
                  </a:lnTo>
                  <a:lnTo>
                    <a:pt x="0" y="718"/>
                  </a:lnTo>
                  <a:lnTo>
                    <a:pt x="1" y="772"/>
                  </a:lnTo>
                  <a:lnTo>
                    <a:pt x="5" y="826"/>
                  </a:lnTo>
                  <a:lnTo>
                    <a:pt x="12" y="879"/>
                  </a:lnTo>
                  <a:lnTo>
                    <a:pt x="21" y="931"/>
                  </a:lnTo>
                  <a:lnTo>
                    <a:pt x="33" y="982"/>
                  </a:lnTo>
                  <a:lnTo>
                    <a:pt x="47" y="1033"/>
                  </a:lnTo>
                  <a:lnTo>
                    <a:pt x="63" y="1081"/>
                  </a:lnTo>
                  <a:lnTo>
                    <a:pt x="82" y="1129"/>
                  </a:lnTo>
                  <a:lnTo>
                    <a:pt x="104" y="1176"/>
                  </a:lnTo>
                  <a:lnTo>
                    <a:pt x="127" y="1221"/>
                  </a:lnTo>
                  <a:lnTo>
                    <a:pt x="152" y="1266"/>
                  </a:lnTo>
                  <a:lnTo>
                    <a:pt x="180" y="1309"/>
                  </a:lnTo>
                  <a:lnTo>
                    <a:pt x="209" y="1350"/>
                  </a:lnTo>
                  <a:lnTo>
                    <a:pt x="241" y="1390"/>
                  </a:lnTo>
                  <a:lnTo>
                    <a:pt x="274" y="1429"/>
                  </a:lnTo>
                  <a:lnTo>
                    <a:pt x="309" y="1465"/>
                  </a:lnTo>
                  <a:lnTo>
                    <a:pt x="345" y="1500"/>
                  </a:lnTo>
                  <a:lnTo>
                    <a:pt x="384" y="1533"/>
                  </a:lnTo>
                  <a:lnTo>
                    <a:pt x="423" y="1565"/>
                  </a:lnTo>
                  <a:lnTo>
                    <a:pt x="465" y="1594"/>
                  </a:lnTo>
                  <a:lnTo>
                    <a:pt x="508" y="1622"/>
                  </a:lnTo>
                  <a:lnTo>
                    <a:pt x="553" y="1647"/>
                  </a:lnTo>
                  <a:lnTo>
                    <a:pt x="598" y="1670"/>
                  </a:lnTo>
                  <a:lnTo>
                    <a:pt x="645" y="1692"/>
                  </a:lnTo>
                  <a:lnTo>
                    <a:pt x="692" y="1711"/>
                  </a:lnTo>
                  <a:lnTo>
                    <a:pt x="741" y="1727"/>
                  </a:lnTo>
                  <a:lnTo>
                    <a:pt x="792" y="1741"/>
                  </a:lnTo>
                  <a:lnTo>
                    <a:pt x="842" y="1754"/>
                  </a:lnTo>
                  <a:lnTo>
                    <a:pt x="895" y="1762"/>
                  </a:lnTo>
                  <a:lnTo>
                    <a:pt x="948" y="1769"/>
                  </a:lnTo>
                  <a:lnTo>
                    <a:pt x="1001" y="1773"/>
                  </a:lnTo>
                  <a:lnTo>
                    <a:pt x="1055" y="1774"/>
                  </a:lnTo>
                  <a:lnTo>
                    <a:pt x="1096" y="1774"/>
                  </a:lnTo>
                  <a:lnTo>
                    <a:pt x="1135" y="1772"/>
                  </a:lnTo>
                  <a:lnTo>
                    <a:pt x="1174" y="1768"/>
                  </a:lnTo>
                  <a:lnTo>
                    <a:pt x="1212" y="1763"/>
                  </a:lnTo>
                  <a:lnTo>
                    <a:pt x="1250" y="1757"/>
                  </a:lnTo>
                  <a:lnTo>
                    <a:pt x="1288" y="1749"/>
                  </a:lnTo>
                  <a:lnTo>
                    <a:pt x="1325" y="1739"/>
                  </a:lnTo>
                  <a:lnTo>
                    <a:pt x="1362" y="1729"/>
                  </a:lnTo>
                  <a:lnTo>
                    <a:pt x="1399" y="1717"/>
                  </a:lnTo>
                  <a:lnTo>
                    <a:pt x="1434" y="1705"/>
                  </a:lnTo>
                  <a:lnTo>
                    <a:pt x="1469" y="1691"/>
                  </a:lnTo>
                  <a:lnTo>
                    <a:pt x="1503" y="1676"/>
                  </a:lnTo>
                  <a:lnTo>
                    <a:pt x="1537" y="1659"/>
                  </a:lnTo>
                  <a:lnTo>
                    <a:pt x="1570" y="1642"/>
                  </a:lnTo>
                  <a:lnTo>
                    <a:pt x="1602" y="1623"/>
                  </a:lnTo>
                  <a:lnTo>
                    <a:pt x="1633" y="1603"/>
                  </a:lnTo>
                  <a:lnTo>
                    <a:pt x="1653" y="1579"/>
                  </a:lnTo>
                  <a:lnTo>
                    <a:pt x="1673" y="1554"/>
                  </a:lnTo>
                  <a:lnTo>
                    <a:pt x="1692" y="1529"/>
                  </a:lnTo>
                  <a:lnTo>
                    <a:pt x="1709" y="1503"/>
                  </a:lnTo>
                  <a:lnTo>
                    <a:pt x="1727" y="1477"/>
                  </a:lnTo>
                  <a:lnTo>
                    <a:pt x="1743" y="1450"/>
                  </a:lnTo>
                  <a:lnTo>
                    <a:pt x="1758" y="1422"/>
                  </a:lnTo>
                  <a:lnTo>
                    <a:pt x="1774" y="1394"/>
                  </a:lnTo>
                  <a:lnTo>
                    <a:pt x="1756" y="1411"/>
                  </a:lnTo>
                  <a:lnTo>
                    <a:pt x="1739" y="1429"/>
                  </a:lnTo>
                  <a:lnTo>
                    <a:pt x="1721" y="1446"/>
                  </a:lnTo>
                  <a:lnTo>
                    <a:pt x="1702" y="1462"/>
                  </a:lnTo>
                  <a:lnTo>
                    <a:pt x="1684" y="1478"/>
                  </a:lnTo>
                  <a:lnTo>
                    <a:pt x="1665" y="1493"/>
                  </a:lnTo>
                  <a:lnTo>
                    <a:pt x="1645" y="1509"/>
                  </a:lnTo>
                  <a:lnTo>
                    <a:pt x="1626" y="1523"/>
                  </a:lnTo>
                  <a:lnTo>
                    <a:pt x="1605" y="1537"/>
                  </a:lnTo>
                  <a:lnTo>
                    <a:pt x="1584" y="1551"/>
                  </a:lnTo>
                  <a:lnTo>
                    <a:pt x="1563" y="1564"/>
                  </a:lnTo>
                  <a:lnTo>
                    <a:pt x="1542" y="1576"/>
                  </a:lnTo>
                  <a:lnTo>
                    <a:pt x="1520" y="1588"/>
                  </a:lnTo>
                  <a:lnTo>
                    <a:pt x="1498" y="1600"/>
                  </a:lnTo>
                  <a:lnTo>
                    <a:pt x="1475" y="1611"/>
                  </a:lnTo>
                  <a:lnTo>
                    <a:pt x="1453" y="1621"/>
                  </a:lnTo>
                  <a:lnTo>
                    <a:pt x="1430" y="1631"/>
                  </a:lnTo>
                  <a:lnTo>
                    <a:pt x="1407" y="1639"/>
                  </a:lnTo>
                  <a:lnTo>
                    <a:pt x="1383" y="1648"/>
                  </a:lnTo>
                  <a:lnTo>
                    <a:pt x="1360" y="1656"/>
                  </a:lnTo>
                  <a:lnTo>
                    <a:pt x="1336" y="1664"/>
                  </a:lnTo>
                  <a:lnTo>
                    <a:pt x="1311" y="1670"/>
                  </a:lnTo>
                  <a:lnTo>
                    <a:pt x="1287" y="1677"/>
                  </a:lnTo>
                  <a:lnTo>
                    <a:pt x="1261" y="1682"/>
                  </a:lnTo>
                  <a:lnTo>
                    <a:pt x="1237" y="1688"/>
                  </a:lnTo>
                  <a:lnTo>
                    <a:pt x="1212" y="1692"/>
                  </a:lnTo>
                  <a:lnTo>
                    <a:pt x="1186" y="1695"/>
                  </a:lnTo>
                  <a:lnTo>
                    <a:pt x="1160" y="1699"/>
                  </a:lnTo>
                  <a:lnTo>
                    <a:pt x="1134" y="1701"/>
                  </a:lnTo>
                  <a:lnTo>
                    <a:pt x="1109" y="1703"/>
                  </a:lnTo>
                  <a:lnTo>
                    <a:pt x="1083" y="1704"/>
                  </a:lnTo>
                  <a:lnTo>
                    <a:pt x="1055" y="1704"/>
                  </a:lnTo>
                  <a:lnTo>
                    <a:pt x="1005" y="1703"/>
                  </a:lnTo>
                  <a:lnTo>
                    <a:pt x="955" y="1699"/>
                  </a:lnTo>
                  <a:lnTo>
                    <a:pt x="906" y="1693"/>
                  </a:lnTo>
                  <a:lnTo>
                    <a:pt x="857" y="1684"/>
                  </a:lnTo>
                  <a:lnTo>
                    <a:pt x="809" y="1673"/>
                  </a:lnTo>
                  <a:lnTo>
                    <a:pt x="762" y="1660"/>
                  </a:lnTo>
                  <a:lnTo>
                    <a:pt x="716" y="1644"/>
                  </a:lnTo>
                  <a:lnTo>
                    <a:pt x="672" y="1626"/>
                  </a:lnTo>
                  <a:lnTo>
                    <a:pt x="628" y="1606"/>
                  </a:lnTo>
                  <a:lnTo>
                    <a:pt x="586" y="1586"/>
                  </a:lnTo>
                  <a:lnTo>
                    <a:pt x="544" y="1562"/>
                  </a:lnTo>
                  <a:lnTo>
                    <a:pt x="504" y="1536"/>
                  </a:lnTo>
                  <a:lnTo>
                    <a:pt x="466" y="1508"/>
                  </a:lnTo>
                  <a:lnTo>
                    <a:pt x="429" y="1479"/>
                  </a:lnTo>
                  <a:lnTo>
                    <a:pt x="392" y="1448"/>
                  </a:lnTo>
                  <a:lnTo>
                    <a:pt x="358" y="1416"/>
                  </a:lnTo>
                  <a:lnTo>
                    <a:pt x="326" y="1382"/>
                  </a:lnTo>
                  <a:lnTo>
                    <a:pt x="295" y="1345"/>
                  </a:lnTo>
                  <a:lnTo>
                    <a:pt x="265" y="1308"/>
                  </a:lnTo>
                  <a:lnTo>
                    <a:pt x="238" y="1270"/>
                  </a:lnTo>
                  <a:lnTo>
                    <a:pt x="213" y="1229"/>
                  </a:lnTo>
                  <a:lnTo>
                    <a:pt x="188" y="1188"/>
                  </a:lnTo>
                  <a:lnTo>
                    <a:pt x="166" y="1146"/>
                  </a:lnTo>
                  <a:lnTo>
                    <a:pt x="147" y="1102"/>
                  </a:lnTo>
                  <a:lnTo>
                    <a:pt x="129" y="1057"/>
                  </a:lnTo>
                  <a:lnTo>
                    <a:pt x="114" y="1012"/>
                  </a:lnTo>
                  <a:lnTo>
                    <a:pt x="101" y="965"/>
                  </a:lnTo>
                  <a:lnTo>
                    <a:pt x="90" y="916"/>
                  </a:lnTo>
                  <a:lnTo>
                    <a:pt x="81" y="868"/>
                  </a:lnTo>
                  <a:lnTo>
                    <a:pt x="74" y="819"/>
                  </a:lnTo>
                  <a:lnTo>
                    <a:pt x="71" y="769"/>
                  </a:lnTo>
                  <a:lnTo>
                    <a:pt x="70" y="718"/>
                  </a:lnTo>
                  <a:lnTo>
                    <a:pt x="70" y="691"/>
                  </a:lnTo>
                  <a:lnTo>
                    <a:pt x="71" y="665"/>
                  </a:lnTo>
                  <a:lnTo>
                    <a:pt x="73" y="640"/>
                  </a:lnTo>
                  <a:lnTo>
                    <a:pt x="75" y="613"/>
                  </a:lnTo>
                  <a:lnTo>
                    <a:pt x="79" y="587"/>
                  </a:lnTo>
                  <a:lnTo>
                    <a:pt x="82" y="562"/>
                  </a:lnTo>
                  <a:lnTo>
                    <a:pt x="86" y="537"/>
                  </a:lnTo>
                  <a:lnTo>
                    <a:pt x="92" y="511"/>
                  </a:lnTo>
                  <a:lnTo>
                    <a:pt x="97" y="487"/>
                  </a:lnTo>
                  <a:lnTo>
                    <a:pt x="103" y="462"/>
                  </a:lnTo>
                  <a:lnTo>
                    <a:pt x="110" y="438"/>
                  </a:lnTo>
                  <a:lnTo>
                    <a:pt x="117" y="414"/>
                  </a:lnTo>
                  <a:lnTo>
                    <a:pt x="126" y="390"/>
                  </a:lnTo>
                  <a:lnTo>
                    <a:pt x="135" y="366"/>
                  </a:lnTo>
                  <a:lnTo>
                    <a:pt x="143" y="343"/>
                  </a:lnTo>
                  <a:lnTo>
                    <a:pt x="153" y="320"/>
                  </a:lnTo>
                  <a:lnTo>
                    <a:pt x="163" y="297"/>
                  </a:lnTo>
                  <a:lnTo>
                    <a:pt x="174" y="275"/>
                  </a:lnTo>
                  <a:lnTo>
                    <a:pt x="186" y="253"/>
                  </a:lnTo>
                  <a:lnTo>
                    <a:pt x="198" y="231"/>
                  </a:lnTo>
                  <a:lnTo>
                    <a:pt x="210" y="211"/>
                  </a:lnTo>
                  <a:lnTo>
                    <a:pt x="223" y="189"/>
                  </a:lnTo>
                  <a:lnTo>
                    <a:pt x="237" y="169"/>
                  </a:lnTo>
                  <a:lnTo>
                    <a:pt x="251" y="148"/>
                  </a:lnTo>
                  <a:lnTo>
                    <a:pt x="265" y="128"/>
                  </a:lnTo>
                  <a:lnTo>
                    <a:pt x="281" y="109"/>
                  </a:lnTo>
                  <a:lnTo>
                    <a:pt x="296" y="90"/>
                  </a:lnTo>
                  <a:lnTo>
                    <a:pt x="312" y="71"/>
                  </a:lnTo>
                  <a:lnTo>
                    <a:pt x="328" y="53"/>
                  </a:lnTo>
                  <a:lnTo>
                    <a:pt x="345" y="35"/>
                  </a:lnTo>
                  <a:lnTo>
                    <a:pt x="363" y="17"/>
                  </a:lnTo>
                  <a:lnTo>
                    <a:pt x="380" y="0"/>
                  </a:lnTo>
                  <a:lnTo>
                    <a:pt x="352" y="15"/>
                  </a:lnTo>
                  <a:lnTo>
                    <a:pt x="324" y="31"/>
                  </a:lnTo>
                  <a:lnTo>
                    <a:pt x="297" y="47"/>
                  </a:lnTo>
                  <a:lnTo>
                    <a:pt x="271" y="64"/>
                  </a:lnTo>
                  <a:lnTo>
                    <a:pt x="245" y="82"/>
                  </a:lnTo>
                  <a:lnTo>
                    <a:pt x="220" y="101"/>
                  </a:lnTo>
                  <a:lnTo>
                    <a:pt x="195" y="121"/>
                  </a:lnTo>
                  <a:lnTo>
                    <a:pt x="171" y="14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1564" y="2054"/>
              <a:ext cx="357" cy="358"/>
            </a:xfrm>
            <a:custGeom>
              <a:avLst/>
              <a:gdLst>
                <a:gd name="T0" fmla="*/ 7 w 1788"/>
                <a:gd name="T1" fmla="*/ 7 h 1790"/>
                <a:gd name="T2" fmla="*/ 5 w 1788"/>
                <a:gd name="T3" fmla="*/ 12 h 1790"/>
                <a:gd name="T4" fmla="*/ 2 w 1788"/>
                <a:gd name="T5" fmla="*/ 17 h 1790"/>
                <a:gd name="T6" fmla="*/ 1 w 1788"/>
                <a:gd name="T7" fmla="*/ 22 h 1790"/>
                <a:gd name="T8" fmla="*/ 0 w 1788"/>
                <a:gd name="T9" fmla="*/ 27 h 1790"/>
                <a:gd name="T10" fmla="*/ 0 w 1788"/>
                <a:gd name="T11" fmla="*/ 33 h 1790"/>
                <a:gd name="T12" fmla="*/ 1 w 1788"/>
                <a:gd name="T13" fmla="*/ 39 h 1790"/>
                <a:gd name="T14" fmla="*/ 2 w 1788"/>
                <a:gd name="T15" fmla="*/ 45 h 1790"/>
                <a:gd name="T16" fmla="*/ 5 w 1788"/>
                <a:gd name="T17" fmla="*/ 50 h 1790"/>
                <a:gd name="T18" fmla="*/ 8 w 1788"/>
                <a:gd name="T19" fmla="*/ 55 h 1790"/>
                <a:gd name="T20" fmla="*/ 12 w 1788"/>
                <a:gd name="T21" fmla="*/ 60 h 1790"/>
                <a:gd name="T22" fmla="*/ 16 w 1788"/>
                <a:gd name="T23" fmla="*/ 63 h 1790"/>
                <a:gd name="T24" fmla="*/ 21 w 1788"/>
                <a:gd name="T25" fmla="*/ 67 h 1790"/>
                <a:gd name="T26" fmla="*/ 27 w 1788"/>
                <a:gd name="T27" fmla="*/ 69 h 1790"/>
                <a:gd name="T28" fmla="*/ 33 w 1788"/>
                <a:gd name="T29" fmla="*/ 71 h 1790"/>
                <a:gd name="T30" fmla="*/ 39 w 1788"/>
                <a:gd name="T31" fmla="*/ 72 h 1790"/>
                <a:gd name="T32" fmla="*/ 44 w 1788"/>
                <a:gd name="T33" fmla="*/ 71 h 1790"/>
                <a:gd name="T34" fmla="*/ 50 w 1788"/>
                <a:gd name="T35" fmla="*/ 71 h 1790"/>
                <a:gd name="T36" fmla="*/ 55 w 1788"/>
                <a:gd name="T37" fmla="*/ 69 h 1790"/>
                <a:gd name="T38" fmla="*/ 60 w 1788"/>
                <a:gd name="T39" fmla="*/ 67 h 1790"/>
                <a:gd name="T40" fmla="*/ 64 w 1788"/>
                <a:gd name="T41" fmla="*/ 64 h 1790"/>
                <a:gd name="T42" fmla="*/ 67 w 1788"/>
                <a:gd name="T43" fmla="*/ 61 h 1790"/>
                <a:gd name="T44" fmla="*/ 69 w 1788"/>
                <a:gd name="T45" fmla="*/ 58 h 1790"/>
                <a:gd name="T46" fmla="*/ 71 w 1788"/>
                <a:gd name="T47" fmla="*/ 54 h 1790"/>
                <a:gd name="T48" fmla="*/ 70 w 1788"/>
                <a:gd name="T49" fmla="*/ 55 h 1790"/>
                <a:gd name="T50" fmla="*/ 68 w 1788"/>
                <a:gd name="T51" fmla="*/ 57 h 1790"/>
                <a:gd name="T52" fmla="*/ 65 w 1788"/>
                <a:gd name="T53" fmla="*/ 60 h 1790"/>
                <a:gd name="T54" fmla="*/ 63 w 1788"/>
                <a:gd name="T55" fmla="*/ 62 h 1790"/>
                <a:gd name="T56" fmla="*/ 60 w 1788"/>
                <a:gd name="T57" fmla="*/ 63 h 1790"/>
                <a:gd name="T58" fmla="*/ 57 w 1788"/>
                <a:gd name="T59" fmla="*/ 65 h 1790"/>
                <a:gd name="T60" fmla="*/ 54 w 1788"/>
                <a:gd name="T61" fmla="*/ 66 h 1790"/>
                <a:gd name="T62" fmla="*/ 51 w 1788"/>
                <a:gd name="T63" fmla="*/ 67 h 1790"/>
                <a:gd name="T64" fmla="*/ 48 w 1788"/>
                <a:gd name="T65" fmla="*/ 68 h 1790"/>
                <a:gd name="T66" fmla="*/ 44 w 1788"/>
                <a:gd name="T67" fmla="*/ 69 h 1790"/>
                <a:gd name="T68" fmla="*/ 41 w 1788"/>
                <a:gd name="T69" fmla="*/ 69 h 1790"/>
                <a:gd name="T70" fmla="*/ 35 w 1788"/>
                <a:gd name="T71" fmla="*/ 68 h 1790"/>
                <a:gd name="T72" fmla="*/ 29 w 1788"/>
                <a:gd name="T73" fmla="*/ 67 h 1790"/>
                <a:gd name="T74" fmla="*/ 24 w 1788"/>
                <a:gd name="T75" fmla="*/ 65 h 1790"/>
                <a:gd name="T76" fmla="*/ 20 w 1788"/>
                <a:gd name="T77" fmla="*/ 62 h 1790"/>
                <a:gd name="T78" fmla="*/ 15 w 1788"/>
                <a:gd name="T79" fmla="*/ 59 h 1790"/>
                <a:gd name="T80" fmla="*/ 11 w 1788"/>
                <a:gd name="T81" fmla="*/ 55 h 1790"/>
                <a:gd name="T82" fmla="*/ 8 w 1788"/>
                <a:gd name="T83" fmla="*/ 50 h 1790"/>
                <a:gd name="T84" fmla="*/ 6 w 1788"/>
                <a:gd name="T85" fmla="*/ 46 h 1790"/>
                <a:gd name="T86" fmla="*/ 4 w 1788"/>
                <a:gd name="T87" fmla="*/ 40 h 1790"/>
                <a:gd name="T88" fmla="*/ 3 w 1788"/>
                <a:gd name="T89" fmla="*/ 35 h 1790"/>
                <a:gd name="T90" fmla="*/ 3 w 1788"/>
                <a:gd name="T91" fmla="*/ 30 h 1790"/>
                <a:gd name="T92" fmla="*/ 3 w 1788"/>
                <a:gd name="T93" fmla="*/ 26 h 1790"/>
                <a:gd name="T94" fmla="*/ 4 w 1788"/>
                <a:gd name="T95" fmla="*/ 23 h 1790"/>
                <a:gd name="T96" fmla="*/ 5 w 1788"/>
                <a:gd name="T97" fmla="*/ 19 h 1790"/>
                <a:gd name="T98" fmla="*/ 6 w 1788"/>
                <a:gd name="T99" fmla="*/ 16 h 1790"/>
                <a:gd name="T100" fmla="*/ 7 w 1788"/>
                <a:gd name="T101" fmla="*/ 13 h 1790"/>
                <a:gd name="T102" fmla="*/ 9 w 1788"/>
                <a:gd name="T103" fmla="*/ 10 h 1790"/>
                <a:gd name="T104" fmla="*/ 11 w 1788"/>
                <a:gd name="T105" fmla="*/ 8 h 1790"/>
                <a:gd name="T106" fmla="*/ 13 w 1788"/>
                <a:gd name="T107" fmla="*/ 5 h 1790"/>
                <a:gd name="T108" fmla="*/ 15 w 1788"/>
                <a:gd name="T109" fmla="*/ 3 h 1790"/>
                <a:gd name="T110" fmla="*/ 18 w 1788"/>
                <a:gd name="T111" fmla="*/ 1 h 1790"/>
                <a:gd name="T112" fmla="*/ 16 w 1788"/>
                <a:gd name="T113" fmla="*/ 1 h 1790"/>
                <a:gd name="T114" fmla="*/ 13 w 1788"/>
                <a:gd name="T115" fmla="*/ 3 h 1790"/>
                <a:gd name="T116" fmla="*/ 9 w 1788"/>
                <a:gd name="T117" fmla="*/ 5 h 179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88"/>
                <a:gd name="T178" fmla="*/ 0 h 1790"/>
                <a:gd name="T179" fmla="*/ 1788 w 1788"/>
                <a:gd name="T180" fmla="*/ 1790 h 179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88" h="1790">
                  <a:moveTo>
                    <a:pt x="237" y="115"/>
                  </a:moveTo>
                  <a:lnTo>
                    <a:pt x="209" y="149"/>
                  </a:lnTo>
                  <a:lnTo>
                    <a:pt x="184" y="184"/>
                  </a:lnTo>
                  <a:lnTo>
                    <a:pt x="160" y="219"/>
                  </a:lnTo>
                  <a:lnTo>
                    <a:pt x="137" y="256"/>
                  </a:lnTo>
                  <a:lnTo>
                    <a:pt x="116" y="295"/>
                  </a:lnTo>
                  <a:lnTo>
                    <a:pt x="96" y="334"/>
                  </a:lnTo>
                  <a:lnTo>
                    <a:pt x="79" y="374"/>
                  </a:lnTo>
                  <a:lnTo>
                    <a:pt x="62" y="415"/>
                  </a:lnTo>
                  <a:lnTo>
                    <a:pt x="48" y="457"/>
                  </a:lnTo>
                  <a:lnTo>
                    <a:pt x="36" y="499"/>
                  </a:lnTo>
                  <a:lnTo>
                    <a:pt x="25" y="543"/>
                  </a:lnTo>
                  <a:lnTo>
                    <a:pt x="16" y="586"/>
                  </a:lnTo>
                  <a:lnTo>
                    <a:pt x="9" y="631"/>
                  </a:lnTo>
                  <a:lnTo>
                    <a:pt x="3" y="676"/>
                  </a:lnTo>
                  <a:lnTo>
                    <a:pt x="1" y="723"/>
                  </a:lnTo>
                  <a:lnTo>
                    <a:pt x="0" y="769"/>
                  </a:lnTo>
                  <a:lnTo>
                    <a:pt x="1" y="821"/>
                  </a:lnTo>
                  <a:lnTo>
                    <a:pt x="5" y="874"/>
                  </a:lnTo>
                  <a:lnTo>
                    <a:pt x="11" y="924"/>
                  </a:lnTo>
                  <a:lnTo>
                    <a:pt x="21" y="975"/>
                  </a:lnTo>
                  <a:lnTo>
                    <a:pt x="32" y="1024"/>
                  </a:lnTo>
                  <a:lnTo>
                    <a:pt x="46" y="1073"/>
                  </a:lnTo>
                  <a:lnTo>
                    <a:pt x="61" y="1120"/>
                  </a:lnTo>
                  <a:lnTo>
                    <a:pt x="80" y="1167"/>
                  </a:lnTo>
                  <a:lnTo>
                    <a:pt x="101" y="1212"/>
                  </a:lnTo>
                  <a:lnTo>
                    <a:pt x="123" y="1256"/>
                  </a:lnTo>
                  <a:lnTo>
                    <a:pt x="147" y="1299"/>
                  </a:lnTo>
                  <a:lnTo>
                    <a:pt x="174" y="1340"/>
                  </a:lnTo>
                  <a:lnTo>
                    <a:pt x="203" y="1380"/>
                  </a:lnTo>
                  <a:lnTo>
                    <a:pt x="232" y="1418"/>
                  </a:lnTo>
                  <a:lnTo>
                    <a:pt x="265" y="1456"/>
                  </a:lnTo>
                  <a:lnTo>
                    <a:pt x="298" y="1491"/>
                  </a:lnTo>
                  <a:lnTo>
                    <a:pt x="334" y="1525"/>
                  </a:lnTo>
                  <a:lnTo>
                    <a:pt x="371" y="1558"/>
                  </a:lnTo>
                  <a:lnTo>
                    <a:pt x="410" y="1587"/>
                  </a:lnTo>
                  <a:lnTo>
                    <a:pt x="450" y="1616"/>
                  </a:lnTo>
                  <a:lnTo>
                    <a:pt x="491" y="1642"/>
                  </a:lnTo>
                  <a:lnTo>
                    <a:pt x="534" y="1667"/>
                  </a:lnTo>
                  <a:lnTo>
                    <a:pt x="578" y="1689"/>
                  </a:lnTo>
                  <a:lnTo>
                    <a:pt x="623" y="1710"/>
                  </a:lnTo>
                  <a:lnTo>
                    <a:pt x="669" y="1729"/>
                  </a:lnTo>
                  <a:lnTo>
                    <a:pt x="717" y="1744"/>
                  </a:lnTo>
                  <a:lnTo>
                    <a:pt x="766" y="1758"/>
                  </a:lnTo>
                  <a:lnTo>
                    <a:pt x="815" y="1769"/>
                  </a:lnTo>
                  <a:lnTo>
                    <a:pt x="865" y="1778"/>
                  </a:lnTo>
                  <a:lnTo>
                    <a:pt x="916" y="1785"/>
                  </a:lnTo>
                  <a:lnTo>
                    <a:pt x="969" y="1789"/>
                  </a:lnTo>
                  <a:lnTo>
                    <a:pt x="1020" y="1790"/>
                  </a:lnTo>
                  <a:lnTo>
                    <a:pt x="1067" y="1789"/>
                  </a:lnTo>
                  <a:lnTo>
                    <a:pt x="1113" y="1786"/>
                  </a:lnTo>
                  <a:lnTo>
                    <a:pt x="1158" y="1781"/>
                  </a:lnTo>
                  <a:lnTo>
                    <a:pt x="1203" y="1774"/>
                  </a:lnTo>
                  <a:lnTo>
                    <a:pt x="1247" y="1765"/>
                  </a:lnTo>
                  <a:lnTo>
                    <a:pt x="1290" y="1754"/>
                  </a:lnTo>
                  <a:lnTo>
                    <a:pt x="1333" y="1742"/>
                  </a:lnTo>
                  <a:lnTo>
                    <a:pt x="1375" y="1728"/>
                  </a:lnTo>
                  <a:lnTo>
                    <a:pt x="1415" y="1711"/>
                  </a:lnTo>
                  <a:lnTo>
                    <a:pt x="1456" y="1694"/>
                  </a:lnTo>
                  <a:lnTo>
                    <a:pt x="1495" y="1674"/>
                  </a:lnTo>
                  <a:lnTo>
                    <a:pt x="1533" y="1653"/>
                  </a:lnTo>
                  <a:lnTo>
                    <a:pt x="1570" y="1630"/>
                  </a:lnTo>
                  <a:lnTo>
                    <a:pt x="1606" y="1606"/>
                  </a:lnTo>
                  <a:lnTo>
                    <a:pt x="1641" y="1581"/>
                  </a:lnTo>
                  <a:lnTo>
                    <a:pt x="1675" y="1553"/>
                  </a:lnTo>
                  <a:lnTo>
                    <a:pt x="1692" y="1527"/>
                  </a:lnTo>
                  <a:lnTo>
                    <a:pt x="1708" y="1501"/>
                  </a:lnTo>
                  <a:lnTo>
                    <a:pt x="1723" y="1473"/>
                  </a:lnTo>
                  <a:lnTo>
                    <a:pt x="1739" y="1446"/>
                  </a:lnTo>
                  <a:lnTo>
                    <a:pt x="1752" y="1417"/>
                  </a:lnTo>
                  <a:lnTo>
                    <a:pt x="1765" y="1389"/>
                  </a:lnTo>
                  <a:lnTo>
                    <a:pt x="1777" y="1359"/>
                  </a:lnTo>
                  <a:lnTo>
                    <a:pt x="1788" y="1329"/>
                  </a:lnTo>
                  <a:lnTo>
                    <a:pt x="1772" y="1351"/>
                  </a:lnTo>
                  <a:lnTo>
                    <a:pt x="1755" y="1373"/>
                  </a:lnTo>
                  <a:lnTo>
                    <a:pt x="1738" y="1394"/>
                  </a:lnTo>
                  <a:lnTo>
                    <a:pt x="1719" y="1414"/>
                  </a:lnTo>
                  <a:lnTo>
                    <a:pt x="1700" y="1435"/>
                  </a:lnTo>
                  <a:lnTo>
                    <a:pt x="1681" y="1453"/>
                  </a:lnTo>
                  <a:lnTo>
                    <a:pt x="1661" y="1472"/>
                  </a:lnTo>
                  <a:lnTo>
                    <a:pt x="1640" y="1491"/>
                  </a:lnTo>
                  <a:lnTo>
                    <a:pt x="1619" y="1508"/>
                  </a:lnTo>
                  <a:lnTo>
                    <a:pt x="1597" y="1525"/>
                  </a:lnTo>
                  <a:lnTo>
                    <a:pt x="1575" y="1541"/>
                  </a:lnTo>
                  <a:lnTo>
                    <a:pt x="1552" y="1558"/>
                  </a:lnTo>
                  <a:lnTo>
                    <a:pt x="1529" y="1572"/>
                  </a:lnTo>
                  <a:lnTo>
                    <a:pt x="1506" y="1586"/>
                  </a:lnTo>
                  <a:lnTo>
                    <a:pt x="1482" y="1600"/>
                  </a:lnTo>
                  <a:lnTo>
                    <a:pt x="1458" y="1614"/>
                  </a:lnTo>
                  <a:lnTo>
                    <a:pt x="1434" y="1626"/>
                  </a:lnTo>
                  <a:lnTo>
                    <a:pt x="1409" y="1638"/>
                  </a:lnTo>
                  <a:lnTo>
                    <a:pt x="1382" y="1649"/>
                  </a:lnTo>
                  <a:lnTo>
                    <a:pt x="1357" y="1659"/>
                  </a:lnTo>
                  <a:lnTo>
                    <a:pt x="1331" y="1668"/>
                  </a:lnTo>
                  <a:lnTo>
                    <a:pt x="1303" y="1677"/>
                  </a:lnTo>
                  <a:lnTo>
                    <a:pt x="1277" y="1685"/>
                  </a:lnTo>
                  <a:lnTo>
                    <a:pt x="1249" y="1693"/>
                  </a:lnTo>
                  <a:lnTo>
                    <a:pt x="1222" y="1698"/>
                  </a:lnTo>
                  <a:lnTo>
                    <a:pt x="1194" y="1705"/>
                  </a:lnTo>
                  <a:lnTo>
                    <a:pt x="1166" y="1709"/>
                  </a:lnTo>
                  <a:lnTo>
                    <a:pt x="1138" y="1712"/>
                  </a:lnTo>
                  <a:lnTo>
                    <a:pt x="1108" y="1716"/>
                  </a:lnTo>
                  <a:lnTo>
                    <a:pt x="1079" y="1718"/>
                  </a:lnTo>
                  <a:lnTo>
                    <a:pt x="1050" y="1720"/>
                  </a:lnTo>
                  <a:lnTo>
                    <a:pt x="1020" y="1720"/>
                  </a:lnTo>
                  <a:lnTo>
                    <a:pt x="972" y="1719"/>
                  </a:lnTo>
                  <a:lnTo>
                    <a:pt x="924" y="1715"/>
                  </a:lnTo>
                  <a:lnTo>
                    <a:pt x="876" y="1709"/>
                  </a:lnTo>
                  <a:lnTo>
                    <a:pt x="829" y="1700"/>
                  </a:lnTo>
                  <a:lnTo>
                    <a:pt x="783" y="1690"/>
                  </a:lnTo>
                  <a:lnTo>
                    <a:pt x="738" y="1677"/>
                  </a:lnTo>
                  <a:lnTo>
                    <a:pt x="694" y="1662"/>
                  </a:lnTo>
                  <a:lnTo>
                    <a:pt x="650" y="1645"/>
                  </a:lnTo>
                  <a:lnTo>
                    <a:pt x="609" y="1626"/>
                  </a:lnTo>
                  <a:lnTo>
                    <a:pt x="567" y="1605"/>
                  </a:lnTo>
                  <a:lnTo>
                    <a:pt x="528" y="1582"/>
                  </a:lnTo>
                  <a:lnTo>
                    <a:pt x="489" y="1558"/>
                  </a:lnTo>
                  <a:lnTo>
                    <a:pt x="452" y="1531"/>
                  </a:lnTo>
                  <a:lnTo>
                    <a:pt x="416" y="1503"/>
                  </a:lnTo>
                  <a:lnTo>
                    <a:pt x="382" y="1473"/>
                  </a:lnTo>
                  <a:lnTo>
                    <a:pt x="349" y="1441"/>
                  </a:lnTo>
                  <a:lnTo>
                    <a:pt x="317" y="1408"/>
                  </a:lnTo>
                  <a:lnTo>
                    <a:pt x="287" y="1374"/>
                  </a:lnTo>
                  <a:lnTo>
                    <a:pt x="259" y="1338"/>
                  </a:lnTo>
                  <a:lnTo>
                    <a:pt x="232" y="1301"/>
                  </a:lnTo>
                  <a:lnTo>
                    <a:pt x="207" y="1262"/>
                  </a:lnTo>
                  <a:lnTo>
                    <a:pt x="185" y="1222"/>
                  </a:lnTo>
                  <a:lnTo>
                    <a:pt x="163" y="1181"/>
                  </a:lnTo>
                  <a:lnTo>
                    <a:pt x="145" y="1140"/>
                  </a:lnTo>
                  <a:lnTo>
                    <a:pt x="127" y="1096"/>
                  </a:lnTo>
                  <a:lnTo>
                    <a:pt x="113" y="1052"/>
                  </a:lnTo>
                  <a:lnTo>
                    <a:pt x="100" y="1007"/>
                  </a:lnTo>
                  <a:lnTo>
                    <a:pt x="90" y="961"/>
                  </a:lnTo>
                  <a:lnTo>
                    <a:pt x="81" y="913"/>
                  </a:lnTo>
                  <a:lnTo>
                    <a:pt x="74" y="866"/>
                  </a:lnTo>
                  <a:lnTo>
                    <a:pt x="71" y="818"/>
                  </a:lnTo>
                  <a:lnTo>
                    <a:pt x="70" y="769"/>
                  </a:lnTo>
                  <a:lnTo>
                    <a:pt x="70" y="739"/>
                  </a:lnTo>
                  <a:lnTo>
                    <a:pt x="72" y="710"/>
                  </a:lnTo>
                  <a:lnTo>
                    <a:pt x="74" y="681"/>
                  </a:lnTo>
                  <a:lnTo>
                    <a:pt x="77" y="652"/>
                  </a:lnTo>
                  <a:lnTo>
                    <a:pt x="81" y="624"/>
                  </a:lnTo>
                  <a:lnTo>
                    <a:pt x="85" y="596"/>
                  </a:lnTo>
                  <a:lnTo>
                    <a:pt x="91" y="568"/>
                  </a:lnTo>
                  <a:lnTo>
                    <a:pt x="97" y="540"/>
                  </a:lnTo>
                  <a:lnTo>
                    <a:pt x="105" y="513"/>
                  </a:lnTo>
                  <a:lnTo>
                    <a:pt x="113" y="485"/>
                  </a:lnTo>
                  <a:lnTo>
                    <a:pt x="122" y="459"/>
                  </a:lnTo>
                  <a:lnTo>
                    <a:pt x="131" y="433"/>
                  </a:lnTo>
                  <a:lnTo>
                    <a:pt x="141" y="406"/>
                  </a:lnTo>
                  <a:lnTo>
                    <a:pt x="152" y="381"/>
                  </a:lnTo>
                  <a:lnTo>
                    <a:pt x="164" y="356"/>
                  </a:lnTo>
                  <a:lnTo>
                    <a:pt x="176" y="332"/>
                  </a:lnTo>
                  <a:lnTo>
                    <a:pt x="190" y="307"/>
                  </a:lnTo>
                  <a:lnTo>
                    <a:pt x="203" y="284"/>
                  </a:lnTo>
                  <a:lnTo>
                    <a:pt x="218" y="259"/>
                  </a:lnTo>
                  <a:lnTo>
                    <a:pt x="232" y="236"/>
                  </a:lnTo>
                  <a:lnTo>
                    <a:pt x="249" y="214"/>
                  </a:lnTo>
                  <a:lnTo>
                    <a:pt x="265" y="193"/>
                  </a:lnTo>
                  <a:lnTo>
                    <a:pt x="282" y="171"/>
                  </a:lnTo>
                  <a:lnTo>
                    <a:pt x="299" y="150"/>
                  </a:lnTo>
                  <a:lnTo>
                    <a:pt x="318" y="129"/>
                  </a:lnTo>
                  <a:lnTo>
                    <a:pt x="337" y="109"/>
                  </a:lnTo>
                  <a:lnTo>
                    <a:pt x="355" y="89"/>
                  </a:lnTo>
                  <a:lnTo>
                    <a:pt x="376" y="71"/>
                  </a:lnTo>
                  <a:lnTo>
                    <a:pt x="396" y="52"/>
                  </a:lnTo>
                  <a:lnTo>
                    <a:pt x="417" y="34"/>
                  </a:lnTo>
                  <a:lnTo>
                    <a:pt x="439" y="17"/>
                  </a:lnTo>
                  <a:lnTo>
                    <a:pt x="461" y="0"/>
                  </a:lnTo>
                  <a:lnTo>
                    <a:pt x="431" y="13"/>
                  </a:lnTo>
                  <a:lnTo>
                    <a:pt x="401" y="25"/>
                  </a:lnTo>
                  <a:lnTo>
                    <a:pt x="373" y="38"/>
                  </a:lnTo>
                  <a:lnTo>
                    <a:pt x="344" y="51"/>
                  </a:lnTo>
                  <a:lnTo>
                    <a:pt x="317" y="66"/>
                  </a:lnTo>
                  <a:lnTo>
                    <a:pt x="289" y="82"/>
                  </a:lnTo>
                  <a:lnTo>
                    <a:pt x="263" y="97"/>
                  </a:lnTo>
                  <a:lnTo>
                    <a:pt x="237" y="115"/>
                  </a:lnTo>
                  <a:close/>
                </a:path>
              </a:pathLst>
            </a:custGeom>
            <a:solidFill>
              <a:srgbClr val="8B8A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1571" y="2046"/>
              <a:ext cx="358" cy="359"/>
            </a:xfrm>
            <a:custGeom>
              <a:avLst/>
              <a:gdLst>
                <a:gd name="T0" fmla="*/ 10 w 1789"/>
                <a:gd name="T1" fmla="*/ 6 h 1791"/>
                <a:gd name="T2" fmla="*/ 8 w 1789"/>
                <a:gd name="T3" fmla="*/ 9 h 1791"/>
                <a:gd name="T4" fmla="*/ 6 w 1789"/>
                <a:gd name="T5" fmla="*/ 12 h 1791"/>
                <a:gd name="T6" fmla="*/ 4 w 1789"/>
                <a:gd name="T7" fmla="*/ 15 h 1791"/>
                <a:gd name="T8" fmla="*/ 2 w 1789"/>
                <a:gd name="T9" fmla="*/ 19 h 1791"/>
                <a:gd name="T10" fmla="*/ 1 w 1789"/>
                <a:gd name="T11" fmla="*/ 23 h 1791"/>
                <a:gd name="T12" fmla="*/ 0 w 1789"/>
                <a:gd name="T13" fmla="*/ 27 h 1791"/>
                <a:gd name="T14" fmla="*/ 0 w 1789"/>
                <a:gd name="T15" fmla="*/ 31 h 1791"/>
                <a:gd name="T16" fmla="*/ 0 w 1789"/>
                <a:gd name="T17" fmla="*/ 38 h 1791"/>
                <a:gd name="T18" fmla="*/ 2 w 1789"/>
                <a:gd name="T19" fmla="*/ 46 h 1791"/>
                <a:gd name="T20" fmla="*/ 6 w 1789"/>
                <a:gd name="T21" fmla="*/ 53 h 1791"/>
                <a:gd name="T22" fmla="*/ 10 w 1789"/>
                <a:gd name="T23" fmla="*/ 59 h 1791"/>
                <a:gd name="T24" fmla="*/ 16 w 1789"/>
                <a:gd name="T25" fmla="*/ 64 h 1791"/>
                <a:gd name="T26" fmla="*/ 22 w 1789"/>
                <a:gd name="T27" fmla="*/ 68 h 1791"/>
                <a:gd name="T28" fmla="*/ 30 w 1789"/>
                <a:gd name="T29" fmla="*/ 71 h 1791"/>
                <a:gd name="T30" fmla="*/ 37 w 1789"/>
                <a:gd name="T31" fmla="*/ 72 h 1791"/>
                <a:gd name="T32" fmla="*/ 43 w 1789"/>
                <a:gd name="T33" fmla="*/ 72 h 1791"/>
                <a:gd name="T34" fmla="*/ 47 w 1789"/>
                <a:gd name="T35" fmla="*/ 71 h 1791"/>
                <a:gd name="T36" fmla="*/ 51 w 1789"/>
                <a:gd name="T37" fmla="*/ 70 h 1791"/>
                <a:gd name="T38" fmla="*/ 54 w 1789"/>
                <a:gd name="T39" fmla="*/ 69 h 1791"/>
                <a:gd name="T40" fmla="*/ 58 w 1789"/>
                <a:gd name="T41" fmla="*/ 67 h 1791"/>
                <a:gd name="T42" fmla="*/ 61 w 1789"/>
                <a:gd name="T43" fmla="*/ 65 h 1791"/>
                <a:gd name="T44" fmla="*/ 65 w 1789"/>
                <a:gd name="T45" fmla="*/ 63 h 1791"/>
                <a:gd name="T46" fmla="*/ 67 w 1789"/>
                <a:gd name="T47" fmla="*/ 60 h 1791"/>
                <a:gd name="T48" fmla="*/ 70 w 1789"/>
                <a:gd name="T49" fmla="*/ 56 h 1791"/>
                <a:gd name="T50" fmla="*/ 71 w 1789"/>
                <a:gd name="T51" fmla="*/ 51 h 1791"/>
                <a:gd name="T52" fmla="*/ 70 w 1789"/>
                <a:gd name="T53" fmla="*/ 53 h 1791"/>
                <a:gd name="T54" fmla="*/ 67 w 1789"/>
                <a:gd name="T55" fmla="*/ 57 h 1791"/>
                <a:gd name="T56" fmla="*/ 63 w 1789"/>
                <a:gd name="T57" fmla="*/ 60 h 1791"/>
                <a:gd name="T58" fmla="*/ 59 w 1789"/>
                <a:gd name="T59" fmla="*/ 63 h 1791"/>
                <a:gd name="T60" fmla="*/ 55 w 1789"/>
                <a:gd name="T61" fmla="*/ 66 h 1791"/>
                <a:gd name="T62" fmla="*/ 51 w 1789"/>
                <a:gd name="T63" fmla="*/ 67 h 1791"/>
                <a:gd name="T64" fmla="*/ 46 w 1789"/>
                <a:gd name="T65" fmla="*/ 69 h 1791"/>
                <a:gd name="T66" fmla="*/ 41 w 1789"/>
                <a:gd name="T67" fmla="*/ 69 h 1791"/>
                <a:gd name="T68" fmla="*/ 34 w 1789"/>
                <a:gd name="T69" fmla="*/ 69 h 1791"/>
                <a:gd name="T70" fmla="*/ 27 w 1789"/>
                <a:gd name="T71" fmla="*/ 67 h 1791"/>
                <a:gd name="T72" fmla="*/ 20 w 1789"/>
                <a:gd name="T73" fmla="*/ 64 h 1791"/>
                <a:gd name="T74" fmla="*/ 15 w 1789"/>
                <a:gd name="T75" fmla="*/ 60 h 1791"/>
                <a:gd name="T76" fmla="*/ 10 w 1789"/>
                <a:gd name="T77" fmla="*/ 54 h 1791"/>
                <a:gd name="T78" fmla="*/ 6 w 1789"/>
                <a:gd name="T79" fmla="*/ 48 h 1791"/>
                <a:gd name="T80" fmla="*/ 4 w 1789"/>
                <a:gd name="T81" fmla="*/ 41 h 1791"/>
                <a:gd name="T82" fmla="*/ 3 w 1789"/>
                <a:gd name="T83" fmla="*/ 34 h 1791"/>
                <a:gd name="T84" fmla="*/ 3 w 1789"/>
                <a:gd name="T85" fmla="*/ 28 h 1791"/>
                <a:gd name="T86" fmla="*/ 4 w 1789"/>
                <a:gd name="T87" fmla="*/ 23 h 1791"/>
                <a:gd name="T88" fmla="*/ 5 w 1789"/>
                <a:gd name="T89" fmla="*/ 19 h 1791"/>
                <a:gd name="T90" fmla="*/ 7 w 1789"/>
                <a:gd name="T91" fmla="*/ 14 h 1791"/>
                <a:gd name="T92" fmla="*/ 10 w 1789"/>
                <a:gd name="T93" fmla="*/ 10 h 1791"/>
                <a:gd name="T94" fmla="*/ 13 w 1789"/>
                <a:gd name="T95" fmla="*/ 7 h 1791"/>
                <a:gd name="T96" fmla="*/ 17 w 1789"/>
                <a:gd name="T97" fmla="*/ 3 h 1791"/>
                <a:gd name="T98" fmla="*/ 21 w 1789"/>
                <a:gd name="T99" fmla="*/ 1 h 1791"/>
                <a:gd name="T100" fmla="*/ 18 w 1789"/>
                <a:gd name="T101" fmla="*/ 1 h 1791"/>
                <a:gd name="T102" fmla="*/ 14 w 1789"/>
                <a:gd name="T103" fmla="*/ 3 h 17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789"/>
                <a:gd name="T157" fmla="*/ 0 h 1791"/>
                <a:gd name="T158" fmla="*/ 1789 w 1789"/>
                <a:gd name="T159" fmla="*/ 1791 h 179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789" h="1791">
                  <a:moveTo>
                    <a:pt x="310" y="87"/>
                  </a:moveTo>
                  <a:lnTo>
                    <a:pt x="293" y="104"/>
                  </a:lnTo>
                  <a:lnTo>
                    <a:pt x="275" y="122"/>
                  </a:lnTo>
                  <a:lnTo>
                    <a:pt x="258" y="140"/>
                  </a:lnTo>
                  <a:lnTo>
                    <a:pt x="242" y="158"/>
                  </a:lnTo>
                  <a:lnTo>
                    <a:pt x="226" y="177"/>
                  </a:lnTo>
                  <a:lnTo>
                    <a:pt x="211" y="196"/>
                  </a:lnTo>
                  <a:lnTo>
                    <a:pt x="195" y="215"/>
                  </a:lnTo>
                  <a:lnTo>
                    <a:pt x="181" y="235"/>
                  </a:lnTo>
                  <a:lnTo>
                    <a:pt x="167" y="256"/>
                  </a:lnTo>
                  <a:lnTo>
                    <a:pt x="153" y="276"/>
                  </a:lnTo>
                  <a:lnTo>
                    <a:pt x="140" y="298"/>
                  </a:lnTo>
                  <a:lnTo>
                    <a:pt x="128" y="318"/>
                  </a:lnTo>
                  <a:lnTo>
                    <a:pt x="116" y="340"/>
                  </a:lnTo>
                  <a:lnTo>
                    <a:pt x="104" y="362"/>
                  </a:lnTo>
                  <a:lnTo>
                    <a:pt x="93" y="384"/>
                  </a:lnTo>
                  <a:lnTo>
                    <a:pt x="83" y="407"/>
                  </a:lnTo>
                  <a:lnTo>
                    <a:pt x="73" y="430"/>
                  </a:lnTo>
                  <a:lnTo>
                    <a:pt x="65" y="453"/>
                  </a:lnTo>
                  <a:lnTo>
                    <a:pt x="56" y="477"/>
                  </a:lnTo>
                  <a:lnTo>
                    <a:pt x="47" y="501"/>
                  </a:lnTo>
                  <a:lnTo>
                    <a:pt x="40" y="525"/>
                  </a:lnTo>
                  <a:lnTo>
                    <a:pt x="33" y="549"/>
                  </a:lnTo>
                  <a:lnTo>
                    <a:pt x="27" y="574"/>
                  </a:lnTo>
                  <a:lnTo>
                    <a:pt x="22" y="598"/>
                  </a:lnTo>
                  <a:lnTo>
                    <a:pt x="16" y="624"/>
                  </a:lnTo>
                  <a:lnTo>
                    <a:pt x="12" y="649"/>
                  </a:lnTo>
                  <a:lnTo>
                    <a:pt x="9" y="674"/>
                  </a:lnTo>
                  <a:lnTo>
                    <a:pt x="5" y="700"/>
                  </a:lnTo>
                  <a:lnTo>
                    <a:pt x="3" y="727"/>
                  </a:lnTo>
                  <a:lnTo>
                    <a:pt x="1" y="752"/>
                  </a:lnTo>
                  <a:lnTo>
                    <a:pt x="0" y="778"/>
                  </a:lnTo>
                  <a:lnTo>
                    <a:pt x="0" y="805"/>
                  </a:lnTo>
                  <a:lnTo>
                    <a:pt x="1" y="856"/>
                  </a:lnTo>
                  <a:lnTo>
                    <a:pt x="4" y="906"/>
                  </a:lnTo>
                  <a:lnTo>
                    <a:pt x="11" y="955"/>
                  </a:lnTo>
                  <a:lnTo>
                    <a:pt x="20" y="1003"/>
                  </a:lnTo>
                  <a:lnTo>
                    <a:pt x="31" y="1052"/>
                  </a:lnTo>
                  <a:lnTo>
                    <a:pt x="44" y="1099"/>
                  </a:lnTo>
                  <a:lnTo>
                    <a:pt x="59" y="1144"/>
                  </a:lnTo>
                  <a:lnTo>
                    <a:pt x="77" y="1189"/>
                  </a:lnTo>
                  <a:lnTo>
                    <a:pt x="96" y="1233"/>
                  </a:lnTo>
                  <a:lnTo>
                    <a:pt x="118" y="1275"/>
                  </a:lnTo>
                  <a:lnTo>
                    <a:pt x="143" y="1316"/>
                  </a:lnTo>
                  <a:lnTo>
                    <a:pt x="168" y="1357"/>
                  </a:lnTo>
                  <a:lnTo>
                    <a:pt x="195" y="1395"/>
                  </a:lnTo>
                  <a:lnTo>
                    <a:pt x="225" y="1432"/>
                  </a:lnTo>
                  <a:lnTo>
                    <a:pt x="256" y="1469"/>
                  </a:lnTo>
                  <a:lnTo>
                    <a:pt x="288" y="1503"/>
                  </a:lnTo>
                  <a:lnTo>
                    <a:pt x="322" y="1535"/>
                  </a:lnTo>
                  <a:lnTo>
                    <a:pt x="359" y="1566"/>
                  </a:lnTo>
                  <a:lnTo>
                    <a:pt x="396" y="1595"/>
                  </a:lnTo>
                  <a:lnTo>
                    <a:pt x="434" y="1623"/>
                  </a:lnTo>
                  <a:lnTo>
                    <a:pt x="474" y="1649"/>
                  </a:lnTo>
                  <a:lnTo>
                    <a:pt x="516" y="1673"/>
                  </a:lnTo>
                  <a:lnTo>
                    <a:pt x="558" y="1693"/>
                  </a:lnTo>
                  <a:lnTo>
                    <a:pt x="602" y="1713"/>
                  </a:lnTo>
                  <a:lnTo>
                    <a:pt x="646" y="1731"/>
                  </a:lnTo>
                  <a:lnTo>
                    <a:pt x="692" y="1747"/>
                  </a:lnTo>
                  <a:lnTo>
                    <a:pt x="739" y="1760"/>
                  </a:lnTo>
                  <a:lnTo>
                    <a:pt x="787" y="1771"/>
                  </a:lnTo>
                  <a:lnTo>
                    <a:pt x="836" y="1780"/>
                  </a:lnTo>
                  <a:lnTo>
                    <a:pt x="885" y="1786"/>
                  </a:lnTo>
                  <a:lnTo>
                    <a:pt x="935" y="1790"/>
                  </a:lnTo>
                  <a:lnTo>
                    <a:pt x="985" y="1791"/>
                  </a:lnTo>
                  <a:lnTo>
                    <a:pt x="1013" y="1791"/>
                  </a:lnTo>
                  <a:lnTo>
                    <a:pt x="1039" y="1790"/>
                  </a:lnTo>
                  <a:lnTo>
                    <a:pt x="1064" y="1788"/>
                  </a:lnTo>
                  <a:lnTo>
                    <a:pt x="1090" y="1786"/>
                  </a:lnTo>
                  <a:lnTo>
                    <a:pt x="1116" y="1782"/>
                  </a:lnTo>
                  <a:lnTo>
                    <a:pt x="1142" y="1779"/>
                  </a:lnTo>
                  <a:lnTo>
                    <a:pt x="1167" y="1775"/>
                  </a:lnTo>
                  <a:lnTo>
                    <a:pt x="1191" y="1769"/>
                  </a:lnTo>
                  <a:lnTo>
                    <a:pt x="1217" y="1764"/>
                  </a:lnTo>
                  <a:lnTo>
                    <a:pt x="1241" y="1757"/>
                  </a:lnTo>
                  <a:lnTo>
                    <a:pt x="1266" y="1751"/>
                  </a:lnTo>
                  <a:lnTo>
                    <a:pt x="1290" y="1743"/>
                  </a:lnTo>
                  <a:lnTo>
                    <a:pt x="1313" y="1735"/>
                  </a:lnTo>
                  <a:lnTo>
                    <a:pt x="1337" y="1726"/>
                  </a:lnTo>
                  <a:lnTo>
                    <a:pt x="1360" y="1718"/>
                  </a:lnTo>
                  <a:lnTo>
                    <a:pt x="1383" y="1708"/>
                  </a:lnTo>
                  <a:lnTo>
                    <a:pt x="1405" y="1698"/>
                  </a:lnTo>
                  <a:lnTo>
                    <a:pt x="1428" y="1687"/>
                  </a:lnTo>
                  <a:lnTo>
                    <a:pt x="1450" y="1675"/>
                  </a:lnTo>
                  <a:lnTo>
                    <a:pt x="1472" y="1663"/>
                  </a:lnTo>
                  <a:lnTo>
                    <a:pt x="1493" y="1651"/>
                  </a:lnTo>
                  <a:lnTo>
                    <a:pt x="1514" y="1638"/>
                  </a:lnTo>
                  <a:lnTo>
                    <a:pt x="1535" y="1624"/>
                  </a:lnTo>
                  <a:lnTo>
                    <a:pt x="1556" y="1610"/>
                  </a:lnTo>
                  <a:lnTo>
                    <a:pt x="1575" y="1596"/>
                  </a:lnTo>
                  <a:lnTo>
                    <a:pt x="1595" y="1580"/>
                  </a:lnTo>
                  <a:lnTo>
                    <a:pt x="1614" y="1565"/>
                  </a:lnTo>
                  <a:lnTo>
                    <a:pt x="1632" y="1549"/>
                  </a:lnTo>
                  <a:lnTo>
                    <a:pt x="1651" y="1533"/>
                  </a:lnTo>
                  <a:lnTo>
                    <a:pt x="1669" y="1516"/>
                  </a:lnTo>
                  <a:lnTo>
                    <a:pt x="1686" y="1498"/>
                  </a:lnTo>
                  <a:lnTo>
                    <a:pt x="1704" y="1481"/>
                  </a:lnTo>
                  <a:lnTo>
                    <a:pt x="1717" y="1453"/>
                  </a:lnTo>
                  <a:lnTo>
                    <a:pt x="1730" y="1425"/>
                  </a:lnTo>
                  <a:lnTo>
                    <a:pt x="1742" y="1395"/>
                  </a:lnTo>
                  <a:lnTo>
                    <a:pt x="1753" y="1365"/>
                  </a:lnTo>
                  <a:lnTo>
                    <a:pt x="1764" y="1336"/>
                  </a:lnTo>
                  <a:lnTo>
                    <a:pt x="1774" y="1305"/>
                  </a:lnTo>
                  <a:lnTo>
                    <a:pt x="1782" y="1274"/>
                  </a:lnTo>
                  <a:lnTo>
                    <a:pt x="1789" y="1244"/>
                  </a:lnTo>
                  <a:lnTo>
                    <a:pt x="1775" y="1270"/>
                  </a:lnTo>
                  <a:lnTo>
                    <a:pt x="1759" y="1295"/>
                  </a:lnTo>
                  <a:lnTo>
                    <a:pt x="1742" y="1320"/>
                  </a:lnTo>
                  <a:lnTo>
                    <a:pt x="1725" y="1346"/>
                  </a:lnTo>
                  <a:lnTo>
                    <a:pt x="1706" y="1370"/>
                  </a:lnTo>
                  <a:lnTo>
                    <a:pt x="1687" y="1393"/>
                  </a:lnTo>
                  <a:lnTo>
                    <a:pt x="1668" y="1416"/>
                  </a:lnTo>
                  <a:lnTo>
                    <a:pt x="1648" y="1438"/>
                  </a:lnTo>
                  <a:lnTo>
                    <a:pt x="1626" y="1460"/>
                  </a:lnTo>
                  <a:lnTo>
                    <a:pt x="1604" y="1481"/>
                  </a:lnTo>
                  <a:lnTo>
                    <a:pt x="1582" y="1500"/>
                  </a:lnTo>
                  <a:lnTo>
                    <a:pt x="1559" y="1519"/>
                  </a:lnTo>
                  <a:lnTo>
                    <a:pt x="1535" y="1538"/>
                  </a:lnTo>
                  <a:lnTo>
                    <a:pt x="1511" y="1555"/>
                  </a:lnTo>
                  <a:lnTo>
                    <a:pt x="1485" y="1573"/>
                  </a:lnTo>
                  <a:lnTo>
                    <a:pt x="1459" y="1588"/>
                  </a:lnTo>
                  <a:lnTo>
                    <a:pt x="1433" y="1604"/>
                  </a:lnTo>
                  <a:lnTo>
                    <a:pt x="1406" y="1619"/>
                  </a:lnTo>
                  <a:lnTo>
                    <a:pt x="1379" y="1632"/>
                  </a:lnTo>
                  <a:lnTo>
                    <a:pt x="1352" y="1644"/>
                  </a:lnTo>
                  <a:lnTo>
                    <a:pt x="1323" y="1656"/>
                  </a:lnTo>
                  <a:lnTo>
                    <a:pt x="1295" y="1667"/>
                  </a:lnTo>
                  <a:lnTo>
                    <a:pt x="1265" y="1677"/>
                  </a:lnTo>
                  <a:lnTo>
                    <a:pt x="1235" y="1686"/>
                  </a:lnTo>
                  <a:lnTo>
                    <a:pt x="1206" y="1695"/>
                  </a:lnTo>
                  <a:lnTo>
                    <a:pt x="1175" y="1701"/>
                  </a:lnTo>
                  <a:lnTo>
                    <a:pt x="1144" y="1707"/>
                  </a:lnTo>
                  <a:lnTo>
                    <a:pt x="1114" y="1712"/>
                  </a:lnTo>
                  <a:lnTo>
                    <a:pt x="1082" y="1715"/>
                  </a:lnTo>
                  <a:lnTo>
                    <a:pt x="1050" y="1719"/>
                  </a:lnTo>
                  <a:lnTo>
                    <a:pt x="1018" y="1720"/>
                  </a:lnTo>
                  <a:lnTo>
                    <a:pt x="985" y="1721"/>
                  </a:lnTo>
                  <a:lnTo>
                    <a:pt x="939" y="1720"/>
                  </a:lnTo>
                  <a:lnTo>
                    <a:pt x="892" y="1715"/>
                  </a:lnTo>
                  <a:lnTo>
                    <a:pt x="846" y="1710"/>
                  </a:lnTo>
                  <a:lnTo>
                    <a:pt x="801" y="1702"/>
                  </a:lnTo>
                  <a:lnTo>
                    <a:pt x="757" y="1692"/>
                  </a:lnTo>
                  <a:lnTo>
                    <a:pt x="713" y="1679"/>
                  </a:lnTo>
                  <a:lnTo>
                    <a:pt x="671" y="1665"/>
                  </a:lnTo>
                  <a:lnTo>
                    <a:pt x="630" y="1649"/>
                  </a:lnTo>
                  <a:lnTo>
                    <a:pt x="589" y="1631"/>
                  </a:lnTo>
                  <a:lnTo>
                    <a:pt x="550" y="1610"/>
                  </a:lnTo>
                  <a:lnTo>
                    <a:pt x="511" y="1588"/>
                  </a:lnTo>
                  <a:lnTo>
                    <a:pt x="474" y="1564"/>
                  </a:lnTo>
                  <a:lnTo>
                    <a:pt x="438" y="1539"/>
                  </a:lnTo>
                  <a:lnTo>
                    <a:pt x="404" y="1511"/>
                  </a:lnTo>
                  <a:lnTo>
                    <a:pt x="370" y="1483"/>
                  </a:lnTo>
                  <a:lnTo>
                    <a:pt x="338" y="1452"/>
                  </a:lnTo>
                  <a:lnTo>
                    <a:pt x="308" y="1420"/>
                  </a:lnTo>
                  <a:lnTo>
                    <a:pt x="280" y="1387"/>
                  </a:lnTo>
                  <a:lnTo>
                    <a:pt x="252" y="1353"/>
                  </a:lnTo>
                  <a:lnTo>
                    <a:pt x="227" y="1317"/>
                  </a:lnTo>
                  <a:lnTo>
                    <a:pt x="203" y="1280"/>
                  </a:lnTo>
                  <a:lnTo>
                    <a:pt x="181" y="1241"/>
                  </a:lnTo>
                  <a:lnTo>
                    <a:pt x="160" y="1202"/>
                  </a:lnTo>
                  <a:lnTo>
                    <a:pt x="143" y="1161"/>
                  </a:lnTo>
                  <a:lnTo>
                    <a:pt x="126" y="1120"/>
                  </a:lnTo>
                  <a:lnTo>
                    <a:pt x="112" y="1077"/>
                  </a:lnTo>
                  <a:lnTo>
                    <a:pt x="99" y="1034"/>
                  </a:lnTo>
                  <a:lnTo>
                    <a:pt x="89" y="990"/>
                  </a:lnTo>
                  <a:lnTo>
                    <a:pt x="81" y="944"/>
                  </a:lnTo>
                  <a:lnTo>
                    <a:pt x="74" y="899"/>
                  </a:lnTo>
                  <a:lnTo>
                    <a:pt x="71" y="852"/>
                  </a:lnTo>
                  <a:lnTo>
                    <a:pt x="70" y="805"/>
                  </a:lnTo>
                  <a:lnTo>
                    <a:pt x="71" y="773"/>
                  </a:lnTo>
                  <a:lnTo>
                    <a:pt x="72" y="741"/>
                  </a:lnTo>
                  <a:lnTo>
                    <a:pt x="76" y="709"/>
                  </a:lnTo>
                  <a:lnTo>
                    <a:pt x="79" y="677"/>
                  </a:lnTo>
                  <a:lnTo>
                    <a:pt x="84" y="647"/>
                  </a:lnTo>
                  <a:lnTo>
                    <a:pt x="90" y="615"/>
                  </a:lnTo>
                  <a:lnTo>
                    <a:pt x="96" y="585"/>
                  </a:lnTo>
                  <a:lnTo>
                    <a:pt x="105" y="554"/>
                  </a:lnTo>
                  <a:lnTo>
                    <a:pt x="114" y="525"/>
                  </a:lnTo>
                  <a:lnTo>
                    <a:pt x="124" y="496"/>
                  </a:lnTo>
                  <a:lnTo>
                    <a:pt x="135" y="468"/>
                  </a:lnTo>
                  <a:lnTo>
                    <a:pt x="146" y="439"/>
                  </a:lnTo>
                  <a:lnTo>
                    <a:pt x="159" y="412"/>
                  </a:lnTo>
                  <a:lnTo>
                    <a:pt x="172" y="384"/>
                  </a:lnTo>
                  <a:lnTo>
                    <a:pt x="186" y="357"/>
                  </a:lnTo>
                  <a:lnTo>
                    <a:pt x="202" y="331"/>
                  </a:lnTo>
                  <a:lnTo>
                    <a:pt x="218" y="305"/>
                  </a:lnTo>
                  <a:lnTo>
                    <a:pt x="236" y="280"/>
                  </a:lnTo>
                  <a:lnTo>
                    <a:pt x="253" y="256"/>
                  </a:lnTo>
                  <a:lnTo>
                    <a:pt x="272" y="232"/>
                  </a:lnTo>
                  <a:lnTo>
                    <a:pt x="291" y="209"/>
                  </a:lnTo>
                  <a:lnTo>
                    <a:pt x="310" y="187"/>
                  </a:lnTo>
                  <a:lnTo>
                    <a:pt x="331" y="165"/>
                  </a:lnTo>
                  <a:lnTo>
                    <a:pt x="353" y="143"/>
                  </a:lnTo>
                  <a:lnTo>
                    <a:pt x="375" y="123"/>
                  </a:lnTo>
                  <a:lnTo>
                    <a:pt x="398" y="103"/>
                  </a:lnTo>
                  <a:lnTo>
                    <a:pt x="421" y="84"/>
                  </a:lnTo>
                  <a:lnTo>
                    <a:pt x="445" y="66"/>
                  </a:lnTo>
                  <a:lnTo>
                    <a:pt x="471" y="49"/>
                  </a:lnTo>
                  <a:lnTo>
                    <a:pt x="496" y="32"/>
                  </a:lnTo>
                  <a:lnTo>
                    <a:pt x="521" y="16"/>
                  </a:lnTo>
                  <a:lnTo>
                    <a:pt x="547" y="0"/>
                  </a:lnTo>
                  <a:lnTo>
                    <a:pt x="517" y="8"/>
                  </a:lnTo>
                  <a:lnTo>
                    <a:pt x="486" y="17"/>
                  </a:lnTo>
                  <a:lnTo>
                    <a:pt x="455" y="27"/>
                  </a:lnTo>
                  <a:lnTo>
                    <a:pt x="426" y="36"/>
                  </a:lnTo>
                  <a:lnTo>
                    <a:pt x="396" y="49"/>
                  </a:lnTo>
                  <a:lnTo>
                    <a:pt x="366" y="61"/>
                  </a:lnTo>
                  <a:lnTo>
                    <a:pt x="338" y="73"/>
                  </a:lnTo>
                  <a:lnTo>
                    <a:pt x="310" y="87"/>
                  </a:lnTo>
                  <a:close/>
                </a:path>
              </a:pathLst>
            </a:custGeom>
            <a:solidFill>
              <a:srgbClr val="8E8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578" y="2042"/>
              <a:ext cx="355" cy="356"/>
            </a:xfrm>
            <a:custGeom>
              <a:avLst/>
              <a:gdLst>
                <a:gd name="T0" fmla="*/ 13 w 1776"/>
                <a:gd name="T1" fmla="*/ 4 h 1777"/>
                <a:gd name="T2" fmla="*/ 10 w 1776"/>
                <a:gd name="T3" fmla="*/ 7 h 1777"/>
                <a:gd name="T4" fmla="*/ 7 w 1776"/>
                <a:gd name="T5" fmla="*/ 11 h 1777"/>
                <a:gd name="T6" fmla="*/ 5 w 1776"/>
                <a:gd name="T7" fmla="*/ 15 h 1777"/>
                <a:gd name="T8" fmla="*/ 3 w 1776"/>
                <a:gd name="T9" fmla="*/ 19 h 1777"/>
                <a:gd name="T10" fmla="*/ 1 w 1776"/>
                <a:gd name="T11" fmla="*/ 23 h 1777"/>
                <a:gd name="T12" fmla="*/ 0 w 1776"/>
                <a:gd name="T13" fmla="*/ 27 h 1777"/>
                <a:gd name="T14" fmla="*/ 0 w 1776"/>
                <a:gd name="T15" fmla="*/ 32 h 1777"/>
                <a:gd name="T16" fmla="*/ 0 w 1776"/>
                <a:gd name="T17" fmla="*/ 39 h 1777"/>
                <a:gd name="T18" fmla="*/ 2 w 1776"/>
                <a:gd name="T19" fmla="*/ 46 h 1777"/>
                <a:gd name="T20" fmla="*/ 5 w 1776"/>
                <a:gd name="T21" fmla="*/ 53 h 1777"/>
                <a:gd name="T22" fmla="*/ 10 w 1776"/>
                <a:gd name="T23" fmla="*/ 59 h 1777"/>
                <a:gd name="T24" fmla="*/ 15 w 1776"/>
                <a:gd name="T25" fmla="*/ 64 h 1777"/>
                <a:gd name="T26" fmla="*/ 22 w 1776"/>
                <a:gd name="T27" fmla="*/ 68 h 1777"/>
                <a:gd name="T28" fmla="*/ 29 w 1776"/>
                <a:gd name="T29" fmla="*/ 70 h 1777"/>
                <a:gd name="T30" fmla="*/ 36 w 1776"/>
                <a:gd name="T31" fmla="*/ 71 h 1777"/>
                <a:gd name="T32" fmla="*/ 41 w 1776"/>
                <a:gd name="T33" fmla="*/ 71 h 1777"/>
                <a:gd name="T34" fmla="*/ 46 w 1776"/>
                <a:gd name="T35" fmla="*/ 71 h 1777"/>
                <a:gd name="T36" fmla="*/ 50 w 1776"/>
                <a:gd name="T37" fmla="*/ 69 h 1777"/>
                <a:gd name="T38" fmla="*/ 55 w 1776"/>
                <a:gd name="T39" fmla="*/ 68 h 1777"/>
                <a:gd name="T40" fmla="*/ 58 w 1776"/>
                <a:gd name="T41" fmla="*/ 65 h 1777"/>
                <a:gd name="T42" fmla="*/ 62 w 1776"/>
                <a:gd name="T43" fmla="*/ 63 h 1777"/>
                <a:gd name="T44" fmla="*/ 65 w 1776"/>
                <a:gd name="T45" fmla="*/ 60 h 1777"/>
                <a:gd name="T46" fmla="*/ 68 w 1776"/>
                <a:gd name="T47" fmla="*/ 56 h 1777"/>
                <a:gd name="T48" fmla="*/ 70 w 1776"/>
                <a:gd name="T49" fmla="*/ 52 h 1777"/>
                <a:gd name="T50" fmla="*/ 71 w 1776"/>
                <a:gd name="T51" fmla="*/ 47 h 1777"/>
                <a:gd name="T52" fmla="*/ 69 w 1776"/>
                <a:gd name="T53" fmla="*/ 49 h 1777"/>
                <a:gd name="T54" fmla="*/ 67 w 1776"/>
                <a:gd name="T55" fmla="*/ 54 h 1777"/>
                <a:gd name="T56" fmla="*/ 63 w 1776"/>
                <a:gd name="T57" fmla="*/ 58 h 1777"/>
                <a:gd name="T58" fmla="*/ 59 w 1776"/>
                <a:gd name="T59" fmla="*/ 61 h 1777"/>
                <a:gd name="T60" fmla="*/ 55 w 1776"/>
                <a:gd name="T61" fmla="*/ 64 h 1777"/>
                <a:gd name="T62" fmla="*/ 50 w 1776"/>
                <a:gd name="T63" fmla="*/ 66 h 1777"/>
                <a:gd name="T64" fmla="*/ 45 w 1776"/>
                <a:gd name="T65" fmla="*/ 68 h 1777"/>
                <a:gd name="T66" fmla="*/ 39 w 1776"/>
                <a:gd name="T67" fmla="*/ 69 h 1777"/>
                <a:gd name="T68" fmla="*/ 33 w 1776"/>
                <a:gd name="T69" fmla="*/ 68 h 1777"/>
                <a:gd name="T70" fmla="*/ 26 w 1776"/>
                <a:gd name="T71" fmla="*/ 66 h 1777"/>
                <a:gd name="T72" fmla="*/ 20 w 1776"/>
                <a:gd name="T73" fmla="*/ 64 h 1777"/>
                <a:gd name="T74" fmla="*/ 14 w 1776"/>
                <a:gd name="T75" fmla="*/ 59 h 1777"/>
                <a:gd name="T76" fmla="*/ 10 w 1776"/>
                <a:gd name="T77" fmla="*/ 54 h 1777"/>
                <a:gd name="T78" fmla="*/ 6 w 1776"/>
                <a:gd name="T79" fmla="*/ 48 h 1777"/>
                <a:gd name="T80" fmla="*/ 4 w 1776"/>
                <a:gd name="T81" fmla="*/ 42 h 1777"/>
                <a:gd name="T82" fmla="*/ 3 w 1776"/>
                <a:gd name="T83" fmla="*/ 35 h 1777"/>
                <a:gd name="T84" fmla="*/ 3 w 1776"/>
                <a:gd name="T85" fmla="*/ 29 h 1777"/>
                <a:gd name="T86" fmla="*/ 4 w 1776"/>
                <a:gd name="T87" fmla="*/ 24 h 1777"/>
                <a:gd name="T88" fmla="*/ 6 w 1776"/>
                <a:gd name="T89" fmla="*/ 18 h 1777"/>
                <a:gd name="T90" fmla="*/ 9 w 1776"/>
                <a:gd name="T91" fmla="*/ 14 h 1777"/>
                <a:gd name="T92" fmla="*/ 12 w 1776"/>
                <a:gd name="T93" fmla="*/ 10 h 1777"/>
                <a:gd name="T94" fmla="*/ 15 w 1776"/>
                <a:gd name="T95" fmla="*/ 6 h 1777"/>
                <a:gd name="T96" fmla="*/ 20 w 1776"/>
                <a:gd name="T97" fmla="*/ 3 h 1777"/>
                <a:gd name="T98" fmla="*/ 24 w 1776"/>
                <a:gd name="T99" fmla="*/ 0 h 1777"/>
                <a:gd name="T100" fmla="*/ 22 w 1776"/>
                <a:gd name="T101" fmla="*/ 1 h 1777"/>
                <a:gd name="T102" fmla="*/ 17 w 1776"/>
                <a:gd name="T103" fmla="*/ 2 h 17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776"/>
                <a:gd name="T157" fmla="*/ 0 h 1777"/>
                <a:gd name="T158" fmla="*/ 1776 w 1776"/>
                <a:gd name="T159" fmla="*/ 1777 h 17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776" h="1777">
                  <a:moveTo>
                    <a:pt x="391" y="57"/>
                  </a:moveTo>
                  <a:lnTo>
                    <a:pt x="369" y="74"/>
                  </a:lnTo>
                  <a:lnTo>
                    <a:pt x="347" y="91"/>
                  </a:lnTo>
                  <a:lnTo>
                    <a:pt x="326" y="109"/>
                  </a:lnTo>
                  <a:lnTo>
                    <a:pt x="306" y="128"/>
                  </a:lnTo>
                  <a:lnTo>
                    <a:pt x="285" y="146"/>
                  </a:lnTo>
                  <a:lnTo>
                    <a:pt x="267" y="166"/>
                  </a:lnTo>
                  <a:lnTo>
                    <a:pt x="248" y="186"/>
                  </a:lnTo>
                  <a:lnTo>
                    <a:pt x="229" y="207"/>
                  </a:lnTo>
                  <a:lnTo>
                    <a:pt x="212" y="228"/>
                  </a:lnTo>
                  <a:lnTo>
                    <a:pt x="195" y="250"/>
                  </a:lnTo>
                  <a:lnTo>
                    <a:pt x="179" y="271"/>
                  </a:lnTo>
                  <a:lnTo>
                    <a:pt x="162" y="293"/>
                  </a:lnTo>
                  <a:lnTo>
                    <a:pt x="148" y="316"/>
                  </a:lnTo>
                  <a:lnTo>
                    <a:pt x="133" y="341"/>
                  </a:lnTo>
                  <a:lnTo>
                    <a:pt x="120" y="364"/>
                  </a:lnTo>
                  <a:lnTo>
                    <a:pt x="106" y="389"/>
                  </a:lnTo>
                  <a:lnTo>
                    <a:pt x="94" y="413"/>
                  </a:lnTo>
                  <a:lnTo>
                    <a:pt x="82" y="438"/>
                  </a:lnTo>
                  <a:lnTo>
                    <a:pt x="71" y="463"/>
                  </a:lnTo>
                  <a:lnTo>
                    <a:pt x="61" y="490"/>
                  </a:lnTo>
                  <a:lnTo>
                    <a:pt x="52" y="516"/>
                  </a:lnTo>
                  <a:lnTo>
                    <a:pt x="43" y="542"/>
                  </a:lnTo>
                  <a:lnTo>
                    <a:pt x="35" y="570"/>
                  </a:lnTo>
                  <a:lnTo>
                    <a:pt x="27" y="597"/>
                  </a:lnTo>
                  <a:lnTo>
                    <a:pt x="21" y="625"/>
                  </a:lnTo>
                  <a:lnTo>
                    <a:pt x="15" y="653"/>
                  </a:lnTo>
                  <a:lnTo>
                    <a:pt x="11" y="681"/>
                  </a:lnTo>
                  <a:lnTo>
                    <a:pt x="7" y="709"/>
                  </a:lnTo>
                  <a:lnTo>
                    <a:pt x="4" y="738"/>
                  </a:lnTo>
                  <a:lnTo>
                    <a:pt x="2" y="767"/>
                  </a:lnTo>
                  <a:lnTo>
                    <a:pt x="0" y="796"/>
                  </a:lnTo>
                  <a:lnTo>
                    <a:pt x="0" y="826"/>
                  </a:lnTo>
                  <a:lnTo>
                    <a:pt x="1" y="875"/>
                  </a:lnTo>
                  <a:lnTo>
                    <a:pt x="4" y="923"/>
                  </a:lnTo>
                  <a:lnTo>
                    <a:pt x="11" y="970"/>
                  </a:lnTo>
                  <a:lnTo>
                    <a:pt x="20" y="1018"/>
                  </a:lnTo>
                  <a:lnTo>
                    <a:pt x="30" y="1064"/>
                  </a:lnTo>
                  <a:lnTo>
                    <a:pt x="43" y="1109"/>
                  </a:lnTo>
                  <a:lnTo>
                    <a:pt x="58" y="1153"/>
                  </a:lnTo>
                  <a:lnTo>
                    <a:pt x="75" y="1197"/>
                  </a:lnTo>
                  <a:lnTo>
                    <a:pt x="93" y="1238"/>
                  </a:lnTo>
                  <a:lnTo>
                    <a:pt x="115" y="1279"/>
                  </a:lnTo>
                  <a:lnTo>
                    <a:pt x="137" y="1319"/>
                  </a:lnTo>
                  <a:lnTo>
                    <a:pt x="162" y="1358"/>
                  </a:lnTo>
                  <a:lnTo>
                    <a:pt x="189" y="1395"/>
                  </a:lnTo>
                  <a:lnTo>
                    <a:pt x="217" y="1431"/>
                  </a:lnTo>
                  <a:lnTo>
                    <a:pt x="247" y="1465"/>
                  </a:lnTo>
                  <a:lnTo>
                    <a:pt x="279" y="1498"/>
                  </a:lnTo>
                  <a:lnTo>
                    <a:pt x="312" y="1530"/>
                  </a:lnTo>
                  <a:lnTo>
                    <a:pt x="346" y="1560"/>
                  </a:lnTo>
                  <a:lnTo>
                    <a:pt x="382" y="1588"/>
                  </a:lnTo>
                  <a:lnTo>
                    <a:pt x="419" y="1615"/>
                  </a:lnTo>
                  <a:lnTo>
                    <a:pt x="458" y="1639"/>
                  </a:lnTo>
                  <a:lnTo>
                    <a:pt x="497" y="1662"/>
                  </a:lnTo>
                  <a:lnTo>
                    <a:pt x="539" y="1683"/>
                  </a:lnTo>
                  <a:lnTo>
                    <a:pt x="580" y="1702"/>
                  </a:lnTo>
                  <a:lnTo>
                    <a:pt x="624" y="1719"/>
                  </a:lnTo>
                  <a:lnTo>
                    <a:pt x="668" y="1734"/>
                  </a:lnTo>
                  <a:lnTo>
                    <a:pt x="713" y="1747"/>
                  </a:lnTo>
                  <a:lnTo>
                    <a:pt x="759" y="1757"/>
                  </a:lnTo>
                  <a:lnTo>
                    <a:pt x="806" y="1766"/>
                  </a:lnTo>
                  <a:lnTo>
                    <a:pt x="854" y="1772"/>
                  </a:lnTo>
                  <a:lnTo>
                    <a:pt x="902" y="1776"/>
                  </a:lnTo>
                  <a:lnTo>
                    <a:pt x="950" y="1777"/>
                  </a:lnTo>
                  <a:lnTo>
                    <a:pt x="980" y="1776"/>
                  </a:lnTo>
                  <a:lnTo>
                    <a:pt x="1009" y="1775"/>
                  </a:lnTo>
                  <a:lnTo>
                    <a:pt x="1038" y="1773"/>
                  </a:lnTo>
                  <a:lnTo>
                    <a:pt x="1068" y="1769"/>
                  </a:lnTo>
                  <a:lnTo>
                    <a:pt x="1096" y="1766"/>
                  </a:lnTo>
                  <a:lnTo>
                    <a:pt x="1124" y="1762"/>
                  </a:lnTo>
                  <a:lnTo>
                    <a:pt x="1152" y="1755"/>
                  </a:lnTo>
                  <a:lnTo>
                    <a:pt x="1179" y="1750"/>
                  </a:lnTo>
                  <a:lnTo>
                    <a:pt x="1207" y="1742"/>
                  </a:lnTo>
                  <a:lnTo>
                    <a:pt x="1233" y="1734"/>
                  </a:lnTo>
                  <a:lnTo>
                    <a:pt x="1261" y="1725"/>
                  </a:lnTo>
                  <a:lnTo>
                    <a:pt x="1287" y="1716"/>
                  </a:lnTo>
                  <a:lnTo>
                    <a:pt x="1312" y="1706"/>
                  </a:lnTo>
                  <a:lnTo>
                    <a:pt x="1339" y="1695"/>
                  </a:lnTo>
                  <a:lnTo>
                    <a:pt x="1364" y="1683"/>
                  </a:lnTo>
                  <a:lnTo>
                    <a:pt x="1388" y="1671"/>
                  </a:lnTo>
                  <a:lnTo>
                    <a:pt x="1412" y="1657"/>
                  </a:lnTo>
                  <a:lnTo>
                    <a:pt x="1436" y="1643"/>
                  </a:lnTo>
                  <a:lnTo>
                    <a:pt x="1459" y="1629"/>
                  </a:lnTo>
                  <a:lnTo>
                    <a:pt x="1482" y="1615"/>
                  </a:lnTo>
                  <a:lnTo>
                    <a:pt x="1505" y="1598"/>
                  </a:lnTo>
                  <a:lnTo>
                    <a:pt x="1527" y="1582"/>
                  </a:lnTo>
                  <a:lnTo>
                    <a:pt x="1549" y="1565"/>
                  </a:lnTo>
                  <a:lnTo>
                    <a:pt x="1570" y="1548"/>
                  </a:lnTo>
                  <a:lnTo>
                    <a:pt x="1591" y="1529"/>
                  </a:lnTo>
                  <a:lnTo>
                    <a:pt x="1611" y="1510"/>
                  </a:lnTo>
                  <a:lnTo>
                    <a:pt x="1630" y="1492"/>
                  </a:lnTo>
                  <a:lnTo>
                    <a:pt x="1649" y="1471"/>
                  </a:lnTo>
                  <a:lnTo>
                    <a:pt x="1668" y="1451"/>
                  </a:lnTo>
                  <a:lnTo>
                    <a:pt x="1685" y="1430"/>
                  </a:lnTo>
                  <a:lnTo>
                    <a:pt x="1702" y="1408"/>
                  </a:lnTo>
                  <a:lnTo>
                    <a:pt x="1718" y="1386"/>
                  </a:lnTo>
                  <a:lnTo>
                    <a:pt x="1729" y="1357"/>
                  </a:lnTo>
                  <a:lnTo>
                    <a:pt x="1739" y="1326"/>
                  </a:lnTo>
                  <a:lnTo>
                    <a:pt x="1748" y="1294"/>
                  </a:lnTo>
                  <a:lnTo>
                    <a:pt x="1755" y="1263"/>
                  </a:lnTo>
                  <a:lnTo>
                    <a:pt x="1762" y="1232"/>
                  </a:lnTo>
                  <a:lnTo>
                    <a:pt x="1768" y="1199"/>
                  </a:lnTo>
                  <a:lnTo>
                    <a:pt x="1772" y="1166"/>
                  </a:lnTo>
                  <a:lnTo>
                    <a:pt x="1776" y="1134"/>
                  </a:lnTo>
                  <a:lnTo>
                    <a:pt x="1763" y="1165"/>
                  </a:lnTo>
                  <a:lnTo>
                    <a:pt x="1750" y="1195"/>
                  </a:lnTo>
                  <a:lnTo>
                    <a:pt x="1736" y="1225"/>
                  </a:lnTo>
                  <a:lnTo>
                    <a:pt x="1720" y="1255"/>
                  </a:lnTo>
                  <a:lnTo>
                    <a:pt x="1704" y="1283"/>
                  </a:lnTo>
                  <a:lnTo>
                    <a:pt x="1685" y="1311"/>
                  </a:lnTo>
                  <a:lnTo>
                    <a:pt x="1667" y="1338"/>
                  </a:lnTo>
                  <a:lnTo>
                    <a:pt x="1648" y="1364"/>
                  </a:lnTo>
                  <a:lnTo>
                    <a:pt x="1627" y="1390"/>
                  </a:lnTo>
                  <a:lnTo>
                    <a:pt x="1605" y="1415"/>
                  </a:lnTo>
                  <a:lnTo>
                    <a:pt x="1583" y="1439"/>
                  </a:lnTo>
                  <a:lnTo>
                    <a:pt x="1559" y="1462"/>
                  </a:lnTo>
                  <a:lnTo>
                    <a:pt x="1535" y="1484"/>
                  </a:lnTo>
                  <a:lnTo>
                    <a:pt x="1511" y="1506"/>
                  </a:lnTo>
                  <a:lnTo>
                    <a:pt x="1484" y="1526"/>
                  </a:lnTo>
                  <a:lnTo>
                    <a:pt x="1458" y="1545"/>
                  </a:lnTo>
                  <a:lnTo>
                    <a:pt x="1431" y="1564"/>
                  </a:lnTo>
                  <a:lnTo>
                    <a:pt x="1403" y="1582"/>
                  </a:lnTo>
                  <a:lnTo>
                    <a:pt x="1375" y="1598"/>
                  </a:lnTo>
                  <a:lnTo>
                    <a:pt x="1345" y="1614"/>
                  </a:lnTo>
                  <a:lnTo>
                    <a:pt x="1316" y="1628"/>
                  </a:lnTo>
                  <a:lnTo>
                    <a:pt x="1285" y="1641"/>
                  </a:lnTo>
                  <a:lnTo>
                    <a:pt x="1253" y="1653"/>
                  </a:lnTo>
                  <a:lnTo>
                    <a:pt x="1221" y="1664"/>
                  </a:lnTo>
                  <a:lnTo>
                    <a:pt x="1189" y="1674"/>
                  </a:lnTo>
                  <a:lnTo>
                    <a:pt x="1156" y="1683"/>
                  </a:lnTo>
                  <a:lnTo>
                    <a:pt x="1124" y="1689"/>
                  </a:lnTo>
                  <a:lnTo>
                    <a:pt x="1089" y="1696"/>
                  </a:lnTo>
                  <a:lnTo>
                    <a:pt x="1055" y="1700"/>
                  </a:lnTo>
                  <a:lnTo>
                    <a:pt x="1020" y="1704"/>
                  </a:lnTo>
                  <a:lnTo>
                    <a:pt x="986" y="1706"/>
                  </a:lnTo>
                  <a:lnTo>
                    <a:pt x="950" y="1707"/>
                  </a:lnTo>
                  <a:lnTo>
                    <a:pt x="905" y="1706"/>
                  </a:lnTo>
                  <a:lnTo>
                    <a:pt x="860" y="1702"/>
                  </a:lnTo>
                  <a:lnTo>
                    <a:pt x="816" y="1696"/>
                  </a:lnTo>
                  <a:lnTo>
                    <a:pt x="774" y="1688"/>
                  </a:lnTo>
                  <a:lnTo>
                    <a:pt x="731" y="1678"/>
                  </a:lnTo>
                  <a:lnTo>
                    <a:pt x="689" y="1667"/>
                  </a:lnTo>
                  <a:lnTo>
                    <a:pt x="648" y="1653"/>
                  </a:lnTo>
                  <a:lnTo>
                    <a:pt x="608" y="1638"/>
                  </a:lnTo>
                  <a:lnTo>
                    <a:pt x="569" y="1620"/>
                  </a:lnTo>
                  <a:lnTo>
                    <a:pt x="531" y="1600"/>
                  </a:lnTo>
                  <a:lnTo>
                    <a:pt x="494" y="1580"/>
                  </a:lnTo>
                  <a:lnTo>
                    <a:pt x="459" y="1556"/>
                  </a:lnTo>
                  <a:lnTo>
                    <a:pt x="423" y="1531"/>
                  </a:lnTo>
                  <a:lnTo>
                    <a:pt x="391" y="1505"/>
                  </a:lnTo>
                  <a:lnTo>
                    <a:pt x="359" y="1477"/>
                  </a:lnTo>
                  <a:lnTo>
                    <a:pt x="328" y="1449"/>
                  </a:lnTo>
                  <a:lnTo>
                    <a:pt x="300" y="1418"/>
                  </a:lnTo>
                  <a:lnTo>
                    <a:pt x="271" y="1386"/>
                  </a:lnTo>
                  <a:lnTo>
                    <a:pt x="246" y="1352"/>
                  </a:lnTo>
                  <a:lnTo>
                    <a:pt x="221" y="1318"/>
                  </a:lnTo>
                  <a:lnTo>
                    <a:pt x="197" y="1282"/>
                  </a:lnTo>
                  <a:lnTo>
                    <a:pt x="177" y="1246"/>
                  </a:lnTo>
                  <a:lnTo>
                    <a:pt x="157" y="1208"/>
                  </a:lnTo>
                  <a:lnTo>
                    <a:pt x="139" y="1169"/>
                  </a:lnTo>
                  <a:lnTo>
                    <a:pt x="124" y="1128"/>
                  </a:lnTo>
                  <a:lnTo>
                    <a:pt x="110" y="1088"/>
                  </a:lnTo>
                  <a:lnTo>
                    <a:pt x="98" y="1046"/>
                  </a:lnTo>
                  <a:lnTo>
                    <a:pt x="88" y="1003"/>
                  </a:lnTo>
                  <a:lnTo>
                    <a:pt x="80" y="961"/>
                  </a:lnTo>
                  <a:lnTo>
                    <a:pt x="75" y="916"/>
                  </a:lnTo>
                  <a:lnTo>
                    <a:pt x="71" y="872"/>
                  </a:lnTo>
                  <a:lnTo>
                    <a:pt x="70" y="826"/>
                  </a:lnTo>
                  <a:lnTo>
                    <a:pt x="71" y="791"/>
                  </a:lnTo>
                  <a:lnTo>
                    <a:pt x="73" y="755"/>
                  </a:lnTo>
                  <a:lnTo>
                    <a:pt x="77" y="721"/>
                  </a:lnTo>
                  <a:lnTo>
                    <a:pt x="81" y="687"/>
                  </a:lnTo>
                  <a:lnTo>
                    <a:pt x="88" y="653"/>
                  </a:lnTo>
                  <a:lnTo>
                    <a:pt x="94" y="620"/>
                  </a:lnTo>
                  <a:lnTo>
                    <a:pt x="103" y="587"/>
                  </a:lnTo>
                  <a:lnTo>
                    <a:pt x="113" y="555"/>
                  </a:lnTo>
                  <a:lnTo>
                    <a:pt x="124" y="524"/>
                  </a:lnTo>
                  <a:lnTo>
                    <a:pt x="136" y="492"/>
                  </a:lnTo>
                  <a:lnTo>
                    <a:pt x="149" y="461"/>
                  </a:lnTo>
                  <a:lnTo>
                    <a:pt x="163" y="432"/>
                  </a:lnTo>
                  <a:lnTo>
                    <a:pt x="179" y="402"/>
                  </a:lnTo>
                  <a:lnTo>
                    <a:pt x="195" y="374"/>
                  </a:lnTo>
                  <a:lnTo>
                    <a:pt x="213" y="346"/>
                  </a:lnTo>
                  <a:lnTo>
                    <a:pt x="231" y="319"/>
                  </a:lnTo>
                  <a:lnTo>
                    <a:pt x="251" y="292"/>
                  </a:lnTo>
                  <a:lnTo>
                    <a:pt x="271" y="266"/>
                  </a:lnTo>
                  <a:lnTo>
                    <a:pt x="293" y="241"/>
                  </a:lnTo>
                  <a:lnTo>
                    <a:pt x="315" y="217"/>
                  </a:lnTo>
                  <a:lnTo>
                    <a:pt x="338" y="194"/>
                  </a:lnTo>
                  <a:lnTo>
                    <a:pt x="362" y="172"/>
                  </a:lnTo>
                  <a:lnTo>
                    <a:pt x="387" y="150"/>
                  </a:lnTo>
                  <a:lnTo>
                    <a:pt x="413" y="129"/>
                  </a:lnTo>
                  <a:lnTo>
                    <a:pt x="439" y="109"/>
                  </a:lnTo>
                  <a:lnTo>
                    <a:pt x="466" y="90"/>
                  </a:lnTo>
                  <a:lnTo>
                    <a:pt x="494" y="73"/>
                  </a:lnTo>
                  <a:lnTo>
                    <a:pt x="523" y="56"/>
                  </a:lnTo>
                  <a:lnTo>
                    <a:pt x="552" y="41"/>
                  </a:lnTo>
                  <a:lnTo>
                    <a:pt x="581" y="27"/>
                  </a:lnTo>
                  <a:lnTo>
                    <a:pt x="612" y="12"/>
                  </a:lnTo>
                  <a:lnTo>
                    <a:pt x="644" y="0"/>
                  </a:lnTo>
                  <a:lnTo>
                    <a:pt x="611" y="5"/>
                  </a:lnTo>
                  <a:lnTo>
                    <a:pt x="578" y="9"/>
                  </a:lnTo>
                  <a:lnTo>
                    <a:pt x="546" y="15"/>
                  </a:lnTo>
                  <a:lnTo>
                    <a:pt x="515" y="21"/>
                  </a:lnTo>
                  <a:lnTo>
                    <a:pt x="483" y="29"/>
                  </a:lnTo>
                  <a:lnTo>
                    <a:pt x="451" y="38"/>
                  </a:lnTo>
                  <a:lnTo>
                    <a:pt x="420" y="48"/>
                  </a:lnTo>
                  <a:lnTo>
                    <a:pt x="391" y="57"/>
                  </a:lnTo>
                  <a:close/>
                </a:path>
              </a:pathLst>
            </a:custGeom>
            <a:solidFill>
              <a:srgbClr val="908F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585" y="2041"/>
              <a:ext cx="349" cy="350"/>
            </a:xfrm>
            <a:custGeom>
              <a:avLst/>
              <a:gdLst>
                <a:gd name="T0" fmla="*/ 16 w 1746"/>
                <a:gd name="T1" fmla="*/ 3 h 1746"/>
                <a:gd name="T2" fmla="*/ 12 w 1746"/>
                <a:gd name="T3" fmla="*/ 6 h 1746"/>
                <a:gd name="T4" fmla="*/ 9 w 1746"/>
                <a:gd name="T5" fmla="*/ 9 h 1746"/>
                <a:gd name="T6" fmla="*/ 6 w 1746"/>
                <a:gd name="T7" fmla="*/ 13 h 1746"/>
                <a:gd name="T8" fmla="*/ 4 w 1746"/>
                <a:gd name="T9" fmla="*/ 18 h 1746"/>
                <a:gd name="T10" fmla="*/ 2 w 1746"/>
                <a:gd name="T11" fmla="*/ 22 h 1746"/>
                <a:gd name="T12" fmla="*/ 1 w 1746"/>
                <a:gd name="T13" fmla="*/ 27 h 1746"/>
                <a:gd name="T14" fmla="*/ 0 w 1746"/>
                <a:gd name="T15" fmla="*/ 32 h 1746"/>
                <a:gd name="T16" fmla="*/ 0 w 1746"/>
                <a:gd name="T17" fmla="*/ 39 h 1746"/>
                <a:gd name="T18" fmla="*/ 2 w 1746"/>
                <a:gd name="T19" fmla="*/ 46 h 1746"/>
                <a:gd name="T20" fmla="*/ 5 w 1746"/>
                <a:gd name="T21" fmla="*/ 53 h 1746"/>
                <a:gd name="T22" fmla="*/ 10 w 1746"/>
                <a:gd name="T23" fmla="*/ 58 h 1746"/>
                <a:gd name="T24" fmla="*/ 15 w 1746"/>
                <a:gd name="T25" fmla="*/ 63 h 1746"/>
                <a:gd name="T26" fmla="*/ 21 w 1746"/>
                <a:gd name="T27" fmla="*/ 67 h 1746"/>
                <a:gd name="T28" fmla="*/ 27 w 1746"/>
                <a:gd name="T29" fmla="*/ 69 h 1746"/>
                <a:gd name="T30" fmla="*/ 35 w 1746"/>
                <a:gd name="T31" fmla="*/ 70 h 1746"/>
                <a:gd name="T32" fmla="*/ 40 w 1746"/>
                <a:gd name="T33" fmla="*/ 70 h 1746"/>
                <a:gd name="T34" fmla="*/ 45 w 1746"/>
                <a:gd name="T35" fmla="*/ 69 h 1746"/>
                <a:gd name="T36" fmla="*/ 50 w 1746"/>
                <a:gd name="T37" fmla="*/ 68 h 1746"/>
                <a:gd name="T38" fmla="*/ 54 w 1746"/>
                <a:gd name="T39" fmla="*/ 66 h 1746"/>
                <a:gd name="T40" fmla="*/ 59 w 1746"/>
                <a:gd name="T41" fmla="*/ 63 h 1746"/>
                <a:gd name="T42" fmla="*/ 62 w 1746"/>
                <a:gd name="T43" fmla="*/ 60 h 1746"/>
                <a:gd name="T44" fmla="*/ 65 w 1746"/>
                <a:gd name="T45" fmla="*/ 56 h 1746"/>
                <a:gd name="T46" fmla="*/ 68 w 1746"/>
                <a:gd name="T47" fmla="*/ 52 h 1746"/>
                <a:gd name="T48" fmla="*/ 69 w 1746"/>
                <a:gd name="T49" fmla="*/ 48 h 1746"/>
                <a:gd name="T50" fmla="*/ 70 w 1746"/>
                <a:gd name="T51" fmla="*/ 43 h 1746"/>
                <a:gd name="T52" fmla="*/ 70 w 1746"/>
                <a:gd name="T53" fmla="*/ 40 h 1746"/>
                <a:gd name="T54" fmla="*/ 69 w 1746"/>
                <a:gd name="T55" fmla="*/ 44 h 1746"/>
                <a:gd name="T56" fmla="*/ 66 w 1746"/>
                <a:gd name="T57" fmla="*/ 50 h 1746"/>
                <a:gd name="T58" fmla="*/ 63 w 1746"/>
                <a:gd name="T59" fmla="*/ 54 h 1746"/>
                <a:gd name="T60" fmla="*/ 59 w 1746"/>
                <a:gd name="T61" fmla="*/ 59 h 1746"/>
                <a:gd name="T62" fmla="*/ 55 w 1746"/>
                <a:gd name="T63" fmla="*/ 62 h 1746"/>
                <a:gd name="T64" fmla="*/ 50 w 1746"/>
                <a:gd name="T65" fmla="*/ 65 h 1746"/>
                <a:gd name="T66" fmla="*/ 44 w 1746"/>
                <a:gd name="T67" fmla="*/ 67 h 1746"/>
                <a:gd name="T68" fmla="*/ 38 w 1746"/>
                <a:gd name="T69" fmla="*/ 67 h 1746"/>
                <a:gd name="T70" fmla="*/ 31 w 1746"/>
                <a:gd name="T71" fmla="*/ 67 h 1746"/>
                <a:gd name="T72" fmla="*/ 25 w 1746"/>
                <a:gd name="T73" fmla="*/ 65 h 1746"/>
                <a:gd name="T74" fmla="*/ 19 w 1746"/>
                <a:gd name="T75" fmla="*/ 62 h 1746"/>
                <a:gd name="T76" fmla="*/ 14 w 1746"/>
                <a:gd name="T77" fmla="*/ 59 h 1746"/>
                <a:gd name="T78" fmla="*/ 10 w 1746"/>
                <a:gd name="T79" fmla="*/ 54 h 1746"/>
                <a:gd name="T80" fmla="*/ 6 w 1746"/>
                <a:gd name="T81" fmla="*/ 48 h 1746"/>
                <a:gd name="T82" fmla="*/ 4 w 1746"/>
                <a:gd name="T83" fmla="*/ 42 h 1746"/>
                <a:gd name="T84" fmla="*/ 3 w 1746"/>
                <a:gd name="T85" fmla="*/ 35 h 1746"/>
                <a:gd name="T86" fmla="*/ 3 w 1746"/>
                <a:gd name="T87" fmla="*/ 29 h 1746"/>
                <a:gd name="T88" fmla="*/ 4 w 1746"/>
                <a:gd name="T89" fmla="*/ 23 h 1746"/>
                <a:gd name="T90" fmla="*/ 7 w 1746"/>
                <a:gd name="T91" fmla="*/ 18 h 1746"/>
                <a:gd name="T92" fmla="*/ 10 w 1746"/>
                <a:gd name="T93" fmla="*/ 13 h 1746"/>
                <a:gd name="T94" fmla="*/ 14 w 1746"/>
                <a:gd name="T95" fmla="*/ 9 h 1746"/>
                <a:gd name="T96" fmla="*/ 18 w 1746"/>
                <a:gd name="T97" fmla="*/ 5 h 1746"/>
                <a:gd name="T98" fmla="*/ 23 w 1746"/>
                <a:gd name="T99" fmla="*/ 2 h 1746"/>
                <a:gd name="T100" fmla="*/ 29 w 1746"/>
                <a:gd name="T101" fmla="*/ 0 h 1746"/>
                <a:gd name="T102" fmla="*/ 29 w 1746"/>
                <a:gd name="T103" fmla="*/ 0 h 1746"/>
                <a:gd name="T104" fmla="*/ 25 w 1746"/>
                <a:gd name="T105" fmla="*/ 0 h 1746"/>
                <a:gd name="T106" fmla="*/ 20 w 1746"/>
                <a:gd name="T107" fmla="*/ 1 h 174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46"/>
                <a:gd name="T163" fmla="*/ 0 h 1746"/>
                <a:gd name="T164" fmla="*/ 1746 w 1746"/>
                <a:gd name="T165" fmla="*/ 1746 h 174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46" h="1746">
                  <a:moveTo>
                    <a:pt x="477" y="26"/>
                  </a:moveTo>
                  <a:lnTo>
                    <a:pt x="451" y="41"/>
                  </a:lnTo>
                  <a:lnTo>
                    <a:pt x="426" y="57"/>
                  </a:lnTo>
                  <a:lnTo>
                    <a:pt x="401" y="74"/>
                  </a:lnTo>
                  <a:lnTo>
                    <a:pt x="375" y="91"/>
                  </a:lnTo>
                  <a:lnTo>
                    <a:pt x="351" y="109"/>
                  </a:lnTo>
                  <a:lnTo>
                    <a:pt x="328" y="128"/>
                  </a:lnTo>
                  <a:lnTo>
                    <a:pt x="305" y="148"/>
                  </a:lnTo>
                  <a:lnTo>
                    <a:pt x="283" y="168"/>
                  </a:lnTo>
                  <a:lnTo>
                    <a:pt x="261" y="190"/>
                  </a:lnTo>
                  <a:lnTo>
                    <a:pt x="240" y="212"/>
                  </a:lnTo>
                  <a:lnTo>
                    <a:pt x="221" y="234"/>
                  </a:lnTo>
                  <a:lnTo>
                    <a:pt x="202" y="257"/>
                  </a:lnTo>
                  <a:lnTo>
                    <a:pt x="183" y="281"/>
                  </a:lnTo>
                  <a:lnTo>
                    <a:pt x="166" y="305"/>
                  </a:lnTo>
                  <a:lnTo>
                    <a:pt x="148" y="330"/>
                  </a:lnTo>
                  <a:lnTo>
                    <a:pt x="132" y="356"/>
                  </a:lnTo>
                  <a:lnTo>
                    <a:pt x="116" y="382"/>
                  </a:lnTo>
                  <a:lnTo>
                    <a:pt x="102" y="409"/>
                  </a:lnTo>
                  <a:lnTo>
                    <a:pt x="89" y="437"/>
                  </a:lnTo>
                  <a:lnTo>
                    <a:pt x="76" y="464"/>
                  </a:lnTo>
                  <a:lnTo>
                    <a:pt x="65" y="493"/>
                  </a:lnTo>
                  <a:lnTo>
                    <a:pt x="54" y="521"/>
                  </a:lnTo>
                  <a:lnTo>
                    <a:pt x="44" y="550"/>
                  </a:lnTo>
                  <a:lnTo>
                    <a:pt x="35" y="579"/>
                  </a:lnTo>
                  <a:lnTo>
                    <a:pt x="26" y="610"/>
                  </a:lnTo>
                  <a:lnTo>
                    <a:pt x="20" y="640"/>
                  </a:lnTo>
                  <a:lnTo>
                    <a:pt x="14" y="672"/>
                  </a:lnTo>
                  <a:lnTo>
                    <a:pt x="9" y="702"/>
                  </a:lnTo>
                  <a:lnTo>
                    <a:pt x="6" y="734"/>
                  </a:lnTo>
                  <a:lnTo>
                    <a:pt x="2" y="766"/>
                  </a:lnTo>
                  <a:lnTo>
                    <a:pt x="1" y="798"/>
                  </a:lnTo>
                  <a:lnTo>
                    <a:pt x="0" y="830"/>
                  </a:lnTo>
                  <a:lnTo>
                    <a:pt x="1" y="877"/>
                  </a:lnTo>
                  <a:lnTo>
                    <a:pt x="4" y="924"/>
                  </a:lnTo>
                  <a:lnTo>
                    <a:pt x="11" y="969"/>
                  </a:lnTo>
                  <a:lnTo>
                    <a:pt x="19" y="1015"/>
                  </a:lnTo>
                  <a:lnTo>
                    <a:pt x="29" y="1059"/>
                  </a:lnTo>
                  <a:lnTo>
                    <a:pt x="42" y="1102"/>
                  </a:lnTo>
                  <a:lnTo>
                    <a:pt x="56" y="1145"/>
                  </a:lnTo>
                  <a:lnTo>
                    <a:pt x="73" y="1186"/>
                  </a:lnTo>
                  <a:lnTo>
                    <a:pt x="90" y="1227"/>
                  </a:lnTo>
                  <a:lnTo>
                    <a:pt x="111" y="1266"/>
                  </a:lnTo>
                  <a:lnTo>
                    <a:pt x="133" y="1305"/>
                  </a:lnTo>
                  <a:lnTo>
                    <a:pt x="157" y="1342"/>
                  </a:lnTo>
                  <a:lnTo>
                    <a:pt x="182" y="1378"/>
                  </a:lnTo>
                  <a:lnTo>
                    <a:pt x="210" y="1412"/>
                  </a:lnTo>
                  <a:lnTo>
                    <a:pt x="238" y="1445"/>
                  </a:lnTo>
                  <a:lnTo>
                    <a:pt x="268" y="1477"/>
                  </a:lnTo>
                  <a:lnTo>
                    <a:pt x="300" y="1508"/>
                  </a:lnTo>
                  <a:lnTo>
                    <a:pt x="334" y="1536"/>
                  </a:lnTo>
                  <a:lnTo>
                    <a:pt x="368" y="1564"/>
                  </a:lnTo>
                  <a:lnTo>
                    <a:pt x="404" y="1589"/>
                  </a:lnTo>
                  <a:lnTo>
                    <a:pt x="441" y="1613"/>
                  </a:lnTo>
                  <a:lnTo>
                    <a:pt x="480" y="1635"/>
                  </a:lnTo>
                  <a:lnTo>
                    <a:pt x="519" y="1656"/>
                  </a:lnTo>
                  <a:lnTo>
                    <a:pt x="560" y="1674"/>
                  </a:lnTo>
                  <a:lnTo>
                    <a:pt x="601" y="1690"/>
                  </a:lnTo>
                  <a:lnTo>
                    <a:pt x="643" y="1704"/>
                  </a:lnTo>
                  <a:lnTo>
                    <a:pt x="687" y="1717"/>
                  </a:lnTo>
                  <a:lnTo>
                    <a:pt x="731" y="1727"/>
                  </a:lnTo>
                  <a:lnTo>
                    <a:pt x="776" y="1735"/>
                  </a:lnTo>
                  <a:lnTo>
                    <a:pt x="822" y="1740"/>
                  </a:lnTo>
                  <a:lnTo>
                    <a:pt x="869" y="1745"/>
                  </a:lnTo>
                  <a:lnTo>
                    <a:pt x="915" y="1746"/>
                  </a:lnTo>
                  <a:lnTo>
                    <a:pt x="948" y="1745"/>
                  </a:lnTo>
                  <a:lnTo>
                    <a:pt x="980" y="1744"/>
                  </a:lnTo>
                  <a:lnTo>
                    <a:pt x="1012" y="1740"/>
                  </a:lnTo>
                  <a:lnTo>
                    <a:pt x="1044" y="1737"/>
                  </a:lnTo>
                  <a:lnTo>
                    <a:pt x="1074" y="1732"/>
                  </a:lnTo>
                  <a:lnTo>
                    <a:pt x="1105" y="1726"/>
                  </a:lnTo>
                  <a:lnTo>
                    <a:pt x="1136" y="1720"/>
                  </a:lnTo>
                  <a:lnTo>
                    <a:pt x="1165" y="1711"/>
                  </a:lnTo>
                  <a:lnTo>
                    <a:pt x="1195" y="1702"/>
                  </a:lnTo>
                  <a:lnTo>
                    <a:pt x="1225" y="1692"/>
                  </a:lnTo>
                  <a:lnTo>
                    <a:pt x="1253" y="1681"/>
                  </a:lnTo>
                  <a:lnTo>
                    <a:pt x="1282" y="1670"/>
                  </a:lnTo>
                  <a:lnTo>
                    <a:pt x="1309" y="1657"/>
                  </a:lnTo>
                  <a:lnTo>
                    <a:pt x="1336" y="1644"/>
                  </a:lnTo>
                  <a:lnTo>
                    <a:pt x="1363" y="1629"/>
                  </a:lnTo>
                  <a:lnTo>
                    <a:pt x="1389" y="1613"/>
                  </a:lnTo>
                  <a:lnTo>
                    <a:pt x="1415" y="1598"/>
                  </a:lnTo>
                  <a:lnTo>
                    <a:pt x="1441" y="1580"/>
                  </a:lnTo>
                  <a:lnTo>
                    <a:pt x="1465" y="1563"/>
                  </a:lnTo>
                  <a:lnTo>
                    <a:pt x="1489" y="1544"/>
                  </a:lnTo>
                  <a:lnTo>
                    <a:pt x="1512" y="1525"/>
                  </a:lnTo>
                  <a:lnTo>
                    <a:pt x="1534" y="1506"/>
                  </a:lnTo>
                  <a:lnTo>
                    <a:pt x="1556" y="1485"/>
                  </a:lnTo>
                  <a:lnTo>
                    <a:pt x="1578" y="1463"/>
                  </a:lnTo>
                  <a:lnTo>
                    <a:pt x="1598" y="1441"/>
                  </a:lnTo>
                  <a:lnTo>
                    <a:pt x="1617" y="1418"/>
                  </a:lnTo>
                  <a:lnTo>
                    <a:pt x="1636" y="1395"/>
                  </a:lnTo>
                  <a:lnTo>
                    <a:pt x="1655" y="1371"/>
                  </a:lnTo>
                  <a:lnTo>
                    <a:pt x="1672" y="1345"/>
                  </a:lnTo>
                  <a:lnTo>
                    <a:pt x="1689" y="1320"/>
                  </a:lnTo>
                  <a:lnTo>
                    <a:pt x="1705" y="1295"/>
                  </a:lnTo>
                  <a:lnTo>
                    <a:pt x="1719" y="1269"/>
                  </a:lnTo>
                  <a:lnTo>
                    <a:pt x="1726" y="1240"/>
                  </a:lnTo>
                  <a:lnTo>
                    <a:pt x="1731" y="1213"/>
                  </a:lnTo>
                  <a:lnTo>
                    <a:pt x="1736" y="1184"/>
                  </a:lnTo>
                  <a:lnTo>
                    <a:pt x="1739" y="1154"/>
                  </a:lnTo>
                  <a:lnTo>
                    <a:pt x="1742" y="1126"/>
                  </a:lnTo>
                  <a:lnTo>
                    <a:pt x="1744" y="1096"/>
                  </a:lnTo>
                  <a:lnTo>
                    <a:pt x="1746" y="1067"/>
                  </a:lnTo>
                  <a:lnTo>
                    <a:pt x="1746" y="1037"/>
                  </a:lnTo>
                  <a:lnTo>
                    <a:pt x="1746" y="1027"/>
                  </a:lnTo>
                  <a:lnTo>
                    <a:pt x="1746" y="1016"/>
                  </a:lnTo>
                  <a:lnTo>
                    <a:pt x="1745" y="1005"/>
                  </a:lnTo>
                  <a:lnTo>
                    <a:pt x="1745" y="994"/>
                  </a:lnTo>
                  <a:lnTo>
                    <a:pt x="1737" y="1030"/>
                  </a:lnTo>
                  <a:lnTo>
                    <a:pt x="1727" y="1067"/>
                  </a:lnTo>
                  <a:lnTo>
                    <a:pt x="1716" y="1101"/>
                  </a:lnTo>
                  <a:lnTo>
                    <a:pt x="1704" y="1136"/>
                  </a:lnTo>
                  <a:lnTo>
                    <a:pt x="1690" y="1169"/>
                  </a:lnTo>
                  <a:lnTo>
                    <a:pt x="1674" y="1202"/>
                  </a:lnTo>
                  <a:lnTo>
                    <a:pt x="1658" y="1233"/>
                  </a:lnTo>
                  <a:lnTo>
                    <a:pt x="1640" y="1264"/>
                  </a:lnTo>
                  <a:lnTo>
                    <a:pt x="1622" y="1295"/>
                  </a:lnTo>
                  <a:lnTo>
                    <a:pt x="1601" y="1325"/>
                  </a:lnTo>
                  <a:lnTo>
                    <a:pt x="1580" y="1353"/>
                  </a:lnTo>
                  <a:lnTo>
                    <a:pt x="1557" y="1381"/>
                  </a:lnTo>
                  <a:lnTo>
                    <a:pt x="1533" y="1407"/>
                  </a:lnTo>
                  <a:lnTo>
                    <a:pt x="1509" y="1432"/>
                  </a:lnTo>
                  <a:lnTo>
                    <a:pt x="1482" y="1457"/>
                  </a:lnTo>
                  <a:lnTo>
                    <a:pt x="1455" y="1480"/>
                  </a:lnTo>
                  <a:lnTo>
                    <a:pt x="1428" y="1502"/>
                  </a:lnTo>
                  <a:lnTo>
                    <a:pt x="1399" y="1524"/>
                  </a:lnTo>
                  <a:lnTo>
                    <a:pt x="1368" y="1544"/>
                  </a:lnTo>
                  <a:lnTo>
                    <a:pt x="1338" y="1563"/>
                  </a:lnTo>
                  <a:lnTo>
                    <a:pt x="1307" y="1579"/>
                  </a:lnTo>
                  <a:lnTo>
                    <a:pt x="1274" y="1596"/>
                  </a:lnTo>
                  <a:lnTo>
                    <a:pt x="1241" y="1610"/>
                  </a:lnTo>
                  <a:lnTo>
                    <a:pt x="1208" y="1623"/>
                  </a:lnTo>
                  <a:lnTo>
                    <a:pt x="1173" y="1635"/>
                  </a:lnTo>
                  <a:lnTo>
                    <a:pt x="1138" y="1646"/>
                  </a:lnTo>
                  <a:lnTo>
                    <a:pt x="1103" y="1655"/>
                  </a:lnTo>
                  <a:lnTo>
                    <a:pt x="1065" y="1661"/>
                  </a:lnTo>
                  <a:lnTo>
                    <a:pt x="1029" y="1668"/>
                  </a:lnTo>
                  <a:lnTo>
                    <a:pt x="992" y="1672"/>
                  </a:lnTo>
                  <a:lnTo>
                    <a:pt x="954" y="1675"/>
                  </a:lnTo>
                  <a:lnTo>
                    <a:pt x="915" y="1676"/>
                  </a:lnTo>
                  <a:lnTo>
                    <a:pt x="872" y="1675"/>
                  </a:lnTo>
                  <a:lnTo>
                    <a:pt x="830" y="1671"/>
                  </a:lnTo>
                  <a:lnTo>
                    <a:pt x="787" y="1666"/>
                  </a:lnTo>
                  <a:lnTo>
                    <a:pt x="745" y="1658"/>
                  </a:lnTo>
                  <a:lnTo>
                    <a:pt x="704" y="1648"/>
                  </a:lnTo>
                  <a:lnTo>
                    <a:pt x="664" y="1637"/>
                  </a:lnTo>
                  <a:lnTo>
                    <a:pt x="625" y="1624"/>
                  </a:lnTo>
                  <a:lnTo>
                    <a:pt x="587" y="1609"/>
                  </a:lnTo>
                  <a:lnTo>
                    <a:pt x="550" y="1592"/>
                  </a:lnTo>
                  <a:lnTo>
                    <a:pt x="512" y="1574"/>
                  </a:lnTo>
                  <a:lnTo>
                    <a:pt x="477" y="1553"/>
                  </a:lnTo>
                  <a:lnTo>
                    <a:pt x="443" y="1531"/>
                  </a:lnTo>
                  <a:lnTo>
                    <a:pt x="410" y="1508"/>
                  </a:lnTo>
                  <a:lnTo>
                    <a:pt x="379" y="1483"/>
                  </a:lnTo>
                  <a:lnTo>
                    <a:pt x="348" y="1456"/>
                  </a:lnTo>
                  <a:lnTo>
                    <a:pt x="318" y="1428"/>
                  </a:lnTo>
                  <a:lnTo>
                    <a:pt x="290" y="1398"/>
                  </a:lnTo>
                  <a:lnTo>
                    <a:pt x="263" y="1367"/>
                  </a:lnTo>
                  <a:lnTo>
                    <a:pt x="238" y="1336"/>
                  </a:lnTo>
                  <a:lnTo>
                    <a:pt x="215" y="1303"/>
                  </a:lnTo>
                  <a:lnTo>
                    <a:pt x="193" y="1269"/>
                  </a:lnTo>
                  <a:lnTo>
                    <a:pt x="172" y="1232"/>
                  </a:lnTo>
                  <a:lnTo>
                    <a:pt x="154" y="1196"/>
                  </a:lnTo>
                  <a:lnTo>
                    <a:pt x="137" y="1159"/>
                  </a:lnTo>
                  <a:lnTo>
                    <a:pt x="122" y="1120"/>
                  </a:lnTo>
                  <a:lnTo>
                    <a:pt x="109" y="1081"/>
                  </a:lnTo>
                  <a:lnTo>
                    <a:pt x="97" y="1041"/>
                  </a:lnTo>
                  <a:lnTo>
                    <a:pt x="88" y="1001"/>
                  </a:lnTo>
                  <a:lnTo>
                    <a:pt x="80" y="959"/>
                  </a:lnTo>
                  <a:lnTo>
                    <a:pt x="75" y="916"/>
                  </a:lnTo>
                  <a:lnTo>
                    <a:pt x="71" y="874"/>
                  </a:lnTo>
                  <a:lnTo>
                    <a:pt x="70" y="830"/>
                  </a:lnTo>
                  <a:lnTo>
                    <a:pt x="71" y="791"/>
                  </a:lnTo>
                  <a:lnTo>
                    <a:pt x="74" y="754"/>
                  </a:lnTo>
                  <a:lnTo>
                    <a:pt x="78" y="717"/>
                  </a:lnTo>
                  <a:lnTo>
                    <a:pt x="83" y="679"/>
                  </a:lnTo>
                  <a:lnTo>
                    <a:pt x="91" y="643"/>
                  </a:lnTo>
                  <a:lnTo>
                    <a:pt x="100" y="608"/>
                  </a:lnTo>
                  <a:lnTo>
                    <a:pt x="111" y="573"/>
                  </a:lnTo>
                  <a:lnTo>
                    <a:pt x="122" y="538"/>
                  </a:lnTo>
                  <a:lnTo>
                    <a:pt x="136" y="505"/>
                  </a:lnTo>
                  <a:lnTo>
                    <a:pt x="150" y="471"/>
                  </a:lnTo>
                  <a:lnTo>
                    <a:pt x="166" y="439"/>
                  </a:lnTo>
                  <a:lnTo>
                    <a:pt x="183" y="407"/>
                  </a:lnTo>
                  <a:lnTo>
                    <a:pt x="202" y="376"/>
                  </a:lnTo>
                  <a:lnTo>
                    <a:pt x="222" y="347"/>
                  </a:lnTo>
                  <a:lnTo>
                    <a:pt x="244" y="318"/>
                  </a:lnTo>
                  <a:lnTo>
                    <a:pt x="266" y="290"/>
                  </a:lnTo>
                  <a:lnTo>
                    <a:pt x="289" y="263"/>
                  </a:lnTo>
                  <a:lnTo>
                    <a:pt x="313" y="237"/>
                  </a:lnTo>
                  <a:lnTo>
                    <a:pt x="339" y="213"/>
                  </a:lnTo>
                  <a:lnTo>
                    <a:pt x="365" y="189"/>
                  </a:lnTo>
                  <a:lnTo>
                    <a:pt x="393" y="166"/>
                  </a:lnTo>
                  <a:lnTo>
                    <a:pt x="421" y="145"/>
                  </a:lnTo>
                  <a:lnTo>
                    <a:pt x="451" y="124"/>
                  </a:lnTo>
                  <a:lnTo>
                    <a:pt x="482" y="105"/>
                  </a:lnTo>
                  <a:lnTo>
                    <a:pt x="512" y="87"/>
                  </a:lnTo>
                  <a:lnTo>
                    <a:pt x="544" y="70"/>
                  </a:lnTo>
                  <a:lnTo>
                    <a:pt x="577" y="56"/>
                  </a:lnTo>
                  <a:lnTo>
                    <a:pt x="610" y="42"/>
                  </a:lnTo>
                  <a:lnTo>
                    <a:pt x="645" y="30"/>
                  </a:lnTo>
                  <a:lnTo>
                    <a:pt x="679" y="19"/>
                  </a:lnTo>
                  <a:lnTo>
                    <a:pt x="715" y="9"/>
                  </a:lnTo>
                  <a:lnTo>
                    <a:pt x="752" y="1"/>
                  </a:lnTo>
                  <a:lnTo>
                    <a:pt x="741" y="0"/>
                  </a:lnTo>
                  <a:lnTo>
                    <a:pt x="730" y="0"/>
                  </a:lnTo>
                  <a:lnTo>
                    <a:pt x="719" y="0"/>
                  </a:lnTo>
                  <a:lnTo>
                    <a:pt x="708" y="0"/>
                  </a:lnTo>
                  <a:lnTo>
                    <a:pt x="678" y="0"/>
                  </a:lnTo>
                  <a:lnTo>
                    <a:pt x="650" y="1"/>
                  </a:lnTo>
                  <a:lnTo>
                    <a:pt x="620" y="3"/>
                  </a:lnTo>
                  <a:lnTo>
                    <a:pt x="591" y="7"/>
                  </a:lnTo>
                  <a:lnTo>
                    <a:pt x="562" y="10"/>
                  </a:lnTo>
                  <a:lnTo>
                    <a:pt x="533" y="14"/>
                  </a:lnTo>
                  <a:lnTo>
                    <a:pt x="506" y="20"/>
                  </a:lnTo>
                  <a:lnTo>
                    <a:pt x="477" y="26"/>
                  </a:lnTo>
                  <a:close/>
                </a:path>
              </a:pathLst>
            </a:custGeom>
            <a:solidFill>
              <a:srgbClr val="9493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592" y="2041"/>
              <a:ext cx="342" cy="343"/>
            </a:xfrm>
            <a:custGeom>
              <a:avLst/>
              <a:gdLst>
                <a:gd name="T0" fmla="*/ 19 w 1711"/>
                <a:gd name="T1" fmla="*/ 2 h 1711"/>
                <a:gd name="T2" fmla="*/ 15 w 1711"/>
                <a:gd name="T3" fmla="*/ 5 h 1711"/>
                <a:gd name="T4" fmla="*/ 11 w 1711"/>
                <a:gd name="T5" fmla="*/ 8 h 1711"/>
                <a:gd name="T6" fmla="*/ 7 w 1711"/>
                <a:gd name="T7" fmla="*/ 12 h 1711"/>
                <a:gd name="T8" fmla="*/ 4 w 1711"/>
                <a:gd name="T9" fmla="*/ 16 h 1711"/>
                <a:gd name="T10" fmla="*/ 2 w 1711"/>
                <a:gd name="T11" fmla="*/ 21 h 1711"/>
                <a:gd name="T12" fmla="*/ 1 w 1711"/>
                <a:gd name="T13" fmla="*/ 26 h 1711"/>
                <a:gd name="T14" fmla="*/ 0 w 1711"/>
                <a:gd name="T15" fmla="*/ 32 h 1711"/>
                <a:gd name="T16" fmla="*/ 0 w 1711"/>
                <a:gd name="T17" fmla="*/ 39 h 1711"/>
                <a:gd name="T18" fmla="*/ 2 w 1711"/>
                <a:gd name="T19" fmla="*/ 46 h 1711"/>
                <a:gd name="T20" fmla="*/ 5 w 1711"/>
                <a:gd name="T21" fmla="*/ 52 h 1711"/>
                <a:gd name="T22" fmla="*/ 9 w 1711"/>
                <a:gd name="T23" fmla="*/ 57 h 1711"/>
                <a:gd name="T24" fmla="*/ 14 w 1711"/>
                <a:gd name="T25" fmla="*/ 62 h 1711"/>
                <a:gd name="T26" fmla="*/ 20 w 1711"/>
                <a:gd name="T27" fmla="*/ 65 h 1711"/>
                <a:gd name="T28" fmla="*/ 26 w 1711"/>
                <a:gd name="T29" fmla="*/ 68 h 1711"/>
                <a:gd name="T30" fmla="*/ 33 w 1711"/>
                <a:gd name="T31" fmla="*/ 69 h 1711"/>
                <a:gd name="T32" fmla="*/ 39 w 1711"/>
                <a:gd name="T33" fmla="*/ 69 h 1711"/>
                <a:gd name="T34" fmla="*/ 45 w 1711"/>
                <a:gd name="T35" fmla="*/ 67 h 1711"/>
                <a:gd name="T36" fmla="*/ 50 w 1711"/>
                <a:gd name="T37" fmla="*/ 66 h 1711"/>
                <a:gd name="T38" fmla="*/ 54 w 1711"/>
                <a:gd name="T39" fmla="*/ 63 h 1711"/>
                <a:gd name="T40" fmla="*/ 59 w 1711"/>
                <a:gd name="T41" fmla="*/ 60 h 1711"/>
                <a:gd name="T42" fmla="*/ 62 w 1711"/>
                <a:gd name="T43" fmla="*/ 56 h 1711"/>
                <a:gd name="T44" fmla="*/ 65 w 1711"/>
                <a:gd name="T45" fmla="*/ 52 h 1711"/>
                <a:gd name="T46" fmla="*/ 68 w 1711"/>
                <a:gd name="T47" fmla="*/ 47 h 1711"/>
                <a:gd name="T48" fmla="*/ 68 w 1711"/>
                <a:gd name="T49" fmla="*/ 43 h 1711"/>
                <a:gd name="T50" fmla="*/ 68 w 1711"/>
                <a:gd name="T51" fmla="*/ 38 h 1711"/>
                <a:gd name="T52" fmla="*/ 68 w 1711"/>
                <a:gd name="T53" fmla="*/ 34 h 1711"/>
                <a:gd name="T54" fmla="*/ 67 w 1711"/>
                <a:gd name="T55" fmla="*/ 38 h 1711"/>
                <a:gd name="T56" fmla="*/ 66 w 1711"/>
                <a:gd name="T57" fmla="*/ 45 h 1711"/>
                <a:gd name="T58" fmla="*/ 63 w 1711"/>
                <a:gd name="T59" fmla="*/ 50 h 1711"/>
                <a:gd name="T60" fmla="*/ 59 w 1711"/>
                <a:gd name="T61" fmla="*/ 55 h 1711"/>
                <a:gd name="T62" fmla="*/ 55 w 1711"/>
                <a:gd name="T63" fmla="*/ 60 h 1711"/>
                <a:gd name="T64" fmla="*/ 49 w 1711"/>
                <a:gd name="T65" fmla="*/ 63 h 1711"/>
                <a:gd name="T66" fmla="*/ 43 w 1711"/>
                <a:gd name="T67" fmla="*/ 65 h 1711"/>
                <a:gd name="T68" fmla="*/ 37 w 1711"/>
                <a:gd name="T69" fmla="*/ 66 h 1711"/>
                <a:gd name="T70" fmla="*/ 30 w 1711"/>
                <a:gd name="T71" fmla="*/ 66 h 1711"/>
                <a:gd name="T72" fmla="*/ 24 w 1711"/>
                <a:gd name="T73" fmla="*/ 64 h 1711"/>
                <a:gd name="T74" fmla="*/ 18 w 1711"/>
                <a:gd name="T75" fmla="*/ 61 h 1711"/>
                <a:gd name="T76" fmla="*/ 13 w 1711"/>
                <a:gd name="T77" fmla="*/ 58 h 1711"/>
                <a:gd name="T78" fmla="*/ 9 w 1711"/>
                <a:gd name="T79" fmla="*/ 53 h 1711"/>
                <a:gd name="T80" fmla="*/ 6 w 1711"/>
                <a:gd name="T81" fmla="*/ 48 h 1711"/>
                <a:gd name="T82" fmla="*/ 4 w 1711"/>
                <a:gd name="T83" fmla="*/ 41 h 1711"/>
                <a:gd name="T84" fmla="*/ 3 w 1711"/>
                <a:gd name="T85" fmla="*/ 35 h 1711"/>
                <a:gd name="T86" fmla="*/ 3 w 1711"/>
                <a:gd name="T87" fmla="*/ 28 h 1711"/>
                <a:gd name="T88" fmla="*/ 5 w 1711"/>
                <a:gd name="T89" fmla="*/ 22 h 1711"/>
                <a:gd name="T90" fmla="*/ 8 w 1711"/>
                <a:gd name="T91" fmla="*/ 17 h 1711"/>
                <a:gd name="T92" fmla="*/ 11 w 1711"/>
                <a:gd name="T93" fmla="*/ 11 h 1711"/>
                <a:gd name="T94" fmla="*/ 16 w 1711"/>
                <a:gd name="T95" fmla="*/ 7 h 1711"/>
                <a:gd name="T96" fmla="*/ 21 w 1711"/>
                <a:gd name="T97" fmla="*/ 4 h 1711"/>
                <a:gd name="T98" fmla="*/ 27 w 1711"/>
                <a:gd name="T99" fmla="*/ 2 h 1711"/>
                <a:gd name="T100" fmla="*/ 33 w 1711"/>
                <a:gd name="T101" fmla="*/ 1 h 1711"/>
                <a:gd name="T102" fmla="*/ 32 w 1711"/>
                <a:gd name="T103" fmla="*/ 0 h 1711"/>
                <a:gd name="T104" fmla="*/ 28 w 1711"/>
                <a:gd name="T105" fmla="*/ 0 h 1711"/>
                <a:gd name="T106" fmla="*/ 24 w 1711"/>
                <a:gd name="T107" fmla="*/ 0 h 171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11"/>
                <a:gd name="T163" fmla="*/ 0 h 1711"/>
                <a:gd name="T164" fmla="*/ 1711 w 1711"/>
                <a:gd name="T165" fmla="*/ 1711 h 171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11" h="1711">
                  <a:moveTo>
                    <a:pt x="574" y="4"/>
                  </a:moveTo>
                  <a:lnTo>
                    <a:pt x="542" y="16"/>
                  </a:lnTo>
                  <a:lnTo>
                    <a:pt x="511" y="31"/>
                  </a:lnTo>
                  <a:lnTo>
                    <a:pt x="482" y="45"/>
                  </a:lnTo>
                  <a:lnTo>
                    <a:pt x="453" y="60"/>
                  </a:lnTo>
                  <a:lnTo>
                    <a:pt x="425" y="77"/>
                  </a:lnTo>
                  <a:lnTo>
                    <a:pt x="396" y="94"/>
                  </a:lnTo>
                  <a:lnTo>
                    <a:pt x="369" y="113"/>
                  </a:lnTo>
                  <a:lnTo>
                    <a:pt x="343" y="133"/>
                  </a:lnTo>
                  <a:lnTo>
                    <a:pt x="317" y="154"/>
                  </a:lnTo>
                  <a:lnTo>
                    <a:pt x="292" y="176"/>
                  </a:lnTo>
                  <a:lnTo>
                    <a:pt x="268" y="198"/>
                  </a:lnTo>
                  <a:lnTo>
                    <a:pt x="245" y="221"/>
                  </a:lnTo>
                  <a:lnTo>
                    <a:pt x="223" y="245"/>
                  </a:lnTo>
                  <a:lnTo>
                    <a:pt x="201" y="270"/>
                  </a:lnTo>
                  <a:lnTo>
                    <a:pt x="181" y="296"/>
                  </a:lnTo>
                  <a:lnTo>
                    <a:pt x="161" y="323"/>
                  </a:lnTo>
                  <a:lnTo>
                    <a:pt x="143" y="350"/>
                  </a:lnTo>
                  <a:lnTo>
                    <a:pt x="125" y="378"/>
                  </a:lnTo>
                  <a:lnTo>
                    <a:pt x="109" y="406"/>
                  </a:lnTo>
                  <a:lnTo>
                    <a:pt x="93" y="436"/>
                  </a:lnTo>
                  <a:lnTo>
                    <a:pt x="79" y="465"/>
                  </a:lnTo>
                  <a:lnTo>
                    <a:pt x="66" y="496"/>
                  </a:lnTo>
                  <a:lnTo>
                    <a:pt x="54" y="528"/>
                  </a:lnTo>
                  <a:lnTo>
                    <a:pt x="43" y="559"/>
                  </a:lnTo>
                  <a:lnTo>
                    <a:pt x="33" y="591"/>
                  </a:lnTo>
                  <a:lnTo>
                    <a:pt x="24" y="624"/>
                  </a:lnTo>
                  <a:lnTo>
                    <a:pt x="18" y="657"/>
                  </a:lnTo>
                  <a:lnTo>
                    <a:pt x="11" y="691"/>
                  </a:lnTo>
                  <a:lnTo>
                    <a:pt x="7" y="725"/>
                  </a:lnTo>
                  <a:lnTo>
                    <a:pt x="3" y="759"/>
                  </a:lnTo>
                  <a:lnTo>
                    <a:pt x="1" y="795"/>
                  </a:lnTo>
                  <a:lnTo>
                    <a:pt x="0" y="830"/>
                  </a:lnTo>
                  <a:lnTo>
                    <a:pt x="1" y="876"/>
                  </a:lnTo>
                  <a:lnTo>
                    <a:pt x="5" y="920"/>
                  </a:lnTo>
                  <a:lnTo>
                    <a:pt x="10" y="965"/>
                  </a:lnTo>
                  <a:lnTo>
                    <a:pt x="18" y="1007"/>
                  </a:lnTo>
                  <a:lnTo>
                    <a:pt x="28" y="1050"/>
                  </a:lnTo>
                  <a:lnTo>
                    <a:pt x="40" y="1092"/>
                  </a:lnTo>
                  <a:lnTo>
                    <a:pt x="54" y="1132"/>
                  </a:lnTo>
                  <a:lnTo>
                    <a:pt x="69" y="1173"/>
                  </a:lnTo>
                  <a:lnTo>
                    <a:pt x="87" y="1212"/>
                  </a:lnTo>
                  <a:lnTo>
                    <a:pt x="107" y="1250"/>
                  </a:lnTo>
                  <a:lnTo>
                    <a:pt x="127" y="1286"/>
                  </a:lnTo>
                  <a:lnTo>
                    <a:pt x="151" y="1322"/>
                  </a:lnTo>
                  <a:lnTo>
                    <a:pt x="176" y="1356"/>
                  </a:lnTo>
                  <a:lnTo>
                    <a:pt x="201" y="1390"/>
                  </a:lnTo>
                  <a:lnTo>
                    <a:pt x="230" y="1422"/>
                  </a:lnTo>
                  <a:lnTo>
                    <a:pt x="258" y="1453"/>
                  </a:lnTo>
                  <a:lnTo>
                    <a:pt x="289" y="1481"/>
                  </a:lnTo>
                  <a:lnTo>
                    <a:pt x="321" y="1509"/>
                  </a:lnTo>
                  <a:lnTo>
                    <a:pt x="353" y="1535"/>
                  </a:lnTo>
                  <a:lnTo>
                    <a:pt x="389" y="1560"/>
                  </a:lnTo>
                  <a:lnTo>
                    <a:pt x="424" y="1584"/>
                  </a:lnTo>
                  <a:lnTo>
                    <a:pt x="461" y="1604"/>
                  </a:lnTo>
                  <a:lnTo>
                    <a:pt x="499" y="1624"/>
                  </a:lnTo>
                  <a:lnTo>
                    <a:pt x="538" y="1642"/>
                  </a:lnTo>
                  <a:lnTo>
                    <a:pt x="578" y="1657"/>
                  </a:lnTo>
                  <a:lnTo>
                    <a:pt x="619" y="1671"/>
                  </a:lnTo>
                  <a:lnTo>
                    <a:pt x="661" y="1682"/>
                  </a:lnTo>
                  <a:lnTo>
                    <a:pt x="704" y="1692"/>
                  </a:lnTo>
                  <a:lnTo>
                    <a:pt x="746" y="1700"/>
                  </a:lnTo>
                  <a:lnTo>
                    <a:pt x="790" y="1706"/>
                  </a:lnTo>
                  <a:lnTo>
                    <a:pt x="835" y="1710"/>
                  </a:lnTo>
                  <a:lnTo>
                    <a:pt x="880" y="1711"/>
                  </a:lnTo>
                  <a:lnTo>
                    <a:pt x="916" y="1710"/>
                  </a:lnTo>
                  <a:lnTo>
                    <a:pt x="950" y="1708"/>
                  </a:lnTo>
                  <a:lnTo>
                    <a:pt x="985" y="1704"/>
                  </a:lnTo>
                  <a:lnTo>
                    <a:pt x="1019" y="1700"/>
                  </a:lnTo>
                  <a:lnTo>
                    <a:pt x="1054" y="1693"/>
                  </a:lnTo>
                  <a:lnTo>
                    <a:pt x="1086" y="1687"/>
                  </a:lnTo>
                  <a:lnTo>
                    <a:pt x="1119" y="1678"/>
                  </a:lnTo>
                  <a:lnTo>
                    <a:pt x="1151" y="1668"/>
                  </a:lnTo>
                  <a:lnTo>
                    <a:pt x="1183" y="1657"/>
                  </a:lnTo>
                  <a:lnTo>
                    <a:pt x="1215" y="1645"/>
                  </a:lnTo>
                  <a:lnTo>
                    <a:pt x="1246" y="1632"/>
                  </a:lnTo>
                  <a:lnTo>
                    <a:pt x="1275" y="1618"/>
                  </a:lnTo>
                  <a:lnTo>
                    <a:pt x="1305" y="1602"/>
                  </a:lnTo>
                  <a:lnTo>
                    <a:pt x="1333" y="1586"/>
                  </a:lnTo>
                  <a:lnTo>
                    <a:pt x="1361" y="1568"/>
                  </a:lnTo>
                  <a:lnTo>
                    <a:pt x="1388" y="1549"/>
                  </a:lnTo>
                  <a:lnTo>
                    <a:pt x="1414" y="1530"/>
                  </a:lnTo>
                  <a:lnTo>
                    <a:pt x="1441" y="1510"/>
                  </a:lnTo>
                  <a:lnTo>
                    <a:pt x="1465" y="1488"/>
                  </a:lnTo>
                  <a:lnTo>
                    <a:pt x="1489" y="1466"/>
                  </a:lnTo>
                  <a:lnTo>
                    <a:pt x="1513" y="1443"/>
                  </a:lnTo>
                  <a:lnTo>
                    <a:pt x="1535" y="1419"/>
                  </a:lnTo>
                  <a:lnTo>
                    <a:pt x="1557" y="1394"/>
                  </a:lnTo>
                  <a:lnTo>
                    <a:pt x="1578" y="1368"/>
                  </a:lnTo>
                  <a:lnTo>
                    <a:pt x="1597" y="1342"/>
                  </a:lnTo>
                  <a:lnTo>
                    <a:pt x="1615" y="1315"/>
                  </a:lnTo>
                  <a:lnTo>
                    <a:pt x="1634" y="1287"/>
                  </a:lnTo>
                  <a:lnTo>
                    <a:pt x="1650" y="1258"/>
                  </a:lnTo>
                  <a:lnTo>
                    <a:pt x="1666" y="1229"/>
                  </a:lnTo>
                  <a:lnTo>
                    <a:pt x="1680" y="1199"/>
                  </a:lnTo>
                  <a:lnTo>
                    <a:pt x="1693" y="1169"/>
                  </a:lnTo>
                  <a:lnTo>
                    <a:pt x="1706" y="1137"/>
                  </a:lnTo>
                  <a:lnTo>
                    <a:pt x="1707" y="1113"/>
                  </a:lnTo>
                  <a:lnTo>
                    <a:pt x="1710" y="1088"/>
                  </a:lnTo>
                  <a:lnTo>
                    <a:pt x="1711" y="1062"/>
                  </a:lnTo>
                  <a:lnTo>
                    <a:pt x="1711" y="1037"/>
                  </a:lnTo>
                  <a:lnTo>
                    <a:pt x="1711" y="1012"/>
                  </a:lnTo>
                  <a:lnTo>
                    <a:pt x="1710" y="985"/>
                  </a:lnTo>
                  <a:lnTo>
                    <a:pt x="1707" y="960"/>
                  </a:lnTo>
                  <a:lnTo>
                    <a:pt x="1705" y="934"/>
                  </a:lnTo>
                  <a:lnTo>
                    <a:pt x="1703" y="909"/>
                  </a:lnTo>
                  <a:lnTo>
                    <a:pt x="1700" y="883"/>
                  </a:lnTo>
                  <a:lnTo>
                    <a:pt x="1695" y="859"/>
                  </a:lnTo>
                  <a:lnTo>
                    <a:pt x="1691" y="834"/>
                  </a:lnTo>
                  <a:lnTo>
                    <a:pt x="1689" y="876"/>
                  </a:lnTo>
                  <a:lnTo>
                    <a:pt x="1685" y="916"/>
                  </a:lnTo>
                  <a:lnTo>
                    <a:pt x="1681" y="957"/>
                  </a:lnTo>
                  <a:lnTo>
                    <a:pt x="1673" y="996"/>
                  </a:lnTo>
                  <a:lnTo>
                    <a:pt x="1665" y="1036"/>
                  </a:lnTo>
                  <a:lnTo>
                    <a:pt x="1654" y="1074"/>
                  </a:lnTo>
                  <a:lnTo>
                    <a:pt x="1640" y="1112"/>
                  </a:lnTo>
                  <a:lnTo>
                    <a:pt x="1626" y="1148"/>
                  </a:lnTo>
                  <a:lnTo>
                    <a:pt x="1610" y="1184"/>
                  </a:lnTo>
                  <a:lnTo>
                    <a:pt x="1591" y="1218"/>
                  </a:lnTo>
                  <a:lnTo>
                    <a:pt x="1572" y="1252"/>
                  </a:lnTo>
                  <a:lnTo>
                    <a:pt x="1551" y="1285"/>
                  </a:lnTo>
                  <a:lnTo>
                    <a:pt x="1529" y="1317"/>
                  </a:lnTo>
                  <a:lnTo>
                    <a:pt x="1504" y="1346"/>
                  </a:lnTo>
                  <a:lnTo>
                    <a:pt x="1479" y="1376"/>
                  </a:lnTo>
                  <a:lnTo>
                    <a:pt x="1452" y="1405"/>
                  </a:lnTo>
                  <a:lnTo>
                    <a:pt x="1424" y="1431"/>
                  </a:lnTo>
                  <a:lnTo>
                    <a:pt x="1395" y="1456"/>
                  </a:lnTo>
                  <a:lnTo>
                    <a:pt x="1364" y="1480"/>
                  </a:lnTo>
                  <a:lnTo>
                    <a:pt x="1332" y="1502"/>
                  </a:lnTo>
                  <a:lnTo>
                    <a:pt x="1299" y="1523"/>
                  </a:lnTo>
                  <a:lnTo>
                    <a:pt x="1265" y="1543"/>
                  </a:lnTo>
                  <a:lnTo>
                    <a:pt x="1231" y="1560"/>
                  </a:lnTo>
                  <a:lnTo>
                    <a:pt x="1195" y="1577"/>
                  </a:lnTo>
                  <a:lnTo>
                    <a:pt x="1159" y="1591"/>
                  </a:lnTo>
                  <a:lnTo>
                    <a:pt x="1120" y="1604"/>
                  </a:lnTo>
                  <a:lnTo>
                    <a:pt x="1082" y="1614"/>
                  </a:lnTo>
                  <a:lnTo>
                    <a:pt x="1044" y="1624"/>
                  </a:lnTo>
                  <a:lnTo>
                    <a:pt x="1004" y="1631"/>
                  </a:lnTo>
                  <a:lnTo>
                    <a:pt x="964" y="1636"/>
                  </a:lnTo>
                  <a:lnTo>
                    <a:pt x="922" y="1639"/>
                  </a:lnTo>
                  <a:lnTo>
                    <a:pt x="880" y="1641"/>
                  </a:lnTo>
                  <a:lnTo>
                    <a:pt x="838" y="1639"/>
                  </a:lnTo>
                  <a:lnTo>
                    <a:pt x="798" y="1636"/>
                  </a:lnTo>
                  <a:lnTo>
                    <a:pt x="757" y="1631"/>
                  </a:lnTo>
                  <a:lnTo>
                    <a:pt x="718" y="1624"/>
                  </a:lnTo>
                  <a:lnTo>
                    <a:pt x="678" y="1614"/>
                  </a:lnTo>
                  <a:lnTo>
                    <a:pt x="640" y="1603"/>
                  </a:lnTo>
                  <a:lnTo>
                    <a:pt x="603" y="1591"/>
                  </a:lnTo>
                  <a:lnTo>
                    <a:pt x="565" y="1577"/>
                  </a:lnTo>
                  <a:lnTo>
                    <a:pt x="529" y="1560"/>
                  </a:lnTo>
                  <a:lnTo>
                    <a:pt x="495" y="1542"/>
                  </a:lnTo>
                  <a:lnTo>
                    <a:pt x="461" y="1523"/>
                  </a:lnTo>
                  <a:lnTo>
                    <a:pt x="428" y="1501"/>
                  </a:lnTo>
                  <a:lnTo>
                    <a:pt x="396" y="1479"/>
                  </a:lnTo>
                  <a:lnTo>
                    <a:pt x="366" y="1455"/>
                  </a:lnTo>
                  <a:lnTo>
                    <a:pt x="336" y="1430"/>
                  </a:lnTo>
                  <a:lnTo>
                    <a:pt x="309" y="1402"/>
                  </a:lnTo>
                  <a:lnTo>
                    <a:pt x="281" y="1375"/>
                  </a:lnTo>
                  <a:lnTo>
                    <a:pt x="256" y="1345"/>
                  </a:lnTo>
                  <a:lnTo>
                    <a:pt x="232" y="1315"/>
                  </a:lnTo>
                  <a:lnTo>
                    <a:pt x="209" y="1283"/>
                  </a:lnTo>
                  <a:lnTo>
                    <a:pt x="188" y="1250"/>
                  </a:lnTo>
                  <a:lnTo>
                    <a:pt x="168" y="1216"/>
                  </a:lnTo>
                  <a:lnTo>
                    <a:pt x="151" y="1181"/>
                  </a:lnTo>
                  <a:lnTo>
                    <a:pt x="134" y="1146"/>
                  </a:lnTo>
                  <a:lnTo>
                    <a:pt x="120" y="1108"/>
                  </a:lnTo>
                  <a:lnTo>
                    <a:pt x="107" y="1071"/>
                  </a:lnTo>
                  <a:lnTo>
                    <a:pt x="97" y="1033"/>
                  </a:lnTo>
                  <a:lnTo>
                    <a:pt x="87" y="993"/>
                  </a:lnTo>
                  <a:lnTo>
                    <a:pt x="80" y="954"/>
                  </a:lnTo>
                  <a:lnTo>
                    <a:pt x="75" y="913"/>
                  </a:lnTo>
                  <a:lnTo>
                    <a:pt x="72" y="871"/>
                  </a:lnTo>
                  <a:lnTo>
                    <a:pt x="70" y="830"/>
                  </a:lnTo>
                  <a:lnTo>
                    <a:pt x="72" y="788"/>
                  </a:lnTo>
                  <a:lnTo>
                    <a:pt x="75" y="747"/>
                  </a:lnTo>
                  <a:lnTo>
                    <a:pt x="80" y="707"/>
                  </a:lnTo>
                  <a:lnTo>
                    <a:pt x="87" y="667"/>
                  </a:lnTo>
                  <a:lnTo>
                    <a:pt x="96" y="628"/>
                  </a:lnTo>
                  <a:lnTo>
                    <a:pt x="107" y="589"/>
                  </a:lnTo>
                  <a:lnTo>
                    <a:pt x="120" y="552"/>
                  </a:lnTo>
                  <a:lnTo>
                    <a:pt x="134" y="516"/>
                  </a:lnTo>
                  <a:lnTo>
                    <a:pt x="151" y="480"/>
                  </a:lnTo>
                  <a:lnTo>
                    <a:pt x="168" y="444"/>
                  </a:lnTo>
                  <a:lnTo>
                    <a:pt x="188" y="412"/>
                  </a:lnTo>
                  <a:lnTo>
                    <a:pt x="209" y="379"/>
                  </a:lnTo>
                  <a:lnTo>
                    <a:pt x="231" y="347"/>
                  </a:lnTo>
                  <a:lnTo>
                    <a:pt x="255" y="316"/>
                  </a:lnTo>
                  <a:lnTo>
                    <a:pt x="280" y="286"/>
                  </a:lnTo>
                  <a:lnTo>
                    <a:pt x="306" y="259"/>
                  </a:lnTo>
                  <a:lnTo>
                    <a:pt x="335" y="232"/>
                  </a:lnTo>
                  <a:lnTo>
                    <a:pt x="363" y="206"/>
                  </a:lnTo>
                  <a:lnTo>
                    <a:pt x="394" y="182"/>
                  </a:lnTo>
                  <a:lnTo>
                    <a:pt x="426" y="159"/>
                  </a:lnTo>
                  <a:lnTo>
                    <a:pt x="459" y="138"/>
                  </a:lnTo>
                  <a:lnTo>
                    <a:pt x="493" y="119"/>
                  </a:lnTo>
                  <a:lnTo>
                    <a:pt x="527" y="101"/>
                  </a:lnTo>
                  <a:lnTo>
                    <a:pt x="563" y="85"/>
                  </a:lnTo>
                  <a:lnTo>
                    <a:pt x="599" y="70"/>
                  </a:lnTo>
                  <a:lnTo>
                    <a:pt x="637" y="57"/>
                  </a:lnTo>
                  <a:lnTo>
                    <a:pt x="675" y="46"/>
                  </a:lnTo>
                  <a:lnTo>
                    <a:pt x="714" y="37"/>
                  </a:lnTo>
                  <a:lnTo>
                    <a:pt x="754" y="30"/>
                  </a:lnTo>
                  <a:lnTo>
                    <a:pt x="795" y="24"/>
                  </a:lnTo>
                  <a:lnTo>
                    <a:pt x="835" y="21"/>
                  </a:lnTo>
                  <a:lnTo>
                    <a:pt x="877" y="20"/>
                  </a:lnTo>
                  <a:lnTo>
                    <a:pt x="852" y="15"/>
                  </a:lnTo>
                  <a:lnTo>
                    <a:pt x="826" y="11"/>
                  </a:lnTo>
                  <a:lnTo>
                    <a:pt x="802" y="8"/>
                  </a:lnTo>
                  <a:lnTo>
                    <a:pt x="776" y="5"/>
                  </a:lnTo>
                  <a:lnTo>
                    <a:pt x="751" y="3"/>
                  </a:lnTo>
                  <a:lnTo>
                    <a:pt x="725" y="1"/>
                  </a:lnTo>
                  <a:lnTo>
                    <a:pt x="699" y="0"/>
                  </a:lnTo>
                  <a:lnTo>
                    <a:pt x="673" y="0"/>
                  </a:lnTo>
                  <a:lnTo>
                    <a:pt x="648" y="0"/>
                  </a:lnTo>
                  <a:lnTo>
                    <a:pt x="623" y="1"/>
                  </a:lnTo>
                  <a:lnTo>
                    <a:pt x="598" y="2"/>
                  </a:lnTo>
                  <a:lnTo>
                    <a:pt x="574" y="4"/>
                  </a:lnTo>
                  <a:close/>
                </a:path>
              </a:pathLst>
            </a:custGeom>
            <a:solidFill>
              <a:srgbClr val="9897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599" y="2042"/>
              <a:ext cx="335" cy="335"/>
            </a:xfrm>
            <a:custGeom>
              <a:avLst/>
              <a:gdLst>
                <a:gd name="T0" fmla="*/ 23 w 1675"/>
                <a:gd name="T1" fmla="*/ 1 h 1675"/>
                <a:gd name="T2" fmla="*/ 18 w 1675"/>
                <a:gd name="T3" fmla="*/ 3 h 1675"/>
                <a:gd name="T4" fmla="*/ 13 w 1675"/>
                <a:gd name="T5" fmla="*/ 7 h 1675"/>
                <a:gd name="T6" fmla="*/ 9 w 1675"/>
                <a:gd name="T7" fmla="*/ 10 h 1675"/>
                <a:gd name="T8" fmla="*/ 5 w 1675"/>
                <a:gd name="T9" fmla="*/ 15 h 1675"/>
                <a:gd name="T10" fmla="*/ 3 w 1675"/>
                <a:gd name="T11" fmla="*/ 20 h 1675"/>
                <a:gd name="T12" fmla="*/ 1 w 1675"/>
                <a:gd name="T13" fmla="*/ 26 h 1675"/>
                <a:gd name="T14" fmla="*/ 0 w 1675"/>
                <a:gd name="T15" fmla="*/ 32 h 1675"/>
                <a:gd name="T16" fmla="*/ 0 w 1675"/>
                <a:gd name="T17" fmla="*/ 38 h 1675"/>
                <a:gd name="T18" fmla="*/ 2 w 1675"/>
                <a:gd name="T19" fmla="*/ 45 h 1675"/>
                <a:gd name="T20" fmla="*/ 5 w 1675"/>
                <a:gd name="T21" fmla="*/ 51 h 1675"/>
                <a:gd name="T22" fmla="*/ 9 w 1675"/>
                <a:gd name="T23" fmla="*/ 56 h 1675"/>
                <a:gd name="T24" fmla="*/ 14 w 1675"/>
                <a:gd name="T25" fmla="*/ 60 h 1675"/>
                <a:gd name="T26" fmla="*/ 19 w 1675"/>
                <a:gd name="T27" fmla="*/ 64 h 1675"/>
                <a:gd name="T28" fmla="*/ 25 w 1675"/>
                <a:gd name="T29" fmla="*/ 66 h 1675"/>
                <a:gd name="T30" fmla="*/ 32 w 1675"/>
                <a:gd name="T31" fmla="*/ 67 h 1675"/>
                <a:gd name="T32" fmla="*/ 38 w 1675"/>
                <a:gd name="T33" fmla="*/ 67 h 1675"/>
                <a:gd name="T34" fmla="*/ 44 w 1675"/>
                <a:gd name="T35" fmla="*/ 65 h 1675"/>
                <a:gd name="T36" fmla="*/ 49 w 1675"/>
                <a:gd name="T37" fmla="*/ 63 h 1675"/>
                <a:gd name="T38" fmla="*/ 54 w 1675"/>
                <a:gd name="T39" fmla="*/ 60 h 1675"/>
                <a:gd name="T40" fmla="*/ 59 w 1675"/>
                <a:gd name="T41" fmla="*/ 56 h 1675"/>
                <a:gd name="T42" fmla="*/ 62 w 1675"/>
                <a:gd name="T43" fmla="*/ 52 h 1675"/>
                <a:gd name="T44" fmla="*/ 65 w 1675"/>
                <a:gd name="T45" fmla="*/ 47 h 1675"/>
                <a:gd name="T46" fmla="*/ 67 w 1675"/>
                <a:gd name="T47" fmla="*/ 41 h 1675"/>
                <a:gd name="T48" fmla="*/ 66 w 1675"/>
                <a:gd name="T49" fmla="*/ 34 h 1675"/>
                <a:gd name="T50" fmla="*/ 65 w 1675"/>
                <a:gd name="T51" fmla="*/ 27 h 1675"/>
                <a:gd name="T52" fmla="*/ 64 w 1675"/>
                <a:gd name="T53" fmla="*/ 28 h 1675"/>
                <a:gd name="T54" fmla="*/ 65 w 1675"/>
                <a:gd name="T55" fmla="*/ 32 h 1675"/>
                <a:gd name="T56" fmla="*/ 64 w 1675"/>
                <a:gd name="T57" fmla="*/ 38 h 1675"/>
                <a:gd name="T58" fmla="*/ 63 w 1675"/>
                <a:gd name="T59" fmla="*/ 44 h 1675"/>
                <a:gd name="T60" fmla="*/ 60 w 1675"/>
                <a:gd name="T61" fmla="*/ 49 h 1675"/>
                <a:gd name="T62" fmla="*/ 57 w 1675"/>
                <a:gd name="T63" fmla="*/ 54 h 1675"/>
                <a:gd name="T64" fmla="*/ 52 w 1675"/>
                <a:gd name="T65" fmla="*/ 58 h 1675"/>
                <a:gd name="T66" fmla="*/ 47 w 1675"/>
                <a:gd name="T67" fmla="*/ 61 h 1675"/>
                <a:gd name="T68" fmla="*/ 42 w 1675"/>
                <a:gd name="T69" fmla="*/ 63 h 1675"/>
                <a:gd name="T70" fmla="*/ 35 w 1675"/>
                <a:gd name="T71" fmla="*/ 64 h 1675"/>
                <a:gd name="T72" fmla="*/ 29 w 1675"/>
                <a:gd name="T73" fmla="*/ 64 h 1675"/>
                <a:gd name="T74" fmla="*/ 23 w 1675"/>
                <a:gd name="T75" fmla="*/ 62 h 1675"/>
                <a:gd name="T76" fmla="*/ 18 w 1675"/>
                <a:gd name="T77" fmla="*/ 60 h 1675"/>
                <a:gd name="T78" fmla="*/ 13 w 1675"/>
                <a:gd name="T79" fmla="*/ 56 h 1675"/>
                <a:gd name="T80" fmla="*/ 9 w 1675"/>
                <a:gd name="T81" fmla="*/ 52 h 1675"/>
                <a:gd name="T82" fmla="*/ 6 w 1675"/>
                <a:gd name="T83" fmla="*/ 47 h 1675"/>
                <a:gd name="T84" fmla="*/ 4 w 1675"/>
                <a:gd name="T85" fmla="*/ 41 h 1675"/>
                <a:gd name="T86" fmla="*/ 3 w 1675"/>
                <a:gd name="T87" fmla="*/ 35 h 1675"/>
                <a:gd name="T88" fmla="*/ 3 w 1675"/>
                <a:gd name="T89" fmla="*/ 28 h 1675"/>
                <a:gd name="T90" fmla="*/ 5 w 1675"/>
                <a:gd name="T91" fmla="*/ 23 h 1675"/>
                <a:gd name="T92" fmla="*/ 7 w 1675"/>
                <a:gd name="T93" fmla="*/ 17 h 1675"/>
                <a:gd name="T94" fmla="*/ 11 w 1675"/>
                <a:gd name="T95" fmla="*/ 12 h 1675"/>
                <a:gd name="T96" fmla="*/ 15 w 1675"/>
                <a:gd name="T97" fmla="*/ 8 h 1675"/>
                <a:gd name="T98" fmla="*/ 20 w 1675"/>
                <a:gd name="T99" fmla="*/ 5 h 1675"/>
                <a:gd name="T100" fmla="*/ 26 w 1675"/>
                <a:gd name="T101" fmla="*/ 3 h 1675"/>
                <a:gd name="T102" fmla="*/ 32 w 1675"/>
                <a:gd name="T103" fmla="*/ 2 h 1675"/>
                <a:gd name="T104" fmla="*/ 37 w 1675"/>
                <a:gd name="T105" fmla="*/ 2 h 1675"/>
                <a:gd name="T106" fmla="*/ 40 w 1675"/>
                <a:gd name="T107" fmla="*/ 3 h 1675"/>
                <a:gd name="T108" fmla="*/ 36 w 1675"/>
                <a:gd name="T109" fmla="*/ 1 h 1675"/>
                <a:gd name="T110" fmla="*/ 29 w 1675"/>
                <a:gd name="T111" fmla="*/ 0 h 167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675"/>
                <a:gd name="T169" fmla="*/ 0 h 1675"/>
                <a:gd name="T170" fmla="*/ 1675 w 1675"/>
                <a:gd name="T171" fmla="*/ 1675 h 167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675" h="1675">
                  <a:moveTo>
                    <a:pt x="682" y="0"/>
                  </a:moveTo>
                  <a:lnTo>
                    <a:pt x="645" y="8"/>
                  </a:lnTo>
                  <a:lnTo>
                    <a:pt x="609" y="18"/>
                  </a:lnTo>
                  <a:lnTo>
                    <a:pt x="575" y="29"/>
                  </a:lnTo>
                  <a:lnTo>
                    <a:pt x="540" y="41"/>
                  </a:lnTo>
                  <a:lnTo>
                    <a:pt x="507" y="55"/>
                  </a:lnTo>
                  <a:lnTo>
                    <a:pt x="474" y="69"/>
                  </a:lnTo>
                  <a:lnTo>
                    <a:pt x="442" y="86"/>
                  </a:lnTo>
                  <a:lnTo>
                    <a:pt x="411" y="104"/>
                  </a:lnTo>
                  <a:lnTo>
                    <a:pt x="381" y="123"/>
                  </a:lnTo>
                  <a:lnTo>
                    <a:pt x="351" y="144"/>
                  </a:lnTo>
                  <a:lnTo>
                    <a:pt x="323" y="165"/>
                  </a:lnTo>
                  <a:lnTo>
                    <a:pt x="295" y="188"/>
                  </a:lnTo>
                  <a:lnTo>
                    <a:pt x="269" y="212"/>
                  </a:lnTo>
                  <a:lnTo>
                    <a:pt x="243" y="236"/>
                  </a:lnTo>
                  <a:lnTo>
                    <a:pt x="219" y="262"/>
                  </a:lnTo>
                  <a:lnTo>
                    <a:pt x="196" y="289"/>
                  </a:lnTo>
                  <a:lnTo>
                    <a:pt x="174" y="317"/>
                  </a:lnTo>
                  <a:lnTo>
                    <a:pt x="152" y="346"/>
                  </a:lnTo>
                  <a:lnTo>
                    <a:pt x="132" y="375"/>
                  </a:lnTo>
                  <a:lnTo>
                    <a:pt x="113" y="406"/>
                  </a:lnTo>
                  <a:lnTo>
                    <a:pt x="96" y="438"/>
                  </a:lnTo>
                  <a:lnTo>
                    <a:pt x="80" y="470"/>
                  </a:lnTo>
                  <a:lnTo>
                    <a:pt x="66" y="504"/>
                  </a:lnTo>
                  <a:lnTo>
                    <a:pt x="52" y="537"/>
                  </a:lnTo>
                  <a:lnTo>
                    <a:pt x="41" y="572"/>
                  </a:lnTo>
                  <a:lnTo>
                    <a:pt x="30" y="607"/>
                  </a:lnTo>
                  <a:lnTo>
                    <a:pt x="21" y="642"/>
                  </a:lnTo>
                  <a:lnTo>
                    <a:pt x="13" y="678"/>
                  </a:lnTo>
                  <a:lnTo>
                    <a:pt x="8" y="716"/>
                  </a:lnTo>
                  <a:lnTo>
                    <a:pt x="4" y="753"/>
                  </a:lnTo>
                  <a:lnTo>
                    <a:pt x="1" y="790"/>
                  </a:lnTo>
                  <a:lnTo>
                    <a:pt x="0" y="829"/>
                  </a:lnTo>
                  <a:lnTo>
                    <a:pt x="1" y="873"/>
                  </a:lnTo>
                  <a:lnTo>
                    <a:pt x="5" y="915"/>
                  </a:lnTo>
                  <a:lnTo>
                    <a:pt x="10" y="958"/>
                  </a:lnTo>
                  <a:lnTo>
                    <a:pt x="18" y="1000"/>
                  </a:lnTo>
                  <a:lnTo>
                    <a:pt x="27" y="1040"/>
                  </a:lnTo>
                  <a:lnTo>
                    <a:pt x="39" y="1080"/>
                  </a:lnTo>
                  <a:lnTo>
                    <a:pt x="52" y="1119"/>
                  </a:lnTo>
                  <a:lnTo>
                    <a:pt x="67" y="1158"/>
                  </a:lnTo>
                  <a:lnTo>
                    <a:pt x="84" y="1195"/>
                  </a:lnTo>
                  <a:lnTo>
                    <a:pt x="102" y="1231"/>
                  </a:lnTo>
                  <a:lnTo>
                    <a:pt x="123" y="1268"/>
                  </a:lnTo>
                  <a:lnTo>
                    <a:pt x="145" y="1302"/>
                  </a:lnTo>
                  <a:lnTo>
                    <a:pt x="168" y="1335"/>
                  </a:lnTo>
                  <a:lnTo>
                    <a:pt x="193" y="1366"/>
                  </a:lnTo>
                  <a:lnTo>
                    <a:pt x="220" y="1397"/>
                  </a:lnTo>
                  <a:lnTo>
                    <a:pt x="248" y="1427"/>
                  </a:lnTo>
                  <a:lnTo>
                    <a:pt x="278" y="1455"/>
                  </a:lnTo>
                  <a:lnTo>
                    <a:pt x="309" y="1482"/>
                  </a:lnTo>
                  <a:lnTo>
                    <a:pt x="340" y="1507"/>
                  </a:lnTo>
                  <a:lnTo>
                    <a:pt x="373" y="1530"/>
                  </a:lnTo>
                  <a:lnTo>
                    <a:pt x="407" y="1552"/>
                  </a:lnTo>
                  <a:lnTo>
                    <a:pt x="442" y="1573"/>
                  </a:lnTo>
                  <a:lnTo>
                    <a:pt x="480" y="1591"/>
                  </a:lnTo>
                  <a:lnTo>
                    <a:pt x="517" y="1608"/>
                  </a:lnTo>
                  <a:lnTo>
                    <a:pt x="555" y="1623"/>
                  </a:lnTo>
                  <a:lnTo>
                    <a:pt x="594" y="1636"/>
                  </a:lnTo>
                  <a:lnTo>
                    <a:pt x="634" y="1647"/>
                  </a:lnTo>
                  <a:lnTo>
                    <a:pt x="675" y="1657"/>
                  </a:lnTo>
                  <a:lnTo>
                    <a:pt x="717" y="1665"/>
                  </a:lnTo>
                  <a:lnTo>
                    <a:pt x="760" y="1670"/>
                  </a:lnTo>
                  <a:lnTo>
                    <a:pt x="802" y="1674"/>
                  </a:lnTo>
                  <a:lnTo>
                    <a:pt x="845" y="1675"/>
                  </a:lnTo>
                  <a:lnTo>
                    <a:pt x="884" y="1674"/>
                  </a:lnTo>
                  <a:lnTo>
                    <a:pt x="922" y="1671"/>
                  </a:lnTo>
                  <a:lnTo>
                    <a:pt x="959" y="1667"/>
                  </a:lnTo>
                  <a:lnTo>
                    <a:pt x="995" y="1660"/>
                  </a:lnTo>
                  <a:lnTo>
                    <a:pt x="1033" y="1654"/>
                  </a:lnTo>
                  <a:lnTo>
                    <a:pt x="1068" y="1645"/>
                  </a:lnTo>
                  <a:lnTo>
                    <a:pt x="1103" y="1634"/>
                  </a:lnTo>
                  <a:lnTo>
                    <a:pt x="1138" y="1622"/>
                  </a:lnTo>
                  <a:lnTo>
                    <a:pt x="1171" y="1609"/>
                  </a:lnTo>
                  <a:lnTo>
                    <a:pt x="1204" y="1595"/>
                  </a:lnTo>
                  <a:lnTo>
                    <a:pt x="1237" y="1578"/>
                  </a:lnTo>
                  <a:lnTo>
                    <a:pt x="1268" y="1562"/>
                  </a:lnTo>
                  <a:lnTo>
                    <a:pt x="1298" y="1543"/>
                  </a:lnTo>
                  <a:lnTo>
                    <a:pt x="1329" y="1523"/>
                  </a:lnTo>
                  <a:lnTo>
                    <a:pt x="1358" y="1501"/>
                  </a:lnTo>
                  <a:lnTo>
                    <a:pt x="1385" y="1479"/>
                  </a:lnTo>
                  <a:lnTo>
                    <a:pt x="1412" y="1456"/>
                  </a:lnTo>
                  <a:lnTo>
                    <a:pt x="1439" y="1432"/>
                  </a:lnTo>
                  <a:lnTo>
                    <a:pt x="1463" y="1406"/>
                  </a:lnTo>
                  <a:lnTo>
                    <a:pt x="1487" y="1380"/>
                  </a:lnTo>
                  <a:lnTo>
                    <a:pt x="1510" y="1352"/>
                  </a:lnTo>
                  <a:lnTo>
                    <a:pt x="1531" y="1324"/>
                  </a:lnTo>
                  <a:lnTo>
                    <a:pt x="1552" y="1294"/>
                  </a:lnTo>
                  <a:lnTo>
                    <a:pt x="1570" y="1264"/>
                  </a:lnTo>
                  <a:lnTo>
                    <a:pt x="1588" y="1232"/>
                  </a:lnTo>
                  <a:lnTo>
                    <a:pt x="1604" y="1201"/>
                  </a:lnTo>
                  <a:lnTo>
                    <a:pt x="1620" y="1168"/>
                  </a:lnTo>
                  <a:lnTo>
                    <a:pt x="1634" y="1135"/>
                  </a:lnTo>
                  <a:lnTo>
                    <a:pt x="1646" y="1100"/>
                  </a:lnTo>
                  <a:lnTo>
                    <a:pt x="1657" y="1066"/>
                  </a:lnTo>
                  <a:lnTo>
                    <a:pt x="1667" y="1029"/>
                  </a:lnTo>
                  <a:lnTo>
                    <a:pt x="1675" y="993"/>
                  </a:lnTo>
                  <a:lnTo>
                    <a:pt x="1671" y="947"/>
                  </a:lnTo>
                  <a:lnTo>
                    <a:pt x="1667" y="902"/>
                  </a:lnTo>
                  <a:lnTo>
                    <a:pt x="1660" y="857"/>
                  </a:lnTo>
                  <a:lnTo>
                    <a:pt x="1652" y="813"/>
                  </a:lnTo>
                  <a:lnTo>
                    <a:pt x="1641" y="769"/>
                  </a:lnTo>
                  <a:lnTo>
                    <a:pt x="1629" y="727"/>
                  </a:lnTo>
                  <a:lnTo>
                    <a:pt x="1614" y="684"/>
                  </a:lnTo>
                  <a:lnTo>
                    <a:pt x="1598" y="643"/>
                  </a:lnTo>
                  <a:lnTo>
                    <a:pt x="1603" y="665"/>
                  </a:lnTo>
                  <a:lnTo>
                    <a:pt x="1608" y="688"/>
                  </a:lnTo>
                  <a:lnTo>
                    <a:pt x="1611" y="711"/>
                  </a:lnTo>
                  <a:lnTo>
                    <a:pt x="1614" y="734"/>
                  </a:lnTo>
                  <a:lnTo>
                    <a:pt x="1618" y="757"/>
                  </a:lnTo>
                  <a:lnTo>
                    <a:pt x="1619" y="781"/>
                  </a:lnTo>
                  <a:lnTo>
                    <a:pt x="1620" y="804"/>
                  </a:lnTo>
                  <a:lnTo>
                    <a:pt x="1621" y="829"/>
                  </a:lnTo>
                  <a:lnTo>
                    <a:pt x="1620" y="869"/>
                  </a:lnTo>
                  <a:lnTo>
                    <a:pt x="1616" y="909"/>
                  </a:lnTo>
                  <a:lnTo>
                    <a:pt x="1611" y="947"/>
                  </a:lnTo>
                  <a:lnTo>
                    <a:pt x="1604" y="986"/>
                  </a:lnTo>
                  <a:lnTo>
                    <a:pt x="1596" y="1023"/>
                  </a:lnTo>
                  <a:lnTo>
                    <a:pt x="1586" y="1059"/>
                  </a:lnTo>
                  <a:lnTo>
                    <a:pt x="1574" y="1095"/>
                  </a:lnTo>
                  <a:lnTo>
                    <a:pt x="1559" y="1130"/>
                  </a:lnTo>
                  <a:lnTo>
                    <a:pt x="1544" y="1164"/>
                  </a:lnTo>
                  <a:lnTo>
                    <a:pt x="1527" y="1198"/>
                  </a:lnTo>
                  <a:lnTo>
                    <a:pt x="1508" y="1230"/>
                  </a:lnTo>
                  <a:lnTo>
                    <a:pt x="1488" y="1262"/>
                  </a:lnTo>
                  <a:lnTo>
                    <a:pt x="1466" y="1293"/>
                  </a:lnTo>
                  <a:lnTo>
                    <a:pt x="1443" y="1321"/>
                  </a:lnTo>
                  <a:lnTo>
                    <a:pt x="1419" y="1350"/>
                  </a:lnTo>
                  <a:lnTo>
                    <a:pt x="1394" y="1377"/>
                  </a:lnTo>
                  <a:lnTo>
                    <a:pt x="1366" y="1403"/>
                  </a:lnTo>
                  <a:lnTo>
                    <a:pt x="1339" y="1427"/>
                  </a:lnTo>
                  <a:lnTo>
                    <a:pt x="1309" y="1450"/>
                  </a:lnTo>
                  <a:lnTo>
                    <a:pt x="1279" y="1472"/>
                  </a:lnTo>
                  <a:lnTo>
                    <a:pt x="1248" y="1491"/>
                  </a:lnTo>
                  <a:lnTo>
                    <a:pt x="1215" y="1510"/>
                  </a:lnTo>
                  <a:lnTo>
                    <a:pt x="1182" y="1528"/>
                  </a:lnTo>
                  <a:lnTo>
                    <a:pt x="1147" y="1543"/>
                  </a:lnTo>
                  <a:lnTo>
                    <a:pt x="1112" y="1557"/>
                  </a:lnTo>
                  <a:lnTo>
                    <a:pt x="1076" y="1569"/>
                  </a:lnTo>
                  <a:lnTo>
                    <a:pt x="1039" y="1579"/>
                  </a:lnTo>
                  <a:lnTo>
                    <a:pt x="1002" y="1588"/>
                  </a:lnTo>
                  <a:lnTo>
                    <a:pt x="964" y="1595"/>
                  </a:lnTo>
                  <a:lnTo>
                    <a:pt x="925" y="1600"/>
                  </a:lnTo>
                  <a:lnTo>
                    <a:pt x="886" y="1603"/>
                  </a:lnTo>
                  <a:lnTo>
                    <a:pt x="845" y="1603"/>
                  </a:lnTo>
                  <a:lnTo>
                    <a:pt x="806" y="1603"/>
                  </a:lnTo>
                  <a:lnTo>
                    <a:pt x="766" y="1600"/>
                  </a:lnTo>
                  <a:lnTo>
                    <a:pt x="728" y="1595"/>
                  </a:lnTo>
                  <a:lnTo>
                    <a:pt x="689" y="1588"/>
                  </a:lnTo>
                  <a:lnTo>
                    <a:pt x="652" y="1579"/>
                  </a:lnTo>
                  <a:lnTo>
                    <a:pt x="616" y="1569"/>
                  </a:lnTo>
                  <a:lnTo>
                    <a:pt x="580" y="1557"/>
                  </a:lnTo>
                  <a:lnTo>
                    <a:pt x="545" y="1543"/>
                  </a:lnTo>
                  <a:lnTo>
                    <a:pt x="509" y="1528"/>
                  </a:lnTo>
                  <a:lnTo>
                    <a:pt x="476" y="1510"/>
                  </a:lnTo>
                  <a:lnTo>
                    <a:pt x="444" y="1491"/>
                  </a:lnTo>
                  <a:lnTo>
                    <a:pt x="413" y="1472"/>
                  </a:lnTo>
                  <a:lnTo>
                    <a:pt x="382" y="1450"/>
                  </a:lnTo>
                  <a:lnTo>
                    <a:pt x="353" y="1427"/>
                  </a:lnTo>
                  <a:lnTo>
                    <a:pt x="325" y="1403"/>
                  </a:lnTo>
                  <a:lnTo>
                    <a:pt x="298" y="1377"/>
                  </a:lnTo>
                  <a:lnTo>
                    <a:pt x="272" y="1350"/>
                  </a:lnTo>
                  <a:lnTo>
                    <a:pt x="248" y="1321"/>
                  </a:lnTo>
                  <a:lnTo>
                    <a:pt x="225" y="1293"/>
                  </a:lnTo>
                  <a:lnTo>
                    <a:pt x="203" y="1262"/>
                  </a:lnTo>
                  <a:lnTo>
                    <a:pt x="184" y="1230"/>
                  </a:lnTo>
                  <a:lnTo>
                    <a:pt x="165" y="1198"/>
                  </a:lnTo>
                  <a:lnTo>
                    <a:pt x="147" y="1164"/>
                  </a:lnTo>
                  <a:lnTo>
                    <a:pt x="132" y="1130"/>
                  </a:lnTo>
                  <a:lnTo>
                    <a:pt x="118" y="1095"/>
                  </a:lnTo>
                  <a:lnTo>
                    <a:pt x="106" y="1059"/>
                  </a:lnTo>
                  <a:lnTo>
                    <a:pt x="96" y="1023"/>
                  </a:lnTo>
                  <a:lnTo>
                    <a:pt x="87" y="986"/>
                  </a:lnTo>
                  <a:lnTo>
                    <a:pt x="80" y="947"/>
                  </a:lnTo>
                  <a:lnTo>
                    <a:pt x="75" y="909"/>
                  </a:lnTo>
                  <a:lnTo>
                    <a:pt x="72" y="869"/>
                  </a:lnTo>
                  <a:lnTo>
                    <a:pt x="71" y="829"/>
                  </a:lnTo>
                  <a:lnTo>
                    <a:pt x="72" y="789"/>
                  </a:lnTo>
                  <a:lnTo>
                    <a:pt x="75" y="750"/>
                  </a:lnTo>
                  <a:lnTo>
                    <a:pt x="80" y="711"/>
                  </a:lnTo>
                  <a:lnTo>
                    <a:pt x="87" y="673"/>
                  </a:lnTo>
                  <a:lnTo>
                    <a:pt x="96" y="635"/>
                  </a:lnTo>
                  <a:lnTo>
                    <a:pt x="106" y="598"/>
                  </a:lnTo>
                  <a:lnTo>
                    <a:pt x="118" y="563"/>
                  </a:lnTo>
                  <a:lnTo>
                    <a:pt x="132" y="528"/>
                  </a:lnTo>
                  <a:lnTo>
                    <a:pt x="147" y="493"/>
                  </a:lnTo>
                  <a:lnTo>
                    <a:pt x="165" y="460"/>
                  </a:lnTo>
                  <a:lnTo>
                    <a:pt x="184" y="427"/>
                  </a:lnTo>
                  <a:lnTo>
                    <a:pt x="203" y="396"/>
                  </a:lnTo>
                  <a:lnTo>
                    <a:pt x="225" y="366"/>
                  </a:lnTo>
                  <a:lnTo>
                    <a:pt x="248" y="336"/>
                  </a:lnTo>
                  <a:lnTo>
                    <a:pt x="272" y="308"/>
                  </a:lnTo>
                  <a:lnTo>
                    <a:pt x="298" y="281"/>
                  </a:lnTo>
                  <a:lnTo>
                    <a:pt x="325" y="256"/>
                  </a:lnTo>
                  <a:lnTo>
                    <a:pt x="353" y="232"/>
                  </a:lnTo>
                  <a:lnTo>
                    <a:pt x="382" y="209"/>
                  </a:lnTo>
                  <a:lnTo>
                    <a:pt x="413" y="187"/>
                  </a:lnTo>
                  <a:lnTo>
                    <a:pt x="444" y="167"/>
                  </a:lnTo>
                  <a:lnTo>
                    <a:pt x="476" y="148"/>
                  </a:lnTo>
                  <a:lnTo>
                    <a:pt x="509" y="131"/>
                  </a:lnTo>
                  <a:lnTo>
                    <a:pt x="545" y="115"/>
                  </a:lnTo>
                  <a:lnTo>
                    <a:pt x="580" y="101"/>
                  </a:lnTo>
                  <a:lnTo>
                    <a:pt x="616" y="89"/>
                  </a:lnTo>
                  <a:lnTo>
                    <a:pt x="652" y="79"/>
                  </a:lnTo>
                  <a:lnTo>
                    <a:pt x="689" y="70"/>
                  </a:lnTo>
                  <a:lnTo>
                    <a:pt x="728" y="63"/>
                  </a:lnTo>
                  <a:lnTo>
                    <a:pt x="766" y="58"/>
                  </a:lnTo>
                  <a:lnTo>
                    <a:pt x="806" y="55"/>
                  </a:lnTo>
                  <a:lnTo>
                    <a:pt x="845" y="54"/>
                  </a:lnTo>
                  <a:lnTo>
                    <a:pt x="869" y="55"/>
                  </a:lnTo>
                  <a:lnTo>
                    <a:pt x="893" y="56"/>
                  </a:lnTo>
                  <a:lnTo>
                    <a:pt x="918" y="57"/>
                  </a:lnTo>
                  <a:lnTo>
                    <a:pt x="941" y="60"/>
                  </a:lnTo>
                  <a:lnTo>
                    <a:pt x="964" y="63"/>
                  </a:lnTo>
                  <a:lnTo>
                    <a:pt x="987" y="67"/>
                  </a:lnTo>
                  <a:lnTo>
                    <a:pt x="1010" y="71"/>
                  </a:lnTo>
                  <a:lnTo>
                    <a:pt x="1032" y="77"/>
                  </a:lnTo>
                  <a:lnTo>
                    <a:pt x="991" y="60"/>
                  </a:lnTo>
                  <a:lnTo>
                    <a:pt x="948" y="46"/>
                  </a:lnTo>
                  <a:lnTo>
                    <a:pt x="905" y="34"/>
                  </a:lnTo>
                  <a:lnTo>
                    <a:pt x="863" y="23"/>
                  </a:lnTo>
                  <a:lnTo>
                    <a:pt x="818" y="14"/>
                  </a:lnTo>
                  <a:lnTo>
                    <a:pt x="773" y="8"/>
                  </a:lnTo>
                  <a:lnTo>
                    <a:pt x="728" y="2"/>
                  </a:lnTo>
                  <a:lnTo>
                    <a:pt x="682" y="0"/>
                  </a:lnTo>
                  <a:close/>
                </a:path>
              </a:pathLst>
            </a:custGeom>
            <a:solidFill>
              <a:srgbClr val="9B9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" name="Freeform 27"/>
            <p:cNvSpPr>
              <a:spLocks noEditPoints="1"/>
            </p:cNvSpPr>
            <p:nvPr/>
          </p:nvSpPr>
          <p:spPr bwMode="auto">
            <a:xfrm>
              <a:off x="1606" y="2045"/>
              <a:ext cx="324" cy="325"/>
            </a:xfrm>
            <a:custGeom>
              <a:avLst/>
              <a:gdLst>
                <a:gd name="T0" fmla="*/ 26 w 1621"/>
                <a:gd name="T1" fmla="*/ 1 h 1621"/>
                <a:gd name="T2" fmla="*/ 18 w 1621"/>
                <a:gd name="T3" fmla="*/ 3 h 1621"/>
                <a:gd name="T4" fmla="*/ 12 w 1621"/>
                <a:gd name="T5" fmla="*/ 7 h 1621"/>
                <a:gd name="T6" fmla="*/ 6 w 1621"/>
                <a:gd name="T7" fmla="*/ 13 h 1621"/>
                <a:gd name="T8" fmla="*/ 3 w 1621"/>
                <a:gd name="T9" fmla="*/ 20 h 1621"/>
                <a:gd name="T10" fmla="*/ 0 w 1621"/>
                <a:gd name="T11" fmla="*/ 28 h 1621"/>
                <a:gd name="T12" fmla="*/ 0 w 1621"/>
                <a:gd name="T13" fmla="*/ 36 h 1621"/>
                <a:gd name="T14" fmla="*/ 2 w 1621"/>
                <a:gd name="T15" fmla="*/ 44 h 1621"/>
                <a:gd name="T16" fmla="*/ 6 w 1621"/>
                <a:gd name="T17" fmla="*/ 51 h 1621"/>
                <a:gd name="T18" fmla="*/ 11 w 1621"/>
                <a:gd name="T19" fmla="*/ 57 h 1621"/>
                <a:gd name="T20" fmla="*/ 17 w 1621"/>
                <a:gd name="T21" fmla="*/ 61 h 1621"/>
                <a:gd name="T22" fmla="*/ 24 w 1621"/>
                <a:gd name="T23" fmla="*/ 64 h 1621"/>
                <a:gd name="T24" fmla="*/ 32 w 1621"/>
                <a:gd name="T25" fmla="*/ 65 h 1621"/>
                <a:gd name="T26" fmla="*/ 40 w 1621"/>
                <a:gd name="T27" fmla="*/ 64 h 1621"/>
                <a:gd name="T28" fmla="*/ 48 w 1621"/>
                <a:gd name="T29" fmla="*/ 61 h 1621"/>
                <a:gd name="T30" fmla="*/ 54 w 1621"/>
                <a:gd name="T31" fmla="*/ 57 h 1621"/>
                <a:gd name="T32" fmla="*/ 59 w 1621"/>
                <a:gd name="T33" fmla="*/ 51 h 1621"/>
                <a:gd name="T34" fmla="*/ 63 w 1621"/>
                <a:gd name="T35" fmla="*/ 44 h 1621"/>
                <a:gd name="T36" fmla="*/ 65 w 1621"/>
                <a:gd name="T37" fmla="*/ 36 h 1621"/>
                <a:gd name="T38" fmla="*/ 64 w 1621"/>
                <a:gd name="T39" fmla="*/ 28 h 1621"/>
                <a:gd name="T40" fmla="*/ 61 w 1621"/>
                <a:gd name="T41" fmla="*/ 21 h 1621"/>
                <a:gd name="T42" fmla="*/ 56 w 1621"/>
                <a:gd name="T43" fmla="*/ 15 h 1621"/>
                <a:gd name="T44" fmla="*/ 51 w 1621"/>
                <a:gd name="T45" fmla="*/ 9 h 1621"/>
                <a:gd name="T46" fmla="*/ 45 w 1621"/>
                <a:gd name="T47" fmla="*/ 5 h 1621"/>
                <a:gd name="T48" fmla="*/ 38 w 1621"/>
                <a:gd name="T49" fmla="*/ 2 h 1621"/>
                <a:gd name="T50" fmla="*/ 62 w 1621"/>
                <a:gd name="T51" fmla="*/ 32 h 1621"/>
                <a:gd name="T52" fmla="*/ 61 w 1621"/>
                <a:gd name="T53" fmla="*/ 40 h 1621"/>
                <a:gd name="T54" fmla="*/ 58 w 1621"/>
                <a:gd name="T55" fmla="*/ 47 h 1621"/>
                <a:gd name="T56" fmla="*/ 54 w 1621"/>
                <a:gd name="T57" fmla="*/ 53 h 1621"/>
                <a:gd name="T58" fmla="*/ 49 w 1621"/>
                <a:gd name="T59" fmla="*/ 57 h 1621"/>
                <a:gd name="T60" fmla="*/ 43 w 1621"/>
                <a:gd name="T61" fmla="*/ 61 h 1621"/>
                <a:gd name="T62" fmla="*/ 35 w 1621"/>
                <a:gd name="T63" fmla="*/ 62 h 1621"/>
                <a:gd name="T64" fmla="*/ 28 w 1621"/>
                <a:gd name="T65" fmla="*/ 62 h 1621"/>
                <a:gd name="T66" fmla="*/ 21 w 1621"/>
                <a:gd name="T67" fmla="*/ 60 h 1621"/>
                <a:gd name="T68" fmla="*/ 15 w 1621"/>
                <a:gd name="T69" fmla="*/ 56 h 1621"/>
                <a:gd name="T70" fmla="*/ 10 w 1621"/>
                <a:gd name="T71" fmla="*/ 52 h 1621"/>
                <a:gd name="T72" fmla="*/ 6 w 1621"/>
                <a:gd name="T73" fmla="*/ 46 h 1621"/>
                <a:gd name="T74" fmla="*/ 3 w 1621"/>
                <a:gd name="T75" fmla="*/ 38 h 1621"/>
                <a:gd name="T76" fmla="*/ 3 w 1621"/>
                <a:gd name="T77" fmla="*/ 31 h 1621"/>
                <a:gd name="T78" fmla="*/ 4 w 1621"/>
                <a:gd name="T79" fmla="*/ 24 h 1621"/>
                <a:gd name="T80" fmla="*/ 7 w 1621"/>
                <a:gd name="T81" fmla="*/ 17 h 1621"/>
                <a:gd name="T82" fmla="*/ 12 w 1621"/>
                <a:gd name="T83" fmla="*/ 12 h 1621"/>
                <a:gd name="T84" fmla="*/ 17 w 1621"/>
                <a:gd name="T85" fmla="*/ 7 h 1621"/>
                <a:gd name="T86" fmla="*/ 24 w 1621"/>
                <a:gd name="T87" fmla="*/ 4 h 1621"/>
                <a:gd name="T88" fmla="*/ 31 w 1621"/>
                <a:gd name="T89" fmla="*/ 3 h 1621"/>
                <a:gd name="T90" fmla="*/ 38 w 1621"/>
                <a:gd name="T91" fmla="*/ 3 h 1621"/>
                <a:gd name="T92" fmla="*/ 45 w 1621"/>
                <a:gd name="T93" fmla="*/ 6 h 1621"/>
                <a:gd name="T94" fmla="*/ 51 w 1621"/>
                <a:gd name="T95" fmla="*/ 10 h 1621"/>
                <a:gd name="T96" fmla="*/ 56 w 1621"/>
                <a:gd name="T97" fmla="*/ 15 h 1621"/>
                <a:gd name="T98" fmla="*/ 60 w 1621"/>
                <a:gd name="T99" fmla="*/ 21 h 1621"/>
                <a:gd name="T100" fmla="*/ 62 w 1621"/>
                <a:gd name="T101" fmla="*/ 28 h 162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621"/>
                <a:gd name="T154" fmla="*/ 0 h 1621"/>
                <a:gd name="T155" fmla="*/ 1621 w 1621"/>
                <a:gd name="T156" fmla="*/ 1621 h 162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621" h="1621">
                  <a:moveTo>
                    <a:pt x="807" y="0"/>
                  </a:moveTo>
                  <a:lnTo>
                    <a:pt x="765" y="1"/>
                  </a:lnTo>
                  <a:lnTo>
                    <a:pt x="725" y="4"/>
                  </a:lnTo>
                  <a:lnTo>
                    <a:pt x="684" y="10"/>
                  </a:lnTo>
                  <a:lnTo>
                    <a:pt x="644" y="17"/>
                  </a:lnTo>
                  <a:lnTo>
                    <a:pt x="605" y="26"/>
                  </a:lnTo>
                  <a:lnTo>
                    <a:pt x="567" y="37"/>
                  </a:lnTo>
                  <a:lnTo>
                    <a:pt x="529" y="50"/>
                  </a:lnTo>
                  <a:lnTo>
                    <a:pt x="493" y="65"/>
                  </a:lnTo>
                  <a:lnTo>
                    <a:pt x="457" y="81"/>
                  </a:lnTo>
                  <a:lnTo>
                    <a:pt x="423" y="99"/>
                  </a:lnTo>
                  <a:lnTo>
                    <a:pt x="389" y="118"/>
                  </a:lnTo>
                  <a:lnTo>
                    <a:pt x="356" y="139"/>
                  </a:lnTo>
                  <a:lnTo>
                    <a:pt x="324" y="162"/>
                  </a:lnTo>
                  <a:lnTo>
                    <a:pt x="293" y="186"/>
                  </a:lnTo>
                  <a:lnTo>
                    <a:pt x="265" y="212"/>
                  </a:lnTo>
                  <a:lnTo>
                    <a:pt x="236" y="239"/>
                  </a:lnTo>
                  <a:lnTo>
                    <a:pt x="210" y="266"/>
                  </a:lnTo>
                  <a:lnTo>
                    <a:pt x="185" y="296"/>
                  </a:lnTo>
                  <a:lnTo>
                    <a:pt x="161" y="327"/>
                  </a:lnTo>
                  <a:lnTo>
                    <a:pt x="139" y="359"/>
                  </a:lnTo>
                  <a:lnTo>
                    <a:pt x="118" y="392"/>
                  </a:lnTo>
                  <a:lnTo>
                    <a:pt x="98" y="424"/>
                  </a:lnTo>
                  <a:lnTo>
                    <a:pt x="81" y="460"/>
                  </a:lnTo>
                  <a:lnTo>
                    <a:pt x="64" y="496"/>
                  </a:lnTo>
                  <a:lnTo>
                    <a:pt x="50" y="532"/>
                  </a:lnTo>
                  <a:lnTo>
                    <a:pt x="37" y="569"/>
                  </a:lnTo>
                  <a:lnTo>
                    <a:pt x="26" y="608"/>
                  </a:lnTo>
                  <a:lnTo>
                    <a:pt x="17" y="647"/>
                  </a:lnTo>
                  <a:lnTo>
                    <a:pt x="10" y="687"/>
                  </a:lnTo>
                  <a:lnTo>
                    <a:pt x="5" y="727"/>
                  </a:lnTo>
                  <a:lnTo>
                    <a:pt x="2" y="768"/>
                  </a:lnTo>
                  <a:lnTo>
                    <a:pt x="0" y="810"/>
                  </a:lnTo>
                  <a:lnTo>
                    <a:pt x="2" y="851"/>
                  </a:lnTo>
                  <a:lnTo>
                    <a:pt x="5" y="893"/>
                  </a:lnTo>
                  <a:lnTo>
                    <a:pt x="10" y="934"/>
                  </a:lnTo>
                  <a:lnTo>
                    <a:pt x="17" y="973"/>
                  </a:lnTo>
                  <a:lnTo>
                    <a:pt x="27" y="1013"/>
                  </a:lnTo>
                  <a:lnTo>
                    <a:pt x="37" y="1051"/>
                  </a:lnTo>
                  <a:lnTo>
                    <a:pt x="50" y="1088"/>
                  </a:lnTo>
                  <a:lnTo>
                    <a:pt x="64" y="1126"/>
                  </a:lnTo>
                  <a:lnTo>
                    <a:pt x="81" y="1161"/>
                  </a:lnTo>
                  <a:lnTo>
                    <a:pt x="98" y="1196"/>
                  </a:lnTo>
                  <a:lnTo>
                    <a:pt x="118" y="1230"/>
                  </a:lnTo>
                  <a:lnTo>
                    <a:pt x="139" y="1263"/>
                  </a:lnTo>
                  <a:lnTo>
                    <a:pt x="162" y="1295"/>
                  </a:lnTo>
                  <a:lnTo>
                    <a:pt x="186" y="1325"/>
                  </a:lnTo>
                  <a:lnTo>
                    <a:pt x="211" y="1355"/>
                  </a:lnTo>
                  <a:lnTo>
                    <a:pt x="239" y="1382"/>
                  </a:lnTo>
                  <a:lnTo>
                    <a:pt x="266" y="1410"/>
                  </a:lnTo>
                  <a:lnTo>
                    <a:pt x="296" y="1435"/>
                  </a:lnTo>
                  <a:lnTo>
                    <a:pt x="326" y="1459"/>
                  </a:lnTo>
                  <a:lnTo>
                    <a:pt x="358" y="1481"/>
                  </a:lnTo>
                  <a:lnTo>
                    <a:pt x="391" y="1503"/>
                  </a:lnTo>
                  <a:lnTo>
                    <a:pt x="425" y="1522"/>
                  </a:lnTo>
                  <a:lnTo>
                    <a:pt x="459" y="1540"/>
                  </a:lnTo>
                  <a:lnTo>
                    <a:pt x="495" y="1557"/>
                  </a:lnTo>
                  <a:lnTo>
                    <a:pt x="533" y="1571"/>
                  </a:lnTo>
                  <a:lnTo>
                    <a:pt x="570" y="1583"/>
                  </a:lnTo>
                  <a:lnTo>
                    <a:pt x="608" y="1594"/>
                  </a:lnTo>
                  <a:lnTo>
                    <a:pt x="648" y="1604"/>
                  </a:lnTo>
                  <a:lnTo>
                    <a:pt x="687" y="1611"/>
                  </a:lnTo>
                  <a:lnTo>
                    <a:pt x="728" y="1616"/>
                  </a:lnTo>
                  <a:lnTo>
                    <a:pt x="768" y="1619"/>
                  </a:lnTo>
                  <a:lnTo>
                    <a:pt x="810" y="1621"/>
                  </a:lnTo>
                  <a:lnTo>
                    <a:pt x="852" y="1619"/>
                  </a:lnTo>
                  <a:lnTo>
                    <a:pt x="894" y="1616"/>
                  </a:lnTo>
                  <a:lnTo>
                    <a:pt x="934" y="1611"/>
                  </a:lnTo>
                  <a:lnTo>
                    <a:pt x="974" y="1604"/>
                  </a:lnTo>
                  <a:lnTo>
                    <a:pt x="1012" y="1594"/>
                  </a:lnTo>
                  <a:lnTo>
                    <a:pt x="1050" y="1584"/>
                  </a:lnTo>
                  <a:lnTo>
                    <a:pt x="1089" y="1571"/>
                  </a:lnTo>
                  <a:lnTo>
                    <a:pt x="1125" y="1557"/>
                  </a:lnTo>
                  <a:lnTo>
                    <a:pt x="1161" y="1540"/>
                  </a:lnTo>
                  <a:lnTo>
                    <a:pt x="1195" y="1523"/>
                  </a:lnTo>
                  <a:lnTo>
                    <a:pt x="1229" y="1503"/>
                  </a:lnTo>
                  <a:lnTo>
                    <a:pt x="1262" y="1482"/>
                  </a:lnTo>
                  <a:lnTo>
                    <a:pt x="1294" y="1460"/>
                  </a:lnTo>
                  <a:lnTo>
                    <a:pt x="1325" y="1436"/>
                  </a:lnTo>
                  <a:lnTo>
                    <a:pt x="1354" y="1411"/>
                  </a:lnTo>
                  <a:lnTo>
                    <a:pt x="1382" y="1385"/>
                  </a:lnTo>
                  <a:lnTo>
                    <a:pt x="1409" y="1356"/>
                  </a:lnTo>
                  <a:lnTo>
                    <a:pt x="1434" y="1326"/>
                  </a:lnTo>
                  <a:lnTo>
                    <a:pt x="1459" y="1297"/>
                  </a:lnTo>
                  <a:lnTo>
                    <a:pt x="1481" y="1265"/>
                  </a:lnTo>
                  <a:lnTo>
                    <a:pt x="1502" y="1232"/>
                  </a:lnTo>
                  <a:lnTo>
                    <a:pt x="1521" y="1198"/>
                  </a:lnTo>
                  <a:lnTo>
                    <a:pt x="1540" y="1164"/>
                  </a:lnTo>
                  <a:lnTo>
                    <a:pt x="1556" y="1128"/>
                  </a:lnTo>
                  <a:lnTo>
                    <a:pt x="1570" y="1092"/>
                  </a:lnTo>
                  <a:lnTo>
                    <a:pt x="1584" y="1054"/>
                  </a:lnTo>
                  <a:lnTo>
                    <a:pt x="1595" y="1016"/>
                  </a:lnTo>
                  <a:lnTo>
                    <a:pt x="1603" y="976"/>
                  </a:lnTo>
                  <a:lnTo>
                    <a:pt x="1611" y="937"/>
                  </a:lnTo>
                  <a:lnTo>
                    <a:pt x="1615" y="896"/>
                  </a:lnTo>
                  <a:lnTo>
                    <a:pt x="1619" y="856"/>
                  </a:lnTo>
                  <a:lnTo>
                    <a:pt x="1621" y="814"/>
                  </a:lnTo>
                  <a:lnTo>
                    <a:pt x="1612" y="776"/>
                  </a:lnTo>
                  <a:lnTo>
                    <a:pt x="1602" y="738"/>
                  </a:lnTo>
                  <a:lnTo>
                    <a:pt x="1591" y="701"/>
                  </a:lnTo>
                  <a:lnTo>
                    <a:pt x="1579" y="665"/>
                  </a:lnTo>
                  <a:lnTo>
                    <a:pt x="1565" y="630"/>
                  </a:lnTo>
                  <a:lnTo>
                    <a:pt x="1550" y="595"/>
                  </a:lnTo>
                  <a:lnTo>
                    <a:pt x="1534" y="559"/>
                  </a:lnTo>
                  <a:lnTo>
                    <a:pt x="1517" y="525"/>
                  </a:lnTo>
                  <a:lnTo>
                    <a:pt x="1498" y="492"/>
                  </a:lnTo>
                  <a:lnTo>
                    <a:pt x="1478" y="461"/>
                  </a:lnTo>
                  <a:lnTo>
                    <a:pt x="1456" y="429"/>
                  </a:lnTo>
                  <a:lnTo>
                    <a:pt x="1434" y="398"/>
                  </a:lnTo>
                  <a:lnTo>
                    <a:pt x="1411" y="368"/>
                  </a:lnTo>
                  <a:lnTo>
                    <a:pt x="1387" y="340"/>
                  </a:lnTo>
                  <a:lnTo>
                    <a:pt x="1362" y="311"/>
                  </a:lnTo>
                  <a:lnTo>
                    <a:pt x="1336" y="284"/>
                  </a:lnTo>
                  <a:lnTo>
                    <a:pt x="1309" y="259"/>
                  </a:lnTo>
                  <a:lnTo>
                    <a:pt x="1281" y="234"/>
                  </a:lnTo>
                  <a:lnTo>
                    <a:pt x="1252" y="209"/>
                  </a:lnTo>
                  <a:lnTo>
                    <a:pt x="1223" y="186"/>
                  </a:lnTo>
                  <a:lnTo>
                    <a:pt x="1192" y="163"/>
                  </a:lnTo>
                  <a:lnTo>
                    <a:pt x="1160" y="142"/>
                  </a:lnTo>
                  <a:lnTo>
                    <a:pt x="1128" y="123"/>
                  </a:lnTo>
                  <a:lnTo>
                    <a:pt x="1094" y="104"/>
                  </a:lnTo>
                  <a:lnTo>
                    <a:pt x="1061" y="86"/>
                  </a:lnTo>
                  <a:lnTo>
                    <a:pt x="1026" y="70"/>
                  </a:lnTo>
                  <a:lnTo>
                    <a:pt x="991" y="56"/>
                  </a:lnTo>
                  <a:lnTo>
                    <a:pt x="956" y="41"/>
                  </a:lnTo>
                  <a:lnTo>
                    <a:pt x="919" y="29"/>
                  </a:lnTo>
                  <a:lnTo>
                    <a:pt x="883" y="18"/>
                  </a:lnTo>
                  <a:lnTo>
                    <a:pt x="845" y="9"/>
                  </a:lnTo>
                  <a:lnTo>
                    <a:pt x="807" y="0"/>
                  </a:lnTo>
                  <a:close/>
                  <a:moveTo>
                    <a:pt x="1550" y="810"/>
                  </a:moveTo>
                  <a:lnTo>
                    <a:pt x="1550" y="848"/>
                  </a:lnTo>
                  <a:lnTo>
                    <a:pt x="1546" y="885"/>
                  </a:lnTo>
                  <a:lnTo>
                    <a:pt x="1542" y="923"/>
                  </a:lnTo>
                  <a:lnTo>
                    <a:pt x="1535" y="959"/>
                  </a:lnTo>
                  <a:lnTo>
                    <a:pt x="1527" y="995"/>
                  </a:lnTo>
                  <a:lnTo>
                    <a:pt x="1517" y="1030"/>
                  </a:lnTo>
                  <a:lnTo>
                    <a:pt x="1506" y="1064"/>
                  </a:lnTo>
                  <a:lnTo>
                    <a:pt x="1492" y="1098"/>
                  </a:lnTo>
                  <a:lnTo>
                    <a:pt x="1477" y="1131"/>
                  </a:lnTo>
                  <a:lnTo>
                    <a:pt x="1461" y="1163"/>
                  </a:lnTo>
                  <a:lnTo>
                    <a:pt x="1443" y="1194"/>
                  </a:lnTo>
                  <a:lnTo>
                    <a:pt x="1423" y="1223"/>
                  </a:lnTo>
                  <a:lnTo>
                    <a:pt x="1404" y="1253"/>
                  </a:lnTo>
                  <a:lnTo>
                    <a:pt x="1382" y="1280"/>
                  </a:lnTo>
                  <a:lnTo>
                    <a:pt x="1358" y="1308"/>
                  </a:lnTo>
                  <a:lnTo>
                    <a:pt x="1334" y="1333"/>
                  </a:lnTo>
                  <a:lnTo>
                    <a:pt x="1308" y="1357"/>
                  </a:lnTo>
                  <a:lnTo>
                    <a:pt x="1281" y="1380"/>
                  </a:lnTo>
                  <a:lnTo>
                    <a:pt x="1253" y="1402"/>
                  </a:lnTo>
                  <a:lnTo>
                    <a:pt x="1224" y="1423"/>
                  </a:lnTo>
                  <a:lnTo>
                    <a:pt x="1194" y="1443"/>
                  </a:lnTo>
                  <a:lnTo>
                    <a:pt x="1163" y="1460"/>
                  </a:lnTo>
                  <a:lnTo>
                    <a:pt x="1132" y="1477"/>
                  </a:lnTo>
                  <a:lnTo>
                    <a:pt x="1099" y="1491"/>
                  </a:lnTo>
                  <a:lnTo>
                    <a:pt x="1065" y="1504"/>
                  </a:lnTo>
                  <a:lnTo>
                    <a:pt x="1031" y="1516"/>
                  </a:lnTo>
                  <a:lnTo>
                    <a:pt x="996" y="1526"/>
                  </a:lnTo>
                  <a:lnTo>
                    <a:pt x="959" y="1535"/>
                  </a:lnTo>
                  <a:lnTo>
                    <a:pt x="923" y="1542"/>
                  </a:lnTo>
                  <a:lnTo>
                    <a:pt x="886" y="1546"/>
                  </a:lnTo>
                  <a:lnTo>
                    <a:pt x="849" y="1548"/>
                  </a:lnTo>
                  <a:lnTo>
                    <a:pt x="810" y="1549"/>
                  </a:lnTo>
                  <a:lnTo>
                    <a:pt x="773" y="1548"/>
                  </a:lnTo>
                  <a:lnTo>
                    <a:pt x="736" y="1546"/>
                  </a:lnTo>
                  <a:lnTo>
                    <a:pt x="698" y="1542"/>
                  </a:lnTo>
                  <a:lnTo>
                    <a:pt x="662" y="1535"/>
                  </a:lnTo>
                  <a:lnTo>
                    <a:pt x="626" y="1526"/>
                  </a:lnTo>
                  <a:lnTo>
                    <a:pt x="591" y="1516"/>
                  </a:lnTo>
                  <a:lnTo>
                    <a:pt x="557" y="1504"/>
                  </a:lnTo>
                  <a:lnTo>
                    <a:pt x="523" y="1491"/>
                  </a:lnTo>
                  <a:lnTo>
                    <a:pt x="490" y="1477"/>
                  </a:lnTo>
                  <a:lnTo>
                    <a:pt x="458" y="1460"/>
                  </a:lnTo>
                  <a:lnTo>
                    <a:pt x="427" y="1443"/>
                  </a:lnTo>
                  <a:lnTo>
                    <a:pt x="398" y="1423"/>
                  </a:lnTo>
                  <a:lnTo>
                    <a:pt x="368" y="1402"/>
                  </a:lnTo>
                  <a:lnTo>
                    <a:pt x="341" y="1380"/>
                  </a:lnTo>
                  <a:lnTo>
                    <a:pt x="313" y="1357"/>
                  </a:lnTo>
                  <a:lnTo>
                    <a:pt x="288" y="1333"/>
                  </a:lnTo>
                  <a:lnTo>
                    <a:pt x="264" y="1308"/>
                  </a:lnTo>
                  <a:lnTo>
                    <a:pt x="240" y="1280"/>
                  </a:lnTo>
                  <a:lnTo>
                    <a:pt x="218" y="1253"/>
                  </a:lnTo>
                  <a:lnTo>
                    <a:pt x="198" y="1223"/>
                  </a:lnTo>
                  <a:lnTo>
                    <a:pt x="178" y="1194"/>
                  </a:lnTo>
                  <a:lnTo>
                    <a:pt x="161" y="1163"/>
                  </a:lnTo>
                  <a:lnTo>
                    <a:pt x="144" y="1131"/>
                  </a:lnTo>
                  <a:lnTo>
                    <a:pt x="129" y="1098"/>
                  </a:lnTo>
                  <a:lnTo>
                    <a:pt x="116" y="1064"/>
                  </a:lnTo>
                  <a:lnTo>
                    <a:pt x="105" y="1030"/>
                  </a:lnTo>
                  <a:lnTo>
                    <a:pt x="95" y="995"/>
                  </a:lnTo>
                  <a:lnTo>
                    <a:pt x="86" y="959"/>
                  </a:lnTo>
                  <a:lnTo>
                    <a:pt x="79" y="923"/>
                  </a:lnTo>
                  <a:lnTo>
                    <a:pt x="75" y="885"/>
                  </a:lnTo>
                  <a:lnTo>
                    <a:pt x="72" y="848"/>
                  </a:lnTo>
                  <a:lnTo>
                    <a:pt x="72" y="810"/>
                  </a:lnTo>
                  <a:lnTo>
                    <a:pt x="72" y="772"/>
                  </a:lnTo>
                  <a:lnTo>
                    <a:pt x="75" y="734"/>
                  </a:lnTo>
                  <a:lnTo>
                    <a:pt x="79" y="698"/>
                  </a:lnTo>
                  <a:lnTo>
                    <a:pt x="86" y="661"/>
                  </a:lnTo>
                  <a:lnTo>
                    <a:pt x="95" y="625"/>
                  </a:lnTo>
                  <a:lnTo>
                    <a:pt x="105" y="590"/>
                  </a:lnTo>
                  <a:lnTo>
                    <a:pt x="116" y="556"/>
                  </a:lnTo>
                  <a:lnTo>
                    <a:pt x="129" y="522"/>
                  </a:lnTo>
                  <a:lnTo>
                    <a:pt x="144" y="489"/>
                  </a:lnTo>
                  <a:lnTo>
                    <a:pt x="161" y="457"/>
                  </a:lnTo>
                  <a:lnTo>
                    <a:pt x="178" y="427"/>
                  </a:lnTo>
                  <a:lnTo>
                    <a:pt x="198" y="397"/>
                  </a:lnTo>
                  <a:lnTo>
                    <a:pt x="218" y="367"/>
                  </a:lnTo>
                  <a:lnTo>
                    <a:pt x="240" y="340"/>
                  </a:lnTo>
                  <a:lnTo>
                    <a:pt x="264" y="313"/>
                  </a:lnTo>
                  <a:lnTo>
                    <a:pt x="288" y="287"/>
                  </a:lnTo>
                  <a:lnTo>
                    <a:pt x="313" y="262"/>
                  </a:lnTo>
                  <a:lnTo>
                    <a:pt x="341" y="239"/>
                  </a:lnTo>
                  <a:lnTo>
                    <a:pt x="368" y="217"/>
                  </a:lnTo>
                  <a:lnTo>
                    <a:pt x="398" y="197"/>
                  </a:lnTo>
                  <a:lnTo>
                    <a:pt x="427" y="178"/>
                  </a:lnTo>
                  <a:lnTo>
                    <a:pt x="458" y="160"/>
                  </a:lnTo>
                  <a:lnTo>
                    <a:pt x="490" y="144"/>
                  </a:lnTo>
                  <a:lnTo>
                    <a:pt x="523" y="128"/>
                  </a:lnTo>
                  <a:lnTo>
                    <a:pt x="557" y="115"/>
                  </a:lnTo>
                  <a:lnTo>
                    <a:pt x="591" y="104"/>
                  </a:lnTo>
                  <a:lnTo>
                    <a:pt x="626" y="94"/>
                  </a:lnTo>
                  <a:lnTo>
                    <a:pt x="662" y="85"/>
                  </a:lnTo>
                  <a:lnTo>
                    <a:pt x="698" y="79"/>
                  </a:lnTo>
                  <a:lnTo>
                    <a:pt x="736" y="74"/>
                  </a:lnTo>
                  <a:lnTo>
                    <a:pt x="773" y="71"/>
                  </a:lnTo>
                  <a:lnTo>
                    <a:pt x="810" y="70"/>
                  </a:lnTo>
                  <a:lnTo>
                    <a:pt x="849" y="71"/>
                  </a:lnTo>
                  <a:lnTo>
                    <a:pt x="886" y="74"/>
                  </a:lnTo>
                  <a:lnTo>
                    <a:pt x="923" y="79"/>
                  </a:lnTo>
                  <a:lnTo>
                    <a:pt x="959" y="85"/>
                  </a:lnTo>
                  <a:lnTo>
                    <a:pt x="996" y="94"/>
                  </a:lnTo>
                  <a:lnTo>
                    <a:pt x="1031" y="104"/>
                  </a:lnTo>
                  <a:lnTo>
                    <a:pt x="1065" y="115"/>
                  </a:lnTo>
                  <a:lnTo>
                    <a:pt x="1099" y="128"/>
                  </a:lnTo>
                  <a:lnTo>
                    <a:pt x="1132" y="144"/>
                  </a:lnTo>
                  <a:lnTo>
                    <a:pt x="1163" y="160"/>
                  </a:lnTo>
                  <a:lnTo>
                    <a:pt x="1194" y="178"/>
                  </a:lnTo>
                  <a:lnTo>
                    <a:pt x="1224" y="197"/>
                  </a:lnTo>
                  <a:lnTo>
                    <a:pt x="1253" y="217"/>
                  </a:lnTo>
                  <a:lnTo>
                    <a:pt x="1281" y="239"/>
                  </a:lnTo>
                  <a:lnTo>
                    <a:pt x="1308" y="262"/>
                  </a:lnTo>
                  <a:lnTo>
                    <a:pt x="1334" y="287"/>
                  </a:lnTo>
                  <a:lnTo>
                    <a:pt x="1358" y="313"/>
                  </a:lnTo>
                  <a:lnTo>
                    <a:pt x="1382" y="340"/>
                  </a:lnTo>
                  <a:lnTo>
                    <a:pt x="1404" y="367"/>
                  </a:lnTo>
                  <a:lnTo>
                    <a:pt x="1423" y="397"/>
                  </a:lnTo>
                  <a:lnTo>
                    <a:pt x="1443" y="427"/>
                  </a:lnTo>
                  <a:lnTo>
                    <a:pt x="1461" y="457"/>
                  </a:lnTo>
                  <a:lnTo>
                    <a:pt x="1477" y="489"/>
                  </a:lnTo>
                  <a:lnTo>
                    <a:pt x="1492" y="522"/>
                  </a:lnTo>
                  <a:lnTo>
                    <a:pt x="1506" y="556"/>
                  </a:lnTo>
                  <a:lnTo>
                    <a:pt x="1517" y="590"/>
                  </a:lnTo>
                  <a:lnTo>
                    <a:pt x="1527" y="625"/>
                  </a:lnTo>
                  <a:lnTo>
                    <a:pt x="1535" y="661"/>
                  </a:lnTo>
                  <a:lnTo>
                    <a:pt x="1542" y="698"/>
                  </a:lnTo>
                  <a:lnTo>
                    <a:pt x="1546" y="734"/>
                  </a:lnTo>
                  <a:lnTo>
                    <a:pt x="1550" y="772"/>
                  </a:lnTo>
                  <a:lnTo>
                    <a:pt x="1550" y="810"/>
                  </a:lnTo>
                  <a:close/>
                </a:path>
              </a:pathLst>
            </a:custGeom>
            <a:solidFill>
              <a:srgbClr val="9F9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" name="Freeform 28"/>
            <p:cNvSpPr>
              <a:spLocks noEditPoints="1"/>
            </p:cNvSpPr>
            <p:nvPr/>
          </p:nvSpPr>
          <p:spPr bwMode="auto">
            <a:xfrm>
              <a:off x="1613" y="2052"/>
              <a:ext cx="310" cy="310"/>
            </a:xfrm>
            <a:custGeom>
              <a:avLst/>
              <a:gdLst>
                <a:gd name="T0" fmla="*/ 62 w 1550"/>
                <a:gd name="T1" fmla="*/ 27 h 1549"/>
                <a:gd name="T2" fmla="*/ 61 w 1550"/>
                <a:gd name="T3" fmla="*/ 23 h 1549"/>
                <a:gd name="T4" fmla="*/ 58 w 1550"/>
                <a:gd name="T5" fmla="*/ 18 h 1549"/>
                <a:gd name="T6" fmla="*/ 55 w 1550"/>
                <a:gd name="T7" fmla="*/ 14 h 1549"/>
                <a:gd name="T8" fmla="*/ 52 w 1550"/>
                <a:gd name="T9" fmla="*/ 10 h 1549"/>
                <a:gd name="T10" fmla="*/ 48 w 1550"/>
                <a:gd name="T11" fmla="*/ 7 h 1549"/>
                <a:gd name="T12" fmla="*/ 44 w 1550"/>
                <a:gd name="T13" fmla="*/ 4 h 1549"/>
                <a:gd name="T14" fmla="*/ 39 w 1550"/>
                <a:gd name="T15" fmla="*/ 1 h 1549"/>
                <a:gd name="T16" fmla="*/ 35 w 1550"/>
                <a:gd name="T17" fmla="*/ 0 h 1549"/>
                <a:gd name="T18" fmla="*/ 29 w 1550"/>
                <a:gd name="T19" fmla="*/ 0 h 1549"/>
                <a:gd name="T20" fmla="*/ 22 w 1550"/>
                <a:gd name="T21" fmla="*/ 1 h 1549"/>
                <a:gd name="T22" fmla="*/ 15 w 1550"/>
                <a:gd name="T23" fmla="*/ 5 h 1549"/>
                <a:gd name="T24" fmla="*/ 9 w 1550"/>
                <a:gd name="T25" fmla="*/ 9 h 1549"/>
                <a:gd name="T26" fmla="*/ 5 w 1550"/>
                <a:gd name="T27" fmla="*/ 15 h 1549"/>
                <a:gd name="T28" fmla="*/ 1 w 1550"/>
                <a:gd name="T29" fmla="*/ 22 h 1549"/>
                <a:gd name="T30" fmla="*/ 0 w 1550"/>
                <a:gd name="T31" fmla="*/ 29 h 1549"/>
                <a:gd name="T32" fmla="*/ 1 w 1550"/>
                <a:gd name="T33" fmla="*/ 37 h 1549"/>
                <a:gd name="T34" fmla="*/ 3 w 1550"/>
                <a:gd name="T35" fmla="*/ 44 h 1549"/>
                <a:gd name="T36" fmla="*/ 7 w 1550"/>
                <a:gd name="T37" fmla="*/ 51 h 1549"/>
                <a:gd name="T38" fmla="*/ 12 w 1550"/>
                <a:gd name="T39" fmla="*/ 56 h 1549"/>
                <a:gd name="T40" fmla="*/ 19 w 1550"/>
                <a:gd name="T41" fmla="*/ 60 h 1549"/>
                <a:gd name="T42" fmla="*/ 26 w 1550"/>
                <a:gd name="T43" fmla="*/ 62 h 1549"/>
                <a:gd name="T44" fmla="*/ 34 w 1550"/>
                <a:gd name="T45" fmla="*/ 62 h 1549"/>
                <a:gd name="T46" fmla="*/ 42 w 1550"/>
                <a:gd name="T47" fmla="*/ 60 h 1549"/>
                <a:gd name="T48" fmla="*/ 48 w 1550"/>
                <a:gd name="T49" fmla="*/ 57 h 1549"/>
                <a:gd name="T50" fmla="*/ 54 w 1550"/>
                <a:gd name="T51" fmla="*/ 52 h 1549"/>
                <a:gd name="T52" fmla="*/ 58 w 1550"/>
                <a:gd name="T53" fmla="*/ 46 h 1549"/>
                <a:gd name="T54" fmla="*/ 61 w 1550"/>
                <a:gd name="T55" fmla="*/ 39 h 1549"/>
                <a:gd name="T56" fmla="*/ 62 w 1550"/>
                <a:gd name="T57" fmla="*/ 31 h 1549"/>
                <a:gd name="T58" fmla="*/ 59 w 1550"/>
                <a:gd name="T59" fmla="*/ 37 h 1549"/>
                <a:gd name="T60" fmla="*/ 56 w 1550"/>
                <a:gd name="T61" fmla="*/ 43 h 1549"/>
                <a:gd name="T62" fmla="*/ 53 w 1550"/>
                <a:gd name="T63" fmla="*/ 49 h 1549"/>
                <a:gd name="T64" fmla="*/ 48 w 1550"/>
                <a:gd name="T65" fmla="*/ 54 h 1549"/>
                <a:gd name="T66" fmla="*/ 42 w 1550"/>
                <a:gd name="T67" fmla="*/ 57 h 1549"/>
                <a:gd name="T68" fmla="*/ 35 w 1550"/>
                <a:gd name="T69" fmla="*/ 59 h 1549"/>
                <a:gd name="T70" fmla="*/ 28 w 1550"/>
                <a:gd name="T71" fmla="*/ 59 h 1549"/>
                <a:gd name="T72" fmla="*/ 21 w 1550"/>
                <a:gd name="T73" fmla="*/ 57 h 1549"/>
                <a:gd name="T74" fmla="*/ 15 w 1550"/>
                <a:gd name="T75" fmla="*/ 54 h 1549"/>
                <a:gd name="T76" fmla="*/ 10 w 1550"/>
                <a:gd name="T77" fmla="*/ 50 h 1549"/>
                <a:gd name="T78" fmla="*/ 6 w 1550"/>
                <a:gd name="T79" fmla="*/ 44 h 1549"/>
                <a:gd name="T80" fmla="*/ 4 w 1550"/>
                <a:gd name="T81" fmla="*/ 38 h 1549"/>
                <a:gd name="T82" fmla="*/ 3 w 1550"/>
                <a:gd name="T83" fmla="*/ 31 h 1549"/>
                <a:gd name="T84" fmla="*/ 4 w 1550"/>
                <a:gd name="T85" fmla="*/ 24 h 1549"/>
                <a:gd name="T86" fmla="*/ 6 w 1550"/>
                <a:gd name="T87" fmla="*/ 18 h 1549"/>
                <a:gd name="T88" fmla="*/ 10 w 1550"/>
                <a:gd name="T89" fmla="*/ 12 h 1549"/>
                <a:gd name="T90" fmla="*/ 15 w 1550"/>
                <a:gd name="T91" fmla="*/ 8 h 1549"/>
                <a:gd name="T92" fmla="*/ 21 w 1550"/>
                <a:gd name="T93" fmla="*/ 5 h 1549"/>
                <a:gd name="T94" fmla="*/ 28 w 1550"/>
                <a:gd name="T95" fmla="*/ 3 h 1549"/>
                <a:gd name="T96" fmla="*/ 35 w 1550"/>
                <a:gd name="T97" fmla="*/ 3 h 1549"/>
                <a:gd name="T98" fmla="*/ 42 w 1550"/>
                <a:gd name="T99" fmla="*/ 5 h 1549"/>
                <a:gd name="T100" fmla="*/ 48 w 1550"/>
                <a:gd name="T101" fmla="*/ 8 h 1549"/>
                <a:gd name="T102" fmla="*/ 53 w 1550"/>
                <a:gd name="T103" fmla="*/ 13 h 1549"/>
                <a:gd name="T104" fmla="*/ 56 w 1550"/>
                <a:gd name="T105" fmla="*/ 19 h 1549"/>
                <a:gd name="T106" fmla="*/ 59 w 1550"/>
                <a:gd name="T107" fmla="*/ 25 h 154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550"/>
                <a:gd name="T163" fmla="*/ 0 h 1549"/>
                <a:gd name="T164" fmla="*/ 1550 w 1550"/>
                <a:gd name="T165" fmla="*/ 1549 h 154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550" h="1549">
                  <a:moveTo>
                    <a:pt x="1550" y="775"/>
                  </a:moveTo>
                  <a:lnTo>
                    <a:pt x="1549" y="750"/>
                  </a:lnTo>
                  <a:lnTo>
                    <a:pt x="1548" y="727"/>
                  </a:lnTo>
                  <a:lnTo>
                    <a:pt x="1547" y="703"/>
                  </a:lnTo>
                  <a:lnTo>
                    <a:pt x="1543" y="680"/>
                  </a:lnTo>
                  <a:lnTo>
                    <a:pt x="1540" y="657"/>
                  </a:lnTo>
                  <a:lnTo>
                    <a:pt x="1537" y="634"/>
                  </a:lnTo>
                  <a:lnTo>
                    <a:pt x="1532" y="611"/>
                  </a:lnTo>
                  <a:lnTo>
                    <a:pt x="1527" y="589"/>
                  </a:lnTo>
                  <a:lnTo>
                    <a:pt x="1517" y="565"/>
                  </a:lnTo>
                  <a:lnTo>
                    <a:pt x="1506" y="541"/>
                  </a:lnTo>
                  <a:lnTo>
                    <a:pt x="1495" y="518"/>
                  </a:lnTo>
                  <a:lnTo>
                    <a:pt x="1483" y="495"/>
                  </a:lnTo>
                  <a:lnTo>
                    <a:pt x="1470" y="473"/>
                  </a:lnTo>
                  <a:lnTo>
                    <a:pt x="1458" y="451"/>
                  </a:lnTo>
                  <a:lnTo>
                    <a:pt x="1443" y="429"/>
                  </a:lnTo>
                  <a:lnTo>
                    <a:pt x="1430" y="407"/>
                  </a:lnTo>
                  <a:lnTo>
                    <a:pt x="1415" y="386"/>
                  </a:lnTo>
                  <a:lnTo>
                    <a:pt x="1401" y="365"/>
                  </a:lnTo>
                  <a:lnTo>
                    <a:pt x="1385" y="346"/>
                  </a:lnTo>
                  <a:lnTo>
                    <a:pt x="1369" y="325"/>
                  </a:lnTo>
                  <a:lnTo>
                    <a:pt x="1352" y="306"/>
                  </a:lnTo>
                  <a:lnTo>
                    <a:pt x="1336" y="286"/>
                  </a:lnTo>
                  <a:lnTo>
                    <a:pt x="1318" y="268"/>
                  </a:lnTo>
                  <a:lnTo>
                    <a:pt x="1301" y="250"/>
                  </a:lnTo>
                  <a:lnTo>
                    <a:pt x="1282" y="231"/>
                  </a:lnTo>
                  <a:lnTo>
                    <a:pt x="1263" y="214"/>
                  </a:lnTo>
                  <a:lnTo>
                    <a:pt x="1244" y="197"/>
                  </a:lnTo>
                  <a:lnTo>
                    <a:pt x="1225" y="181"/>
                  </a:lnTo>
                  <a:lnTo>
                    <a:pt x="1204" y="164"/>
                  </a:lnTo>
                  <a:lnTo>
                    <a:pt x="1184" y="149"/>
                  </a:lnTo>
                  <a:lnTo>
                    <a:pt x="1164" y="135"/>
                  </a:lnTo>
                  <a:lnTo>
                    <a:pt x="1143" y="119"/>
                  </a:lnTo>
                  <a:lnTo>
                    <a:pt x="1121" y="106"/>
                  </a:lnTo>
                  <a:lnTo>
                    <a:pt x="1099" y="92"/>
                  </a:lnTo>
                  <a:lnTo>
                    <a:pt x="1077" y="80"/>
                  </a:lnTo>
                  <a:lnTo>
                    <a:pt x="1055" y="67"/>
                  </a:lnTo>
                  <a:lnTo>
                    <a:pt x="1032" y="55"/>
                  </a:lnTo>
                  <a:lnTo>
                    <a:pt x="1009" y="44"/>
                  </a:lnTo>
                  <a:lnTo>
                    <a:pt x="985" y="33"/>
                  </a:lnTo>
                  <a:lnTo>
                    <a:pt x="962" y="23"/>
                  </a:lnTo>
                  <a:lnTo>
                    <a:pt x="939" y="17"/>
                  </a:lnTo>
                  <a:lnTo>
                    <a:pt x="916" y="13"/>
                  </a:lnTo>
                  <a:lnTo>
                    <a:pt x="893" y="10"/>
                  </a:lnTo>
                  <a:lnTo>
                    <a:pt x="870" y="6"/>
                  </a:lnTo>
                  <a:lnTo>
                    <a:pt x="847" y="3"/>
                  </a:lnTo>
                  <a:lnTo>
                    <a:pt x="822" y="2"/>
                  </a:lnTo>
                  <a:lnTo>
                    <a:pt x="798" y="1"/>
                  </a:lnTo>
                  <a:lnTo>
                    <a:pt x="774" y="0"/>
                  </a:lnTo>
                  <a:lnTo>
                    <a:pt x="735" y="1"/>
                  </a:lnTo>
                  <a:lnTo>
                    <a:pt x="695" y="4"/>
                  </a:lnTo>
                  <a:lnTo>
                    <a:pt x="657" y="9"/>
                  </a:lnTo>
                  <a:lnTo>
                    <a:pt x="618" y="16"/>
                  </a:lnTo>
                  <a:lnTo>
                    <a:pt x="581" y="25"/>
                  </a:lnTo>
                  <a:lnTo>
                    <a:pt x="545" y="35"/>
                  </a:lnTo>
                  <a:lnTo>
                    <a:pt x="509" y="47"/>
                  </a:lnTo>
                  <a:lnTo>
                    <a:pt x="474" y="61"/>
                  </a:lnTo>
                  <a:lnTo>
                    <a:pt x="438" y="77"/>
                  </a:lnTo>
                  <a:lnTo>
                    <a:pt x="405" y="94"/>
                  </a:lnTo>
                  <a:lnTo>
                    <a:pt x="373" y="113"/>
                  </a:lnTo>
                  <a:lnTo>
                    <a:pt x="342" y="133"/>
                  </a:lnTo>
                  <a:lnTo>
                    <a:pt x="311" y="155"/>
                  </a:lnTo>
                  <a:lnTo>
                    <a:pt x="282" y="178"/>
                  </a:lnTo>
                  <a:lnTo>
                    <a:pt x="254" y="202"/>
                  </a:lnTo>
                  <a:lnTo>
                    <a:pt x="227" y="227"/>
                  </a:lnTo>
                  <a:lnTo>
                    <a:pt x="201" y="254"/>
                  </a:lnTo>
                  <a:lnTo>
                    <a:pt x="177" y="282"/>
                  </a:lnTo>
                  <a:lnTo>
                    <a:pt x="154" y="312"/>
                  </a:lnTo>
                  <a:lnTo>
                    <a:pt x="132" y="342"/>
                  </a:lnTo>
                  <a:lnTo>
                    <a:pt x="113" y="373"/>
                  </a:lnTo>
                  <a:lnTo>
                    <a:pt x="94" y="406"/>
                  </a:lnTo>
                  <a:lnTo>
                    <a:pt x="76" y="439"/>
                  </a:lnTo>
                  <a:lnTo>
                    <a:pt x="61" y="474"/>
                  </a:lnTo>
                  <a:lnTo>
                    <a:pt x="47" y="509"/>
                  </a:lnTo>
                  <a:lnTo>
                    <a:pt x="35" y="544"/>
                  </a:lnTo>
                  <a:lnTo>
                    <a:pt x="25" y="581"/>
                  </a:lnTo>
                  <a:lnTo>
                    <a:pt x="16" y="619"/>
                  </a:lnTo>
                  <a:lnTo>
                    <a:pt x="9" y="657"/>
                  </a:lnTo>
                  <a:lnTo>
                    <a:pt x="4" y="696"/>
                  </a:lnTo>
                  <a:lnTo>
                    <a:pt x="1" y="735"/>
                  </a:lnTo>
                  <a:lnTo>
                    <a:pt x="0" y="775"/>
                  </a:lnTo>
                  <a:lnTo>
                    <a:pt x="1" y="815"/>
                  </a:lnTo>
                  <a:lnTo>
                    <a:pt x="4" y="855"/>
                  </a:lnTo>
                  <a:lnTo>
                    <a:pt x="9" y="893"/>
                  </a:lnTo>
                  <a:lnTo>
                    <a:pt x="16" y="932"/>
                  </a:lnTo>
                  <a:lnTo>
                    <a:pt x="25" y="969"/>
                  </a:lnTo>
                  <a:lnTo>
                    <a:pt x="35" y="1005"/>
                  </a:lnTo>
                  <a:lnTo>
                    <a:pt x="47" y="1041"/>
                  </a:lnTo>
                  <a:lnTo>
                    <a:pt x="61" y="1076"/>
                  </a:lnTo>
                  <a:lnTo>
                    <a:pt x="76" y="1110"/>
                  </a:lnTo>
                  <a:lnTo>
                    <a:pt x="94" y="1144"/>
                  </a:lnTo>
                  <a:lnTo>
                    <a:pt x="113" y="1176"/>
                  </a:lnTo>
                  <a:lnTo>
                    <a:pt x="132" y="1208"/>
                  </a:lnTo>
                  <a:lnTo>
                    <a:pt x="154" y="1239"/>
                  </a:lnTo>
                  <a:lnTo>
                    <a:pt x="177" y="1267"/>
                  </a:lnTo>
                  <a:lnTo>
                    <a:pt x="201" y="1296"/>
                  </a:lnTo>
                  <a:lnTo>
                    <a:pt x="227" y="1323"/>
                  </a:lnTo>
                  <a:lnTo>
                    <a:pt x="254" y="1349"/>
                  </a:lnTo>
                  <a:lnTo>
                    <a:pt x="282" y="1373"/>
                  </a:lnTo>
                  <a:lnTo>
                    <a:pt x="311" y="1396"/>
                  </a:lnTo>
                  <a:lnTo>
                    <a:pt x="342" y="1418"/>
                  </a:lnTo>
                  <a:lnTo>
                    <a:pt x="373" y="1437"/>
                  </a:lnTo>
                  <a:lnTo>
                    <a:pt x="405" y="1456"/>
                  </a:lnTo>
                  <a:lnTo>
                    <a:pt x="438" y="1474"/>
                  </a:lnTo>
                  <a:lnTo>
                    <a:pt x="474" y="1489"/>
                  </a:lnTo>
                  <a:lnTo>
                    <a:pt x="509" y="1503"/>
                  </a:lnTo>
                  <a:lnTo>
                    <a:pt x="545" y="1515"/>
                  </a:lnTo>
                  <a:lnTo>
                    <a:pt x="581" y="1525"/>
                  </a:lnTo>
                  <a:lnTo>
                    <a:pt x="618" y="1534"/>
                  </a:lnTo>
                  <a:lnTo>
                    <a:pt x="657" y="1541"/>
                  </a:lnTo>
                  <a:lnTo>
                    <a:pt x="695" y="1546"/>
                  </a:lnTo>
                  <a:lnTo>
                    <a:pt x="735" y="1549"/>
                  </a:lnTo>
                  <a:lnTo>
                    <a:pt x="774" y="1549"/>
                  </a:lnTo>
                  <a:lnTo>
                    <a:pt x="815" y="1549"/>
                  </a:lnTo>
                  <a:lnTo>
                    <a:pt x="854" y="1546"/>
                  </a:lnTo>
                  <a:lnTo>
                    <a:pt x="893" y="1541"/>
                  </a:lnTo>
                  <a:lnTo>
                    <a:pt x="931" y="1534"/>
                  </a:lnTo>
                  <a:lnTo>
                    <a:pt x="968" y="1525"/>
                  </a:lnTo>
                  <a:lnTo>
                    <a:pt x="1005" y="1515"/>
                  </a:lnTo>
                  <a:lnTo>
                    <a:pt x="1041" y="1503"/>
                  </a:lnTo>
                  <a:lnTo>
                    <a:pt x="1076" y="1489"/>
                  </a:lnTo>
                  <a:lnTo>
                    <a:pt x="1111" y="1474"/>
                  </a:lnTo>
                  <a:lnTo>
                    <a:pt x="1144" y="1456"/>
                  </a:lnTo>
                  <a:lnTo>
                    <a:pt x="1177" y="1437"/>
                  </a:lnTo>
                  <a:lnTo>
                    <a:pt x="1208" y="1418"/>
                  </a:lnTo>
                  <a:lnTo>
                    <a:pt x="1238" y="1396"/>
                  </a:lnTo>
                  <a:lnTo>
                    <a:pt x="1268" y="1373"/>
                  </a:lnTo>
                  <a:lnTo>
                    <a:pt x="1295" y="1349"/>
                  </a:lnTo>
                  <a:lnTo>
                    <a:pt x="1323" y="1323"/>
                  </a:lnTo>
                  <a:lnTo>
                    <a:pt x="1348" y="1296"/>
                  </a:lnTo>
                  <a:lnTo>
                    <a:pt x="1372" y="1267"/>
                  </a:lnTo>
                  <a:lnTo>
                    <a:pt x="1395" y="1239"/>
                  </a:lnTo>
                  <a:lnTo>
                    <a:pt x="1417" y="1208"/>
                  </a:lnTo>
                  <a:lnTo>
                    <a:pt x="1437" y="1176"/>
                  </a:lnTo>
                  <a:lnTo>
                    <a:pt x="1456" y="1144"/>
                  </a:lnTo>
                  <a:lnTo>
                    <a:pt x="1473" y="1110"/>
                  </a:lnTo>
                  <a:lnTo>
                    <a:pt x="1488" y="1076"/>
                  </a:lnTo>
                  <a:lnTo>
                    <a:pt x="1503" y="1041"/>
                  </a:lnTo>
                  <a:lnTo>
                    <a:pt x="1515" y="1005"/>
                  </a:lnTo>
                  <a:lnTo>
                    <a:pt x="1525" y="969"/>
                  </a:lnTo>
                  <a:lnTo>
                    <a:pt x="1533" y="932"/>
                  </a:lnTo>
                  <a:lnTo>
                    <a:pt x="1540" y="893"/>
                  </a:lnTo>
                  <a:lnTo>
                    <a:pt x="1545" y="855"/>
                  </a:lnTo>
                  <a:lnTo>
                    <a:pt x="1549" y="815"/>
                  </a:lnTo>
                  <a:lnTo>
                    <a:pt x="1550" y="775"/>
                  </a:lnTo>
                  <a:close/>
                  <a:moveTo>
                    <a:pt x="1479" y="775"/>
                  </a:moveTo>
                  <a:lnTo>
                    <a:pt x="1479" y="811"/>
                  </a:lnTo>
                  <a:lnTo>
                    <a:pt x="1475" y="847"/>
                  </a:lnTo>
                  <a:lnTo>
                    <a:pt x="1471" y="882"/>
                  </a:lnTo>
                  <a:lnTo>
                    <a:pt x="1464" y="917"/>
                  </a:lnTo>
                  <a:lnTo>
                    <a:pt x="1457" y="951"/>
                  </a:lnTo>
                  <a:lnTo>
                    <a:pt x="1447" y="984"/>
                  </a:lnTo>
                  <a:lnTo>
                    <a:pt x="1436" y="1017"/>
                  </a:lnTo>
                  <a:lnTo>
                    <a:pt x="1424" y="1049"/>
                  </a:lnTo>
                  <a:lnTo>
                    <a:pt x="1409" y="1081"/>
                  </a:lnTo>
                  <a:lnTo>
                    <a:pt x="1394" y="1110"/>
                  </a:lnTo>
                  <a:lnTo>
                    <a:pt x="1377" y="1140"/>
                  </a:lnTo>
                  <a:lnTo>
                    <a:pt x="1359" y="1169"/>
                  </a:lnTo>
                  <a:lnTo>
                    <a:pt x="1339" y="1196"/>
                  </a:lnTo>
                  <a:lnTo>
                    <a:pt x="1318" y="1223"/>
                  </a:lnTo>
                  <a:lnTo>
                    <a:pt x="1296" y="1249"/>
                  </a:lnTo>
                  <a:lnTo>
                    <a:pt x="1272" y="1273"/>
                  </a:lnTo>
                  <a:lnTo>
                    <a:pt x="1248" y="1296"/>
                  </a:lnTo>
                  <a:lnTo>
                    <a:pt x="1223" y="1319"/>
                  </a:lnTo>
                  <a:lnTo>
                    <a:pt x="1195" y="1340"/>
                  </a:lnTo>
                  <a:lnTo>
                    <a:pt x="1168" y="1360"/>
                  </a:lnTo>
                  <a:lnTo>
                    <a:pt x="1140" y="1377"/>
                  </a:lnTo>
                  <a:lnTo>
                    <a:pt x="1110" y="1395"/>
                  </a:lnTo>
                  <a:lnTo>
                    <a:pt x="1080" y="1410"/>
                  </a:lnTo>
                  <a:lnTo>
                    <a:pt x="1048" y="1424"/>
                  </a:lnTo>
                  <a:lnTo>
                    <a:pt x="1017" y="1436"/>
                  </a:lnTo>
                  <a:lnTo>
                    <a:pt x="984" y="1447"/>
                  </a:lnTo>
                  <a:lnTo>
                    <a:pt x="951" y="1457"/>
                  </a:lnTo>
                  <a:lnTo>
                    <a:pt x="917" y="1465"/>
                  </a:lnTo>
                  <a:lnTo>
                    <a:pt x="882" y="1471"/>
                  </a:lnTo>
                  <a:lnTo>
                    <a:pt x="847" y="1476"/>
                  </a:lnTo>
                  <a:lnTo>
                    <a:pt x="811" y="1478"/>
                  </a:lnTo>
                  <a:lnTo>
                    <a:pt x="774" y="1479"/>
                  </a:lnTo>
                  <a:lnTo>
                    <a:pt x="738" y="1478"/>
                  </a:lnTo>
                  <a:lnTo>
                    <a:pt x="703" y="1476"/>
                  </a:lnTo>
                  <a:lnTo>
                    <a:pt x="668" y="1471"/>
                  </a:lnTo>
                  <a:lnTo>
                    <a:pt x="633" y="1465"/>
                  </a:lnTo>
                  <a:lnTo>
                    <a:pt x="599" y="1457"/>
                  </a:lnTo>
                  <a:lnTo>
                    <a:pt x="566" y="1447"/>
                  </a:lnTo>
                  <a:lnTo>
                    <a:pt x="533" y="1436"/>
                  </a:lnTo>
                  <a:lnTo>
                    <a:pt x="501" y="1424"/>
                  </a:lnTo>
                  <a:lnTo>
                    <a:pt x="469" y="1410"/>
                  </a:lnTo>
                  <a:lnTo>
                    <a:pt x="440" y="1395"/>
                  </a:lnTo>
                  <a:lnTo>
                    <a:pt x="410" y="1377"/>
                  </a:lnTo>
                  <a:lnTo>
                    <a:pt x="381" y="1360"/>
                  </a:lnTo>
                  <a:lnTo>
                    <a:pt x="353" y="1340"/>
                  </a:lnTo>
                  <a:lnTo>
                    <a:pt x="326" y="1319"/>
                  </a:lnTo>
                  <a:lnTo>
                    <a:pt x="301" y="1296"/>
                  </a:lnTo>
                  <a:lnTo>
                    <a:pt x="277" y="1273"/>
                  </a:lnTo>
                  <a:lnTo>
                    <a:pt x="253" y="1249"/>
                  </a:lnTo>
                  <a:lnTo>
                    <a:pt x="231" y="1223"/>
                  </a:lnTo>
                  <a:lnTo>
                    <a:pt x="210" y="1196"/>
                  </a:lnTo>
                  <a:lnTo>
                    <a:pt x="190" y="1169"/>
                  </a:lnTo>
                  <a:lnTo>
                    <a:pt x="173" y="1140"/>
                  </a:lnTo>
                  <a:lnTo>
                    <a:pt x="155" y="1110"/>
                  </a:lnTo>
                  <a:lnTo>
                    <a:pt x="140" y="1081"/>
                  </a:lnTo>
                  <a:lnTo>
                    <a:pt x="126" y="1049"/>
                  </a:lnTo>
                  <a:lnTo>
                    <a:pt x="114" y="1017"/>
                  </a:lnTo>
                  <a:lnTo>
                    <a:pt x="102" y="984"/>
                  </a:lnTo>
                  <a:lnTo>
                    <a:pt x="93" y="951"/>
                  </a:lnTo>
                  <a:lnTo>
                    <a:pt x="85" y="917"/>
                  </a:lnTo>
                  <a:lnTo>
                    <a:pt x="79" y="882"/>
                  </a:lnTo>
                  <a:lnTo>
                    <a:pt x="74" y="847"/>
                  </a:lnTo>
                  <a:lnTo>
                    <a:pt x="71" y="811"/>
                  </a:lnTo>
                  <a:lnTo>
                    <a:pt x="71" y="775"/>
                  </a:lnTo>
                  <a:lnTo>
                    <a:pt x="71" y="738"/>
                  </a:lnTo>
                  <a:lnTo>
                    <a:pt x="74" y="703"/>
                  </a:lnTo>
                  <a:lnTo>
                    <a:pt x="79" y="668"/>
                  </a:lnTo>
                  <a:lnTo>
                    <a:pt x="85" y="633"/>
                  </a:lnTo>
                  <a:lnTo>
                    <a:pt x="93" y="599"/>
                  </a:lnTo>
                  <a:lnTo>
                    <a:pt x="102" y="566"/>
                  </a:lnTo>
                  <a:lnTo>
                    <a:pt x="114" y="533"/>
                  </a:lnTo>
                  <a:lnTo>
                    <a:pt x="126" y="501"/>
                  </a:lnTo>
                  <a:lnTo>
                    <a:pt x="140" y="470"/>
                  </a:lnTo>
                  <a:lnTo>
                    <a:pt x="155" y="439"/>
                  </a:lnTo>
                  <a:lnTo>
                    <a:pt x="173" y="410"/>
                  </a:lnTo>
                  <a:lnTo>
                    <a:pt x="190" y="381"/>
                  </a:lnTo>
                  <a:lnTo>
                    <a:pt x="210" y="353"/>
                  </a:lnTo>
                  <a:lnTo>
                    <a:pt x="231" y="327"/>
                  </a:lnTo>
                  <a:lnTo>
                    <a:pt x="253" y="302"/>
                  </a:lnTo>
                  <a:lnTo>
                    <a:pt x="277" y="276"/>
                  </a:lnTo>
                  <a:lnTo>
                    <a:pt x="301" y="253"/>
                  </a:lnTo>
                  <a:lnTo>
                    <a:pt x="326" y="231"/>
                  </a:lnTo>
                  <a:lnTo>
                    <a:pt x="353" y="211"/>
                  </a:lnTo>
                  <a:lnTo>
                    <a:pt x="381" y="191"/>
                  </a:lnTo>
                  <a:lnTo>
                    <a:pt x="410" y="172"/>
                  </a:lnTo>
                  <a:lnTo>
                    <a:pt x="440" y="156"/>
                  </a:lnTo>
                  <a:lnTo>
                    <a:pt x="469" y="140"/>
                  </a:lnTo>
                  <a:lnTo>
                    <a:pt x="501" y="126"/>
                  </a:lnTo>
                  <a:lnTo>
                    <a:pt x="533" y="113"/>
                  </a:lnTo>
                  <a:lnTo>
                    <a:pt x="566" y="102"/>
                  </a:lnTo>
                  <a:lnTo>
                    <a:pt x="599" y="93"/>
                  </a:lnTo>
                  <a:lnTo>
                    <a:pt x="633" y="85"/>
                  </a:lnTo>
                  <a:lnTo>
                    <a:pt x="668" y="79"/>
                  </a:lnTo>
                  <a:lnTo>
                    <a:pt x="703" y="74"/>
                  </a:lnTo>
                  <a:lnTo>
                    <a:pt x="738" y="71"/>
                  </a:lnTo>
                  <a:lnTo>
                    <a:pt x="774" y="70"/>
                  </a:lnTo>
                  <a:lnTo>
                    <a:pt x="811" y="71"/>
                  </a:lnTo>
                  <a:lnTo>
                    <a:pt x="847" y="74"/>
                  </a:lnTo>
                  <a:lnTo>
                    <a:pt x="882" y="79"/>
                  </a:lnTo>
                  <a:lnTo>
                    <a:pt x="917" y="85"/>
                  </a:lnTo>
                  <a:lnTo>
                    <a:pt x="951" y="93"/>
                  </a:lnTo>
                  <a:lnTo>
                    <a:pt x="984" y="102"/>
                  </a:lnTo>
                  <a:lnTo>
                    <a:pt x="1017" y="113"/>
                  </a:lnTo>
                  <a:lnTo>
                    <a:pt x="1048" y="126"/>
                  </a:lnTo>
                  <a:lnTo>
                    <a:pt x="1080" y="140"/>
                  </a:lnTo>
                  <a:lnTo>
                    <a:pt x="1110" y="156"/>
                  </a:lnTo>
                  <a:lnTo>
                    <a:pt x="1140" y="172"/>
                  </a:lnTo>
                  <a:lnTo>
                    <a:pt x="1168" y="191"/>
                  </a:lnTo>
                  <a:lnTo>
                    <a:pt x="1195" y="211"/>
                  </a:lnTo>
                  <a:lnTo>
                    <a:pt x="1223" y="231"/>
                  </a:lnTo>
                  <a:lnTo>
                    <a:pt x="1248" y="253"/>
                  </a:lnTo>
                  <a:lnTo>
                    <a:pt x="1272" y="276"/>
                  </a:lnTo>
                  <a:lnTo>
                    <a:pt x="1296" y="302"/>
                  </a:lnTo>
                  <a:lnTo>
                    <a:pt x="1318" y="327"/>
                  </a:lnTo>
                  <a:lnTo>
                    <a:pt x="1339" y="353"/>
                  </a:lnTo>
                  <a:lnTo>
                    <a:pt x="1359" y="381"/>
                  </a:lnTo>
                  <a:lnTo>
                    <a:pt x="1377" y="410"/>
                  </a:lnTo>
                  <a:lnTo>
                    <a:pt x="1394" y="439"/>
                  </a:lnTo>
                  <a:lnTo>
                    <a:pt x="1409" y="470"/>
                  </a:lnTo>
                  <a:lnTo>
                    <a:pt x="1424" y="501"/>
                  </a:lnTo>
                  <a:lnTo>
                    <a:pt x="1436" y="533"/>
                  </a:lnTo>
                  <a:lnTo>
                    <a:pt x="1447" y="566"/>
                  </a:lnTo>
                  <a:lnTo>
                    <a:pt x="1457" y="599"/>
                  </a:lnTo>
                  <a:lnTo>
                    <a:pt x="1464" y="633"/>
                  </a:lnTo>
                  <a:lnTo>
                    <a:pt x="1471" y="668"/>
                  </a:lnTo>
                  <a:lnTo>
                    <a:pt x="1475" y="703"/>
                  </a:lnTo>
                  <a:lnTo>
                    <a:pt x="1479" y="738"/>
                  </a:lnTo>
                  <a:lnTo>
                    <a:pt x="1479" y="775"/>
                  </a:lnTo>
                  <a:close/>
                </a:path>
              </a:pathLst>
            </a:custGeom>
            <a:solidFill>
              <a:srgbClr val="A2A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" name="Freeform 29"/>
            <p:cNvSpPr>
              <a:spLocks noEditPoints="1"/>
            </p:cNvSpPr>
            <p:nvPr/>
          </p:nvSpPr>
          <p:spPr bwMode="auto">
            <a:xfrm>
              <a:off x="1620" y="2059"/>
              <a:ext cx="296" cy="296"/>
            </a:xfrm>
            <a:custGeom>
              <a:avLst/>
              <a:gdLst>
                <a:gd name="T0" fmla="*/ 59 w 1478"/>
                <a:gd name="T1" fmla="*/ 24 h 1479"/>
                <a:gd name="T2" fmla="*/ 56 w 1478"/>
                <a:gd name="T3" fmla="*/ 17 h 1479"/>
                <a:gd name="T4" fmla="*/ 52 w 1478"/>
                <a:gd name="T5" fmla="*/ 11 h 1479"/>
                <a:gd name="T6" fmla="*/ 47 w 1478"/>
                <a:gd name="T7" fmla="*/ 6 h 1479"/>
                <a:gd name="T8" fmla="*/ 41 w 1478"/>
                <a:gd name="T9" fmla="*/ 2 h 1479"/>
                <a:gd name="T10" fmla="*/ 34 w 1478"/>
                <a:gd name="T11" fmla="*/ 0 h 1479"/>
                <a:gd name="T12" fmla="*/ 27 w 1478"/>
                <a:gd name="T13" fmla="*/ 0 h 1479"/>
                <a:gd name="T14" fmla="*/ 19 w 1478"/>
                <a:gd name="T15" fmla="*/ 2 h 1479"/>
                <a:gd name="T16" fmla="*/ 13 w 1478"/>
                <a:gd name="T17" fmla="*/ 5 h 1479"/>
                <a:gd name="T18" fmla="*/ 8 w 1478"/>
                <a:gd name="T19" fmla="*/ 10 h 1479"/>
                <a:gd name="T20" fmla="*/ 4 w 1478"/>
                <a:gd name="T21" fmla="*/ 15 h 1479"/>
                <a:gd name="T22" fmla="*/ 1 w 1478"/>
                <a:gd name="T23" fmla="*/ 22 h 1479"/>
                <a:gd name="T24" fmla="*/ 0 w 1478"/>
                <a:gd name="T25" fmla="*/ 30 h 1479"/>
                <a:gd name="T26" fmla="*/ 1 w 1478"/>
                <a:gd name="T27" fmla="*/ 37 h 1479"/>
                <a:gd name="T28" fmla="*/ 4 w 1478"/>
                <a:gd name="T29" fmla="*/ 44 h 1479"/>
                <a:gd name="T30" fmla="*/ 8 w 1478"/>
                <a:gd name="T31" fmla="*/ 50 h 1479"/>
                <a:gd name="T32" fmla="*/ 13 w 1478"/>
                <a:gd name="T33" fmla="*/ 54 h 1479"/>
                <a:gd name="T34" fmla="*/ 19 w 1478"/>
                <a:gd name="T35" fmla="*/ 57 h 1479"/>
                <a:gd name="T36" fmla="*/ 27 w 1478"/>
                <a:gd name="T37" fmla="*/ 59 h 1479"/>
                <a:gd name="T38" fmla="*/ 34 w 1478"/>
                <a:gd name="T39" fmla="*/ 59 h 1479"/>
                <a:gd name="T40" fmla="*/ 41 w 1478"/>
                <a:gd name="T41" fmla="*/ 57 h 1479"/>
                <a:gd name="T42" fmla="*/ 47 w 1478"/>
                <a:gd name="T43" fmla="*/ 53 h 1479"/>
                <a:gd name="T44" fmla="*/ 52 w 1478"/>
                <a:gd name="T45" fmla="*/ 48 h 1479"/>
                <a:gd name="T46" fmla="*/ 56 w 1478"/>
                <a:gd name="T47" fmla="*/ 42 h 1479"/>
                <a:gd name="T48" fmla="*/ 59 w 1478"/>
                <a:gd name="T49" fmla="*/ 36 h 1479"/>
                <a:gd name="T50" fmla="*/ 56 w 1478"/>
                <a:gd name="T51" fmla="*/ 30 h 1479"/>
                <a:gd name="T52" fmla="*/ 56 w 1478"/>
                <a:gd name="T53" fmla="*/ 36 h 1479"/>
                <a:gd name="T54" fmla="*/ 53 w 1478"/>
                <a:gd name="T55" fmla="*/ 42 h 1479"/>
                <a:gd name="T56" fmla="*/ 49 w 1478"/>
                <a:gd name="T57" fmla="*/ 48 h 1479"/>
                <a:gd name="T58" fmla="*/ 45 w 1478"/>
                <a:gd name="T59" fmla="*/ 52 h 1479"/>
                <a:gd name="T60" fmla="*/ 39 w 1478"/>
                <a:gd name="T61" fmla="*/ 55 h 1479"/>
                <a:gd name="T62" fmla="*/ 32 w 1478"/>
                <a:gd name="T63" fmla="*/ 56 h 1479"/>
                <a:gd name="T64" fmla="*/ 26 w 1478"/>
                <a:gd name="T65" fmla="*/ 56 h 1479"/>
                <a:gd name="T66" fmla="*/ 19 w 1478"/>
                <a:gd name="T67" fmla="*/ 54 h 1479"/>
                <a:gd name="T68" fmla="*/ 14 w 1478"/>
                <a:gd name="T69" fmla="*/ 51 h 1479"/>
                <a:gd name="T70" fmla="*/ 9 w 1478"/>
                <a:gd name="T71" fmla="*/ 47 h 1479"/>
                <a:gd name="T72" fmla="*/ 5 w 1478"/>
                <a:gd name="T73" fmla="*/ 41 h 1479"/>
                <a:gd name="T74" fmla="*/ 3 w 1478"/>
                <a:gd name="T75" fmla="*/ 35 h 1479"/>
                <a:gd name="T76" fmla="*/ 3 w 1478"/>
                <a:gd name="T77" fmla="*/ 28 h 1479"/>
                <a:gd name="T78" fmla="*/ 4 w 1478"/>
                <a:gd name="T79" fmla="*/ 22 h 1479"/>
                <a:gd name="T80" fmla="*/ 7 w 1478"/>
                <a:gd name="T81" fmla="*/ 16 h 1479"/>
                <a:gd name="T82" fmla="*/ 11 w 1478"/>
                <a:gd name="T83" fmla="*/ 11 h 1479"/>
                <a:gd name="T84" fmla="*/ 16 w 1478"/>
                <a:gd name="T85" fmla="*/ 7 h 1479"/>
                <a:gd name="T86" fmla="*/ 22 w 1478"/>
                <a:gd name="T87" fmla="*/ 4 h 1479"/>
                <a:gd name="T88" fmla="*/ 28 w 1478"/>
                <a:gd name="T89" fmla="*/ 3 h 1479"/>
                <a:gd name="T90" fmla="*/ 35 w 1478"/>
                <a:gd name="T91" fmla="*/ 3 h 1479"/>
                <a:gd name="T92" fmla="*/ 41 w 1478"/>
                <a:gd name="T93" fmla="*/ 5 h 1479"/>
                <a:gd name="T94" fmla="*/ 47 w 1478"/>
                <a:gd name="T95" fmla="*/ 9 h 1479"/>
                <a:gd name="T96" fmla="*/ 51 w 1478"/>
                <a:gd name="T97" fmla="*/ 14 h 1479"/>
                <a:gd name="T98" fmla="*/ 54 w 1478"/>
                <a:gd name="T99" fmla="*/ 19 h 1479"/>
                <a:gd name="T100" fmla="*/ 56 w 1478"/>
                <a:gd name="T101" fmla="*/ 26 h 147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78"/>
                <a:gd name="T154" fmla="*/ 0 h 1479"/>
                <a:gd name="T155" fmla="*/ 1478 w 1478"/>
                <a:gd name="T156" fmla="*/ 1479 h 147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78" h="1479">
                  <a:moveTo>
                    <a:pt x="1478" y="740"/>
                  </a:moveTo>
                  <a:lnTo>
                    <a:pt x="1478" y="702"/>
                  </a:lnTo>
                  <a:lnTo>
                    <a:pt x="1474" y="664"/>
                  </a:lnTo>
                  <a:lnTo>
                    <a:pt x="1470" y="628"/>
                  </a:lnTo>
                  <a:lnTo>
                    <a:pt x="1463" y="591"/>
                  </a:lnTo>
                  <a:lnTo>
                    <a:pt x="1455" y="555"/>
                  </a:lnTo>
                  <a:lnTo>
                    <a:pt x="1445" y="520"/>
                  </a:lnTo>
                  <a:lnTo>
                    <a:pt x="1434" y="486"/>
                  </a:lnTo>
                  <a:lnTo>
                    <a:pt x="1420" y="452"/>
                  </a:lnTo>
                  <a:lnTo>
                    <a:pt x="1405" y="419"/>
                  </a:lnTo>
                  <a:lnTo>
                    <a:pt x="1389" y="387"/>
                  </a:lnTo>
                  <a:lnTo>
                    <a:pt x="1371" y="357"/>
                  </a:lnTo>
                  <a:lnTo>
                    <a:pt x="1351" y="327"/>
                  </a:lnTo>
                  <a:lnTo>
                    <a:pt x="1332" y="297"/>
                  </a:lnTo>
                  <a:lnTo>
                    <a:pt x="1310" y="270"/>
                  </a:lnTo>
                  <a:lnTo>
                    <a:pt x="1286" y="243"/>
                  </a:lnTo>
                  <a:lnTo>
                    <a:pt x="1262" y="217"/>
                  </a:lnTo>
                  <a:lnTo>
                    <a:pt x="1236" y="192"/>
                  </a:lnTo>
                  <a:lnTo>
                    <a:pt x="1209" y="169"/>
                  </a:lnTo>
                  <a:lnTo>
                    <a:pt x="1181" y="147"/>
                  </a:lnTo>
                  <a:lnTo>
                    <a:pt x="1152" y="126"/>
                  </a:lnTo>
                  <a:lnTo>
                    <a:pt x="1122" y="108"/>
                  </a:lnTo>
                  <a:lnTo>
                    <a:pt x="1091" y="90"/>
                  </a:lnTo>
                  <a:lnTo>
                    <a:pt x="1060" y="74"/>
                  </a:lnTo>
                  <a:lnTo>
                    <a:pt x="1027" y="58"/>
                  </a:lnTo>
                  <a:lnTo>
                    <a:pt x="993" y="45"/>
                  </a:lnTo>
                  <a:lnTo>
                    <a:pt x="959" y="34"/>
                  </a:lnTo>
                  <a:lnTo>
                    <a:pt x="924" y="24"/>
                  </a:lnTo>
                  <a:lnTo>
                    <a:pt x="887" y="15"/>
                  </a:lnTo>
                  <a:lnTo>
                    <a:pt x="851" y="9"/>
                  </a:lnTo>
                  <a:lnTo>
                    <a:pt x="814" y="4"/>
                  </a:lnTo>
                  <a:lnTo>
                    <a:pt x="777" y="1"/>
                  </a:lnTo>
                  <a:lnTo>
                    <a:pt x="738" y="0"/>
                  </a:lnTo>
                  <a:lnTo>
                    <a:pt x="701" y="1"/>
                  </a:lnTo>
                  <a:lnTo>
                    <a:pt x="664" y="4"/>
                  </a:lnTo>
                  <a:lnTo>
                    <a:pt x="626" y="9"/>
                  </a:lnTo>
                  <a:lnTo>
                    <a:pt x="590" y="15"/>
                  </a:lnTo>
                  <a:lnTo>
                    <a:pt x="554" y="24"/>
                  </a:lnTo>
                  <a:lnTo>
                    <a:pt x="519" y="34"/>
                  </a:lnTo>
                  <a:lnTo>
                    <a:pt x="485" y="45"/>
                  </a:lnTo>
                  <a:lnTo>
                    <a:pt x="451" y="58"/>
                  </a:lnTo>
                  <a:lnTo>
                    <a:pt x="418" y="74"/>
                  </a:lnTo>
                  <a:lnTo>
                    <a:pt x="386" y="90"/>
                  </a:lnTo>
                  <a:lnTo>
                    <a:pt x="355" y="108"/>
                  </a:lnTo>
                  <a:lnTo>
                    <a:pt x="326" y="126"/>
                  </a:lnTo>
                  <a:lnTo>
                    <a:pt x="296" y="147"/>
                  </a:lnTo>
                  <a:lnTo>
                    <a:pt x="269" y="169"/>
                  </a:lnTo>
                  <a:lnTo>
                    <a:pt x="241" y="192"/>
                  </a:lnTo>
                  <a:lnTo>
                    <a:pt x="216" y="217"/>
                  </a:lnTo>
                  <a:lnTo>
                    <a:pt x="192" y="243"/>
                  </a:lnTo>
                  <a:lnTo>
                    <a:pt x="168" y="270"/>
                  </a:lnTo>
                  <a:lnTo>
                    <a:pt x="146" y="297"/>
                  </a:lnTo>
                  <a:lnTo>
                    <a:pt x="126" y="327"/>
                  </a:lnTo>
                  <a:lnTo>
                    <a:pt x="106" y="357"/>
                  </a:lnTo>
                  <a:lnTo>
                    <a:pt x="89" y="387"/>
                  </a:lnTo>
                  <a:lnTo>
                    <a:pt x="72" y="419"/>
                  </a:lnTo>
                  <a:lnTo>
                    <a:pt x="57" y="452"/>
                  </a:lnTo>
                  <a:lnTo>
                    <a:pt x="44" y="486"/>
                  </a:lnTo>
                  <a:lnTo>
                    <a:pt x="33" y="520"/>
                  </a:lnTo>
                  <a:lnTo>
                    <a:pt x="23" y="555"/>
                  </a:lnTo>
                  <a:lnTo>
                    <a:pt x="14" y="591"/>
                  </a:lnTo>
                  <a:lnTo>
                    <a:pt x="7" y="628"/>
                  </a:lnTo>
                  <a:lnTo>
                    <a:pt x="3" y="664"/>
                  </a:lnTo>
                  <a:lnTo>
                    <a:pt x="0" y="702"/>
                  </a:lnTo>
                  <a:lnTo>
                    <a:pt x="0" y="740"/>
                  </a:lnTo>
                  <a:lnTo>
                    <a:pt x="0" y="778"/>
                  </a:lnTo>
                  <a:lnTo>
                    <a:pt x="3" y="815"/>
                  </a:lnTo>
                  <a:lnTo>
                    <a:pt x="7" y="853"/>
                  </a:lnTo>
                  <a:lnTo>
                    <a:pt x="14" y="889"/>
                  </a:lnTo>
                  <a:lnTo>
                    <a:pt x="23" y="925"/>
                  </a:lnTo>
                  <a:lnTo>
                    <a:pt x="33" y="960"/>
                  </a:lnTo>
                  <a:lnTo>
                    <a:pt x="44" y="994"/>
                  </a:lnTo>
                  <a:lnTo>
                    <a:pt x="57" y="1028"/>
                  </a:lnTo>
                  <a:lnTo>
                    <a:pt x="72" y="1061"/>
                  </a:lnTo>
                  <a:lnTo>
                    <a:pt x="89" y="1093"/>
                  </a:lnTo>
                  <a:lnTo>
                    <a:pt x="106" y="1124"/>
                  </a:lnTo>
                  <a:lnTo>
                    <a:pt x="126" y="1153"/>
                  </a:lnTo>
                  <a:lnTo>
                    <a:pt x="146" y="1183"/>
                  </a:lnTo>
                  <a:lnTo>
                    <a:pt x="168" y="1210"/>
                  </a:lnTo>
                  <a:lnTo>
                    <a:pt x="192" y="1238"/>
                  </a:lnTo>
                  <a:lnTo>
                    <a:pt x="216" y="1263"/>
                  </a:lnTo>
                  <a:lnTo>
                    <a:pt x="241" y="1287"/>
                  </a:lnTo>
                  <a:lnTo>
                    <a:pt x="269" y="1310"/>
                  </a:lnTo>
                  <a:lnTo>
                    <a:pt x="296" y="1332"/>
                  </a:lnTo>
                  <a:lnTo>
                    <a:pt x="326" y="1353"/>
                  </a:lnTo>
                  <a:lnTo>
                    <a:pt x="355" y="1373"/>
                  </a:lnTo>
                  <a:lnTo>
                    <a:pt x="386" y="1390"/>
                  </a:lnTo>
                  <a:lnTo>
                    <a:pt x="418" y="1407"/>
                  </a:lnTo>
                  <a:lnTo>
                    <a:pt x="451" y="1421"/>
                  </a:lnTo>
                  <a:lnTo>
                    <a:pt x="485" y="1434"/>
                  </a:lnTo>
                  <a:lnTo>
                    <a:pt x="519" y="1446"/>
                  </a:lnTo>
                  <a:lnTo>
                    <a:pt x="554" y="1456"/>
                  </a:lnTo>
                  <a:lnTo>
                    <a:pt x="590" y="1465"/>
                  </a:lnTo>
                  <a:lnTo>
                    <a:pt x="626" y="1472"/>
                  </a:lnTo>
                  <a:lnTo>
                    <a:pt x="664" y="1476"/>
                  </a:lnTo>
                  <a:lnTo>
                    <a:pt x="701" y="1478"/>
                  </a:lnTo>
                  <a:lnTo>
                    <a:pt x="738" y="1479"/>
                  </a:lnTo>
                  <a:lnTo>
                    <a:pt x="777" y="1478"/>
                  </a:lnTo>
                  <a:lnTo>
                    <a:pt x="814" y="1476"/>
                  </a:lnTo>
                  <a:lnTo>
                    <a:pt x="851" y="1472"/>
                  </a:lnTo>
                  <a:lnTo>
                    <a:pt x="887" y="1465"/>
                  </a:lnTo>
                  <a:lnTo>
                    <a:pt x="924" y="1456"/>
                  </a:lnTo>
                  <a:lnTo>
                    <a:pt x="959" y="1446"/>
                  </a:lnTo>
                  <a:lnTo>
                    <a:pt x="993" y="1434"/>
                  </a:lnTo>
                  <a:lnTo>
                    <a:pt x="1027" y="1421"/>
                  </a:lnTo>
                  <a:lnTo>
                    <a:pt x="1060" y="1407"/>
                  </a:lnTo>
                  <a:lnTo>
                    <a:pt x="1091" y="1390"/>
                  </a:lnTo>
                  <a:lnTo>
                    <a:pt x="1122" y="1373"/>
                  </a:lnTo>
                  <a:lnTo>
                    <a:pt x="1152" y="1353"/>
                  </a:lnTo>
                  <a:lnTo>
                    <a:pt x="1181" y="1332"/>
                  </a:lnTo>
                  <a:lnTo>
                    <a:pt x="1209" y="1310"/>
                  </a:lnTo>
                  <a:lnTo>
                    <a:pt x="1236" y="1287"/>
                  </a:lnTo>
                  <a:lnTo>
                    <a:pt x="1262" y="1263"/>
                  </a:lnTo>
                  <a:lnTo>
                    <a:pt x="1286" y="1238"/>
                  </a:lnTo>
                  <a:lnTo>
                    <a:pt x="1310" y="1210"/>
                  </a:lnTo>
                  <a:lnTo>
                    <a:pt x="1332" y="1183"/>
                  </a:lnTo>
                  <a:lnTo>
                    <a:pt x="1351" y="1153"/>
                  </a:lnTo>
                  <a:lnTo>
                    <a:pt x="1371" y="1124"/>
                  </a:lnTo>
                  <a:lnTo>
                    <a:pt x="1389" y="1093"/>
                  </a:lnTo>
                  <a:lnTo>
                    <a:pt x="1405" y="1061"/>
                  </a:lnTo>
                  <a:lnTo>
                    <a:pt x="1420" y="1028"/>
                  </a:lnTo>
                  <a:lnTo>
                    <a:pt x="1434" y="994"/>
                  </a:lnTo>
                  <a:lnTo>
                    <a:pt x="1445" y="960"/>
                  </a:lnTo>
                  <a:lnTo>
                    <a:pt x="1455" y="925"/>
                  </a:lnTo>
                  <a:lnTo>
                    <a:pt x="1463" y="889"/>
                  </a:lnTo>
                  <a:lnTo>
                    <a:pt x="1470" y="853"/>
                  </a:lnTo>
                  <a:lnTo>
                    <a:pt x="1474" y="815"/>
                  </a:lnTo>
                  <a:lnTo>
                    <a:pt x="1478" y="778"/>
                  </a:lnTo>
                  <a:lnTo>
                    <a:pt x="1478" y="740"/>
                  </a:lnTo>
                  <a:close/>
                  <a:moveTo>
                    <a:pt x="1407" y="740"/>
                  </a:moveTo>
                  <a:lnTo>
                    <a:pt x="1406" y="775"/>
                  </a:lnTo>
                  <a:lnTo>
                    <a:pt x="1404" y="809"/>
                  </a:lnTo>
                  <a:lnTo>
                    <a:pt x="1400" y="842"/>
                  </a:lnTo>
                  <a:lnTo>
                    <a:pt x="1394" y="875"/>
                  </a:lnTo>
                  <a:lnTo>
                    <a:pt x="1387" y="908"/>
                  </a:lnTo>
                  <a:lnTo>
                    <a:pt x="1378" y="939"/>
                  </a:lnTo>
                  <a:lnTo>
                    <a:pt x="1367" y="970"/>
                  </a:lnTo>
                  <a:lnTo>
                    <a:pt x="1355" y="1001"/>
                  </a:lnTo>
                  <a:lnTo>
                    <a:pt x="1342" y="1030"/>
                  </a:lnTo>
                  <a:lnTo>
                    <a:pt x="1327" y="1059"/>
                  </a:lnTo>
                  <a:lnTo>
                    <a:pt x="1311" y="1087"/>
                  </a:lnTo>
                  <a:lnTo>
                    <a:pt x="1293" y="1114"/>
                  </a:lnTo>
                  <a:lnTo>
                    <a:pt x="1275" y="1140"/>
                  </a:lnTo>
                  <a:lnTo>
                    <a:pt x="1255" y="1165"/>
                  </a:lnTo>
                  <a:lnTo>
                    <a:pt x="1234" y="1190"/>
                  </a:lnTo>
                  <a:lnTo>
                    <a:pt x="1212" y="1214"/>
                  </a:lnTo>
                  <a:lnTo>
                    <a:pt x="1188" y="1236"/>
                  </a:lnTo>
                  <a:lnTo>
                    <a:pt x="1164" y="1256"/>
                  </a:lnTo>
                  <a:lnTo>
                    <a:pt x="1139" y="1276"/>
                  </a:lnTo>
                  <a:lnTo>
                    <a:pt x="1112" y="1295"/>
                  </a:lnTo>
                  <a:lnTo>
                    <a:pt x="1086" y="1312"/>
                  </a:lnTo>
                  <a:lnTo>
                    <a:pt x="1057" y="1329"/>
                  </a:lnTo>
                  <a:lnTo>
                    <a:pt x="1029" y="1343"/>
                  </a:lnTo>
                  <a:lnTo>
                    <a:pt x="999" y="1356"/>
                  </a:lnTo>
                  <a:lnTo>
                    <a:pt x="969" y="1368"/>
                  </a:lnTo>
                  <a:lnTo>
                    <a:pt x="938" y="1379"/>
                  </a:lnTo>
                  <a:lnTo>
                    <a:pt x="906" y="1388"/>
                  </a:lnTo>
                  <a:lnTo>
                    <a:pt x="873" y="1396"/>
                  </a:lnTo>
                  <a:lnTo>
                    <a:pt x="840" y="1401"/>
                  </a:lnTo>
                  <a:lnTo>
                    <a:pt x="807" y="1406"/>
                  </a:lnTo>
                  <a:lnTo>
                    <a:pt x="773" y="1408"/>
                  </a:lnTo>
                  <a:lnTo>
                    <a:pt x="738" y="1409"/>
                  </a:lnTo>
                  <a:lnTo>
                    <a:pt x="704" y="1408"/>
                  </a:lnTo>
                  <a:lnTo>
                    <a:pt x="670" y="1406"/>
                  </a:lnTo>
                  <a:lnTo>
                    <a:pt x="637" y="1401"/>
                  </a:lnTo>
                  <a:lnTo>
                    <a:pt x="604" y="1396"/>
                  </a:lnTo>
                  <a:lnTo>
                    <a:pt x="571" y="1388"/>
                  </a:lnTo>
                  <a:lnTo>
                    <a:pt x="540" y="1379"/>
                  </a:lnTo>
                  <a:lnTo>
                    <a:pt x="509" y="1368"/>
                  </a:lnTo>
                  <a:lnTo>
                    <a:pt x="478" y="1356"/>
                  </a:lnTo>
                  <a:lnTo>
                    <a:pt x="448" y="1343"/>
                  </a:lnTo>
                  <a:lnTo>
                    <a:pt x="420" y="1329"/>
                  </a:lnTo>
                  <a:lnTo>
                    <a:pt x="391" y="1312"/>
                  </a:lnTo>
                  <a:lnTo>
                    <a:pt x="365" y="1295"/>
                  </a:lnTo>
                  <a:lnTo>
                    <a:pt x="339" y="1276"/>
                  </a:lnTo>
                  <a:lnTo>
                    <a:pt x="314" y="1256"/>
                  </a:lnTo>
                  <a:lnTo>
                    <a:pt x="288" y="1236"/>
                  </a:lnTo>
                  <a:lnTo>
                    <a:pt x="265" y="1214"/>
                  </a:lnTo>
                  <a:lnTo>
                    <a:pt x="243" y="1190"/>
                  </a:lnTo>
                  <a:lnTo>
                    <a:pt x="222" y="1165"/>
                  </a:lnTo>
                  <a:lnTo>
                    <a:pt x="203" y="1140"/>
                  </a:lnTo>
                  <a:lnTo>
                    <a:pt x="184" y="1114"/>
                  </a:lnTo>
                  <a:lnTo>
                    <a:pt x="167" y="1087"/>
                  </a:lnTo>
                  <a:lnTo>
                    <a:pt x="150" y="1059"/>
                  </a:lnTo>
                  <a:lnTo>
                    <a:pt x="136" y="1030"/>
                  </a:lnTo>
                  <a:lnTo>
                    <a:pt x="123" y="1001"/>
                  </a:lnTo>
                  <a:lnTo>
                    <a:pt x="111" y="970"/>
                  </a:lnTo>
                  <a:lnTo>
                    <a:pt x="100" y="939"/>
                  </a:lnTo>
                  <a:lnTo>
                    <a:pt x="91" y="908"/>
                  </a:lnTo>
                  <a:lnTo>
                    <a:pt x="83" y="875"/>
                  </a:lnTo>
                  <a:lnTo>
                    <a:pt x="78" y="842"/>
                  </a:lnTo>
                  <a:lnTo>
                    <a:pt x="73" y="809"/>
                  </a:lnTo>
                  <a:lnTo>
                    <a:pt x="70" y="775"/>
                  </a:lnTo>
                  <a:lnTo>
                    <a:pt x="70" y="740"/>
                  </a:lnTo>
                  <a:lnTo>
                    <a:pt x="70" y="706"/>
                  </a:lnTo>
                  <a:lnTo>
                    <a:pt x="73" y="672"/>
                  </a:lnTo>
                  <a:lnTo>
                    <a:pt x="78" y="639"/>
                  </a:lnTo>
                  <a:lnTo>
                    <a:pt x="83" y="605"/>
                  </a:lnTo>
                  <a:lnTo>
                    <a:pt x="91" y="573"/>
                  </a:lnTo>
                  <a:lnTo>
                    <a:pt x="100" y="541"/>
                  </a:lnTo>
                  <a:lnTo>
                    <a:pt x="111" y="510"/>
                  </a:lnTo>
                  <a:lnTo>
                    <a:pt x="123" y="480"/>
                  </a:lnTo>
                  <a:lnTo>
                    <a:pt x="136" y="450"/>
                  </a:lnTo>
                  <a:lnTo>
                    <a:pt x="150" y="421"/>
                  </a:lnTo>
                  <a:lnTo>
                    <a:pt x="167" y="393"/>
                  </a:lnTo>
                  <a:lnTo>
                    <a:pt x="184" y="365"/>
                  </a:lnTo>
                  <a:lnTo>
                    <a:pt x="203" y="340"/>
                  </a:lnTo>
                  <a:lnTo>
                    <a:pt x="222" y="314"/>
                  </a:lnTo>
                  <a:lnTo>
                    <a:pt x="243" y="290"/>
                  </a:lnTo>
                  <a:lnTo>
                    <a:pt x="265" y="267"/>
                  </a:lnTo>
                  <a:lnTo>
                    <a:pt x="288" y="245"/>
                  </a:lnTo>
                  <a:lnTo>
                    <a:pt x="314" y="224"/>
                  </a:lnTo>
                  <a:lnTo>
                    <a:pt x="339" y="204"/>
                  </a:lnTo>
                  <a:lnTo>
                    <a:pt x="365" y="185"/>
                  </a:lnTo>
                  <a:lnTo>
                    <a:pt x="391" y="168"/>
                  </a:lnTo>
                  <a:lnTo>
                    <a:pt x="420" y="151"/>
                  </a:lnTo>
                  <a:lnTo>
                    <a:pt x="448" y="137"/>
                  </a:lnTo>
                  <a:lnTo>
                    <a:pt x="478" y="123"/>
                  </a:lnTo>
                  <a:lnTo>
                    <a:pt x="509" y="112"/>
                  </a:lnTo>
                  <a:lnTo>
                    <a:pt x="540" y="101"/>
                  </a:lnTo>
                  <a:lnTo>
                    <a:pt x="571" y="92"/>
                  </a:lnTo>
                  <a:lnTo>
                    <a:pt x="604" y="84"/>
                  </a:lnTo>
                  <a:lnTo>
                    <a:pt x="637" y="79"/>
                  </a:lnTo>
                  <a:lnTo>
                    <a:pt x="670" y="75"/>
                  </a:lnTo>
                  <a:lnTo>
                    <a:pt x="704" y="71"/>
                  </a:lnTo>
                  <a:lnTo>
                    <a:pt x="738" y="71"/>
                  </a:lnTo>
                  <a:lnTo>
                    <a:pt x="773" y="71"/>
                  </a:lnTo>
                  <a:lnTo>
                    <a:pt x="807" y="75"/>
                  </a:lnTo>
                  <a:lnTo>
                    <a:pt x="840" y="79"/>
                  </a:lnTo>
                  <a:lnTo>
                    <a:pt x="873" y="84"/>
                  </a:lnTo>
                  <a:lnTo>
                    <a:pt x="906" y="92"/>
                  </a:lnTo>
                  <a:lnTo>
                    <a:pt x="938" y="101"/>
                  </a:lnTo>
                  <a:lnTo>
                    <a:pt x="969" y="112"/>
                  </a:lnTo>
                  <a:lnTo>
                    <a:pt x="999" y="123"/>
                  </a:lnTo>
                  <a:lnTo>
                    <a:pt x="1029" y="137"/>
                  </a:lnTo>
                  <a:lnTo>
                    <a:pt x="1057" y="151"/>
                  </a:lnTo>
                  <a:lnTo>
                    <a:pt x="1086" y="168"/>
                  </a:lnTo>
                  <a:lnTo>
                    <a:pt x="1112" y="185"/>
                  </a:lnTo>
                  <a:lnTo>
                    <a:pt x="1139" y="204"/>
                  </a:lnTo>
                  <a:lnTo>
                    <a:pt x="1164" y="224"/>
                  </a:lnTo>
                  <a:lnTo>
                    <a:pt x="1188" y="245"/>
                  </a:lnTo>
                  <a:lnTo>
                    <a:pt x="1212" y="267"/>
                  </a:lnTo>
                  <a:lnTo>
                    <a:pt x="1234" y="290"/>
                  </a:lnTo>
                  <a:lnTo>
                    <a:pt x="1255" y="314"/>
                  </a:lnTo>
                  <a:lnTo>
                    <a:pt x="1275" y="340"/>
                  </a:lnTo>
                  <a:lnTo>
                    <a:pt x="1293" y="365"/>
                  </a:lnTo>
                  <a:lnTo>
                    <a:pt x="1311" y="393"/>
                  </a:lnTo>
                  <a:lnTo>
                    <a:pt x="1327" y="421"/>
                  </a:lnTo>
                  <a:lnTo>
                    <a:pt x="1342" y="450"/>
                  </a:lnTo>
                  <a:lnTo>
                    <a:pt x="1355" y="480"/>
                  </a:lnTo>
                  <a:lnTo>
                    <a:pt x="1367" y="510"/>
                  </a:lnTo>
                  <a:lnTo>
                    <a:pt x="1378" y="541"/>
                  </a:lnTo>
                  <a:lnTo>
                    <a:pt x="1387" y="573"/>
                  </a:lnTo>
                  <a:lnTo>
                    <a:pt x="1394" y="605"/>
                  </a:lnTo>
                  <a:lnTo>
                    <a:pt x="1400" y="639"/>
                  </a:lnTo>
                  <a:lnTo>
                    <a:pt x="1404" y="672"/>
                  </a:lnTo>
                  <a:lnTo>
                    <a:pt x="1406" y="706"/>
                  </a:lnTo>
                  <a:lnTo>
                    <a:pt x="1407" y="740"/>
                  </a:lnTo>
                  <a:close/>
                </a:path>
              </a:pathLst>
            </a:custGeom>
            <a:solidFill>
              <a:srgbClr val="A5A4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" name="Freeform 30"/>
            <p:cNvSpPr>
              <a:spLocks noEditPoints="1"/>
            </p:cNvSpPr>
            <p:nvPr/>
          </p:nvSpPr>
          <p:spPr bwMode="auto">
            <a:xfrm>
              <a:off x="1627" y="2066"/>
              <a:ext cx="282" cy="282"/>
            </a:xfrm>
            <a:custGeom>
              <a:avLst/>
              <a:gdLst>
                <a:gd name="T0" fmla="*/ 56 w 1408"/>
                <a:gd name="T1" fmla="*/ 23 h 1409"/>
                <a:gd name="T2" fmla="*/ 54 w 1408"/>
                <a:gd name="T3" fmla="*/ 16 h 1409"/>
                <a:gd name="T4" fmla="*/ 50 w 1408"/>
                <a:gd name="T5" fmla="*/ 10 h 1409"/>
                <a:gd name="T6" fmla="*/ 45 w 1408"/>
                <a:gd name="T7" fmla="*/ 6 h 1409"/>
                <a:gd name="T8" fmla="*/ 39 w 1408"/>
                <a:gd name="T9" fmla="*/ 2 h 1409"/>
                <a:gd name="T10" fmla="*/ 32 w 1408"/>
                <a:gd name="T11" fmla="*/ 0 h 1409"/>
                <a:gd name="T12" fmla="*/ 25 w 1408"/>
                <a:gd name="T13" fmla="*/ 0 h 1409"/>
                <a:gd name="T14" fmla="*/ 19 w 1408"/>
                <a:gd name="T15" fmla="*/ 2 h 1409"/>
                <a:gd name="T16" fmla="*/ 12 w 1408"/>
                <a:gd name="T17" fmla="*/ 5 h 1409"/>
                <a:gd name="T18" fmla="*/ 7 w 1408"/>
                <a:gd name="T19" fmla="*/ 9 h 1409"/>
                <a:gd name="T20" fmla="*/ 3 w 1408"/>
                <a:gd name="T21" fmla="*/ 15 h 1409"/>
                <a:gd name="T22" fmla="*/ 1 w 1408"/>
                <a:gd name="T23" fmla="*/ 21 h 1409"/>
                <a:gd name="T24" fmla="*/ 0 w 1408"/>
                <a:gd name="T25" fmla="*/ 28 h 1409"/>
                <a:gd name="T26" fmla="*/ 1 w 1408"/>
                <a:gd name="T27" fmla="*/ 35 h 1409"/>
                <a:gd name="T28" fmla="*/ 3 w 1408"/>
                <a:gd name="T29" fmla="*/ 42 h 1409"/>
                <a:gd name="T30" fmla="*/ 7 w 1408"/>
                <a:gd name="T31" fmla="*/ 47 h 1409"/>
                <a:gd name="T32" fmla="*/ 12 w 1408"/>
                <a:gd name="T33" fmla="*/ 52 h 1409"/>
                <a:gd name="T34" fmla="*/ 19 w 1408"/>
                <a:gd name="T35" fmla="*/ 55 h 1409"/>
                <a:gd name="T36" fmla="*/ 25 w 1408"/>
                <a:gd name="T37" fmla="*/ 56 h 1409"/>
                <a:gd name="T38" fmla="*/ 32 w 1408"/>
                <a:gd name="T39" fmla="*/ 56 h 1409"/>
                <a:gd name="T40" fmla="*/ 39 w 1408"/>
                <a:gd name="T41" fmla="*/ 54 h 1409"/>
                <a:gd name="T42" fmla="*/ 45 w 1408"/>
                <a:gd name="T43" fmla="*/ 51 h 1409"/>
                <a:gd name="T44" fmla="*/ 50 w 1408"/>
                <a:gd name="T45" fmla="*/ 46 h 1409"/>
                <a:gd name="T46" fmla="*/ 54 w 1408"/>
                <a:gd name="T47" fmla="*/ 40 h 1409"/>
                <a:gd name="T48" fmla="*/ 56 w 1408"/>
                <a:gd name="T49" fmla="*/ 34 h 1409"/>
                <a:gd name="T50" fmla="*/ 54 w 1408"/>
                <a:gd name="T51" fmla="*/ 28 h 1409"/>
                <a:gd name="T52" fmla="*/ 53 w 1408"/>
                <a:gd name="T53" fmla="*/ 35 h 1409"/>
                <a:gd name="T54" fmla="*/ 51 w 1408"/>
                <a:gd name="T55" fmla="*/ 40 h 1409"/>
                <a:gd name="T56" fmla="*/ 47 w 1408"/>
                <a:gd name="T57" fmla="*/ 45 h 1409"/>
                <a:gd name="T58" fmla="*/ 42 w 1408"/>
                <a:gd name="T59" fmla="*/ 49 h 1409"/>
                <a:gd name="T60" fmla="*/ 37 w 1408"/>
                <a:gd name="T61" fmla="*/ 52 h 1409"/>
                <a:gd name="T62" fmla="*/ 31 w 1408"/>
                <a:gd name="T63" fmla="*/ 53 h 1409"/>
                <a:gd name="T64" fmla="*/ 24 w 1408"/>
                <a:gd name="T65" fmla="*/ 53 h 1409"/>
                <a:gd name="T66" fmla="*/ 18 w 1408"/>
                <a:gd name="T67" fmla="*/ 52 h 1409"/>
                <a:gd name="T68" fmla="*/ 13 w 1408"/>
                <a:gd name="T69" fmla="*/ 49 h 1409"/>
                <a:gd name="T70" fmla="*/ 9 w 1408"/>
                <a:gd name="T71" fmla="*/ 44 h 1409"/>
                <a:gd name="T72" fmla="*/ 5 w 1408"/>
                <a:gd name="T73" fmla="*/ 39 h 1409"/>
                <a:gd name="T74" fmla="*/ 3 w 1408"/>
                <a:gd name="T75" fmla="*/ 33 h 1409"/>
                <a:gd name="T76" fmla="*/ 3 w 1408"/>
                <a:gd name="T77" fmla="*/ 27 h 1409"/>
                <a:gd name="T78" fmla="*/ 4 w 1408"/>
                <a:gd name="T79" fmla="*/ 21 h 1409"/>
                <a:gd name="T80" fmla="*/ 6 w 1408"/>
                <a:gd name="T81" fmla="*/ 15 h 1409"/>
                <a:gd name="T82" fmla="*/ 10 w 1408"/>
                <a:gd name="T83" fmla="*/ 10 h 1409"/>
                <a:gd name="T84" fmla="*/ 15 w 1408"/>
                <a:gd name="T85" fmla="*/ 7 h 1409"/>
                <a:gd name="T86" fmla="*/ 21 w 1408"/>
                <a:gd name="T87" fmla="*/ 4 h 1409"/>
                <a:gd name="T88" fmla="*/ 27 w 1408"/>
                <a:gd name="T89" fmla="*/ 3 h 1409"/>
                <a:gd name="T90" fmla="*/ 33 w 1408"/>
                <a:gd name="T91" fmla="*/ 3 h 1409"/>
                <a:gd name="T92" fmla="*/ 39 w 1408"/>
                <a:gd name="T93" fmla="*/ 5 h 1409"/>
                <a:gd name="T94" fmla="*/ 44 w 1408"/>
                <a:gd name="T95" fmla="*/ 9 h 1409"/>
                <a:gd name="T96" fmla="*/ 49 w 1408"/>
                <a:gd name="T97" fmla="*/ 13 h 1409"/>
                <a:gd name="T98" fmla="*/ 52 w 1408"/>
                <a:gd name="T99" fmla="*/ 18 h 1409"/>
                <a:gd name="T100" fmla="*/ 53 w 1408"/>
                <a:gd name="T101" fmla="*/ 24 h 140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08"/>
                <a:gd name="T154" fmla="*/ 0 h 1409"/>
                <a:gd name="T155" fmla="*/ 1408 w 1408"/>
                <a:gd name="T156" fmla="*/ 1409 h 140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08" h="1409">
                  <a:moveTo>
                    <a:pt x="1408" y="705"/>
                  </a:moveTo>
                  <a:lnTo>
                    <a:pt x="1408" y="668"/>
                  </a:lnTo>
                  <a:lnTo>
                    <a:pt x="1404" y="633"/>
                  </a:lnTo>
                  <a:lnTo>
                    <a:pt x="1400" y="598"/>
                  </a:lnTo>
                  <a:lnTo>
                    <a:pt x="1393" y="563"/>
                  </a:lnTo>
                  <a:lnTo>
                    <a:pt x="1386" y="529"/>
                  </a:lnTo>
                  <a:lnTo>
                    <a:pt x="1376" y="496"/>
                  </a:lnTo>
                  <a:lnTo>
                    <a:pt x="1365" y="463"/>
                  </a:lnTo>
                  <a:lnTo>
                    <a:pt x="1353" y="431"/>
                  </a:lnTo>
                  <a:lnTo>
                    <a:pt x="1338" y="400"/>
                  </a:lnTo>
                  <a:lnTo>
                    <a:pt x="1323" y="369"/>
                  </a:lnTo>
                  <a:lnTo>
                    <a:pt x="1306" y="340"/>
                  </a:lnTo>
                  <a:lnTo>
                    <a:pt x="1288" y="311"/>
                  </a:lnTo>
                  <a:lnTo>
                    <a:pt x="1268" y="283"/>
                  </a:lnTo>
                  <a:lnTo>
                    <a:pt x="1247" y="257"/>
                  </a:lnTo>
                  <a:lnTo>
                    <a:pt x="1225" y="232"/>
                  </a:lnTo>
                  <a:lnTo>
                    <a:pt x="1201" y="206"/>
                  </a:lnTo>
                  <a:lnTo>
                    <a:pt x="1177" y="183"/>
                  </a:lnTo>
                  <a:lnTo>
                    <a:pt x="1152" y="161"/>
                  </a:lnTo>
                  <a:lnTo>
                    <a:pt x="1124" y="141"/>
                  </a:lnTo>
                  <a:lnTo>
                    <a:pt x="1097" y="121"/>
                  </a:lnTo>
                  <a:lnTo>
                    <a:pt x="1069" y="102"/>
                  </a:lnTo>
                  <a:lnTo>
                    <a:pt x="1039" y="86"/>
                  </a:lnTo>
                  <a:lnTo>
                    <a:pt x="1009" y="70"/>
                  </a:lnTo>
                  <a:lnTo>
                    <a:pt x="977" y="56"/>
                  </a:lnTo>
                  <a:lnTo>
                    <a:pt x="946" y="43"/>
                  </a:lnTo>
                  <a:lnTo>
                    <a:pt x="913" y="32"/>
                  </a:lnTo>
                  <a:lnTo>
                    <a:pt x="880" y="23"/>
                  </a:lnTo>
                  <a:lnTo>
                    <a:pt x="846" y="15"/>
                  </a:lnTo>
                  <a:lnTo>
                    <a:pt x="811" y="9"/>
                  </a:lnTo>
                  <a:lnTo>
                    <a:pt x="776" y="4"/>
                  </a:lnTo>
                  <a:lnTo>
                    <a:pt x="740" y="1"/>
                  </a:lnTo>
                  <a:lnTo>
                    <a:pt x="703" y="0"/>
                  </a:lnTo>
                  <a:lnTo>
                    <a:pt x="667" y="1"/>
                  </a:lnTo>
                  <a:lnTo>
                    <a:pt x="632" y="4"/>
                  </a:lnTo>
                  <a:lnTo>
                    <a:pt x="597" y="9"/>
                  </a:lnTo>
                  <a:lnTo>
                    <a:pt x="562" y="15"/>
                  </a:lnTo>
                  <a:lnTo>
                    <a:pt x="528" y="23"/>
                  </a:lnTo>
                  <a:lnTo>
                    <a:pt x="495" y="32"/>
                  </a:lnTo>
                  <a:lnTo>
                    <a:pt x="462" y="43"/>
                  </a:lnTo>
                  <a:lnTo>
                    <a:pt x="430" y="56"/>
                  </a:lnTo>
                  <a:lnTo>
                    <a:pt x="398" y="70"/>
                  </a:lnTo>
                  <a:lnTo>
                    <a:pt x="369" y="86"/>
                  </a:lnTo>
                  <a:lnTo>
                    <a:pt x="339" y="102"/>
                  </a:lnTo>
                  <a:lnTo>
                    <a:pt x="310" y="121"/>
                  </a:lnTo>
                  <a:lnTo>
                    <a:pt x="282" y="141"/>
                  </a:lnTo>
                  <a:lnTo>
                    <a:pt x="255" y="161"/>
                  </a:lnTo>
                  <a:lnTo>
                    <a:pt x="230" y="183"/>
                  </a:lnTo>
                  <a:lnTo>
                    <a:pt x="206" y="206"/>
                  </a:lnTo>
                  <a:lnTo>
                    <a:pt x="182" y="232"/>
                  </a:lnTo>
                  <a:lnTo>
                    <a:pt x="160" y="257"/>
                  </a:lnTo>
                  <a:lnTo>
                    <a:pt x="139" y="283"/>
                  </a:lnTo>
                  <a:lnTo>
                    <a:pt x="119" y="311"/>
                  </a:lnTo>
                  <a:lnTo>
                    <a:pt x="102" y="340"/>
                  </a:lnTo>
                  <a:lnTo>
                    <a:pt x="84" y="369"/>
                  </a:lnTo>
                  <a:lnTo>
                    <a:pt x="69" y="400"/>
                  </a:lnTo>
                  <a:lnTo>
                    <a:pt x="55" y="431"/>
                  </a:lnTo>
                  <a:lnTo>
                    <a:pt x="43" y="463"/>
                  </a:lnTo>
                  <a:lnTo>
                    <a:pt x="31" y="496"/>
                  </a:lnTo>
                  <a:lnTo>
                    <a:pt x="22" y="529"/>
                  </a:lnTo>
                  <a:lnTo>
                    <a:pt x="14" y="563"/>
                  </a:lnTo>
                  <a:lnTo>
                    <a:pt x="8" y="598"/>
                  </a:lnTo>
                  <a:lnTo>
                    <a:pt x="3" y="633"/>
                  </a:lnTo>
                  <a:lnTo>
                    <a:pt x="0" y="668"/>
                  </a:lnTo>
                  <a:lnTo>
                    <a:pt x="0" y="705"/>
                  </a:lnTo>
                  <a:lnTo>
                    <a:pt x="0" y="741"/>
                  </a:lnTo>
                  <a:lnTo>
                    <a:pt x="3" y="777"/>
                  </a:lnTo>
                  <a:lnTo>
                    <a:pt x="8" y="812"/>
                  </a:lnTo>
                  <a:lnTo>
                    <a:pt x="14" y="847"/>
                  </a:lnTo>
                  <a:lnTo>
                    <a:pt x="22" y="881"/>
                  </a:lnTo>
                  <a:lnTo>
                    <a:pt x="31" y="914"/>
                  </a:lnTo>
                  <a:lnTo>
                    <a:pt x="43" y="947"/>
                  </a:lnTo>
                  <a:lnTo>
                    <a:pt x="55" y="979"/>
                  </a:lnTo>
                  <a:lnTo>
                    <a:pt x="69" y="1011"/>
                  </a:lnTo>
                  <a:lnTo>
                    <a:pt x="84" y="1040"/>
                  </a:lnTo>
                  <a:lnTo>
                    <a:pt x="102" y="1070"/>
                  </a:lnTo>
                  <a:lnTo>
                    <a:pt x="119" y="1099"/>
                  </a:lnTo>
                  <a:lnTo>
                    <a:pt x="139" y="1126"/>
                  </a:lnTo>
                  <a:lnTo>
                    <a:pt x="160" y="1153"/>
                  </a:lnTo>
                  <a:lnTo>
                    <a:pt x="182" y="1179"/>
                  </a:lnTo>
                  <a:lnTo>
                    <a:pt x="206" y="1203"/>
                  </a:lnTo>
                  <a:lnTo>
                    <a:pt x="230" y="1226"/>
                  </a:lnTo>
                  <a:lnTo>
                    <a:pt x="255" y="1249"/>
                  </a:lnTo>
                  <a:lnTo>
                    <a:pt x="282" y="1270"/>
                  </a:lnTo>
                  <a:lnTo>
                    <a:pt x="310" y="1290"/>
                  </a:lnTo>
                  <a:lnTo>
                    <a:pt x="339" y="1307"/>
                  </a:lnTo>
                  <a:lnTo>
                    <a:pt x="369" y="1325"/>
                  </a:lnTo>
                  <a:lnTo>
                    <a:pt x="398" y="1340"/>
                  </a:lnTo>
                  <a:lnTo>
                    <a:pt x="430" y="1354"/>
                  </a:lnTo>
                  <a:lnTo>
                    <a:pt x="462" y="1366"/>
                  </a:lnTo>
                  <a:lnTo>
                    <a:pt x="495" y="1377"/>
                  </a:lnTo>
                  <a:lnTo>
                    <a:pt x="528" y="1387"/>
                  </a:lnTo>
                  <a:lnTo>
                    <a:pt x="562" y="1395"/>
                  </a:lnTo>
                  <a:lnTo>
                    <a:pt x="597" y="1401"/>
                  </a:lnTo>
                  <a:lnTo>
                    <a:pt x="632" y="1406"/>
                  </a:lnTo>
                  <a:lnTo>
                    <a:pt x="667" y="1408"/>
                  </a:lnTo>
                  <a:lnTo>
                    <a:pt x="703" y="1409"/>
                  </a:lnTo>
                  <a:lnTo>
                    <a:pt x="740" y="1408"/>
                  </a:lnTo>
                  <a:lnTo>
                    <a:pt x="776" y="1406"/>
                  </a:lnTo>
                  <a:lnTo>
                    <a:pt x="811" y="1401"/>
                  </a:lnTo>
                  <a:lnTo>
                    <a:pt x="846" y="1395"/>
                  </a:lnTo>
                  <a:lnTo>
                    <a:pt x="880" y="1387"/>
                  </a:lnTo>
                  <a:lnTo>
                    <a:pt x="913" y="1377"/>
                  </a:lnTo>
                  <a:lnTo>
                    <a:pt x="946" y="1366"/>
                  </a:lnTo>
                  <a:lnTo>
                    <a:pt x="977" y="1354"/>
                  </a:lnTo>
                  <a:lnTo>
                    <a:pt x="1009" y="1340"/>
                  </a:lnTo>
                  <a:lnTo>
                    <a:pt x="1039" y="1325"/>
                  </a:lnTo>
                  <a:lnTo>
                    <a:pt x="1069" y="1307"/>
                  </a:lnTo>
                  <a:lnTo>
                    <a:pt x="1097" y="1290"/>
                  </a:lnTo>
                  <a:lnTo>
                    <a:pt x="1124" y="1270"/>
                  </a:lnTo>
                  <a:lnTo>
                    <a:pt x="1152" y="1249"/>
                  </a:lnTo>
                  <a:lnTo>
                    <a:pt x="1177" y="1226"/>
                  </a:lnTo>
                  <a:lnTo>
                    <a:pt x="1201" y="1203"/>
                  </a:lnTo>
                  <a:lnTo>
                    <a:pt x="1225" y="1179"/>
                  </a:lnTo>
                  <a:lnTo>
                    <a:pt x="1247" y="1153"/>
                  </a:lnTo>
                  <a:lnTo>
                    <a:pt x="1268" y="1126"/>
                  </a:lnTo>
                  <a:lnTo>
                    <a:pt x="1288" y="1099"/>
                  </a:lnTo>
                  <a:lnTo>
                    <a:pt x="1306" y="1070"/>
                  </a:lnTo>
                  <a:lnTo>
                    <a:pt x="1323" y="1040"/>
                  </a:lnTo>
                  <a:lnTo>
                    <a:pt x="1338" y="1011"/>
                  </a:lnTo>
                  <a:lnTo>
                    <a:pt x="1353" y="979"/>
                  </a:lnTo>
                  <a:lnTo>
                    <a:pt x="1365" y="947"/>
                  </a:lnTo>
                  <a:lnTo>
                    <a:pt x="1376" y="914"/>
                  </a:lnTo>
                  <a:lnTo>
                    <a:pt x="1386" y="881"/>
                  </a:lnTo>
                  <a:lnTo>
                    <a:pt x="1393" y="847"/>
                  </a:lnTo>
                  <a:lnTo>
                    <a:pt x="1400" y="812"/>
                  </a:lnTo>
                  <a:lnTo>
                    <a:pt x="1404" y="777"/>
                  </a:lnTo>
                  <a:lnTo>
                    <a:pt x="1408" y="741"/>
                  </a:lnTo>
                  <a:lnTo>
                    <a:pt x="1408" y="705"/>
                  </a:lnTo>
                  <a:close/>
                  <a:moveTo>
                    <a:pt x="1337" y="705"/>
                  </a:moveTo>
                  <a:lnTo>
                    <a:pt x="1336" y="738"/>
                  </a:lnTo>
                  <a:lnTo>
                    <a:pt x="1334" y="769"/>
                  </a:lnTo>
                  <a:lnTo>
                    <a:pt x="1330" y="801"/>
                  </a:lnTo>
                  <a:lnTo>
                    <a:pt x="1324" y="833"/>
                  </a:lnTo>
                  <a:lnTo>
                    <a:pt x="1318" y="864"/>
                  </a:lnTo>
                  <a:lnTo>
                    <a:pt x="1309" y="893"/>
                  </a:lnTo>
                  <a:lnTo>
                    <a:pt x="1299" y="923"/>
                  </a:lnTo>
                  <a:lnTo>
                    <a:pt x="1288" y="952"/>
                  </a:lnTo>
                  <a:lnTo>
                    <a:pt x="1275" y="980"/>
                  </a:lnTo>
                  <a:lnTo>
                    <a:pt x="1261" y="1007"/>
                  </a:lnTo>
                  <a:lnTo>
                    <a:pt x="1246" y="1034"/>
                  </a:lnTo>
                  <a:lnTo>
                    <a:pt x="1229" y="1059"/>
                  </a:lnTo>
                  <a:lnTo>
                    <a:pt x="1211" y="1084"/>
                  </a:lnTo>
                  <a:lnTo>
                    <a:pt x="1192" y="1108"/>
                  </a:lnTo>
                  <a:lnTo>
                    <a:pt x="1173" y="1132"/>
                  </a:lnTo>
                  <a:lnTo>
                    <a:pt x="1152" y="1153"/>
                  </a:lnTo>
                  <a:lnTo>
                    <a:pt x="1130" y="1174"/>
                  </a:lnTo>
                  <a:lnTo>
                    <a:pt x="1107" y="1194"/>
                  </a:lnTo>
                  <a:lnTo>
                    <a:pt x="1083" y="1213"/>
                  </a:lnTo>
                  <a:lnTo>
                    <a:pt x="1058" y="1230"/>
                  </a:lnTo>
                  <a:lnTo>
                    <a:pt x="1032" y="1247"/>
                  </a:lnTo>
                  <a:lnTo>
                    <a:pt x="1006" y="1262"/>
                  </a:lnTo>
                  <a:lnTo>
                    <a:pt x="979" y="1276"/>
                  </a:lnTo>
                  <a:lnTo>
                    <a:pt x="950" y="1290"/>
                  </a:lnTo>
                  <a:lnTo>
                    <a:pt x="921" y="1300"/>
                  </a:lnTo>
                  <a:lnTo>
                    <a:pt x="892" y="1310"/>
                  </a:lnTo>
                  <a:lnTo>
                    <a:pt x="862" y="1319"/>
                  </a:lnTo>
                  <a:lnTo>
                    <a:pt x="832" y="1326"/>
                  </a:lnTo>
                  <a:lnTo>
                    <a:pt x="800" y="1331"/>
                  </a:lnTo>
                  <a:lnTo>
                    <a:pt x="769" y="1336"/>
                  </a:lnTo>
                  <a:lnTo>
                    <a:pt x="736" y="1338"/>
                  </a:lnTo>
                  <a:lnTo>
                    <a:pt x="703" y="1339"/>
                  </a:lnTo>
                  <a:lnTo>
                    <a:pt x="671" y="1338"/>
                  </a:lnTo>
                  <a:lnTo>
                    <a:pt x="638" y="1336"/>
                  </a:lnTo>
                  <a:lnTo>
                    <a:pt x="608" y="1331"/>
                  </a:lnTo>
                  <a:lnTo>
                    <a:pt x="576" y="1326"/>
                  </a:lnTo>
                  <a:lnTo>
                    <a:pt x="545" y="1319"/>
                  </a:lnTo>
                  <a:lnTo>
                    <a:pt x="516" y="1310"/>
                  </a:lnTo>
                  <a:lnTo>
                    <a:pt x="486" y="1300"/>
                  </a:lnTo>
                  <a:lnTo>
                    <a:pt x="457" y="1290"/>
                  </a:lnTo>
                  <a:lnTo>
                    <a:pt x="429" y="1276"/>
                  </a:lnTo>
                  <a:lnTo>
                    <a:pt x="401" y="1262"/>
                  </a:lnTo>
                  <a:lnTo>
                    <a:pt x="375" y="1247"/>
                  </a:lnTo>
                  <a:lnTo>
                    <a:pt x="349" y="1230"/>
                  </a:lnTo>
                  <a:lnTo>
                    <a:pt x="325" y="1213"/>
                  </a:lnTo>
                  <a:lnTo>
                    <a:pt x="300" y="1194"/>
                  </a:lnTo>
                  <a:lnTo>
                    <a:pt x="277" y="1174"/>
                  </a:lnTo>
                  <a:lnTo>
                    <a:pt x="255" y="1153"/>
                  </a:lnTo>
                  <a:lnTo>
                    <a:pt x="235" y="1132"/>
                  </a:lnTo>
                  <a:lnTo>
                    <a:pt x="215" y="1108"/>
                  </a:lnTo>
                  <a:lnTo>
                    <a:pt x="196" y="1084"/>
                  </a:lnTo>
                  <a:lnTo>
                    <a:pt x="178" y="1059"/>
                  </a:lnTo>
                  <a:lnTo>
                    <a:pt x="161" y="1034"/>
                  </a:lnTo>
                  <a:lnTo>
                    <a:pt x="147" y="1007"/>
                  </a:lnTo>
                  <a:lnTo>
                    <a:pt x="133" y="980"/>
                  </a:lnTo>
                  <a:lnTo>
                    <a:pt x="119" y="952"/>
                  </a:lnTo>
                  <a:lnTo>
                    <a:pt x="108" y="923"/>
                  </a:lnTo>
                  <a:lnTo>
                    <a:pt x="99" y="893"/>
                  </a:lnTo>
                  <a:lnTo>
                    <a:pt x="90" y="864"/>
                  </a:lnTo>
                  <a:lnTo>
                    <a:pt x="83" y="833"/>
                  </a:lnTo>
                  <a:lnTo>
                    <a:pt x="77" y="801"/>
                  </a:lnTo>
                  <a:lnTo>
                    <a:pt x="73" y="769"/>
                  </a:lnTo>
                  <a:lnTo>
                    <a:pt x="71" y="738"/>
                  </a:lnTo>
                  <a:lnTo>
                    <a:pt x="70" y="705"/>
                  </a:lnTo>
                  <a:lnTo>
                    <a:pt x="71" y="673"/>
                  </a:lnTo>
                  <a:lnTo>
                    <a:pt x="73" y="640"/>
                  </a:lnTo>
                  <a:lnTo>
                    <a:pt x="77" y="608"/>
                  </a:lnTo>
                  <a:lnTo>
                    <a:pt x="83" y="577"/>
                  </a:lnTo>
                  <a:lnTo>
                    <a:pt x="90" y="547"/>
                  </a:lnTo>
                  <a:lnTo>
                    <a:pt x="99" y="517"/>
                  </a:lnTo>
                  <a:lnTo>
                    <a:pt x="108" y="487"/>
                  </a:lnTo>
                  <a:lnTo>
                    <a:pt x="119" y="459"/>
                  </a:lnTo>
                  <a:lnTo>
                    <a:pt x="133" y="430"/>
                  </a:lnTo>
                  <a:lnTo>
                    <a:pt x="147" y="403"/>
                  </a:lnTo>
                  <a:lnTo>
                    <a:pt x="161" y="377"/>
                  </a:lnTo>
                  <a:lnTo>
                    <a:pt x="178" y="350"/>
                  </a:lnTo>
                  <a:lnTo>
                    <a:pt x="196" y="326"/>
                  </a:lnTo>
                  <a:lnTo>
                    <a:pt x="215" y="302"/>
                  </a:lnTo>
                  <a:lnTo>
                    <a:pt x="235" y="279"/>
                  </a:lnTo>
                  <a:lnTo>
                    <a:pt x="255" y="257"/>
                  </a:lnTo>
                  <a:lnTo>
                    <a:pt x="277" y="236"/>
                  </a:lnTo>
                  <a:lnTo>
                    <a:pt x="300" y="216"/>
                  </a:lnTo>
                  <a:lnTo>
                    <a:pt x="325" y="197"/>
                  </a:lnTo>
                  <a:lnTo>
                    <a:pt x="349" y="179"/>
                  </a:lnTo>
                  <a:lnTo>
                    <a:pt x="375" y="163"/>
                  </a:lnTo>
                  <a:lnTo>
                    <a:pt x="401" y="147"/>
                  </a:lnTo>
                  <a:lnTo>
                    <a:pt x="429" y="134"/>
                  </a:lnTo>
                  <a:lnTo>
                    <a:pt x="457" y="121"/>
                  </a:lnTo>
                  <a:lnTo>
                    <a:pt x="486" y="110"/>
                  </a:lnTo>
                  <a:lnTo>
                    <a:pt x="516" y="100"/>
                  </a:lnTo>
                  <a:lnTo>
                    <a:pt x="545" y="91"/>
                  </a:lnTo>
                  <a:lnTo>
                    <a:pt x="576" y="84"/>
                  </a:lnTo>
                  <a:lnTo>
                    <a:pt x="608" y="78"/>
                  </a:lnTo>
                  <a:lnTo>
                    <a:pt x="638" y="75"/>
                  </a:lnTo>
                  <a:lnTo>
                    <a:pt x="671" y="71"/>
                  </a:lnTo>
                  <a:lnTo>
                    <a:pt x="703" y="71"/>
                  </a:lnTo>
                  <a:lnTo>
                    <a:pt x="736" y="71"/>
                  </a:lnTo>
                  <a:lnTo>
                    <a:pt x="769" y="75"/>
                  </a:lnTo>
                  <a:lnTo>
                    <a:pt x="800" y="78"/>
                  </a:lnTo>
                  <a:lnTo>
                    <a:pt x="832" y="84"/>
                  </a:lnTo>
                  <a:lnTo>
                    <a:pt x="862" y="91"/>
                  </a:lnTo>
                  <a:lnTo>
                    <a:pt x="892" y="100"/>
                  </a:lnTo>
                  <a:lnTo>
                    <a:pt x="921" y="110"/>
                  </a:lnTo>
                  <a:lnTo>
                    <a:pt x="950" y="121"/>
                  </a:lnTo>
                  <a:lnTo>
                    <a:pt x="979" y="134"/>
                  </a:lnTo>
                  <a:lnTo>
                    <a:pt x="1006" y="147"/>
                  </a:lnTo>
                  <a:lnTo>
                    <a:pt x="1032" y="163"/>
                  </a:lnTo>
                  <a:lnTo>
                    <a:pt x="1058" y="179"/>
                  </a:lnTo>
                  <a:lnTo>
                    <a:pt x="1083" y="197"/>
                  </a:lnTo>
                  <a:lnTo>
                    <a:pt x="1107" y="216"/>
                  </a:lnTo>
                  <a:lnTo>
                    <a:pt x="1130" y="236"/>
                  </a:lnTo>
                  <a:lnTo>
                    <a:pt x="1152" y="257"/>
                  </a:lnTo>
                  <a:lnTo>
                    <a:pt x="1173" y="279"/>
                  </a:lnTo>
                  <a:lnTo>
                    <a:pt x="1192" y="302"/>
                  </a:lnTo>
                  <a:lnTo>
                    <a:pt x="1211" y="326"/>
                  </a:lnTo>
                  <a:lnTo>
                    <a:pt x="1229" y="350"/>
                  </a:lnTo>
                  <a:lnTo>
                    <a:pt x="1246" y="377"/>
                  </a:lnTo>
                  <a:lnTo>
                    <a:pt x="1261" y="403"/>
                  </a:lnTo>
                  <a:lnTo>
                    <a:pt x="1275" y="430"/>
                  </a:lnTo>
                  <a:lnTo>
                    <a:pt x="1288" y="459"/>
                  </a:lnTo>
                  <a:lnTo>
                    <a:pt x="1299" y="487"/>
                  </a:lnTo>
                  <a:lnTo>
                    <a:pt x="1309" y="517"/>
                  </a:lnTo>
                  <a:lnTo>
                    <a:pt x="1318" y="547"/>
                  </a:lnTo>
                  <a:lnTo>
                    <a:pt x="1324" y="577"/>
                  </a:lnTo>
                  <a:lnTo>
                    <a:pt x="1330" y="608"/>
                  </a:lnTo>
                  <a:lnTo>
                    <a:pt x="1334" y="640"/>
                  </a:lnTo>
                  <a:lnTo>
                    <a:pt x="1336" y="673"/>
                  </a:lnTo>
                  <a:lnTo>
                    <a:pt x="1337" y="705"/>
                  </a:lnTo>
                  <a:close/>
                </a:path>
              </a:pathLst>
            </a:custGeom>
            <a:solidFill>
              <a:srgbClr val="A8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" name="Freeform 31"/>
            <p:cNvSpPr>
              <a:spLocks noEditPoints="1"/>
            </p:cNvSpPr>
            <p:nvPr/>
          </p:nvSpPr>
          <p:spPr bwMode="auto">
            <a:xfrm>
              <a:off x="1634" y="2074"/>
              <a:ext cx="268" cy="267"/>
            </a:xfrm>
            <a:custGeom>
              <a:avLst/>
              <a:gdLst>
                <a:gd name="T0" fmla="*/ 53 w 1337"/>
                <a:gd name="T1" fmla="*/ 21 h 1338"/>
                <a:gd name="T2" fmla="*/ 51 w 1337"/>
                <a:gd name="T3" fmla="*/ 15 h 1338"/>
                <a:gd name="T4" fmla="*/ 48 w 1337"/>
                <a:gd name="T5" fmla="*/ 10 h 1338"/>
                <a:gd name="T6" fmla="*/ 43 w 1337"/>
                <a:gd name="T7" fmla="*/ 5 h 1338"/>
                <a:gd name="T8" fmla="*/ 37 w 1337"/>
                <a:gd name="T9" fmla="*/ 2 h 1338"/>
                <a:gd name="T10" fmla="*/ 31 w 1337"/>
                <a:gd name="T11" fmla="*/ 0 h 1338"/>
                <a:gd name="T12" fmla="*/ 24 w 1337"/>
                <a:gd name="T13" fmla="*/ 0 h 1338"/>
                <a:gd name="T14" fmla="*/ 18 w 1337"/>
                <a:gd name="T15" fmla="*/ 2 h 1338"/>
                <a:gd name="T16" fmla="*/ 12 w 1337"/>
                <a:gd name="T17" fmla="*/ 5 h 1338"/>
                <a:gd name="T18" fmla="*/ 7 w 1337"/>
                <a:gd name="T19" fmla="*/ 9 h 1338"/>
                <a:gd name="T20" fmla="*/ 3 w 1337"/>
                <a:gd name="T21" fmla="*/ 14 h 1338"/>
                <a:gd name="T22" fmla="*/ 1 w 1337"/>
                <a:gd name="T23" fmla="*/ 20 h 1338"/>
                <a:gd name="T24" fmla="*/ 0 w 1337"/>
                <a:gd name="T25" fmla="*/ 27 h 1338"/>
                <a:gd name="T26" fmla="*/ 1 w 1337"/>
                <a:gd name="T27" fmla="*/ 33 h 1338"/>
                <a:gd name="T28" fmla="*/ 3 w 1337"/>
                <a:gd name="T29" fmla="*/ 39 h 1338"/>
                <a:gd name="T30" fmla="*/ 7 w 1337"/>
                <a:gd name="T31" fmla="*/ 45 h 1338"/>
                <a:gd name="T32" fmla="*/ 12 w 1337"/>
                <a:gd name="T33" fmla="*/ 49 h 1338"/>
                <a:gd name="T34" fmla="*/ 18 w 1337"/>
                <a:gd name="T35" fmla="*/ 52 h 1338"/>
                <a:gd name="T36" fmla="*/ 24 w 1337"/>
                <a:gd name="T37" fmla="*/ 53 h 1338"/>
                <a:gd name="T38" fmla="*/ 31 w 1337"/>
                <a:gd name="T39" fmla="*/ 53 h 1338"/>
                <a:gd name="T40" fmla="*/ 37 w 1337"/>
                <a:gd name="T41" fmla="*/ 51 h 1338"/>
                <a:gd name="T42" fmla="*/ 43 w 1337"/>
                <a:gd name="T43" fmla="*/ 48 h 1338"/>
                <a:gd name="T44" fmla="*/ 48 w 1337"/>
                <a:gd name="T45" fmla="*/ 44 h 1338"/>
                <a:gd name="T46" fmla="*/ 51 w 1337"/>
                <a:gd name="T47" fmla="*/ 38 h 1338"/>
                <a:gd name="T48" fmla="*/ 53 w 1337"/>
                <a:gd name="T49" fmla="*/ 32 h 1338"/>
                <a:gd name="T50" fmla="*/ 51 w 1337"/>
                <a:gd name="T51" fmla="*/ 27 h 1338"/>
                <a:gd name="T52" fmla="*/ 50 w 1337"/>
                <a:gd name="T53" fmla="*/ 33 h 1338"/>
                <a:gd name="T54" fmla="*/ 48 w 1337"/>
                <a:gd name="T55" fmla="*/ 38 h 1338"/>
                <a:gd name="T56" fmla="*/ 45 w 1337"/>
                <a:gd name="T57" fmla="*/ 43 h 1338"/>
                <a:gd name="T58" fmla="*/ 40 w 1337"/>
                <a:gd name="T59" fmla="*/ 46 h 1338"/>
                <a:gd name="T60" fmla="*/ 35 w 1337"/>
                <a:gd name="T61" fmla="*/ 49 h 1338"/>
                <a:gd name="T62" fmla="*/ 29 w 1337"/>
                <a:gd name="T63" fmla="*/ 50 h 1338"/>
                <a:gd name="T64" fmla="*/ 23 w 1337"/>
                <a:gd name="T65" fmla="*/ 50 h 1338"/>
                <a:gd name="T66" fmla="*/ 17 w 1337"/>
                <a:gd name="T67" fmla="*/ 49 h 1338"/>
                <a:gd name="T68" fmla="*/ 12 w 1337"/>
                <a:gd name="T69" fmla="*/ 46 h 1338"/>
                <a:gd name="T70" fmla="*/ 8 w 1337"/>
                <a:gd name="T71" fmla="*/ 42 h 1338"/>
                <a:gd name="T72" fmla="*/ 5 w 1337"/>
                <a:gd name="T73" fmla="*/ 37 h 1338"/>
                <a:gd name="T74" fmla="*/ 3 w 1337"/>
                <a:gd name="T75" fmla="*/ 31 h 1338"/>
                <a:gd name="T76" fmla="*/ 3 w 1337"/>
                <a:gd name="T77" fmla="*/ 25 h 1338"/>
                <a:gd name="T78" fmla="*/ 4 w 1337"/>
                <a:gd name="T79" fmla="*/ 20 h 1338"/>
                <a:gd name="T80" fmla="*/ 6 w 1337"/>
                <a:gd name="T81" fmla="*/ 14 h 1338"/>
                <a:gd name="T82" fmla="*/ 10 w 1337"/>
                <a:gd name="T83" fmla="*/ 10 h 1338"/>
                <a:gd name="T84" fmla="*/ 14 w 1337"/>
                <a:gd name="T85" fmla="*/ 6 h 1338"/>
                <a:gd name="T86" fmla="*/ 20 w 1337"/>
                <a:gd name="T87" fmla="*/ 4 h 1338"/>
                <a:gd name="T88" fmla="*/ 26 w 1337"/>
                <a:gd name="T89" fmla="*/ 3 h 1338"/>
                <a:gd name="T90" fmla="*/ 32 w 1337"/>
                <a:gd name="T91" fmla="*/ 3 h 1338"/>
                <a:gd name="T92" fmla="*/ 37 w 1337"/>
                <a:gd name="T93" fmla="*/ 5 h 1338"/>
                <a:gd name="T94" fmla="*/ 42 w 1337"/>
                <a:gd name="T95" fmla="*/ 8 h 1338"/>
                <a:gd name="T96" fmla="*/ 46 w 1337"/>
                <a:gd name="T97" fmla="*/ 12 h 1338"/>
                <a:gd name="T98" fmla="*/ 49 w 1337"/>
                <a:gd name="T99" fmla="*/ 17 h 1338"/>
                <a:gd name="T100" fmla="*/ 51 w 1337"/>
                <a:gd name="T101" fmla="*/ 23 h 133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37"/>
                <a:gd name="T154" fmla="*/ 0 h 1338"/>
                <a:gd name="T155" fmla="*/ 1337 w 1337"/>
                <a:gd name="T156" fmla="*/ 1338 h 133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37" h="1338">
                  <a:moveTo>
                    <a:pt x="1337" y="669"/>
                  </a:moveTo>
                  <a:lnTo>
                    <a:pt x="1336" y="635"/>
                  </a:lnTo>
                  <a:lnTo>
                    <a:pt x="1334" y="601"/>
                  </a:lnTo>
                  <a:lnTo>
                    <a:pt x="1330" y="568"/>
                  </a:lnTo>
                  <a:lnTo>
                    <a:pt x="1324" y="534"/>
                  </a:lnTo>
                  <a:lnTo>
                    <a:pt x="1317" y="502"/>
                  </a:lnTo>
                  <a:lnTo>
                    <a:pt x="1308" y="470"/>
                  </a:lnTo>
                  <a:lnTo>
                    <a:pt x="1297" y="439"/>
                  </a:lnTo>
                  <a:lnTo>
                    <a:pt x="1285" y="409"/>
                  </a:lnTo>
                  <a:lnTo>
                    <a:pt x="1272" y="379"/>
                  </a:lnTo>
                  <a:lnTo>
                    <a:pt x="1257" y="350"/>
                  </a:lnTo>
                  <a:lnTo>
                    <a:pt x="1241" y="322"/>
                  </a:lnTo>
                  <a:lnTo>
                    <a:pt x="1223" y="294"/>
                  </a:lnTo>
                  <a:lnTo>
                    <a:pt x="1205" y="269"/>
                  </a:lnTo>
                  <a:lnTo>
                    <a:pt x="1185" y="243"/>
                  </a:lnTo>
                  <a:lnTo>
                    <a:pt x="1164" y="219"/>
                  </a:lnTo>
                  <a:lnTo>
                    <a:pt x="1142" y="196"/>
                  </a:lnTo>
                  <a:lnTo>
                    <a:pt x="1118" y="174"/>
                  </a:lnTo>
                  <a:lnTo>
                    <a:pt x="1094" y="153"/>
                  </a:lnTo>
                  <a:lnTo>
                    <a:pt x="1069" y="133"/>
                  </a:lnTo>
                  <a:lnTo>
                    <a:pt x="1042" y="114"/>
                  </a:lnTo>
                  <a:lnTo>
                    <a:pt x="1016" y="97"/>
                  </a:lnTo>
                  <a:lnTo>
                    <a:pt x="987" y="80"/>
                  </a:lnTo>
                  <a:lnTo>
                    <a:pt x="959" y="66"/>
                  </a:lnTo>
                  <a:lnTo>
                    <a:pt x="929" y="52"/>
                  </a:lnTo>
                  <a:lnTo>
                    <a:pt x="899" y="41"/>
                  </a:lnTo>
                  <a:lnTo>
                    <a:pt x="868" y="30"/>
                  </a:lnTo>
                  <a:lnTo>
                    <a:pt x="836" y="21"/>
                  </a:lnTo>
                  <a:lnTo>
                    <a:pt x="803" y="13"/>
                  </a:lnTo>
                  <a:lnTo>
                    <a:pt x="770" y="8"/>
                  </a:lnTo>
                  <a:lnTo>
                    <a:pt x="737" y="4"/>
                  </a:lnTo>
                  <a:lnTo>
                    <a:pt x="703" y="0"/>
                  </a:lnTo>
                  <a:lnTo>
                    <a:pt x="668" y="0"/>
                  </a:lnTo>
                  <a:lnTo>
                    <a:pt x="634" y="0"/>
                  </a:lnTo>
                  <a:lnTo>
                    <a:pt x="600" y="4"/>
                  </a:lnTo>
                  <a:lnTo>
                    <a:pt x="567" y="8"/>
                  </a:lnTo>
                  <a:lnTo>
                    <a:pt x="534" y="13"/>
                  </a:lnTo>
                  <a:lnTo>
                    <a:pt x="501" y="21"/>
                  </a:lnTo>
                  <a:lnTo>
                    <a:pt x="470" y="30"/>
                  </a:lnTo>
                  <a:lnTo>
                    <a:pt x="439" y="41"/>
                  </a:lnTo>
                  <a:lnTo>
                    <a:pt x="408" y="52"/>
                  </a:lnTo>
                  <a:lnTo>
                    <a:pt x="378" y="66"/>
                  </a:lnTo>
                  <a:lnTo>
                    <a:pt x="350" y="80"/>
                  </a:lnTo>
                  <a:lnTo>
                    <a:pt x="321" y="97"/>
                  </a:lnTo>
                  <a:lnTo>
                    <a:pt x="295" y="114"/>
                  </a:lnTo>
                  <a:lnTo>
                    <a:pt x="269" y="133"/>
                  </a:lnTo>
                  <a:lnTo>
                    <a:pt x="244" y="153"/>
                  </a:lnTo>
                  <a:lnTo>
                    <a:pt x="218" y="174"/>
                  </a:lnTo>
                  <a:lnTo>
                    <a:pt x="195" y="196"/>
                  </a:lnTo>
                  <a:lnTo>
                    <a:pt x="173" y="219"/>
                  </a:lnTo>
                  <a:lnTo>
                    <a:pt x="152" y="243"/>
                  </a:lnTo>
                  <a:lnTo>
                    <a:pt x="133" y="269"/>
                  </a:lnTo>
                  <a:lnTo>
                    <a:pt x="114" y="294"/>
                  </a:lnTo>
                  <a:lnTo>
                    <a:pt x="97" y="322"/>
                  </a:lnTo>
                  <a:lnTo>
                    <a:pt x="80" y="350"/>
                  </a:lnTo>
                  <a:lnTo>
                    <a:pt x="66" y="379"/>
                  </a:lnTo>
                  <a:lnTo>
                    <a:pt x="53" y="409"/>
                  </a:lnTo>
                  <a:lnTo>
                    <a:pt x="41" y="439"/>
                  </a:lnTo>
                  <a:lnTo>
                    <a:pt x="30" y="470"/>
                  </a:lnTo>
                  <a:lnTo>
                    <a:pt x="21" y="502"/>
                  </a:lnTo>
                  <a:lnTo>
                    <a:pt x="13" y="534"/>
                  </a:lnTo>
                  <a:lnTo>
                    <a:pt x="8" y="568"/>
                  </a:lnTo>
                  <a:lnTo>
                    <a:pt x="3" y="601"/>
                  </a:lnTo>
                  <a:lnTo>
                    <a:pt x="0" y="635"/>
                  </a:lnTo>
                  <a:lnTo>
                    <a:pt x="0" y="669"/>
                  </a:lnTo>
                  <a:lnTo>
                    <a:pt x="0" y="704"/>
                  </a:lnTo>
                  <a:lnTo>
                    <a:pt x="3" y="738"/>
                  </a:lnTo>
                  <a:lnTo>
                    <a:pt x="8" y="771"/>
                  </a:lnTo>
                  <a:lnTo>
                    <a:pt x="13" y="804"/>
                  </a:lnTo>
                  <a:lnTo>
                    <a:pt x="21" y="837"/>
                  </a:lnTo>
                  <a:lnTo>
                    <a:pt x="30" y="868"/>
                  </a:lnTo>
                  <a:lnTo>
                    <a:pt x="41" y="899"/>
                  </a:lnTo>
                  <a:lnTo>
                    <a:pt x="53" y="930"/>
                  </a:lnTo>
                  <a:lnTo>
                    <a:pt x="66" y="959"/>
                  </a:lnTo>
                  <a:lnTo>
                    <a:pt x="80" y="988"/>
                  </a:lnTo>
                  <a:lnTo>
                    <a:pt x="97" y="1016"/>
                  </a:lnTo>
                  <a:lnTo>
                    <a:pt x="114" y="1043"/>
                  </a:lnTo>
                  <a:lnTo>
                    <a:pt x="133" y="1069"/>
                  </a:lnTo>
                  <a:lnTo>
                    <a:pt x="152" y="1094"/>
                  </a:lnTo>
                  <a:lnTo>
                    <a:pt x="173" y="1119"/>
                  </a:lnTo>
                  <a:lnTo>
                    <a:pt x="195" y="1143"/>
                  </a:lnTo>
                  <a:lnTo>
                    <a:pt x="218" y="1165"/>
                  </a:lnTo>
                  <a:lnTo>
                    <a:pt x="244" y="1185"/>
                  </a:lnTo>
                  <a:lnTo>
                    <a:pt x="269" y="1205"/>
                  </a:lnTo>
                  <a:lnTo>
                    <a:pt x="295" y="1224"/>
                  </a:lnTo>
                  <a:lnTo>
                    <a:pt x="321" y="1241"/>
                  </a:lnTo>
                  <a:lnTo>
                    <a:pt x="350" y="1258"/>
                  </a:lnTo>
                  <a:lnTo>
                    <a:pt x="378" y="1272"/>
                  </a:lnTo>
                  <a:lnTo>
                    <a:pt x="408" y="1285"/>
                  </a:lnTo>
                  <a:lnTo>
                    <a:pt x="439" y="1297"/>
                  </a:lnTo>
                  <a:lnTo>
                    <a:pt x="470" y="1308"/>
                  </a:lnTo>
                  <a:lnTo>
                    <a:pt x="501" y="1317"/>
                  </a:lnTo>
                  <a:lnTo>
                    <a:pt x="534" y="1325"/>
                  </a:lnTo>
                  <a:lnTo>
                    <a:pt x="567" y="1330"/>
                  </a:lnTo>
                  <a:lnTo>
                    <a:pt x="600" y="1335"/>
                  </a:lnTo>
                  <a:lnTo>
                    <a:pt x="634" y="1337"/>
                  </a:lnTo>
                  <a:lnTo>
                    <a:pt x="668" y="1338"/>
                  </a:lnTo>
                  <a:lnTo>
                    <a:pt x="703" y="1337"/>
                  </a:lnTo>
                  <a:lnTo>
                    <a:pt x="737" y="1335"/>
                  </a:lnTo>
                  <a:lnTo>
                    <a:pt x="770" y="1330"/>
                  </a:lnTo>
                  <a:lnTo>
                    <a:pt x="803" y="1325"/>
                  </a:lnTo>
                  <a:lnTo>
                    <a:pt x="836" y="1317"/>
                  </a:lnTo>
                  <a:lnTo>
                    <a:pt x="868" y="1308"/>
                  </a:lnTo>
                  <a:lnTo>
                    <a:pt x="899" y="1297"/>
                  </a:lnTo>
                  <a:lnTo>
                    <a:pt x="929" y="1285"/>
                  </a:lnTo>
                  <a:lnTo>
                    <a:pt x="959" y="1272"/>
                  </a:lnTo>
                  <a:lnTo>
                    <a:pt x="987" y="1258"/>
                  </a:lnTo>
                  <a:lnTo>
                    <a:pt x="1016" y="1241"/>
                  </a:lnTo>
                  <a:lnTo>
                    <a:pt x="1042" y="1224"/>
                  </a:lnTo>
                  <a:lnTo>
                    <a:pt x="1069" y="1205"/>
                  </a:lnTo>
                  <a:lnTo>
                    <a:pt x="1094" y="1185"/>
                  </a:lnTo>
                  <a:lnTo>
                    <a:pt x="1118" y="1165"/>
                  </a:lnTo>
                  <a:lnTo>
                    <a:pt x="1142" y="1143"/>
                  </a:lnTo>
                  <a:lnTo>
                    <a:pt x="1164" y="1119"/>
                  </a:lnTo>
                  <a:lnTo>
                    <a:pt x="1185" y="1094"/>
                  </a:lnTo>
                  <a:lnTo>
                    <a:pt x="1205" y="1069"/>
                  </a:lnTo>
                  <a:lnTo>
                    <a:pt x="1223" y="1043"/>
                  </a:lnTo>
                  <a:lnTo>
                    <a:pt x="1241" y="1016"/>
                  </a:lnTo>
                  <a:lnTo>
                    <a:pt x="1257" y="988"/>
                  </a:lnTo>
                  <a:lnTo>
                    <a:pt x="1272" y="959"/>
                  </a:lnTo>
                  <a:lnTo>
                    <a:pt x="1285" y="930"/>
                  </a:lnTo>
                  <a:lnTo>
                    <a:pt x="1297" y="899"/>
                  </a:lnTo>
                  <a:lnTo>
                    <a:pt x="1308" y="868"/>
                  </a:lnTo>
                  <a:lnTo>
                    <a:pt x="1317" y="837"/>
                  </a:lnTo>
                  <a:lnTo>
                    <a:pt x="1324" y="804"/>
                  </a:lnTo>
                  <a:lnTo>
                    <a:pt x="1330" y="771"/>
                  </a:lnTo>
                  <a:lnTo>
                    <a:pt x="1334" y="738"/>
                  </a:lnTo>
                  <a:lnTo>
                    <a:pt x="1336" y="704"/>
                  </a:lnTo>
                  <a:lnTo>
                    <a:pt x="1337" y="669"/>
                  </a:lnTo>
                  <a:close/>
                  <a:moveTo>
                    <a:pt x="1267" y="669"/>
                  </a:moveTo>
                  <a:lnTo>
                    <a:pt x="1266" y="699"/>
                  </a:lnTo>
                  <a:lnTo>
                    <a:pt x="1264" y="730"/>
                  </a:lnTo>
                  <a:lnTo>
                    <a:pt x="1261" y="760"/>
                  </a:lnTo>
                  <a:lnTo>
                    <a:pt x="1255" y="789"/>
                  </a:lnTo>
                  <a:lnTo>
                    <a:pt x="1249" y="819"/>
                  </a:lnTo>
                  <a:lnTo>
                    <a:pt x="1241" y="847"/>
                  </a:lnTo>
                  <a:lnTo>
                    <a:pt x="1231" y="875"/>
                  </a:lnTo>
                  <a:lnTo>
                    <a:pt x="1220" y="902"/>
                  </a:lnTo>
                  <a:lnTo>
                    <a:pt x="1208" y="929"/>
                  </a:lnTo>
                  <a:lnTo>
                    <a:pt x="1195" y="954"/>
                  </a:lnTo>
                  <a:lnTo>
                    <a:pt x="1181" y="979"/>
                  </a:lnTo>
                  <a:lnTo>
                    <a:pt x="1165" y="1003"/>
                  </a:lnTo>
                  <a:lnTo>
                    <a:pt x="1149" y="1027"/>
                  </a:lnTo>
                  <a:lnTo>
                    <a:pt x="1130" y="1049"/>
                  </a:lnTo>
                  <a:lnTo>
                    <a:pt x="1111" y="1071"/>
                  </a:lnTo>
                  <a:lnTo>
                    <a:pt x="1092" y="1092"/>
                  </a:lnTo>
                  <a:lnTo>
                    <a:pt x="1071" y="1112"/>
                  </a:lnTo>
                  <a:lnTo>
                    <a:pt x="1050" y="1131"/>
                  </a:lnTo>
                  <a:lnTo>
                    <a:pt x="1027" y="1149"/>
                  </a:lnTo>
                  <a:lnTo>
                    <a:pt x="1004" y="1166"/>
                  </a:lnTo>
                  <a:lnTo>
                    <a:pt x="979" y="1181"/>
                  </a:lnTo>
                  <a:lnTo>
                    <a:pt x="955" y="1195"/>
                  </a:lnTo>
                  <a:lnTo>
                    <a:pt x="928" y="1209"/>
                  </a:lnTo>
                  <a:lnTo>
                    <a:pt x="902" y="1221"/>
                  </a:lnTo>
                  <a:lnTo>
                    <a:pt x="874" y="1232"/>
                  </a:lnTo>
                  <a:lnTo>
                    <a:pt x="847" y="1240"/>
                  </a:lnTo>
                  <a:lnTo>
                    <a:pt x="818" y="1249"/>
                  </a:lnTo>
                  <a:lnTo>
                    <a:pt x="789" y="1256"/>
                  </a:lnTo>
                  <a:lnTo>
                    <a:pt x="760" y="1261"/>
                  </a:lnTo>
                  <a:lnTo>
                    <a:pt x="730" y="1264"/>
                  </a:lnTo>
                  <a:lnTo>
                    <a:pt x="700" y="1267"/>
                  </a:lnTo>
                  <a:lnTo>
                    <a:pt x="668" y="1268"/>
                  </a:lnTo>
                  <a:lnTo>
                    <a:pt x="637" y="1267"/>
                  </a:lnTo>
                  <a:lnTo>
                    <a:pt x="608" y="1264"/>
                  </a:lnTo>
                  <a:lnTo>
                    <a:pt x="577" y="1261"/>
                  </a:lnTo>
                  <a:lnTo>
                    <a:pt x="549" y="1256"/>
                  </a:lnTo>
                  <a:lnTo>
                    <a:pt x="519" y="1249"/>
                  </a:lnTo>
                  <a:lnTo>
                    <a:pt x="490" y="1240"/>
                  </a:lnTo>
                  <a:lnTo>
                    <a:pt x="463" y="1232"/>
                  </a:lnTo>
                  <a:lnTo>
                    <a:pt x="436" y="1221"/>
                  </a:lnTo>
                  <a:lnTo>
                    <a:pt x="409" y="1209"/>
                  </a:lnTo>
                  <a:lnTo>
                    <a:pt x="383" y="1195"/>
                  </a:lnTo>
                  <a:lnTo>
                    <a:pt x="359" y="1181"/>
                  </a:lnTo>
                  <a:lnTo>
                    <a:pt x="334" y="1166"/>
                  </a:lnTo>
                  <a:lnTo>
                    <a:pt x="310" y="1149"/>
                  </a:lnTo>
                  <a:lnTo>
                    <a:pt x="287" y="1131"/>
                  </a:lnTo>
                  <a:lnTo>
                    <a:pt x="267" y="1112"/>
                  </a:lnTo>
                  <a:lnTo>
                    <a:pt x="246" y="1092"/>
                  </a:lnTo>
                  <a:lnTo>
                    <a:pt x="226" y="1071"/>
                  </a:lnTo>
                  <a:lnTo>
                    <a:pt x="206" y="1049"/>
                  </a:lnTo>
                  <a:lnTo>
                    <a:pt x="189" y="1027"/>
                  </a:lnTo>
                  <a:lnTo>
                    <a:pt x="172" y="1003"/>
                  </a:lnTo>
                  <a:lnTo>
                    <a:pt x="157" y="979"/>
                  </a:lnTo>
                  <a:lnTo>
                    <a:pt x="143" y="954"/>
                  </a:lnTo>
                  <a:lnTo>
                    <a:pt x="129" y="929"/>
                  </a:lnTo>
                  <a:lnTo>
                    <a:pt x="117" y="902"/>
                  </a:lnTo>
                  <a:lnTo>
                    <a:pt x="106" y="875"/>
                  </a:lnTo>
                  <a:lnTo>
                    <a:pt x="97" y="847"/>
                  </a:lnTo>
                  <a:lnTo>
                    <a:pt x="89" y="819"/>
                  </a:lnTo>
                  <a:lnTo>
                    <a:pt x="82" y="789"/>
                  </a:lnTo>
                  <a:lnTo>
                    <a:pt x="77" y="760"/>
                  </a:lnTo>
                  <a:lnTo>
                    <a:pt x="73" y="730"/>
                  </a:lnTo>
                  <a:lnTo>
                    <a:pt x="71" y="699"/>
                  </a:lnTo>
                  <a:lnTo>
                    <a:pt x="70" y="669"/>
                  </a:lnTo>
                  <a:lnTo>
                    <a:pt x="71" y="638"/>
                  </a:lnTo>
                  <a:lnTo>
                    <a:pt x="73" y="608"/>
                  </a:lnTo>
                  <a:lnTo>
                    <a:pt x="77" y="578"/>
                  </a:lnTo>
                  <a:lnTo>
                    <a:pt x="82" y="548"/>
                  </a:lnTo>
                  <a:lnTo>
                    <a:pt x="89" y="519"/>
                  </a:lnTo>
                  <a:lnTo>
                    <a:pt x="97" y="491"/>
                  </a:lnTo>
                  <a:lnTo>
                    <a:pt x="106" y="463"/>
                  </a:lnTo>
                  <a:lnTo>
                    <a:pt x="117" y="436"/>
                  </a:lnTo>
                  <a:lnTo>
                    <a:pt x="129" y="410"/>
                  </a:lnTo>
                  <a:lnTo>
                    <a:pt x="143" y="383"/>
                  </a:lnTo>
                  <a:lnTo>
                    <a:pt x="157" y="358"/>
                  </a:lnTo>
                  <a:lnTo>
                    <a:pt x="172" y="334"/>
                  </a:lnTo>
                  <a:lnTo>
                    <a:pt x="189" y="311"/>
                  </a:lnTo>
                  <a:lnTo>
                    <a:pt x="206" y="288"/>
                  </a:lnTo>
                  <a:lnTo>
                    <a:pt x="226" y="267"/>
                  </a:lnTo>
                  <a:lnTo>
                    <a:pt x="246" y="246"/>
                  </a:lnTo>
                  <a:lnTo>
                    <a:pt x="267" y="226"/>
                  </a:lnTo>
                  <a:lnTo>
                    <a:pt x="287" y="207"/>
                  </a:lnTo>
                  <a:lnTo>
                    <a:pt x="310" y="189"/>
                  </a:lnTo>
                  <a:lnTo>
                    <a:pt x="334" y="173"/>
                  </a:lnTo>
                  <a:lnTo>
                    <a:pt x="359" y="157"/>
                  </a:lnTo>
                  <a:lnTo>
                    <a:pt x="383" y="143"/>
                  </a:lnTo>
                  <a:lnTo>
                    <a:pt x="409" y="130"/>
                  </a:lnTo>
                  <a:lnTo>
                    <a:pt x="436" y="118"/>
                  </a:lnTo>
                  <a:lnTo>
                    <a:pt x="463" y="107"/>
                  </a:lnTo>
                  <a:lnTo>
                    <a:pt x="490" y="97"/>
                  </a:lnTo>
                  <a:lnTo>
                    <a:pt x="519" y="89"/>
                  </a:lnTo>
                  <a:lnTo>
                    <a:pt x="549" y="83"/>
                  </a:lnTo>
                  <a:lnTo>
                    <a:pt x="577" y="77"/>
                  </a:lnTo>
                  <a:lnTo>
                    <a:pt x="608" y="74"/>
                  </a:lnTo>
                  <a:lnTo>
                    <a:pt x="637" y="71"/>
                  </a:lnTo>
                  <a:lnTo>
                    <a:pt x="668" y="71"/>
                  </a:lnTo>
                  <a:lnTo>
                    <a:pt x="700" y="71"/>
                  </a:lnTo>
                  <a:lnTo>
                    <a:pt x="730" y="74"/>
                  </a:lnTo>
                  <a:lnTo>
                    <a:pt x="760" y="77"/>
                  </a:lnTo>
                  <a:lnTo>
                    <a:pt x="789" y="83"/>
                  </a:lnTo>
                  <a:lnTo>
                    <a:pt x="818" y="89"/>
                  </a:lnTo>
                  <a:lnTo>
                    <a:pt x="847" y="97"/>
                  </a:lnTo>
                  <a:lnTo>
                    <a:pt x="874" y="107"/>
                  </a:lnTo>
                  <a:lnTo>
                    <a:pt x="902" y="118"/>
                  </a:lnTo>
                  <a:lnTo>
                    <a:pt x="928" y="130"/>
                  </a:lnTo>
                  <a:lnTo>
                    <a:pt x="955" y="143"/>
                  </a:lnTo>
                  <a:lnTo>
                    <a:pt x="979" y="157"/>
                  </a:lnTo>
                  <a:lnTo>
                    <a:pt x="1004" y="173"/>
                  </a:lnTo>
                  <a:lnTo>
                    <a:pt x="1027" y="189"/>
                  </a:lnTo>
                  <a:lnTo>
                    <a:pt x="1050" y="207"/>
                  </a:lnTo>
                  <a:lnTo>
                    <a:pt x="1071" y="226"/>
                  </a:lnTo>
                  <a:lnTo>
                    <a:pt x="1092" y="246"/>
                  </a:lnTo>
                  <a:lnTo>
                    <a:pt x="1111" y="267"/>
                  </a:lnTo>
                  <a:lnTo>
                    <a:pt x="1130" y="288"/>
                  </a:lnTo>
                  <a:lnTo>
                    <a:pt x="1149" y="311"/>
                  </a:lnTo>
                  <a:lnTo>
                    <a:pt x="1165" y="334"/>
                  </a:lnTo>
                  <a:lnTo>
                    <a:pt x="1181" y="358"/>
                  </a:lnTo>
                  <a:lnTo>
                    <a:pt x="1195" y="383"/>
                  </a:lnTo>
                  <a:lnTo>
                    <a:pt x="1208" y="410"/>
                  </a:lnTo>
                  <a:lnTo>
                    <a:pt x="1220" y="436"/>
                  </a:lnTo>
                  <a:lnTo>
                    <a:pt x="1231" y="463"/>
                  </a:lnTo>
                  <a:lnTo>
                    <a:pt x="1241" y="491"/>
                  </a:lnTo>
                  <a:lnTo>
                    <a:pt x="1249" y="519"/>
                  </a:lnTo>
                  <a:lnTo>
                    <a:pt x="1255" y="548"/>
                  </a:lnTo>
                  <a:lnTo>
                    <a:pt x="1261" y="578"/>
                  </a:lnTo>
                  <a:lnTo>
                    <a:pt x="1264" y="608"/>
                  </a:lnTo>
                  <a:lnTo>
                    <a:pt x="1266" y="638"/>
                  </a:lnTo>
                  <a:lnTo>
                    <a:pt x="1267" y="669"/>
                  </a:lnTo>
                  <a:close/>
                </a:path>
              </a:pathLst>
            </a:custGeom>
            <a:solidFill>
              <a:srgbClr val="ABA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" name="Freeform 32"/>
            <p:cNvSpPr>
              <a:spLocks noEditPoints="1"/>
            </p:cNvSpPr>
            <p:nvPr/>
          </p:nvSpPr>
          <p:spPr bwMode="auto">
            <a:xfrm>
              <a:off x="1641" y="2081"/>
              <a:ext cx="254" cy="253"/>
            </a:xfrm>
            <a:custGeom>
              <a:avLst/>
              <a:gdLst>
                <a:gd name="T0" fmla="*/ 50 w 1267"/>
                <a:gd name="T1" fmla="*/ 20 h 1268"/>
                <a:gd name="T2" fmla="*/ 49 w 1267"/>
                <a:gd name="T3" fmla="*/ 14 h 1268"/>
                <a:gd name="T4" fmla="*/ 45 w 1267"/>
                <a:gd name="T5" fmla="*/ 9 h 1268"/>
                <a:gd name="T6" fmla="*/ 41 w 1267"/>
                <a:gd name="T7" fmla="*/ 5 h 1268"/>
                <a:gd name="T8" fmla="*/ 35 w 1267"/>
                <a:gd name="T9" fmla="*/ 2 h 1268"/>
                <a:gd name="T10" fmla="*/ 29 w 1267"/>
                <a:gd name="T11" fmla="*/ 0 h 1268"/>
                <a:gd name="T12" fmla="*/ 23 w 1267"/>
                <a:gd name="T13" fmla="*/ 0 h 1268"/>
                <a:gd name="T14" fmla="*/ 17 w 1267"/>
                <a:gd name="T15" fmla="*/ 2 h 1268"/>
                <a:gd name="T16" fmla="*/ 11 w 1267"/>
                <a:gd name="T17" fmla="*/ 4 h 1268"/>
                <a:gd name="T18" fmla="*/ 7 w 1267"/>
                <a:gd name="T19" fmla="*/ 8 h 1268"/>
                <a:gd name="T20" fmla="*/ 3 w 1267"/>
                <a:gd name="T21" fmla="*/ 13 h 1268"/>
                <a:gd name="T22" fmla="*/ 1 w 1267"/>
                <a:gd name="T23" fmla="*/ 19 h 1268"/>
                <a:gd name="T24" fmla="*/ 0 w 1267"/>
                <a:gd name="T25" fmla="*/ 25 h 1268"/>
                <a:gd name="T26" fmla="*/ 1 w 1267"/>
                <a:gd name="T27" fmla="*/ 32 h 1268"/>
                <a:gd name="T28" fmla="*/ 3 w 1267"/>
                <a:gd name="T29" fmla="*/ 37 h 1268"/>
                <a:gd name="T30" fmla="*/ 7 w 1267"/>
                <a:gd name="T31" fmla="*/ 42 h 1268"/>
                <a:gd name="T32" fmla="*/ 11 w 1267"/>
                <a:gd name="T33" fmla="*/ 46 h 1268"/>
                <a:gd name="T34" fmla="*/ 17 w 1267"/>
                <a:gd name="T35" fmla="*/ 49 h 1268"/>
                <a:gd name="T36" fmla="*/ 23 w 1267"/>
                <a:gd name="T37" fmla="*/ 50 h 1268"/>
                <a:gd name="T38" fmla="*/ 29 w 1267"/>
                <a:gd name="T39" fmla="*/ 50 h 1268"/>
                <a:gd name="T40" fmla="*/ 35 w 1267"/>
                <a:gd name="T41" fmla="*/ 48 h 1268"/>
                <a:gd name="T42" fmla="*/ 41 w 1267"/>
                <a:gd name="T43" fmla="*/ 45 h 1268"/>
                <a:gd name="T44" fmla="*/ 45 w 1267"/>
                <a:gd name="T45" fmla="*/ 41 h 1268"/>
                <a:gd name="T46" fmla="*/ 49 w 1267"/>
                <a:gd name="T47" fmla="*/ 36 h 1268"/>
                <a:gd name="T48" fmla="*/ 50 w 1267"/>
                <a:gd name="T49" fmla="*/ 30 h 1268"/>
                <a:gd name="T50" fmla="*/ 48 w 1267"/>
                <a:gd name="T51" fmla="*/ 25 h 1268"/>
                <a:gd name="T52" fmla="*/ 48 w 1267"/>
                <a:gd name="T53" fmla="*/ 31 h 1268"/>
                <a:gd name="T54" fmla="*/ 45 w 1267"/>
                <a:gd name="T55" fmla="*/ 36 h 1268"/>
                <a:gd name="T56" fmla="*/ 42 w 1267"/>
                <a:gd name="T57" fmla="*/ 40 h 1268"/>
                <a:gd name="T58" fmla="*/ 38 w 1267"/>
                <a:gd name="T59" fmla="*/ 44 h 1268"/>
                <a:gd name="T60" fmla="*/ 33 w 1267"/>
                <a:gd name="T61" fmla="*/ 46 h 1268"/>
                <a:gd name="T62" fmla="*/ 28 w 1267"/>
                <a:gd name="T63" fmla="*/ 47 h 1268"/>
                <a:gd name="T64" fmla="*/ 22 w 1267"/>
                <a:gd name="T65" fmla="*/ 47 h 1268"/>
                <a:gd name="T66" fmla="*/ 17 w 1267"/>
                <a:gd name="T67" fmla="*/ 46 h 1268"/>
                <a:gd name="T68" fmla="*/ 12 w 1267"/>
                <a:gd name="T69" fmla="*/ 43 h 1268"/>
                <a:gd name="T70" fmla="*/ 8 w 1267"/>
                <a:gd name="T71" fmla="*/ 40 h 1268"/>
                <a:gd name="T72" fmla="*/ 5 w 1267"/>
                <a:gd name="T73" fmla="*/ 35 h 1268"/>
                <a:gd name="T74" fmla="*/ 3 w 1267"/>
                <a:gd name="T75" fmla="*/ 30 h 1268"/>
                <a:gd name="T76" fmla="*/ 3 w 1267"/>
                <a:gd name="T77" fmla="*/ 24 h 1268"/>
                <a:gd name="T78" fmla="*/ 4 w 1267"/>
                <a:gd name="T79" fmla="*/ 19 h 1268"/>
                <a:gd name="T80" fmla="*/ 6 w 1267"/>
                <a:gd name="T81" fmla="*/ 14 h 1268"/>
                <a:gd name="T82" fmla="*/ 9 w 1267"/>
                <a:gd name="T83" fmla="*/ 9 h 1268"/>
                <a:gd name="T84" fmla="*/ 14 w 1267"/>
                <a:gd name="T85" fmla="*/ 6 h 1268"/>
                <a:gd name="T86" fmla="*/ 19 w 1267"/>
                <a:gd name="T87" fmla="*/ 4 h 1268"/>
                <a:gd name="T88" fmla="*/ 24 w 1267"/>
                <a:gd name="T89" fmla="*/ 3 h 1268"/>
                <a:gd name="T90" fmla="*/ 30 w 1267"/>
                <a:gd name="T91" fmla="*/ 3 h 1268"/>
                <a:gd name="T92" fmla="*/ 35 w 1267"/>
                <a:gd name="T93" fmla="*/ 5 h 1268"/>
                <a:gd name="T94" fmla="*/ 40 w 1267"/>
                <a:gd name="T95" fmla="*/ 8 h 1268"/>
                <a:gd name="T96" fmla="*/ 44 w 1267"/>
                <a:gd name="T97" fmla="*/ 12 h 1268"/>
                <a:gd name="T98" fmla="*/ 46 w 1267"/>
                <a:gd name="T99" fmla="*/ 17 h 1268"/>
                <a:gd name="T100" fmla="*/ 48 w 1267"/>
                <a:gd name="T101" fmla="*/ 22 h 126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67"/>
                <a:gd name="T154" fmla="*/ 0 h 1268"/>
                <a:gd name="T155" fmla="*/ 1267 w 1267"/>
                <a:gd name="T156" fmla="*/ 1268 h 126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67" h="1268">
                  <a:moveTo>
                    <a:pt x="1267" y="634"/>
                  </a:moveTo>
                  <a:lnTo>
                    <a:pt x="1266" y="602"/>
                  </a:lnTo>
                  <a:lnTo>
                    <a:pt x="1264" y="569"/>
                  </a:lnTo>
                  <a:lnTo>
                    <a:pt x="1260" y="537"/>
                  </a:lnTo>
                  <a:lnTo>
                    <a:pt x="1254" y="506"/>
                  </a:lnTo>
                  <a:lnTo>
                    <a:pt x="1248" y="476"/>
                  </a:lnTo>
                  <a:lnTo>
                    <a:pt x="1239" y="446"/>
                  </a:lnTo>
                  <a:lnTo>
                    <a:pt x="1229" y="416"/>
                  </a:lnTo>
                  <a:lnTo>
                    <a:pt x="1218" y="388"/>
                  </a:lnTo>
                  <a:lnTo>
                    <a:pt x="1205" y="359"/>
                  </a:lnTo>
                  <a:lnTo>
                    <a:pt x="1191" y="332"/>
                  </a:lnTo>
                  <a:lnTo>
                    <a:pt x="1176" y="306"/>
                  </a:lnTo>
                  <a:lnTo>
                    <a:pt x="1159" y="279"/>
                  </a:lnTo>
                  <a:lnTo>
                    <a:pt x="1141" y="255"/>
                  </a:lnTo>
                  <a:lnTo>
                    <a:pt x="1122" y="231"/>
                  </a:lnTo>
                  <a:lnTo>
                    <a:pt x="1103" y="208"/>
                  </a:lnTo>
                  <a:lnTo>
                    <a:pt x="1082" y="186"/>
                  </a:lnTo>
                  <a:lnTo>
                    <a:pt x="1060" y="165"/>
                  </a:lnTo>
                  <a:lnTo>
                    <a:pt x="1037" y="145"/>
                  </a:lnTo>
                  <a:lnTo>
                    <a:pt x="1013" y="126"/>
                  </a:lnTo>
                  <a:lnTo>
                    <a:pt x="988" y="108"/>
                  </a:lnTo>
                  <a:lnTo>
                    <a:pt x="962" y="92"/>
                  </a:lnTo>
                  <a:lnTo>
                    <a:pt x="936" y="76"/>
                  </a:lnTo>
                  <a:lnTo>
                    <a:pt x="909" y="63"/>
                  </a:lnTo>
                  <a:lnTo>
                    <a:pt x="880" y="50"/>
                  </a:lnTo>
                  <a:lnTo>
                    <a:pt x="851" y="39"/>
                  </a:lnTo>
                  <a:lnTo>
                    <a:pt x="822" y="29"/>
                  </a:lnTo>
                  <a:lnTo>
                    <a:pt x="792" y="20"/>
                  </a:lnTo>
                  <a:lnTo>
                    <a:pt x="762" y="13"/>
                  </a:lnTo>
                  <a:lnTo>
                    <a:pt x="730" y="7"/>
                  </a:lnTo>
                  <a:lnTo>
                    <a:pt x="699" y="4"/>
                  </a:lnTo>
                  <a:lnTo>
                    <a:pt x="666" y="0"/>
                  </a:lnTo>
                  <a:lnTo>
                    <a:pt x="633" y="0"/>
                  </a:lnTo>
                  <a:lnTo>
                    <a:pt x="601" y="0"/>
                  </a:lnTo>
                  <a:lnTo>
                    <a:pt x="568" y="4"/>
                  </a:lnTo>
                  <a:lnTo>
                    <a:pt x="538" y="7"/>
                  </a:lnTo>
                  <a:lnTo>
                    <a:pt x="506" y="13"/>
                  </a:lnTo>
                  <a:lnTo>
                    <a:pt x="475" y="20"/>
                  </a:lnTo>
                  <a:lnTo>
                    <a:pt x="446" y="29"/>
                  </a:lnTo>
                  <a:lnTo>
                    <a:pt x="416" y="39"/>
                  </a:lnTo>
                  <a:lnTo>
                    <a:pt x="387" y="50"/>
                  </a:lnTo>
                  <a:lnTo>
                    <a:pt x="359" y="63"/>
                  </a:lnTo>
                  <a:lnTo>
                    <a:pt x="331" y="76"/>
                  </a:lnTo>
                  <a:lnTo>
                    <a:pt x="305" y="92"/>
                  </a:lnTo>
                  <a:lnTo>
                    <a:pt x="279" y="108"/>
                  </a:lnTo>
                  <a:lnTo>
                    <a:pt x="255" y="126"/>
                  </a:lnTo>
                  <a:lnTo>
                    <a:pt x="230" y="145"/>
                  </a:lnTo>
                  <a:lnTo>
                    <a:pt x="207" y="165"/>
                  </a:lnTo>
                  <a:lnTo>
                    <a:pt x="185" y="186"/>
                  </a:lnTo>
                  <a:lnTo>
                    <a:pt x="165" y="208"/>
                  </a:lnTo>
                  <a:lnTo>
                    <a:pt x="145" y="231"/>
                  </a:lnTo>
                  <a:lnTo>
                    <a:pt x="126" y="255"/>
                  </a:lnTo>
                  <a:lnTo>
                    <a:pt x="108" y="279"/>
                  </a:lnTo>
                  <a:lnTo>
                    <a:pt x="91" y="306"/>
                  </a:lnTo>
                  <a:lnTo>
                    <a:pt x="76" y="332"/>
                  </a:lnTo>
                  <a:lnTo>
                    <a:pt x="63" y="359"/>
                  </a:lnTo>
                  <a:lnTo>
                    <a:pt x="49" y="388"/>
                  </a:lnTo>
                  <a:lnTo>
                    <a:pt x="38" y="416"/>
                  </a:lnTo>
                  <a:lnTo>
                    <a:pt x="29" y="446"/>
                  </a:lnTo>
                  <a:lnTo>
                    <a:pt x="20" y="476"/>
                  </a:lnTo>
                  <a:lnTo>
                    <a:pt x="13" y="506"/>
                  </a:lnTo>
                  <a:lnTo>
                    <a:pt x="7" y="537"/>
                  </a:lnTo>
                  <a:lnTo>
                    <a:pt x="3" y="569"/>
                  </a:lnTo>
                  <a:lnTo>
                    <a:pt x="1" y="602"/>
                  </a:lnTo>
                  <a:lnTo>
                    <a:pt x="0" y="634"/>
                  </a:lnTo>
                  <a:lnTo>
                    <a:pt x="1" y="667"/>
                  </a:lnTo>
                  <a:lnTo>
                    <a:pt x="3" y="698"/>
                  </a:lnTo>
                  <a:lnTo>
                    <a:pt x="7" y="730"/>
                  </a:lnTo>
                  <a:lnTo>
                    <a:pt x="13" y="762"/>
                  </a:lnTo>
                  <a:lnTo>
                    <a:pt x="20" y="793"/>
                  </a:lnTo>
                  <a:lnTo>
                    <a:pt x="29" y="822"/>
                  </a:lnTo>
                  <a:lnTo>
                    <a:pt x="38" y="852"/>
                  </a:lnTo>
                  <a:lnTo>
                    <a:pt x="49" y="881"/>
                  </a:lnTo>
                  <a:lnTo>
                    <a:pt x="63" y="909"/>
                  </a:lnTo>
                  <a:lnTo>
                    <a:pt x="76" y="936"/>
                  </a:lnTo>
                  <a:lnTo>
                    <a:pt x="91" y="963"/>
                  </a:lnTo>
                  <a:lnTo>
                    <a:pt x="108" y="988"/>
                  </a:lnTo>
                  <a:lnTo>
                    <a:pt x="126" y="1013"/>
                  </a:lnTo>
                  <a:lnTo>
                    <a:pt x="145" y="1037"/>
                  </a:lnTo>
                  <a:lnTo>
                    <a:pt x="165" y="1061"/>
                  </a:lnTo>
                  <a:lnTo>
                    <a:pt x="185" y="1082"/>
                  </a:lnTo>
                  <a:lnTo>
                    <a:pt x="207" y="1103"/>
                  </a:lnTo>
                  <a:lnTo>
                    <a:pt x="230" y="1123"/>
                  </a:lnTo>
                  <a:lnTo>
                    <a:pt x="255" y="1142"/>
                  </a:lnTo>
                  <a:lnTo>
                    <a:pt x="279" y="1159"/>
                  </a:lnTo>
                  <a:lnTo>
                    <a:pt x="305" y="1176"/>
                  </a:lnTo>
                  <a:lnTo>
                    <a:pt x="331" y="1191"/>
                  </a:lnTo>
                  <a:lnTo>
                    <a:pt x="359" y="1205"/>
                  </a:lnTo>
                  <a:lnTo>
                    <a:pt x="387" y="1219"/>
                  </a:lnTo>
                  <a:lnTo>
                    <a:pt x="416" y="1229"/>
                  </a:lnTo>
                  <a:lnTo>
                    <a:pt x="446" y="1239"/>
                  </a:lnTo>
                  <a:lnTo>
                    <a:pt x="475" y="1248"/>
                  </a:lnTo>
                  <a:lnTo>
                    <a:pt x="506" y="1255"/>
                  </a:lnTo>
                  <a:lnTo>
                    <a:pt x="538" y="1260"/>
                  </a:lnTo>
                  <a:lnTo>
                    <a:pt x="568" y="1265"/>
                  </a:lnTo>
                  <a:lnTo>
                    <a:pt x="601" y="1267"/>
                  </a:lnTo>
                  <a:lnTo>
                    <a:pt x="633" y="1268"/>
                  </a:lnTo>
                  <a:lnTo>
                    <a:pt x="666" y="1267"/>
                  </a:lnTo>
                  <a:lnTo>
                    <a:pt x="699" y="1265"/>
                  </a:lnTo>
                  <a:lnTo>
                    <a:pt x="730" y="1260"/>
                  </a:lnTo>
                  <a:lnTo>
                    <a:pt x="762" y="1255"/>
                  </a:lnTo>
                  <a:lnTo>
                    <a:pt x="792" y="1248"/>
                  </a:lnTo>
                  <a:lnTo>
                    <a:pt x="822" y="1239"/>
                  </a:lnTo>
                  <a:lnTo>
                    <a:pt x="851" y="1229"/>
                  </a:lnTo>
                  <a:lnTo>
                    <a:pt x="880" y="1219"/>
                  </a:lnTo>
                  <a:lnTo>
                    <a:pt x="909" y="1205"/>
                  </a:lnTo>
                  <a:lnTo>
                    <a:pt x="936" y="1191"/>
                  </a:lnTo>
                  <a:lnTo>
                    <a:pt x="962" y="1176"/>
                  </a:lnTo>
                  <a:lnTo>
                    <a:pt x="988" y="1159"/>
                  </a:lnTo>
                  <a:lnTo>
                    <a:pt x="1013" y="1142"/>
                  </a:lnTo>
                  <a:lnTo>
                    <a:pt x="1037" y="1123"/>
                  </a:lnTo>
                  <a:lnTo>
                    <a:pt x="1060" y="1103"/>
                  </a:lnTo>
                  <a:lnTo>
                    <a:pt x="1082" y="1082"/>
                  </a:lnTo>
                  <a:lnTo>
                    <a:pt x="1103" y="1061"/>
                  </a:lnTo>
                  <a:lnTo>
                    <a:pt x="1122" y="1037"/>
                  </a:lnTo>
                  <a:lnTo>
                    <a:pt x="1141" y="1013"/>
                  </a:lnTo>
                  <a:lnTo>
                    <a:pt x="1159" y="988"/>
                  </a:lnTo>
                  <a:lnTo>
                    <a:pt x="1176" y="963"/>
                  </a:lnTo>
                  <a:lnTo>
                    <a:pt x="1191" y="936"/>
                  </a:lnTo>
                  <a:lnTo>
                    <a:pt x="1205" y="909"/>
                  </a:lnTo>
                  <a:lnTo>
                    <a:pt x="1218" y="881"/>
                  </a:lnTo>
                  <a:lnTo>
                    <a:pt x="1229" y="852"/>
                  </a:lnTo>
                  <a:lnTo>
                    <a:pt x="1239" y="822"/>
                  </a:lnTo>
                  <a:lnTo>
                    <a:pt x="1248" y="793"/>
                  </a:lnTo>
                  <a:lnTo>
                    <a:pt x="1254" y="762"/>
                  </a:lnTo>
                  <a:lnTo>
                    <a:pt x="1260" y="730"/>
                  </a:lnTo>
                  <a:lnTo>
                    <a:pt x="1264" y="698"/>
                  </a:lnTo>
                  <a:lnTo>
                    <a:pt x="1266" y="667"/>
                  </a:lnTo>
                  <a:lnTo>
                    <a:pt x="1267" y="634"/>
                  </a:lnTo>
                  <a:close/>
                  <a:moveTo>
                    <a:pt x="1197" y="634"/>
                  </a:moveTo>
                  <a:lnTo>
                    <a:pt x="1196" y="663"/>
                  </a:lnTo>
                  <a:lnTo>
                    <a:pt x="1194" y="692"/>
                  </a:lnTo>
                  <a:lnTo>
                    <a:pt x="1191" y="720"/>
                  </a:lnTo>
                  <a:lnTo>
                    <a:pt x="1186" y="748"/>
                  </a:lnTo>
                  <a:lnTo>
                    <a:pt x="1180" y="775"/>
                  </a:lnTo>
                  <a:lnTo>
                    <a:pt x="1172" y="802"/>
                  </a:lnTo>
                  <a:lnTo>
                    <a:pt x="1163" y="828"/>
                  </a:lnTo>
                  <a:lnTo>
                    <a:pt x="1153" y="853"/>
                  </a:lnTo>
                  <a:lnTo>
                    <a:pt x="1141" y="878"/>
                  </a:lnTo>
                  <a:lnTo>
                    <a:pt x="1129" y="902"/>
                  </a:lnTo>
                  <a:lnTo>
                    <a:pt x="1116" y="927"/>
                  </a:lnTo>
                  <a:lnTo>
                    <a:pt x="1101" y="949"/>
                  </a:lnTo>
                  <a:lnTo>
                    <a:pt x="1085" y="972"/>
                  </a:lnTo>
                  <a:lnTo>
                    <a:pt x="1069" y="992"/>
                  </a:lnTo>
                  <a:lnTo>
                    <a:pt x="1051" y="1013"/>
                  </a:lnTo>
                  <a:lnTo>
                    <a:pt x="1033" y="1032"/>
                  </a:lnTo>
                  <a:lnTo>
                    <a:pt x="1013" y="1051"/>
                  </a:lnTo>
                  <a:lnTo>
                    <a:pt x="992" y="1069"/>
                  </a:lnTo>
                  <a:lnTo>
                    <a:pt x="971" y="1086"/>
                  </a:lnTo>
                  <a:lnTo>
                    <a:pt x="949" y="1101"/>
                  </a:lnTo>
                  <a:lnTo>
                    <a:pt x="926" y="1116"/>
                  </a:lnTo>
                  <a:lnTo>
                    <a:pt x="902" y="1130"/>
                  </a:lnTo>
                  <a:lnTo>
                    <a:pt x="878" y="1142"/>
                  </a:lnTo>
                  <a:lnTo>
                    <a:pt x="853" y="1154"/>
                  </a:lnTo>
                  <a:lnTo>
                    <a:pt x="827" y="1164"/>
                  </a:lnTo>
                  <a:lnTo>
                    <a:pt x="801" y="1172"/>
                  </a:lnTo>
                  <a:lnTo>
                    <a:pt x="775" y="1180"/>
                  </a:lnTo>
                  <a:lnTo>
                    <a:pt x="747" y="1186"/>
                  </a:lnTo>
                  <a:lnTo>
                    <a:pt x="720" y="1191"/>
                  </a:lnTo>
                  <a:lnTo>
                    <a:pt x="691" y="1194"/>
                  </a:lnTo>
                  <a:lnTo>
                    <a:pt x="663" y="1197"/>
                  </a:lnTo>
                  <a:lnTo>
                    <a:pt x="633" y="1198"/>
                  </a:lnTo>
                  <a:lnTo>
                    <a:pt x="605" y="1197"/>
                  </a:lnTo>
                  <a:lnTo>
                    <a:pt x="576" y="1194"/>
                  </a:lnTo>
                  <a:lnTo>
                    <a:pt x="548" y="1191"/>
                  </a:lnTo>
                  <a:lnTo>
                    <a:pt x="520" y="1186"/>
                  </a:lnTo>
                  <a:lnTo>
                    <a:pt x="493" y="1180"/>
                  </a:lnTo>
                  <a:lnTo>
                    <a:pt x="466" y="1172"/>
                  </a:lnTo>
                  <a:lnTo>
                    <a:pt x="440" y="1164"/>
                  </a:lnTo>
                  <a:lnTo>
                    <a:pt x="415" y="1154"/>
                  </a:lnTo>
                  <a:lnTo>
                    <a:pt x="390" y="1142"/>
                  </a:lnTo>
                  <a:lnTo>
                    <a:pt x="365" y="1130"/>
                  </a:lnTo>
                  <a:lnTo>
                    <a:pt x="341" y="1116"/>
                  </a:lnTo>
                  <a:lnTo>
                    <a:pt x="318" y="1101"/>
                  </a:lnTo>
                  <a:lnTo>
                    <a:pt x="296" y="1086"/>
                  </a:lnTo>
                  <a:lnTo>
                    <a:pt x="275" y="1069"/>
                  </a:lnTo>
                  <a:lnTo>
                    <a:pt x="255" y="1051"/>
                  </a:lnTo>
                  <a:lnTo>
                    <a:pt x="235" y="1032"/>
                  </a:lnTo>
                  <a:lnTo>
                    <a:pt x="216" y="1013"/>
                  </a:lnTo>
                  <a:lnTo>
                    <a:pt x="199" y="992"/>
                  </a:lnTo>
                  <a:lnTo>
                    <a:pt x="182" y="972"/>
                  </a:lnTo>
                  <a:lnTo>
                    <a:pt x="167" y="949"/>
                  </a:lnTo>
                  <a:lnTo>
                    <a:pt x="151" y="927"/>
                  </a:lnTo>
                  <a:lnTo>
                    <a:pt x="138" y="902"/>
                  </a:lnTo>
                  <a:lnTo>
                    <a:pt x="126" y="878"/>
                  </a:lnTo>
                  <a:lnTo>
                    <a:pt x="114" y="853"/>
                  </a:lnTo>
                  <a:lnTo>
                    <a:pt x="104" y="828"/>
                  </a:lnTo>
                  <a:lnTo>
                    <a:pt x="96" y="802"/>
                  </a:lnTo>
                  <a:lnTo>
                    <a:pt x="88" y="775"/>
                  </a:lnTo>
                  <a:lnTo>
                    <a:pt x="81" y="748"/>
                  </a:lnTo>
                  <a:lnTo>
                    <a:pt x="77" y="720"/>
                  </a:lnTo>
                  <a:lnTo>
                    <a:pt x="74" y="692"/>
                  </a:lnTo>
                  <a:lnTo>
                    <a:pt x="71" y="663"/>
                  </a:lnTo>
                  <a:lnTo>
                    <a:pt x="70" y="634"/>
                  </a:lnTo>
                  <a:lnTo>
                    <a:pt x="71" y="605"/>
                  </a:lnTo>
                  <a:lnTo>
                    <a:pt x="74" y="577"/>
                  </a:lnTo>
                  <a:lnTo>
                    <a:pt x="77" y="548"/>
                  </a:lnTo>
                  <a:lnTo>
                    <a:pt x="81" y="521"/>
                  </a:lnTo>
                  <a:lnTo>
                    <a:pt x="88" y="493"/>
                  </a:lnTo>
                  <a:lnTo>
                    <a:pt x="96" y="467"/>
                  </a:lnTo>
                  <a:lnTo>
                    <a:pt x="104" y="440"/>
                  </a:lnTo>
                  <a:lnTo>
                    <a:pt x="114" y="414"/>
                  </a:lnTo>
                  <a:lnTo>
                    <a:pt x="126" y="390"/>
                  </a:lnTo>
                  <a:lnTo>
                    <a:pt x="138" y="366"/>
                  </a:lnTo>
                  <a:lnTo>
                    <a:pt x="151" y="342"/>
                  </a:lnTo>
                  <a:lnTo>
                    <a:pt x="167" y="319"/>
                  </a:lnTo>
                  <a:lnTo>
                    <a:pt x="182" y="297"/>
                  </a:lnTo>
                  <a:lnTo>
                    <a:pt x="199" y="276"/>
                  </a:lnTo>
                  <a:lnTo>
                    <a:pt x="216" y="255"/>
                  </a:lnTo>
                  <a:lnTo>
                    <a:pt x="235" y="235"/>
                  </a:lnTo>
                  <a:lnTo>
                    <a:pt x="255" y="217"/>
                  </a:lnTo>
                  <a:lnTo>
                    <a:pt x="275" y="199"/>
                  </a:lnTo>
                  <a:lnTo>
                    <a:pt x="296" y="183"/>
                  </a:lnTo>
                  <a:lnTo>
                    <a:pt x="318" y="167"/>
                  </a:lnTo>
                  <a:lnTo>
                    <a:pt x="341" y="152"/>
                  </a:lnTo>
                  <a:lnTo>
                    <a:pt x="365" y="139"/>
                  </a:lnTo>
                  <a:lnTo>
                    <a:pt x="390" y="127"/>
                  </a:lnTo>
                  <a:lnTo>
                    <a:pt x="415" y="115"/>
                  </a:lnTo>
                  <a:lnTo>
                    <a:pt x="440" y="105"/>
                  </a:lnTo>
                  <a:lnTo>
                    <a:pt x="466" y="96"/>
                  </a:lnTo>
                  <a:lnTo>
                    <a:pt x="493" y="88"/>
                  </a:lnTo>
                  <a:lnTo>
                    <a:pt x="520" y="82"/>
                  </a:lnTo>
                  <a:lnTo>
                    <a:pt x="548" y="77"/>
                  </a:lnTo>
                  <a:lnTo>
                    <a:pt x="576" y="73"/>
                  </a:lnTo>
                  <a:lnTo>
                    <a:pt x="605" y="72"/>
                  </a:lnTo>
                  <a:lnTo>
                    <a:pt x="633" y="71"/>
                  </a:lnTo>
                  <a:lnTo>
                    <a:pt x="663" y="72"/>
                  </a:lnTo>
                  <a:lnTo>
                    <a:pt x="691" y="73"/>
                  </a:lnTo>
                  <a:lnTo>
                    <a:pt x="720" y="77"/>
                  </a:lnTo>
                  <a:lnTo>
                    <a:pt x="747" y="82"/>
                  </a:lnTo>
                  <a:lnTo>
                    <a:pt x="775" y="88"/>
                  </a:lnTo>
                  <a:lnTo>
                    <a:pt x="801" y="96"/>
                  </a:lnTo>
                  <a:lnTo>
                    <a:pt x="827" y="105"/>
                  </a:lnTo>
                  <a:lnTo>
                    <a:pt x="853" y="115"/>
                  </a:lnTo>
                  <a:lnTo>
                    <a:pt x="878" y="127"/>
                  </a:lnTo>
                  <a:lnTo>
                    <a:pt x="902" y="139"/>
                  </a:lnTo>
                  <a:lnTo>
                    <a:pt x="926" y="152"/>
                  </a:lnTo>
                  <a:lnTo>
                    <a:pt x="949" y="167"/>
                  </a:lnTo>
                  <a:lnTo>
                    <a:pt x="971" y="183"/>
                  </a:lnTo>
                  <a:lnTo>
                    <a:pt x="992" y="199"/>
                  </a:lnTo>
                  <a:lnTo>
                    <a:pt x="1013" y="217"/>
                  </a:lnTo>
                  <a:lnTo>
                    <a:pt x="1033" y="235"/>
                  </a:lnTo>
                  <a:lnTo>
                    <a:pt x="1051" y="255"/>
                  </a:lnTo>
                  <a:lnTo>
                    <a:pt x="1069" y="276"/>
                  </a:lnTo>
                  <a:lnTo>
                    <a:pt x="1085" y="297"/>
                  </a:lnTo>
                  <a:lnTo>
                    <a:pt x="1101" y="319"/>
                  </a:lnTo>
                  <a:lnTo>
                    <a:pt x="1116" y="342"/>
                  </a:lnTo>
                  <a:lnTo>
                    <a:pt x="1129" y="366"/>
                  </a:lnTo>
                  <a:lnTo>
                    <a:pt x="1141" y="390"/>
                  </a:lnTo>
                  <a:lnTo>
                    <a:pt x="1153" y="414"/>
                  </a:lnTo>
                  <a:lnTo>
                    <a:pt x="1163" y="440"/>
                  </a:lnTo>
                  <a:lnTo>
                    <a:pt x="1172" y="467"/>
                  </a:lnTo>
                  <a:lnTo>
                    <a:pt x="1180" y="493"/>
                  </a:lnTo>
                  <a:lnTo>
                    <a:pt x="1186" y="521"/>
                  </a:lnTo>
                  <a:lnTo>
                    <a:pt x="1191" y="548"/>
                  </a:lnTo>
                  <a:lnTo>
                    <a:pt x="1194" y="577"/>
                  </a:lnTo>
                  <a:lnTo>
                    <a:pt x="1196" y="605"/>
                  </a:lnTo>
                  <a:lnTo>
                    <a:pt x="1197" y="634"/>
                  </a:lnTo>
                  <a:close/>
                </a:path>
              </a:pathLst>
            </a:custGeom>
            <a:solidFill>
              <a:srgbClr val="AFA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" name="Freeform 33"/>
            <p:cNvSpPr>
              <a:spLocks noEditPoints="1"/>
            </p:cNvSpPr>
            <p:nvPr/>
          </p:nvSpPr>
          <p:spPr bwMode="auto">
            <a:xfrm>
              <a:off x="1648" y="2088"/>
              <a:ext cx="240" cy="239"/>
            </a:xfrm>
            <a:custGeom>
              <a:avLst/>
              <a:gdLst>
                <a:gd name="T0" fmla="*/ 48 w 1197"/>
                <a:gd name="T1" fmla="*/ 19 h 1197"/>
                <a:gd name="T2" fmla="*/ 46 w 1197"/>
                <a:gd name="T3" fmla="*/ 14 h 1197"/>
                <a:gd name="T4" fmla="*/ 43 w 1197"/>
                <a:gd name="T5" fmla="*/ 9 h 1197"/>
                <a:gd name="T6" fmla="*/ 38 w 1197"/>
                <a:gd name="T7" fmla="*/ 5 h 1197"/>
                <a:gd name="T8" fmla="*/ 33 w 1197"/>
                <a:gd name="T9" fmla="*/ 2 h 1197"/>
                <a:gd name="T10" fmla="*/ 28 w 1197"/>
                <a:gd name="T11" fmla="*/ 0 h 1197"/>
                <a:gd name="T12" fmla="*/ 22 w 1197"/>
                <a:gd name="T13" fmla="*/ 0 h 1197"/>
                <a:gd name="T14" fmla="*/ 16 w 1197"/>
                <a:gd name="T15" fmla="*/ 1 h 1197"/>
                <a:gd name="T16" fmla="*/ 11 w 1197"/>
                <a:gd name="T17" fmla="*/ 4 h 1197"/>
                <a:gd name="T18" fmla="*/ 6 w 1197"/>
                <a:gd name="T19" fmla="*/ 8 h 1197"/>
                <a:gd name="T20" fmla="*/ 3 w 1197"/>
                <a:gd name="T21" fmla="*/ 12 h 1197"/>
                <a:gd name="T22" fmla="*/ 1 w 1197"/>
                <a:gd name="T23" fmla="*/ 18 h 1197"/>
                <a:gd name="T24" fmla="*/ 0 w 1197"/>
                <a:gd name="T25" fmla="*/ 24 h 1197"/>
                <a:gd name="T26" fmla="*/ 1 w 1197"/>
                <a:gd name="T27" fmla="*/ 30 h 1197"/>
                <a:gd name="T28" fmla="*/ 3 w 1197"/>
                <a:gd name="T29" fmla="*/ 35 h 1197"/>
                <a:gd name="T30" fmla="*/ 6 w 1197"/>
                <a:gd name="T31" fmla="*/ 40 h 1197"/>
                <a:gd name="T32" fmla="*/ 11 w 1197"/>
                <a:gd name="T33" fmla="*/ 44 h 1197"/>
                <a:gd name="T34" fmla="*/ 16 w 1197"/>
                <a:gd name="T35" fmla="*/ 46 h 1197"/>
                <a:gd name="T36" fmla="*/ 22 w 1197"/>
                <a:gd name="T37" fmla="*/ 48 h 1197"/>
                <a:gd name="T38" fmla="*/ 28 w 1197"/>
                <a:gd name="T39" fmla="*/ 48 h 1197"/>
                <a:gd name="T40" fmla="*/ 33 w 1197"/>
                <a:gd name="T41" fmla="*/ 46 h 1197"/>
                <a:gd name="T42" fmla="*/ 38 w 1197"/>
                <a:gd name="T43" fmla="*/ 43 h 1197"/>
                <a:gd name="T44" fmla="*/ 43 w 1197"/>
                <a:gd name="T45" fmla="*/ 39 h 1197"/>
                <a:gd name="T46" fmla="*/ 46 w 1197"/>
                <a:gd name="T47" fmla="*/ 34 h 1197"/>
                <a:gd name="T48" fmla="*/ 48 w 1197"/>
                <a:gd name="T49" fmla="*/ 29 h 1197"/>
                <a:gd name="T50" fmla="*/ 45 w 1197"/>
                <a:gd name="T51" fmla="*/ 24 h 1197"/>
                <a:gd name="T52" fmla="*/ 45 w 1197"/>
                <a:gd name="T53" fmla="*/ 29 h 1197"/>
                <a:gd name="T54" fmla="*/ 43 w 1197"/>
                <a:gd name="T55" fmla="*/ 34 h 1197"/>
                <a:gd name="T56" fmla="*/ 40 w 1197"/>
                <a:gd name="T57" fmla="*/ 38 h 1197"/>
                <a:gd name="T58" fmla="*/ 36 w 1197"/>
                <a:gd name="T59" fmla="*/ 41 h 1197"/>
                <a:gd name="T60" fmla="*/ 31 w 1197"/>
                <a:gd name="T61" fmla="*/ 44 h 1197"/>
                <a:gd name="T62" fmla="*/ 26 w 1197"/>
                <a:gd name="T63" fmla="*/ 45 h 1197"/>
                <a:gd name="T64" fmla="*/ 21 w 1197"/>
                <a:gd name="T65" fmla="*/ 45 h 1197"/>
                <a:gd name="T66" fmla="*/ 16 w 1197"/>
                <a:gd name="T67" fmla="*/ 43 h 1197"/>
                <a:gd name="T68" fmla="*/ 11 w 1197"/>
                <a:gd name="T69" fmla="*/ 41 h 1197"/>
                <a:gd name="T70" fmla="*/ 8 w 1197"/>
                <a:gd name="T71" fmla="*/ 37 h 1197"/>
                <a:gd name="T72" fmla="*/ 5 w 1197"/>
                <a:gd name="T73" fmla="*/ 33 h 1197"/>
                <a:gd name="T74" fmla="*/ 3 w 1197"/>
                <a:gd name="T75" fmla="*/ 28 h 1197"/>
                <a:gd name="T76" fmla="*/ 3 w 1197"/>
                <a:gd name="T77" fmla="*/ 23 h 1197"/>
                <a:gd name="T78" fmla="*/ 4 w 1197"/>
                <a:gd name="T79" fmla="*/ 18 h 1197"/>
                <a:gd name="T80" fmla="*/ 6 w 1197"/>
                <a:gd name="T81" fmla="*/ 13 h 1197"/>
                <a:gd name="T82" fmla="*/ 9 w 1197"/>
                <a:gd name="T83" fmla="*/ 9 h 1197"/>
                <a:gd name="T84" fmla="*/ 13 w 1197"/>
                <a:gd name="T85" fmla="*/ 6 h 1197"/>
                <a:gd name="T86" fmla="*/ 18 w 1197"/>
                <a:gd name="T87" fmla="*/ 4 h 1197"/>
                <a:gd name="T88" fmla="*/ 23 w 1197"/>
                <a:gd name="T89" fmla="*/ 3 h 1197"/>
                <a:gd name="T90" fmla="*/ 28 w 1197"/>
                <a:gd name="T91" fmla="*/ 3 h 1197"/>
                <a:gd name="T92" fmla="*/ 33 w 1197"/>
                <a:gd name="T93" fmla="*/ 5 h 1197"/>
                <a:gd name="T94" fmla="*/ 37 w 1197"/>
                <a:gd name="T95" fmla="*/ 8 h 1197"/>
                <a:gd name="T96" fmla="*/ 41 w 1197"/>
                <a:gd name="T97" fmla="*/ 11 h 1197"/>
                <a:gd name="T98" fmla="*/ 44 w 1197"/>
                <a:gd name="T99" fmla="*/ 16 h 1197"/>
                <a:gd name="T100" fmla="*/ 45 w 1197"/>
                <a:gd name="T101" fmla="*/ 21 h 11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97"/>
                <a:gd name="T154" fmla="*/ 0 h 1197"/>
                <a:gd name="T155" fmla="*/ 1197 w 1197"/>
                <a:gd name="T156" fmla="*/ 1197 h 11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97" h="1197">
                  <a:moveTo>
                    <a:pt x="1197" y="598"/>
                  </a:moveTo>
                  <a:lnTo>
                    <a:pt x="1196" y="567"/>
                  </a:lnTo>
                  <a:lnTo>
                    <a:pt x="1194" y="537"/>
                  </a:lnTo>
                  <a:lnTo>
                    <a:pt x="1191" y="507"/>
                  </a:lnTo>
                  <a:lnTo>
                    <a:pt x="1185" y="477"/>
                  </a:lnTo>
                  <a:lnTo>
                    <a:pt x="1179" y="448"/>
                  </a:lnTo>
                  <a:lnTo>
                    <a:pt x="1171" y="420"/>
                  </a:lnTo>
                  <a:lnTo>
                    <a:pt x="1161" y="392"/>
                  </a:lnTo>
                  <a:lnTo>
                    <a:pt x="1150" y="365"/>
                  </a:lnTo>
                  <a:lnTo>
                    <a:pt x="1138" y="339"/>
                  </a:lnTo>
                  <a:lnTo>
                    <a:pt x="1125" y="312"/>
                  </a:lnTo>
                  <a:lnTo>
                    <a:pt x="1111" y="287"/>
                  </a:lnTo>
                  <a:lnTo>
                    <a:pt x="1095" y="263"/>
                  </a:lnTo>
                  <a:lnTo>
                    <a:pt x="1079" y="240"/>
                  </a:lnTo>
                  <a:lnTo>
                    <a:pt x="1060" y="217"/>
                  </a:lnTo>
                  <a:lnTo>
                    <a:pt x="1041" y="196"/>
                  </a:lnTo>
                  <a:lnTo>
                    <a:pt x="1022" y="175"/>
                  </a:lnTo>
                  <a:lnTo>
                    <a:pt x="1001" y="155"/>
                  </a:lnTo>
                  <a:lnTo>
                    <a:pt x="980" y="136"/>
                  </a:lnTo>
                  <a:lnTo>
                    <a:pt x="957" y="118"/>
                  </a:lnTo>
                  <a:lnTo>
                    <a:pt x="934" y="102"/>
                  </a:lnTo>
                  <a:lnTo>
                    <a:pt x="909" y="86"/>
                  </a:lnTo>
                  <a:lnTo>
                    <a:pt x="885" y="72"/>
                  </a:lnTo>
                  <a:lnTo>
                    <a:pt x="858" y="59"/>
                  </a:lnTo>
                  <a:lnTo>
                    <a:pt x="832" y="47"/>
                  </a:lnTo>
                  <a:lnTo>
                    <a:pt x="804" y="36"/>
                  </a:lnTo>
                  <a:lnTo>
                    <a:pt x="777" y="26"/>
                  </a:lnTo>
                  <a:lnTo>
                    <a:pt x="748" y="18"/>
                  </a:lnTo>
                  <a:lnTo>
                    <a:pt x="719" y="12"/>
                  </a:lnTo>
                  <a:lnTo>
                    <a:pt x="690" y="6"/>
                  </a:lnTo>
                  <a:lnTo>
                    <a:pt x="660" y="3"/>
                  </a:lnTo>
                  <a:lnTo>
                    <a:pt x="630" y="0"/>
                  </a:lnTo>
                  <a:lnTo>
                    <a:pt x="598" y="0"/>
                  </a:lnTo>
                  <a:lnTo>
                    <a:pt x="567" y="0"/>
                  </a:lnTo>
                  <a:lnTo>
                    <a:pt x="538" y="3"/>
                  </a:lnTo>
                  <a:lnTo>
                    <a:pt x="507" y="6"/>
                  </a:lnTo>
                  <a:lnTo>
                    <a:pt x="479" y="12"/>
                  </a:lnTo>
                  <a:lnTo>
                    <a:pt x="449" y="18"/>
                  </a:lnTo>
                  <a:lnTo>
                    <a:pt x="420" y="26"/>
                  </a:lnTo>
                  <a:lnTo>
                    <a:pt x="393" y="36"/>
                  </a:lnTo>
                  <a:lnTo>
                    <a:pt x="366" y="47"/>
                  </a:lnTo>
                  <a:lnTo>
                    <a:pt x="339" y="59"/>
                  </a:lnTo>
                  <a:lnTo>
                    <a:pt x="313" y="72"/>
                  </a:lnTo>
                  <a:lnTo>
                    <a:pt x="289" y="86"/>
                  </a:lnTo>
                  <a:lnTo>
                    <a:pt x="264" y="102"/>
                  </a:lnTo>
                  <a:lnTo>
                    <a:pt x="240" y="118"/>
                  </a:lnTo>
                  <a:lnTo>
                    <a:pt x="217" y="136"/>
                  </a:lnTo>
                  <a:lnTo>
                    <a:pt x="197" y="155"/>
                  </a:lnTo>
                  <a:lnTo>
                    <a:pt x="176" y="175"/>
                  </a:lnTo>
                  <a:lnTo>
                    <a:pt x="156" y="196"/>
                  </a:lnTo>
                  <a:lnTo>
                    <a:pt x="136" y="217"/>
                  </a:lnTo>
                  <a:lnTo>
                    <a:pt x="119" y="240"/>
                  </a:lnTo>
                  <a:lnTo>
                    <a:pt x="102" y="263"/>
                  </a:lnTo>
                  <a:lnTo>
                    <a:pt x="87" y="287"/>
                  </a:lnTo>
                  <a:lnTo>
                    <a:pt x="73" y="312"/>
                  </a:lnTo>
                  <a:lnTo>
                    <a:pt x="59" y="339"/>
                  </a:lnTo>
                  <a:lnTo>
                    <a:pt x="47" y="365"/>
                  </a:lnTo>
                  <a:lnTo>
                    <a:pt x="36" y="392"/>
                  </a:lnTo>
                  <a:lnTo>
                    <a:pt x="27" y="420"/>
                  </a:lnTo>
                  <a:lnTo>
                    <a:pt x="19" y="448"/>
                  </a:lnTo>
                  <a:lnTo>
                    <a:pt x="12" y="477"/>
                  </a:lnTo>
                  <a:lnTo>
                    <a:pt x="7" y="507"/>
                  </a:lnTo>
                  <a:lnTo>
                    <a:pt x="3" y="537"/>
                  </a:lnTo>
                  <a:lnTo>
                    <a:pt x="1" y="567"/>
                  </a:lnTo>
                  <a:lnTo>
                    <a:pt x="0" y="598"/>
                  </a:lnTo>
                  <a:lnTo>
                    <a:pt x="1" y="628"/>
                  </a:lnTo>
                  <a:lnTo>
                    <a:pt x="3" y="659"/>
                  </a:lnTo>
                  <a:lnTo>
                    <a:pt x="7" y="689"/>
                  </a:lnTo>
                  <a:lnTo>
                    <a:pt x="12" y="718"/>
                  </a:lnTo>
                  <a:lnTo>
                    <a:pt x="19" y="748"/>
                  </a:lnTo>
                  <a:lnTo>
                    <a:pt x="27" y="776"/>
                  </a:lnTo>
                  <a:lnTo>
                    <a:pt x="36" y="804"/>
                  </a:lnTo>
                  <a:lnTo>
                    <a:pt x="47" y="831"/>
                  </a:lnTo>
                  <a:lnTo>
                    <a:pt x="59" y="858"/>
                  </a:lnTo>
                  <a:lnTo>
                    <a:pt x="73" y="883"/>
                  </a:lnTo>
                  <a:lnTo>
                    <a:pt x="87" y="908"/>
                  </a:lnTo>
                  <a:lnTo>
                    <a:pt x="102" y="932"/>
                  </a:lnTo>
                  <a:lnTo>
                    <a:pt x="119" y="956"/>
                  </a:lnTo>
                  <a:lnTo>
                    <a:pt x="136" y="978"/>
                  </a:lnTo>
                  <a:lnTo>
                    <a:pt x="156" y="1000"/>
                  </a:lnTo>
                  <a:lnTo>
                    <a:pt x="176" y="1021"/>
                  </a:lnTo>
                  <a:lnTo>
                    <a:pt x="197" y="1041"/>
                  </a:lnTo>
                  <a:lnTo>
                    <a:pt x="217" y="1060"/>
                  </a:lnTo>
                  <a:lnTo>
                    <a:pt x="240" y="1078"/>
                  </a:lnTo>
                  <a:lnTo>
                    <a:pt x="264" y="1095"/>
                  </a:lnTo>
                  <a:lnTo>
                    <a:pt x="289" y="1110"/>
                  </a:lnTo>
                  <a:lnTo>
                    <a:pt x="313" y="1124"/>
                  </a:lnTo>
                  <a:lnTo>
                    <a:pt x="339" y="1138"/>
                  </a:lnTo>
                  <a:lnTo>
                    <a:pt x="366" y="1150"/>
                  </a:lnTo>
                  <a:lnTo>
                    <a:pt x="393" y="1161"/>
                  </a:lnTo>
                  <a:lnTo>
                    <a:pt x="420" y="1169"/>
                  </a:lnTo>
                  <a:lnTo>
                    <a:pt x="449" y="1178"/>
                  </a:lnTo>
                  <a:lnTo>
                    <a:pt x="479" y="1185"/>
                  </a:lnTo>
                  <a:lnTo>
                    <a:pt x="507" y="1190"/>
                  </a:lnTo>
                  <a:lnTo>
                    <a:pt x="538" y="1193"/>
                  </a:lnTo>
                  <a:lnTo>
                    <a:pt x="567" y="1196"/>
                  </a:lnTo>
                  <a:lnTo>
                    <a:pt x="598" y="1197"/>
                  </a:lnTo>
                  <a:lnTo>
                    <a:pt x="630" y="1196"/>
                  </a:lnTo>
                  <a:lnTo>
                    <a:pt x="660" y="1193"/>
                  </a:lnTo>
                  <a:lnTo>
                    <a:pt x="690" y="1190"/>
                  </a:lnTo>
                  <a:lnTo>
                    <a:pt x="719" y="1185"/>
                  </a:lnTo>
                  <a:lnTo>
                    <a:pt x="748" y="1178"/>
                  </a:lnTo>
                  <a:lnTo>
                    <a:pt x="777" y="1169"/>
                  </a:lnTo>
                  <a:lnTo>
                    <a:pt x="804" y="1161"/>
                  </a:lnTo>
                  <a:lnTo>
                    <a:pt x="832" y="1150"/>
                  </a:lnTo>
                  <a:lnTo>
                    <a:pt x="858" y="1138"/>
                  </a:lnTo>
                  <a:lnTo>
                    <a:pt x="885" y="1124"/>
                  </a:lnTo>
                  <a:lnTo>
                    <a:pt x="909" y="1110"/>
                  </a:lnTo>
                  <a:lnTo>
                    <a:pt x="934" y="1095"/>
                  </a:lnTo>
                  <a:lnTo>
                    <a:pt x="957" y="1078"/>
                  </a:lnTo>
                  <a:lnTo>
                    <a:pt x="980" y="1060"/>
                  </a:lnTo>
                  <a:lnTo>
                    <a:pt x="1001" y="1041"/>
                  </a:lnTo>
                  <a:lnTo>
                    <a:pt x="1022" y="1021"/>
                  </a:lnTo>
                  <a:lnTo>
                    <a:pt x="1041" y="1000"/>
                  </a:lnTo>
                  <a:lnTo>
                    <a:pt x="1060" y="978"/>
                  </a:lnTo>
                  <a:lnTo>
                    <a:pt x="1079" y="956"/>
                  </a:lnTo>
                  <a:lnTo>
                    <a:pt x="1095" y="932"/>
                  </a:lnTo>
                  <a:lnTo>
                    <a:pt x="1111" y="908"/>
                  </a:lnTo>
                  <a:lnTo>
                    <a:pt x="1125" y="883"/>
                  </a:lnTo>
                  <a:lnTo>
                    <a:pt x="1138" y="858"/>
                  </a:lnTo>
                  <a:lnTo>
                    <a:pt x="1150" y="831"/>
                  </a:lnTo>
                  <a:lnTo>
                    <a:pt x="1161" y="804"/>
                  </a:lnTo>
                  <a:lnTo>
                    <a:pt x="1171" y="776"/>
                  </a:lnTo>
                  <a:lnTo>
                    <a:pt x="1179" y="748"/>
                  </a:lnTo>
                  <a:lnTo>
                    <a:pt x="1185" y="718"/>
                  </a:lnTo>
                  <a:lnTo>
                    <a:pt x="1191" y="689"/>
                  </a:lnTo>
                  <a:lnTo>
                    <a:pt x="1194" y="659"/>
                  </a:lnTo>
                  <a:lnTo>
                    <a:pt x="1196" y="628"/>
                  </a:lnTo>
                  <a:lnTo>
                    <a:pt x="1197" y="598"/>
                  </a:lnTo>
                  <a:close/>
                  <a:moveTo>
                    <a:pt x="1127" y="598"/>
                  </a:moveTo>
                  <a:lnTo>
                    <a:pt x="1126" y="625"/>
                  </a:lnTo>
                  <a:lnTo>
                    <a:pt x="1124" y="652"/>
                  </a:lnTo>
                  <a:lnTo>
                    <a:pt x="1120" y="679"/>
                  </a:lnTo>
                  <a:lnTo>
                    <a:pt x="1116" y="704"/>
                  </a:lnTo>
                  <a:lnTo>
                    <a:pt x="1111" y="730"/>
                  </a:lnTo>
                  <a:lnTo>
                    <a:pt x="1103" y="755"/>
                  </a:lnTo>
                  <a:lnTo>
                    <a:pt x="1095" y="780"/>
                  </a:lnTo>
                  <a:lnTo>
                    <a:pt x="1085" y="804"/>
                  </a:lnTo>
                  <a:lnTo>
                    <a:pt x="1074" y="827"/>
                  </a:lnTo>
                  <a:lnTo>
                    <a:pt x="1063" y="850"/>
                  </a:lnTo>
                  <a:lnTo>
                    <a:pt x="1050" y="872"/>
                  </a:lnTo>
                  <a:lnTo>
                    <a:pt x="1037" y="894"/>
                  </a:lnTo>
                  <a:lnTo>
                    <a:pt x="1022" y="914"/>
                  </a:lnTo>
                  <a:lnTo>
                    <a:pt x="1006" y="935"/>
                  </a:lnTo>
                  <a:lnTo>
                    <a:pt x="990" y="953"/>
                  </a:lnTo>
                  <a:lnTo>
                    <a:pt x="972" y="972"/>
                  </a:lnTo>
                  <a:lnTo>
                    <a:pt x="954" y="989"/>
                  </a:lnTo>
                  <a:lnTo>
                    <a:pt x="935" y="1006"/>
                  </a:lnTo>
                  <a:lnTo>
                    <a:pt x="914" y="1021"/>
                  </a:lnTo>
                  <a:lnTo>
                    <a:pt x="894" y="1037"/>
                  </a:lnTo>
                  <a:lnTo>
                    <a:pt x="872" y="1050"/>
                  </a:lnTo>
                  <a:lnTo>
                    <a:pt x="851" y="1063"/>
                  </a:lnTo>
                  <a:lnTo>
                    <a:pt x="827" y="1074"/>
                  </a:lnTo>
                  <a:lnTo>
                    <a:pt x="804" y="1085"/>
                  </a:lnTo>
                  <a:lnTo>
                    <a:pt x="780" y="1095"/>
                  </a:lnTo>
                  <a:lnTo>
                    <a:pt x="756" y="1102"/>
                  </a:lnTo>
                  <a:lnTo>
                    <a:pt x="731" y="1110"/>
                  </a:lnTo>
                  <a:lnTo>
                    <a:pt x="705" y="1116"/>
                  </a:lnTo>
                  <a:lnTo>
                    <a:pt x="679" y="1120"/>
                  </a:lnTo>
                  <a:lnTo>
                    <a:pt x="653" y="1123"/>
                  </a:lnTo>
                  <a:lnTo>
                    <a:pt x="626" y="1125"/>
                  </a:lnTo>
                  <a:lnTo>
                    <a:pt x="598" y="1127"/>
                  </a:lnTo>
                  <a:lnTo>
                    <a:pt x="572" y="1125"/>
                  </a:lnTo>
                  <a:lnTo>
                    <a:pt x="544" y="1123"/>
                  </a:lnTo>
                  <a:lnTo>
                    <a:pt x="518" y="1120"/>
                  </a:lnTo>
                  <a:lnTo>
                    <a:pt x="492" y="1116"/>
                  </a:lnTo>
                  <a:lnTo>
                    <a:pt x="466" y="1110"/>
                  </a:lnTo>
                  <a:lnTo>
                    <a:pt x="441" y="1102"/>
                  </a:lnTo>
                  <a:lnTo>
                    <a:pt x="417" y="1095"/>
                  </a:lnTo>
                  <a:lnTo>
                    <a:pt x="393" y="1085"/>
                  </a:lnTo>
                  <a:lnTo>
                    <a:pt x="370" y="1074"/>
                  </a:lnTo>
                  <a:lnTo>
                    <a:pt x="347" y="1063"/>
                  </a:lnTo>
                  <a:lnTo>
                    <a:pt x="325" y="1050"/>
                  </a:lnTo>
                  <a:lnTo>
                    <a:pt x="303" y="1037"/>
                  </a:lnTo>
                  <a:lnTo>
                    <a:pt x="282" y="1021"/>
                  </a:lnTo>
                  <a:lnTo>
                    <a:pt x="262" y="1006"/>
                  </a:lnTo>
                  <a:lnTo>
                    <a:pt x="244" y="989"/>
                  </a:lnTo>
                  <a:lnTo>
                    <a:pt x="225" y="972"/>
                  </a:lnTo>
                  <a:lnTo>
                    <a:pt x="208" y="953"/>
                  </a:lnTo>
                  <a:lnTo>
                    <a:pt x="191" y="935"/>
                  </a:lnTo>
                  <a:lnTo>
                    <a:pt x="176" y="914"/>
                  </a:lnTo>
                  <a:lnTo>
                    <a:pt x="160" y="894"/>
                  </a:lnTo>
                  <a:lnTo>
                    <a:pt x="147" y="872"/>
                  </a:lnTo>
                  <a:lnTo>
                    <a:pt x="134" y="850"/>
                  </a:lnTo>
                  <a:lnTo>
                    <a:pt x="123" y="827"/>
                  </a:lnTo>
                  <a:lnTo>
                    <a:pt x="112" y="804"/>
                  </a:lnTo>
                  <a:lnTo>
                    <a:pt x="102" y="780"/>
                  </a:lnTo>
                  <a:lnTo>
                    <a:pt x="95" y="755"/>
                  </a:lnTo>
                  <a:lnTo>
                    <a:pt x="87" y="730"/>
                  </a:lnTo>
                  <a:lnTo>
                    <a:pt x="81" y="704"/>
                  </a:lnTo>
                  <a:lnTo>
                    <a:pt x="77" y="679"/>
                  </a:lnTo>
                  <a:lnTo>
                    <a:pt x="74" y="652"/>
                  </a:lnTo>
                  <a:lnTo>
                    <a:pt x="71" y="625"/>
                  </a:lnTo>
                  <a:lnTo>
                    <a:pt x="70" y="598"/>
                  </a:lnTo>
                  <a:lnTo>
                    <a:pt x="71" y="571"/>
                  </a:lnTo>
                  <a:lnTo>
                    <a:pt x="74" y="544"/>
                  </a:lnTo>
                  <a:lnTo>
                    <a:pt x="77" y="518"/>
                  </a:lnTo>
                  <a:lnTo>
                    <a:pt x="81" y="491"/>
                  </a:lnTo>
                  <a:lnTo>
                    <a:pt x="87" y="466"/>
                  </a:lnTo>
                  <a:lnTo>
                    <a:pt x="95" y="441"/>
                  </a:lnTo>
                  <a:lnTo>
                    <a:pt x="102" y="417"/>
                  </a:lnTo>
                  <a:lnTo>
                    <a:pt x="112" y="392"/>
                  </a:lnTo>
                  <a:lnTo>
                    <a:pt x="123" y="369"/>
                  </a:lnTo>
                  <a:lnTo>
                    <a:pt x="134" y="346"/>
                  </a:lnTo>
                  <a:lnTo>
                    <a:pt x="147" y="324"/>
                  </a:lnTo>
                  <a:lnTo>
                    <a:pt x="160" y="302"/>
                  </a:lnTo>
                  <a:lnTo>
                    <a:pt x="176" y="282"/>
                  </a:lnTo>
                  <a:lnTo>
                    <a:pt x="191" y="262"/>
                  </a:lnTo>
                  <a:lnTo>
                    <a:pt x="208" y="243"/>
                  </a:lnTo>
                  <a:lnTo>
                    <a:pt x="225" y="225"/>
                  </a:lnTo>
                  <a:lnTo>
                    <a:pt x="244" y="207"/>
                  </a:lnTo>
                  <a:lnTo>
                    <a:pt x="262" y="190"/>
                  </a:lnTo>
                  <a:lnTo>
                    <a:pt x="282" y="175"/>
                  </a:lnTo>
                  <a:lnTo>
                    <a:pt x="303" y="160"/>
                  </a:lnTo>
                  <a:lnTo>
                    <a:pt x="325" y="147"/>
                  </a:lnTo>
                  <a:lnTo>
                    <a:pt x="347" y="133"/>
                  </a:lnTo>
                  <a:lnTo>
                    <a:pt x="370" y="121"/>
                  </a:lnTo>
                  <a:lnTo>
                    <a:pt x="393" y="111"/>
                  </a:lnTo>
                  <a:lnTo>
                    <a:pt x="417" y="102"/>
                  </a:lnTo>
                  <a:lnTo>
                    <a:pt x="441" y="94"/>
                  </a:lnTo>
                  <a:lnTo>
                    <a:pt x="466" y="86"/>
                  </a:lnTo>
                  <a:lnTo>
                    <a:pt x="492" y="81"/>
                  </a:lnTo>
                  <a:lnTo>
                    <a:pt x="518" y="76"/>
                  </a:lnTo>
                  <a:lnTo>
                    <a:pt x="544" y="72"/>
                  </a:lnTo>
                  <a:lnTo>
                    <a:pt x="572" y="71"/>
                  </a:lnTo>
                  <a:lnTo>
                    <a:pt x="598" y="70"/>
                  </a:lnTo>
                  <a:lnTo>
                    <a:pt x="626" y="71"/>
                  </a:lnTo>
                  <a:lnTo>
                    <a:pt x="653" y="72"/>
                  </a:lnTo>
                  <a:lnTo>
                    <a:pt x="679" y="76"/>
                  </a:lnTo>
                  <a:lnTo>
                    <a:pt x="705" y="81"/>
                  </a:lnTo>
                  <a:lnTo>
                    <a:pt x="731" y="86"/>
                  </a:lnTo>
                  <a:lnTo>
                    <a:pt x="756" y="94"/>
                  </a:lnTo>
                  <a:lnTo>
                    <a:pt x="780" y="102"/>
                  </a:lnTo>
                  <a:lnTo>
                    <a:pt x="804" y="111"/>
                  </a:lnTo>
                  <a:lnTo>
                    <a:pt x="827" y="121"/>
                  </a:lnTo>
                  <a:lnTo>
                    <a:pt x="851" y="133"/>
                  </a:lnTo>
                  <a:lnTo>
                    <a:pt x="872" y="147"/>
                  </a:lnTo>
                  <a:lnTo>
                    <a:pt x="894" y="160"/>
                  </a:lnTo>
                  <a:lnTo>
                    <a:pt x="914" y="175"/>
                  </a:lnTo>
                  <a:lnTo>
                    <a:pt x="935" y="190"/>
                  </a:lnTo>
                  <a:lnTo>
                    <a:pt x="954" y="207"/>
                  </a:lnTo>
                  <a:lnTo>
                    <a:pt x="972" y="225"/>
                  </a:lnTo>
                  <a:lnTo>
                    <a:pt x="990" y="243"/>
                  </a:lnTo>
                  <a:lnTo>
                    <a:pt x="1006" y="262"/>
                  </a:lnTo>
                  <a:lnTo>
                    <a:pt x="1022" y="282"/>
                  </a:lnTo>
                  <a:lnTo>
                    <a:pt x="1037" y="302"/>
                  </a:lnTo>
                  <a:lnTo>
                    <a:pt x="1050" y="324"/>
                  </a:lnTo>
                  <a:lnTo>
                    <a:pt x="1063" y="346"/>
                  </a:lnTo>
                  <a:lnTo>
                    <a:pt x="1074" y="369"/>
                  </a:lnTo>
                  <a:lnTo>
                    <a:pt x="1085" y="392"/>
                  </a:lnTo>
                  <a:lnTo>
                    <a:pt x="1095" y="417"/>
                  </a:lnTo>
                  <a:lnTo>
                    <a:pt x="1103" y="441"/>
                  </a:lnTo>
                  <a:lnTo>
                    <a:pt x="1111" y="466"/>
                  </a:lnTo>
                  <a:lnTo>
                    <a:pt x="1116" y="491"/>
                  </a:lnTo>
                  <a:lnTo>
                    <a:pt x="1120" y="518"/>
                  </a:lnTo>
                  <a:lnTo>
                    <a:pt x="1124" y="544"/>
                  </a:lnTo>
                  <a:lnTo>
                    <a:pt x="1126" y="571"/>
                  </a:lnTo>
                  <a:lnTo>
                    <a:pt x="1127" y="598"/>
                  </a:lnTo>
                  <a:close/>
                </a:path>
              </a:pathLst>
            </a:custGeom>
            <a:solidFill>
              <a:srgbClr val="B3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" name="Freeform 34"/>
            <p:cNvSpPr>
              <a:spLocks noEditPoints="1"/>
            </p:cNvSpPr>
            <p:nvPr/>
          </p:nvSpPr>
          <p:spPr bwMode="auto">
            <a:xfrm>
              <a:off x="1655" y="2095"/>
              <a:ext cx="226" cy="225"/>
            </a:xfrm>
            <a:custGeom>
              <a:avLst/>
              <a:gdLst>
                <a:gd name="T0" fmla="*/ 45 w 1127"/>
                <a:gd name="T1" fmla="*/ 18 h 1127"/>
                <a:gd name="T2" fmla="*/ 43 w 1127"/>
                <a:gd name="T3" fmla="*/ 13 h 1127"/>
                <a:gd name="T4" fmla="*/ 40 w 1127"/>
                <a:gd name="T5" fmla="*/ 8 h 1127"/>
                <a:gd name="T6" fmla="*/ 36 w 1127"/>
                <a:gd name="T7" fmla="*/ 4 h 1127"/>
                <a:gd name="T8" fmla="*/ 31 w 1127"/>
                <a:gd name="T9" fmla="*/ 2 h 1127"/>
                <a:gd name="T10" fmla="*/ 26 w 1127"/>
                <a:gd name="T11" fmla="*/ 0 h 1127"/>
                <a:gd name="T12" fmla="*/ 20 w 1127"/>
                <a:gd name="T13" fmla="*/ 0 h 1127"/>
                <a:gd name="T14" fmla="*/ 15 w 1127"/>
                <a:gd name="T15" fmla="*/ 1 h 1127"/>
                <a:gd name="T16" fmla="*/ 10 w 1127"/>
                <a:gd name="T17" fmla="*/ 4 h 1127"/>
                <a:gd name="T18" fmla="*/ 6 w 1127"/>
                <a:gd name="T19" fmla="*/ 7 h 1127"/>
                <a:gd name="T20" fmla="*/ 3 w 1127"/>
                <a:gd name="T21" fmla="*/ 12 h 1127"/>
                <a:gd name="T22" fmla="*/ 1 w 1127"/>
                <a:gd name="T23" fmla="*/ 17 h 1127"/>
                <a:gd name="T24" fmla="*/ 0 w 1127"/>
                <a:gd name="T25" fmla="*/ 22 h 1127"/>
                <a:gd name="T26" fmla="*/ 1 w 1127"/>
                <a:gd name="T27" fmla="*/ 28 h 1127"/>
                <a:gd name="T28" fmla="*/ 3 w 1127"/>
                <a:gd name="T29" fmla="*/ 33 h 1127"/>
                <a:gd name="T30" fmla="*/ 6 w 1127"/>
                <a:gd name="T31" fmla="*/ 38 h 1127"/>
                <a:gd name="T32" fmla="*/ 10 w 1127"/>
                <a:gd name="T33" fmla="*/ 41 h 1127"/>
                <a:gd name="T34" fmla="*/ 15 w 1127"/>
                <a:gd name="T35" fmla="*/ 44 h 1127"/>
                <a:gd name="T36" fmla="*/ 20 w 1127"/>
                <a:gd name="T37" fmla="*/ 45 h 1127"/>
                <a:gd name="T38" fmla="*/ 26 w 1127"/>
                <a:gd name="T39" fmla="*/ 45 h 1127"/>
                <a:gd name="T40" fmla="*/ 31 w 1127"/>
                <a:gd name="T41" fmla="*/ 43 h 1127"/>
                <a:gd name="T42" fmla="*/ 36 w 1127"/>
                <a:gd name="T43" fmla="*/ 41 h 1127"/>
                <a:gd name="T44" fmla="*/ 40 w 1127"/>
                <a:gd name="T45" fmla="*/ 37 h 1127"/>
                <a:gd name="T46" fmla="*/ 43 w 1127"/>
                <a:gd name="T47" fmla="*/ 32 h 1127"/>
                <a:gd name="T48" fmla="*/ 45 w 1127"/>
                <a:gd name="T49" fmla="*/ 27 h 1127"/>
                <a:gd name="T50" fmla="*/ 43 w 1127"/>
                <a:gd name="T51" fmla="*/ 22 h 1127"/>
                <a:gd name="T52" fmla="*/ 42 w 1127"/>
                <a:gd name="T53" fmla="*/ 27 h 1127"/>
                <a:gd name="T54" fmla="*/ 40 w 1127"/>
                <a:gd name="T55" fmla="*/ 32 h 1127"/>
                <a:gd name="T56" fmla="*/ 37 w 1127"/>
                <a:gd name="T57" fmla="*/ 36 h 1127"/>
                <a:gd name="T58" fmla="*/ 34 w 1127"/>
                <a:gd name="T59" fmla="*/ 39 h 1127"/>
                <a:gd name="T60" fmla="*/ 29 w 1127"/>
                <a:gd name="T61" fmla="*/ 41 h 1127"/>
                <a:gd name="T62" fmla="*/ 25 w 1127"/>
                <a:gd name="T63" fmla="*/ 42 h 1127"/>
                <a:gd name="T64" fmla="*/ 20 w 1127"/>
                <a:gd name="T65" fmla="*/ 42 h 1127"/>
                <a:gd name="T66" fmla="*/ 15 w 1127"/>
                <a:gd name="T67" fmla="*/ 41 h 1127"/>
                <a:gd name="T68" fmla="*/ 11 w 1127"/>
                <a:gd name="T69" fmla="*/ 38 h 1127"/>
                <a:gd name="T70" fmla="*/ 7 w 1127"/>
                <a:gd name="T71" fmla="*/ 35 h 1127"/>
                <a:gd name="T72" fmla="*/ 5 w 1127"/>
                <a:gd name="T73" fmla="*/ 31 h 1127"/>
                <a:gd name="T74" fmla="*/ 3 w 1127"/>
                <a:gd name="T75" fmla="*/ 26 h 1127"/>
                <a:gd name="T76" fmla="*/ 3 w 1127"/>
                <a:gd name="T77" fmla="*/ 21 h 1127"/>
                <a:gd name="T78" fmla="*/ 4 w 1127"/>
                <a:gd name="T79" fmla="*/ 17 h 1127"/>
                <a:gd name="T80" fmla="*/ 6 w 1127"/>
                <a:gd name="T81" fmla="*/ 12 h 1127"/>
                <a:gd name="T82" fmla="*/ 9 w 1127"/>
                <a:gd name="T83" fmla="*/ 9 h 1127"/>
                <a:gd name="T84" fmla="*/ 12 w 1127"/>
                <a:gd name="T85" fmla="*/ 6 h 1127"/>
                <a:gd name="T86" fmla="*/ 17 w 1127"/>
                <a:gd name="T87" fmla="*/ 4 h 1127"/>
                <a:gd name="T88" fmla="*/ 22 w 1127"/>
                <a:gd name="T89" fmla="*/ 3 h 1127"/>
                <a:gd name="T90" fmla="*/ 27 w 1127"/>
                <a:gd name="T91" fmla="*/ 3 h 1127"/>
                <a:gd name="T92" fmla="*/ 31 w 1127"/>
                <a:gd name="T93" fmla="*/ 5 h 1127"/>
                <a:gd name="T94" fmla="*/ 35 w 1127"/>
                <a:gd name="T95" fmla="*/ 7 h 1127"/>
                <a:gd name="T96" fmla="*/ 39 w 1127"/>
                <a:gd name="T97" fmla="*/ 11 h 1127"/>
                <a:gd name="T98" fmla="*/ 41 w 1127"/>
                <a:gd name="T99" fmla="*/ 15 h 1127"/>
                <a:gd name="T100" fmla="*/ 42 w 1127"/>
                <a:gd name="T101" fmla="*/ 19 h 112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27"/>
                <a:gd name="T154" fmla="*/ 0 h 1127"/>
                <a:gd name="T155" fmla="*/ 1127 w 1127"/>
                <a:gd name="T156" fmla="*/ 1127 h 112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27" h="1127">
                  <a:moveTo>
                    <a:pt x="1127" y="563"/>
                  </a:moveTo>
                  <a:lnTo>
                    <a:pt x="1126" y="534"/>
                  </a:lnTo>
                  <a:lnTo>
                    <a:pt x="1124" y="506"/>
                  </a:lnTo>
                  <a:lnTo>
                    <a:pt x="1121" y="477"/>
                  </a:lnTo>
                  <a:lnTo>
                    <a:pt x="1116" y="450"/>
                  </a:lnTo>
                  <a:lnTo>
                    <a:pt x="1110" y="422"/>
                  </a:lnTo>
                  <a:lnTo>
                    <a:pt x="1102" y="396"/>
                  </a:lnTo>
                  <a:lnTo>
                    <a:pt x="1093" y="369"/>
                  </a:lnTo>
                  <a:lnTo>
                    <a:pt x="1083" y="343"/>
                  </a:lnTo>
                  <a:lnTo>
                    <a:pt x="1071" y="319"/>
                  </a:lnTo>
                  <a:lnTo>
                    <a:pt x="1059" y="295"/>
                  </a:lnTo>
                  <a:lnTo>
                    <a:pt x="1046" y="271"/>
                  </a:lnTo>
                  <a:lnTo>
                    <a:pt x="1031" y="248"/>
                  </a:lnTo>
                  <a:lnTo>
                    <a:pt x="1015" y="226"/>
                  </a:lnTo>
                  <a:lnTo>
                    <a:pt x="999" y="205"/>
                  </a:lnTo>
                  <a:lnTo>
                    <a:pt x="981" y="184"/>
                  </a:lnTo>
                  <a:lnTo>
                    <a:pt x="963" y="164"/>
                  </a:lnTo>
                  <a:lnTo>
                    <a:pt x="943" y="146"/>
                  </a:lnTo>
                  <a:lnTo>
                    <a:pt x="922" y="128"/>
                  </a:lnTo>
                  <a:lnTo>
                    <a:pt x="901" y="112"/>
                  </a:lnTo>
                  <a:lnTo>
                    <a:pt x="879" y="96"/>
                  </a:lnTo>
                  <a:lnTo>
                    <a:pt x="856" y="81"/>
                  </a:lnTo>
                  <a:lnTo>
                    <a:pt x="832" y="68"/>
                  </a:lnTo>
                  <a:lnTo>
                    <a:pt x="808" y="56"/>
                  </a:lnTo>
                  <a:lnTo>
                    <a:pt x="783" y="44"/>
                  </a:lnTo>
                  <a:lnTo>
                    <a:pt x="757" y="34"/>
                  </a:lnTo>
                  <a:lnTo>
                    <a:pt x="731" y="25"/>
                  </a:lnTo>
                  <a:lnTo>
                    <a:pt x="705" y="17"/>
                  </a:lnTo>
                  <a:lnTo>
                    <a:pt x="677" y="11"/>
                  </a:lnTo>
                  <a:lnTo>
                    <a:pt x="650" y="6"/>
                  </a:lnTo>
                  <a:lnTo>
                    <a:pt x="621" y="3"/>
                  </a:lnTo>
                  <a:lnTo>
                    <a:pt x="593" y="1"/>
                  </a:lnTo>
                  <a:lnTo>
                    <a:pt x="563" y="0"/>
                  </a:lnTo>
                  <a:lnTo>
                    <a:pt x="535" y="1"/>
                  </a:lnTo>
                  <a:lnTo>
                    <a:pt x="506" y="3"/>
                  </a:lnTo>
                  <a:lnTo>
                    <a:pt x="478" y="6"/>
                  </a:lnTo>
                  <a:lnTo>
                    <a:pt x="450" y="11"/>
                  </a:lnTo>
                  <a:lnTo>
                    <a:pt x="423" y="17"/>
                  </a:lnTo>
                  <a:lnTo>
                    <a:pt x="396" y="25"/>
                  </a:lnTo>
                  <a:lnTo>
                    <a:pt x="370" y="34"/>
                  </a:lnTo>
                  <a:lnTo>
                    <a:pt x="345" y="44"/>
                  </a:lnTo>
                  <a:lnTo>
                    <a:pt x="320" y="56"/>
                  </a:lnTo>
                  <a:lnTo>
                    <a:pt x="295" y="68"/>
                  </a:lnTo>
                  <a:lnTo>
                    <a:pt x="271" y="81"/>
                  </a:lnTo>
                  <a:lnTo>
                    <a:pt x="248" y="96"/>
                  </a:lnTo>
                  <a:lnTo>
                    <a:pt x="226" y="112"/>
                  </a:lnTo>
                  <a:lnTo>
                    <a:pt x="205" y="128"/>
                  </a:lnTo>
                  <a:lnTo>
                    <a:pt x="185" y="146"/>
                  </a:lnTo>
                  <a:lnTo>
                    <a:pt x="165" y="164"/>
                  </a:lnTo>
                  <a:lnTo>
                    <a:pt x="146" y="184"/>
                  </a:lnTo>
                  <a:lnTo>
                    <a:pt x="129" y="205"/>
                  </a:lnTo>
                  <a:lnTo>
                    <a:pt x="112" y="226"/>
                  </a:lnTo>
                  <a:lnTo>
                    <a:pt x="97" y="248"/>
                  </a:lnTo>
                  <a:lnTo>
                    <a:pt x="81" y="271"/>
                  </a:lnTo>
                  <a:lnTo>
                    <a:pt x="68" y="295"/>
                  </a:lnTo>
                  <a:lnTo>
                    <a:pt x="56" y="319"/>
                  </a:lnTo>
                  <a:lnTo>
                    <a:pt x="44" y="343"/>
                  </a:lnTo>
                  <a:lnTo>
                    <a:pt x="34" y="369"/>
                  </a:lnTo>
                  <a:lnTo>
                    <a:pt x="26" y="396"/>
                  </a:lnTo>
                  <a:lnTo>
                    <a:pt x="18" y="422"/>
                  </a:lnTo>
                  <a:lnTo>
                    <a:pt x="11" y="450"/>
                  </a:lnTo>
                  <a:lnTo>
                    <a:pt x="7" y="477"/>
                  </a:lnTo>
                  <a:lnTo>
                    <a:pt x="4" y="506"/>
                  </a:lnTo>
                  <a:lnTo>
                    <a:pt x="1" y="534"/>
                  </a:lnTo>
                  <a:lnTo>
                    <a:pt x="0" y="563"/>
                  </a:lnTo>
                  <a:lnTo>
                    <a:pt x="1" y="592"/>
                  </a:lnTo>
                  <a:lnTo>
                    <a:pt x="4" y="621"/>
                  </a:lnTo>
                  <a:lnTo>
                    <a:pt x="7" y="649"/>
                  </a:lnTo>
                  <a:lnTo>
                    <a:pt x="11" y="677"/>
                  </a:lnTo>
                  <a:lnTo>
                    <a:pt x="18" y="704"/>
                  </a:lnTo>
                  <a:lnTo>
                    <a:pt x="26" y="731"/>
                  </a:lnTo>
                  <a:lnTo>
                    <a:pt x="34" y="757"/>
                  </a:lnTo>
                  <a:lnTo>
                    <a:pt x="44" y="782"/>
                  </a:lnTo>
                  <a:lnTo>
                    <a:pt x="56" y="807"/>
                  </a:lnTo>
                  <a:lnTo>
                    <a:pt x="68" y="831"/>
                  </a:lnTo>
                  <a:lnTo>
                    <a:pt x="81" y="856"/>
                  </a:lnTo>
                  <a:lnTo>
                    <a:pt x="97" y="878"/>
                  </a:lnTo>
                  <a:lnTo>
                    <a:pt x="112" y="901"/>
                  </a:lnTo>
                  <a:lnTo>
                    <a:pt x="129" y="921"/>
                  </a:lnTo>
                  <a:lnTo>
                    <a:pt x="146" y="942"/>
                  </a:lnTo>
                  <a:lnTo>
                    <a:pt x="165" y="961"/>
                  </a:lnTo>
                  <a:lnTo>
                    <a:pt x="185" y="980"/>
                  </a:lnTo>
                  <a:lnTo>
                    <a:pt x="205" y="998"/>
                  </a:lnTo>
                  <a:lnTo>
                    <a:pt x="226" y="1015"/>
                  </a:lnTo>
                  <a:lnTo>
                    <a:pt x="248" y="1030"/>
                  </a:lnTo>
                  <a:lnTo>
                    <a:pt x="271" y="1045"/>
                  </a:lnTo>
                  <a:lnTo>
                    <a:pt x="295" y="1059"/>
                  </a:lnTo>
                  <a:lnTo>
                    <a:pt x="320" y="1071"/>
                  </a:lnTo>
                  <a:lnTo>
                    <a:pt x="345" y="1082"/>
                  </a:lnTo>
                  <a:lnTo>
                    <a:pt x="370" y="1093"/>
                  </a:lnTo>
                  <a:lnTo>
                    <a:pt x="396" y="1101"/>
                  </a:lnTo>
                  <a:lnTo>
                    <a:pt x="423" y="1109"/>
                  </a:lnTo>
                  <a:lnTo>
                    <a:pt x="450" y="1115"/>
                  </a:lnTo>
                  <a:lnTo>
                    <a:pt x="478" y="1120"/>
                  </a:lnTo>
                  <a:lnTo>
                    <a:pt x="506" y="1123"/>
                  </a:lnTo>
                  <a:lnTo>
                    <a:pt x="535" y="1126"/>
                  </a:lnTo>
                  <a:lnTo>
                    <a:pt x="563" y="1127"/>
                  </a:lnTo>
                  <a:lnTo>
                    <a:pt x="593" y="1126"/>
                  </a:lnTo>
                  <a:lnTo>
                    <a:pt x="621" y="1123"/>
                  </a:lnTo>
                  <a:lnTo>
                    <a:pt x="650" y="1120"/>
                  </a:lnTo>
                  <a:lnTo>
                    <a:pt x="677" y="1115"/>
                  </a:lnTo>
                  <a:lnTo>
                    <a:pt x="705" y="1109"/>
                  </a:lnTo>
                  <a:lnTo>
                    <a:pt x="731" y="1101"/>
                  </a:lnTo>
                  <a:lnTo>
                    <a:pt x="757" y="1093"/>
                  </a:lnTo>
                  <a:lnTo>
                    <a:pt x="783" y="1082"/>
                  </a:lnTo>
                  <a:lnTo>
                    <a:pt x="808" y="1071"/>
                  </a:lnTo>
                  <a:lnTo>
                    <a:pt x="832" y="1059"/>
                  </a:lnTo>
                  <a:lnTo>
                    <a:pt x="856" y="1045"/>
                  </a:lnTo>
                  <a:lnTo>
                    <a:pt x="879" y="1030"/>
                  </a:lnTo>
                  <a:lnTo>
                    <a:pt x="901" y="1015"/>
                  </a:lnTo>
                  <a:lnTo>
                    <a:pt x="922" y="998"/>
                  </a:lnTo>
                  <a:lnTo>
                    <a:pt x="943" y="980"/>
                  </a:lnTo>
                  <a:lnTo>
                    <a:pt x="963" y="961"/>
                  </a:lnTo>
                  <a:lnTo>
                    <a:pt x="981" y="942"/>
                  </a:lnTo>
                  <a:lnTo>
                    <a:pt x="999" y="921"/>
                  </a:lnTo>
                  <a:lnTo>
                    <a:pt x="1015" y="901"/>
                  </a:lnTo>
                  <a:lnTo>
                    <a:pt x="1031" y="878"/>
                  </a:lnTo>
                  <a:lnTo>
                    <a:pt x="1046" y="856"/>
                  </a:lnTo>
                  <a:lnTo>
                    <a:pt x="1059" y="831"/>
                  </a:lnTo>
                  <a:lnTo>
                    <a:pt x="1071" y="807"/>
                  </a:lnTo>
                  <a:lnTo>
                    <a:pt x="1083" y="782"/>
                  </a:lnTo>
                  <a:lnTo>
                    <a:pt x="1093" y="757"/>
                  </a:lnTo>
                  <a:lnTo>
                    <a:pt x="1102" y="731"/>
                  </a:lnTo>
                  <a:lnTo>
                    <a:pt x="1110" y="704"/>
                  </a:lnTo>
                  <a:lnTo>
                    <a:pt x="1116" y="677"/>
                  </a:lnTo>
                  <a:lnTo>
                    <a:pt x="1121" y="649"/>
                  </a:lnTo>
                  <a:lnTo>
                    <a:pt x="1124" y="621"/>
                  </a:lnTo>
                  <a:lnTo>
                    <a:pt x="1126" y="592"/>
                  </a:lnTo>
                  <a:lnTo>
                    <a:pt x="1127" y="563"/>
                  </a:lnTo>
                  <a:close/>
                  <a:moveTo>
                    <a:pt x="1057" y="563"/>
                  </a:moveTo>
                  <a:lnTo>
                    <a:pt x="1056" y="588"/>
                  </a:lnTo>
                  <a:lnTo>
                    <a:pt x="1054" y="613"/>
                  </a:lnTo>
                  <a:lnTo>
                    <a:pt x="1051" y="638"/>
                  </a:lnTo>
                  <a:lnTo>
                    <a:pt x="1047" y="662"/>
                  </a:lnTo>
                  <a:lnTo>
                    <a:pt x="1042" y="687"/>
                  </a:lnTo>
                  <a:lnTo>
                    <a:pt x="1035" y="710"/>
                  </a:lnTo>
                  <a:lnTo>
                    <a:pt x="1027" y="733"/>
                  </a:lnTo>
                  <a:lnTo>
                    <a:pt x="1017" y="755"/>
                  </a:lnTo>
                  <a:lnTo>
                    <a:pt x="1008" y="777"/>
                  </a:lnTo>
                  <a:lnTo>
                    <a:pt x="998" y="799"/>
                  </a:lnTo>
                  <a:lnTo>
                    <a:pt x="986" y="818"/>
                  </a:lnTo>
                  <a:lnTo>
                    <a:pt x="972" y="839"/>
                  </a:lnTo>
                  <a:lnTo>
                    <a:pt x="959" y="858"/>
                  </a:lnTo>
                  <a:lnTo>
                    <a:pt x="944" y="876"/>
                  </a:lnTo>
                  <a:lnTo>
                    <a:pt x="929" y="894"/>
                  </a:lnTo>
                  <a:lnTo>
                    <a:pt x="912" y="912"/>
                  </a:lnTo>
                  <a:lnTo>
                    <a:pt x="896" y="928"/>
                  </a:lnTo>
                  <a:lnTo>
                    <a:pt x="877" y="943"/>
                  </a:lnTo>
                  <a:lnTo>
                    <a:pt x="858" y="958"/>
                  </a:lnTo>
                  <a:lnTo>
                    <a:pt x="840" y="972"/>
                  </a:lnTo>
                  <a:lnTo>
                    <a:pt x="819" y="985"/>
                  </a:lnTo>
                  <a:lnTo>
                    <a:pt x="799" y="996"/>
                  </a:lnTo>
                  <a:lnTo>
                    <a:pt x="777" y="1007"/>
                  </a:lnTo>
                  <a:lnTo>
                    <a:pt x="755" y="1017"/>
                  </a:lnTo>
                  <a:lnTo>
                    <a:pt x="733" y="1026"/>
                  </a:lnTo>
                  <a:lnTo>
                    <a:pt x="710" y="1033"/>
                  </a:lnTo>
                  <a:lnTo>
                    <a:pt x="687" y="1041"/>
                  </a:lnTo>
                  <a:lnTo>
                    <a:pt x="663" y="1047"/>
                  </a:lnTo>
                  <a:lnTo>
                    <a:pt x="639" y="1051"/>
                  </a:lnTo>
                  <a:lnTo>
                    <a:pt x="614" y="1053"/>
                  </a:lnTo>
                  <a:lnTo>
                    <a:pt x="589" y="1055"/>
                  </a:lnTo>
                  <a:lnTo>
                    <a:pt x="563" y="1056"/>
                  </a:lnTo>
                  <a:lnTo>
                    <a:pt x="538" y="1055"/>
                  </a:lnTo>
                  <a:lnTo>
                    <a:pt x="514" y="1053"/>
                  </a:lnTo>
                  <a:lnTo>
                    <a:pt x="489" y="1051"/>
                  </a:lnTo>
                  <a:lnTo>
                    <a:pt x="464" y="1047"/>
                  </a:lnTo>
                  <a:lnTo>
                    <a:pt x="440" y="1041"/>
                  </a:lnTo>
                  <a:lnTo>
                    <a:pt x="417" y="1033"/>
                  </a:lnTo>
                  <a:lnTo>
                    <a:pt x="394" y="1026"/>
                  </a:lnTo>
                  <a:lnTo>
                    <a:pt x="372" y="1017"/>
                  </a:lnTo>
                  <a:lnTo>
                    <a:pt x="350" y="1007"/>
                  </a:lnTo>
                  <a:lnTo>
                    <a:pt x="328" y="996"/>
                  </a:lnTo>
                  <a:lnTo>
                    <a:pt x="308" y="985"/>
                  </a:lnTo>
                  <a:lnTo>
                    <a:pt x="288" y="972"/>
                  </a:lnTo>
                  <a:lnTo>
                    <a:pt x="269" y="958"/>
                  </a:lnTo>
                  <a:lnTo>
                    <a:pt x="250" y="943"/>
                  </a:lnTo>
                  <a:lnTo>
                    <a:pt x="232" y="928"/>
                  </a:lnTo>
                  <a:lnTo>
                    <a:pt x="215" y="912"/>
                  </a:lnTo>
                  <a:lnTo>
                    <a:pt x="199" y="894"/>
                  </a:lnTo>
                  <a:lnTo>
                    <a:pt x="184" y="876"/>
                  </a:lnTo>
                  <a:lnTo>
                    <a:pt x="168" y="858"/>
                  </a:lnTo>
                  <a:lnTo>
                    <a:pt x="155" y="839"/>
                  </a:lnTo>
                  <a:lnTo>
                    <a:pt x="142" y="818"/>
                  </a:lnTo>
                  <a:lnTo>
                    <a:pt x="130" y="799"/>
                  </a:lnTo>
                  <a:lnTo>
                    <a:pt x="119" y="777"/>
                  </a:lnTo>
                  <a:lnTo>
                    <a:pt x="109" y="755"/>
                  </a:lnTo>
                  <a:lnTo>
                    <a:pt x="100" y="733"/>
                  </a:lnTo>
                  <a:lnTo>
                    <a:pt x="92" y="710"/>
                  </a:lnTo>
                  <a:lnTo>
                    <a:pt x="86" y="687"/>
                  </a:lnTo>
                  <a:lnTo>
                    <a:pt x="80" y="662"/>
                  </a:lnTo>
                  <a:lnTo>
                    <a:pt x="76" y="638"/>
                  </a:lnTo>
                  <a:lnTo>
                    <a:pt x="73" y="613"/>
                  </a:lnTo>
                  <a:lnTo>
                    <a:pt x="72" y="588"/>
                  </a:lnTo>
                  <a:lnTo>
                    <a:pt x="71" y="563"/>
                  </a:lnTo>
                  <a:lnTo>
                    <a:pt x="72" y="537"/>
                  </a:lnTo>
                  <a:lnTo>
                    <a:pt x="73" y="512"/>
                  </a:lnTo>
                  <a:lnTo>
                    <a:pt x="76" y="488"/>
                  </a:lnTo>
                  <a:lnTo>
                    <a:pt x="80" y="464"/>
                  </a:lnTo>
                  <a:lnTo>
                    <a:pt x="86" y="440"/>
                  </a:lnTo>
                  <a:lnTo>
                    <a:pt x="92" y="417"/>
                  </a:lnTo>
                  <a:lnTo>
                    <a:pt x="100" y="394"/>
                  </a:lnTo>
                  <a:lnTo>
                    <a:pt x="109" y="371"/>
                  </a:lnTo>
                  <a:lnTo>
                    <a:pt x="119" y="350"/>
                  </a:lnTo>
                  <a:lnTo>
                    <a:pt x="130" y="328"/>
                  </a:lnTo>
                  <a:lnTo>
                    <a:pt x="142" y="307"/>
                  </a:lnTo>
                  <a:lnTo>
                    <a:pt x="155" y="287"/>
                  </a:lnTo>
                  <a:lnTo>
                    <a:pt x="168" y="269"/>
                  </a:lnTo>
                  <a:lnTo>
                    <a:pt x="184" y="250"/>
                  </a:lnTo>
                  <a:lnTo>
                    <a:pt x="199" y="231"/>
                  </a:lnTo>
                  <a:lnTo>
                    <a:pt x="215" y="215"/>
                  </a:lnTo>
                  <a:lnTo>
                    <a:pt x="232" y="198"/>
                  </a:lnTo>
                  <a:lnTo>
                    <a:pt x="250" y="183"/>
                  </a:lnTo>
                  <a:lnTo>
                    <a:pt x="269" y="168"/>
                  </a:lnTo>
                  <a:lnTo>
                    <a:pt x="288" y="154"/>
                  </a:lnTo>
                  <a:lnTo>
                    <a:pt x="308" y="141"/>
                  </a:lnTo>
                  <a:lnTo>
                    <a:pt x="328" y="129"/>
                  </a:lnTo>
                  <a:lnTo>
                    <a:pt x="350" y="118"/>
                  </a:lnTo>
                  <a:lnTo>
                    <a:pt x="372" y="108"/>
                  </a:lnTo>
                  <a:lnTo>
                    <a:pt x="394" y="100"/>
                  </a:lnTo>
                  <a:lnTo>
                    <a:pt x="417" y="92"/>
                  </a:lnTo>
                  <a:lnTo>
                    <a:pt x="440" y="85"/>
                  </a:lnTo>
                  <a:lnTo>
                    <a:pt x="464" y="80"/>
                  </a:lnTo>
                  <a:lnTo>
                    <a:pt x="489" y="75"/>
                  </a:lnTo>
                  <a:lnTo>
                    <a:pt x="514" y="72"/>
                  </a:lnTo>
                  <a:lnTo>
                    <a:pt x="538" y="71"/>
                  </a:lnTo>
                  <a:lnTo>
                    <a:pt x="563" y="70"/>
                  </a:lnTo>
                  <a:lnTo>
                    <a:pt x="589" y="71"/>
                  </a:lnTo>
                  <a:lnTo>
                    <a:pt x="614" y="72"/>
                  </a:lnTo>
                  <a:lnTo>
                    <a:pt x="639" y="75"/>
                  </a:lnTo>
                  <a:lnTo>
                    <a:pt x="663" y="80"/>
                  </a:lnTo>
                  <a:lnTo>
                    <a:pt x="687" y="85"/>
                  </a:lnTo>
                  <a:lnTo>
                    <a:pt x="710" y="92"/>
                  </a:lnTo>
                  <a:lnTo>
                    <a:pt x="733" y="100"/>
                  </a:lnTo>
                  <a:lnTo>
                    <a:pt x="755" y="108"/>
                  </a:lnTo>
                  <a:lnTo>
                    <a:pt x="777" y="118"/>
                  </a:lnTo>
                  <a:lnTo>
                    <a:pt x="799" y="129"/>
                  </a:lnTo>
                  <a:lnTo>
                    <a:pt x="819" y="141"/>
                  </a:lnTo>
                  <a:lnTo>
                    <a:pt x="840" y="154"/>
                  </a:lnTo>
                  <a:lnTo>
                    <a:pt x="858" y="168"/>
                  </a:lnTo>
                  <a:lnTo>
                    <a:pt x="877" y="183"/>
                  </a:lnTo>
                  <a:lnTo>
                    <a:pt x="896" y="198"/>
                  </a:lnTo>
                  <a:lnTo>
                    <a:pt x="912" y="215"/>
                  </a:lnTo>
                  <a:lnTo>
                    <a:pt x="929" y="231"/>
                  </a:lnTo>
                  <a:lnTo>
                    <a:pt x="944" y="250"/>
                  </a:lnTo>
                  <a:lnTo>
                    <a:pt x="959" y="269"/>
                  </a:lnTo>
                  <a:lnTo>
                    <a:pt x="972" y="287"/>
                  </a:lnTo>
                  <a:lnTo>
                    <a:pt x="986" y="307"/>
                  </a:lnTo>
                  <a:lnTo>
                    <a:pt x="998" y="328"/>
                  </a:lnTo>
                  <a:lnTo>
                    <a:pt x="1008" y="350"/>
                  </a:lnTo>
                  <a:lnTo>
                    <a:pt x="1017" y="371"/>
                  </a:lnTo>
                  <a:lnTo>
                    <a:pt x="1027" y="394"/>
                  </a:lnTo>
                  <a:lnTo>
                    <a:pt x="1035" y="417"/>
                  </a:lnTo>
                  <a:lnTo>
                    <a:pt x="1042" y="440"/>
                  </a:lnTo>
                  <a:lnTo>
                    <a:pt x="1047" y="464"/>
                  </a:lnTo>
                  <a:lnTo>
                    <a:pt x="1051" y="488"/>
                  </a:lnTo>
                  <a:lnTo>
                    <a:pt x="1054" y="512"/>
                  </a:lnTo>
                  <a:lnTo>
                    <a:pt x="1056" y="537"/>
                  </a:lnTo>
                  <a:lnTo>
                    <a:pt x="1057" y="563"/>
                  </a:lnTo>
                  <a:close/>
                </a:path>
              </a:pathLst>
            </a:custGeom>
            <a:solidFill>
              <a:srgbClr val="B7B7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" name="Freeform 35"/>
            <p:cNvSpPr>
              <a:spLocks noEditPoints="1"/>
            </p:cNvSpPr>
            <p:nvPr/>
          </p:nvSpPr>
          <p:spPr bwMode="auto">
            <a:xfrm>
              <a:off x="1662" y="2102"/>
              <a:ext cx="212" cy="211"/>
            </a:xfrm>
            <a:custGeom>
              <a:avLst/>
              <a:gdLst>
                <a:gd name="T0" fmla="*/ 42 w 1057"/>
                <a:gd name="T1" fmla="*/ 17 h 1057"/>
                <a:gd name="T2" fmla="*/ 40 w 1057"/>
                <a:gd name="T3" fmla="*/ 12 h 1057"/>
                <a:gd name="T4" fmla="*/ 38 w 1057"/>
                <a:gd name="T5" fmla="*/ 8 h 1057"/>
                <a:gd name="T6" fmla="*/ 34 w 1057"/>
                <a:gd name="T7" fmla="*/ 4 h 1057"/>
                <a:gd name="T8" fmla="*/ 29 w 1057"/>
                <a:gd name="T9" fmla="*/ 2 h 1057"/>
                <a:gd name="T10" fmla="*/ 24 w 1057"/>
                <a:gd name="T11" fmla="*/ 0 h 1057"/>
                <a:gd name="T12" fmla="*/ 19 w 1057"/>
                <a:gd name="T13" fmla="*/ 0 h 1057"/>
                <a:gd name="T14" fmla="*/ 14 w 1057"/>
                <a:gd name="T15" fmla="*/ 1 h 1057"/>
                <a:gd name="T16" fmla="*/ 9 w 1057"/>
                <a:gd name="T17" fmla="*/ 4 h 1057"/>
                <a:gd name="T18" fmla="*/ 6 w 1057"/>
                <a:gd name="T19" fmla="*/ 7 h 1057"/>
                <a:gd name="T20" fmla="*/ 3 w 1057"/>
                <a:gd name="T21" fmla="*/ 11 h 1057"/>
                <a:gd name="T22" fmla="*/ 1 w 1057"/>
                <a:gd name="T23" fmla="*/ 16 h 1057"/>
                <a:gd name="T24" fmla="*/ 0 w 1057"/>
                <a:gd name="T25" fmla="*/ 21 h 1057"/>
                <a:gd name="T26" fmla="*/ 1 w 1057"/>
                <a:gd name="T27" fmla="*/ 26 h 1057"/>
                <a:gd name="T28" fmla="*/ 3 w 1057"/>
                <a:gd name="T29" fmla="*/ 31 h 1057"/>
                <a:gd name="T30" fmla="*/ 6 w 1057"/>
                <a:gd name="T31" fmla="*/ 35 h 1057"/>
                <a:gd name="T32" fmla="*/ 9 w 1057"/>
                <a:gd name="T33" fmla="*/ 39 h 1057"/>
                <a:gd name="T34" fmla="*/ 14 w 1057"/>
                <a:gd name="T35" fmla="*/ 41 h 1057"/>
                <a:gd name="T36" fmla="*/ 19 w 1057"/>
                <a:gd name="T37" fmla="*/ 42 h 1057"/>
                <a:gd name="T38" fmla="*/ 24 w 1057"/>
                <a:gd name="T39" fmla="*/ 42 h 1057"/>
                <a:gd name="T40" fmla="*/ 29 w 1057"/>
                <a:gd name="T41" fmla="*/ 41 h 1057"/>
                <a:gd name="T42" fmla="*/ 34 w 1057"/>
                <a:gd name="T43" fmla="*/ 38 h 1057"/>
                <a:gd name="T44" fmla="*/ 38 w 1057"/>
                <a:gd name="T45" fmla="*/ 35 h 1057"/>
                <a:gd name="T46" fmla="*/ 40 w 1057"/>
                <a:gd name="T47" fmla="*/ 30 h 1057"/>
                <a:gd name="T48" fmla="*/ 42 w 1057"/>
                <a:gd name="T49" fmla="*/ 25 h 1057"/>
                <a:gd name="T50" fmla="*/ 40 w 1057"/>
                <a:gd name="T51" fmla="*/ 21 h 1057"/>
                <a:gd name="T52" fmla="*/ 39 w 1057"/>
                <a:gd name="T53" fmla="*/ 26 h 1057"/>
                <a:gd name="T54" fmla="*/ 38 w 1057"/>
                <a:gd name="T55" fmla="*/ 30 h 1057"/>
                <a:gd name="T56" fmla="*/ 35 w 1057"/>
                <a:gd name="T57" fmla="*/ 33 h 1057"/>
                <a:gd name="T58" fmla="*/ 31 w 1057"/>
                <a:gd name="T59" fmla="*/ 36 h 1057"/>
                <a:gd name="T60" fmla="*/ 28 w 1057"/>
                <a:gd name="T61" fmla="*/ 38 h 1057"/>
                <a:gd name="T62" fmla="*/ 23 w 1057"/>
                <a:gd name="T63" fmla="*/ 39 h 1057"/>
                <a:gd name="T64" fmla="*/ 18 w 1057"/>
                <a:gd name="T65" fmla="*/ 39 h 1057"/>
                <a:gd name="T66" fmla="*/ 14 w 1057"/>
                <a:gd name="T67" fmla="*/ 38 h 1057"/>
                <a:gd name="T68" fmla="*/ 10 w 1057"/>
                <a:gd name="T69" fmla="*/ 36 h 1057"/>
                <a:gd name="T70" fmla="*/ 7 w 1057"/>
                <a:gd name="T71" fmla="*/ 33 h 1057"/>
                <a:gd name="T72" fmla="*/ 5 w 1057"/>
                <a:gd name="T73" fmla="*/ 29 h 1057"/>
                <a:gd name="T74" fmla="*/ 3 w 1057"/>
                <a:gd name="T75" fmla="*/ 25 h 1057"/>
                <a:gd name="T76" fmla="*/ 3 w 1057"/>
                <a:gd name="T77" fmla="*/ 20 h 1057"/>
                <a:gd name="T78" fmla="*/ 4 w 1057"/>
                <a:gd name="T79" fmla="*/ 16 h 1057"/>
                <a:gd name="T80" fmla="*/ 6 w 1057"/>
                <a:gd name="T81" fmla="*/ 12 h 1057"/>
                <a:gd name="T82" fmla="*/ 8 w 1057"/>
                <a:gd name="T83" fmla="*/ 8 h 1057"/>
                <a:gd name="T84" fmla="*/ 12 w 1057"/>
                <a:gd name="T85" fmla="*/ 5 h 1057"/>
                <a:gd name="T86" fmla="*/ 16 w 1057"/>
                <a:gd name="T87" fmla="*/ 4 h 1057"/>
                <a:gd name="T88" fmla="*/ 20 w 1057"/>
                <a:gd name="T89" fmla="*/ 3 h 1057"/>
                <a:gd name="T90" fmla="*/ 25 w 1057"/>
                <a:gd name="T91" fmla="*/ 3 h 1057"/>
                <a:gd name="T92" fmla="*/ 29 w 1057"/>
                <a:gd name="T93" fmla="*/ 5 h 1057"/>
                <a:gd name="T94" fmla="*/ 33 w 1057"/>
                <a:gd name="T95" fmla="*/ 7 h 1057"/>
                <a:gd name="T96" fmla="*/ 36 w 1057"/>
                <a:gd name="T97" fmla="*/ 10 h 1057"/>
                <a:gd name="T98" fmla="*/ 38 w 1057"/>
                <a:gd name="T99" fmla="*/ 14 h 1057"/>
                <a:gd name="T100" fmla="*/ 40 w 1057"/>
                <a:gd name="T101" fmla="*/ 18 h 105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57"/>
                <a:gd name="T154" fmla="*/ 0 h 1057"/>
                <a:gd name="T155" fmla="*/ 1057 w 1057"/>
                <a:gd name="T156" fmla="*/ 1057 h 105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57" h="1057">
                  <a:moveTo>
                    <a:pt x="1057" y="528"/>
                  </a:moveTo>
                  <a:lnTo>
                    <a:pt x="1056" y="501"/>
                  </a:lnTo>
                  <a:lnTo>
                    <a:pt x="1054" y="474"/>
                  </a:lnTo>
                  <a:lnTo>
                    <a:pt x="1050" y="448"/>
                  </a:lnTo>
                  <a:lnTo>
                    <a:pt x="1046" y="421"/>
                  </a:lnTo>
                  <a:lnTo>
                    <a:pt x="1041" y="396"/>
                  </a:lnTo>
                  <a:lnTo>
                    <a:pt x="1033" y="371"/>
                  </a:lnTo>
                  <a:lnTo>
                    <a:pt x="1025" y="347"/>
                  </a:lnTo>
                  <a:lnTo>
                    <a:pt x="1015" y="322"/>
                  </a:lnTo>
                  <a:lnTo>
                    <a:pt x="1004" y="299"/>
                  </a:lnTo>
                  <a:lnTo>
                    <a:pt x="993" y="276"/>
                  </a:lnTo>
                  <a:lnTo>
                    <a:pt x="980" y="254"/>
                  </a:lnTo>
                  <a:lnTo>
                    <a:pt x="967" y="232"/>
                  </a:lnTo>
                  <a:lnTo>
                    <a:pt x="952" y="212"/>
                  </a:lnTo>
                  <a:lnTo>
                    <a:pt x="936" y="192"/>
                  </a:lnTo>
                  <a:lnTo>
                    <a:pt x="920" y="173"/>
                  </a:lnTo>
                  <a:lnTo>
                    <a:pt x="902" y="155"/>
                  </a:lnTo>
                  <a:lnTo>
                    <a:pt x="884" y="137"/>
                  </a:lnTo>
                  <a:lnTo>
                    <a:pt x="865" y="120"/>
                  </a:lnTo>
                  <a:lnTo>
                    <a:pt x="844" y="105"/>
                  </a:lnTo>
                  <a:lnTo>
                    <a:pt x="824" y="90"/>
                  </a:lnTo>
                  <a:lnTo>
                    <a:pt x="802" y="77"/>
                  </a:lnTo>
                  <a:lnTo>
                    <a:pt x="781" y="63"/>
                  </a:lnTo>
                  <a:lnTo>
                    <a:pt x="757" y="51"/>
                  </a:lnTo>
                  <a:lnTo>
                    <a:pt x="734" y="41"/>
                  </a:lnTo>
                  <a:lnTo>
                    <a:pt x="710" y="32"/>
                  </a:lnTo>
                  <a:lnTo>
                    <a:pt x="686" y="24"/>
                  </a:lnTo>
                  <a:lnTo>
                    <a:pt x="661" y="16"/>
                  </a:lnTo>
                  <a:lnTo>
                    <a:pt x="635" y="11"/>
                  </a:lnTo>
                  <a:lnTo>
                    <a:pt x="609" y="6"/>
                  </a:lnTo>
                  <a:lnTo>
                    <a:pt x="583" y="2"/>
                  </a:lnTo>
                  <a:lnTo>
                    <a:pt x="556" y="1"/>
                  </a:lnTo>
                  <a:lnTo>
                    <a:pt x="528" y="0"/>
                  </a:lnTo>
                  <a:lnTo>
                    <a:pt x="502" y="1"/>
                  </a:lnTo>
                  <a:lnTo>
                    <a:pt x="474" y="2"/>
                  </a:lnTo>
                  <a:lnTo>
                    <a:pt x="448" y="6"/>
                  </a:lnTo>
                  <a:lnTo>
                    <a:pt x="422" y="11"/>
                  </a:lnTo>
                  <a:lnTo>
                    <a:pt x="396" y="16"/>
                  </a:lnTo>
                  <a:lnTo>
                    <a:pt x="371" y="24"/>
                  </a:lnTo>
                  <a:lnTo>
                    <a:pt x="347" y="32"/>
                  </a:lnTo>
                  <a:lnTo>
                    <a:pt x="323" y="41"/>
                  </a:lnTo>
                  <a:lnTo>
                    <a:pt x="300" y="51"/>
                  </a:lnTo>
                  <a:lnTo>
                    <a:pt x="277" y="63"/>
                  </a:lnTo>
                  <a:lnTo>
                    <a:pt x="255" y="77"/>
                  </a:lnTo>
                  <a:lnTo>
                    <a:pt x="233" y="90"/>
                  </a:lnTo>
                  <a:lnTo>
                    <a:pt x="212" y="105"/>
                  </a:lnTo>
                  <a:lnTo>
                    <a:pt x="192" y="120"/>
                  </a:lnTo>
                  <a:lnTo>
                    <a:pt x="174" y="137"/>
                  </a:lnTo>
                  <a:lnTo>
                    <a:pt x="155" y="155"/>
                  </a:lnTo>
                  <a:lnTo>
                    <a:pt x="138" y="173"/>
                  </a:lnTo>
                  <a:lnTo>
                    <a:pt x="121" y="192"/>
                  </a:lnTo>
                  <a:lnTo>
                    <a:pt x="106" y="212"/>
                  </a:lnTo>
                  <a:lnTo>
                    <a:pt x="90" y="232"/>
                  </a:lnTo>
                  <a:lnTo>
                    <a:pt x="77" y="254"/>
                  </a:lnTo>
                  <a:lnTo>
                    <a:pt x="64" y="276"/>
                  </a:lnTo>
                  <a:lnTo>
                    <a:pt x="53" y="299"/>
                  </a:lnTo>
                  <a:lnTo>
                    <a:pt x="42" y="322"/>
                  </a:lnTo>
                  <a:lnTo>
                    <a:pt x="32" y="347"/>
                  </a:lnTo>
                  <a:lnTo>
                    <a:pt x="25" y="371"/>
                  </a:lnTo>
                  <a:lnTo>
                    <a:pt x="17" y="396"/>
                  </a:lnTo>
                  <a:lnTo>
                    <a:pt x="11" y="421"/>
                  </a:lnTo>
                  <a:lnTo>
                    <a:pt x="7" y="448"/>
                  </a:lnTo>
                  <a:lnTo>
                    <a:pt x="4" y="474"/>
                  </a:lnTo>
                  <a:lnTo>
                    <a:pt x="1" y="501"/>
                  </a:lnTo>
                  <a:lnTo>
                    <a:pt x="0" y="528"/>
                  </a:lnTo>
                  <a:lnTo>
                    <a:pt x="1" y="555"/>
                  </a:lnTo>
                  <a:lnTo>
                    <a:pt x="4" y="582"/>
                  </a:lnTo>
                  <a:lnTo>
                    <a:pt x="7" y="609"/>
                  </a:lnTo>
                  <a:lnTo>
                    <a:pt x="11" y="634"/>
                  </a:lnTo>
                  <a:lnTo>
                    <a:pt x="17" y="660"/>
                  </a:lnTo>
                  <a:lnTo>
                    <a:pt x="25" y="685"/>
                  </a:lnTo>
                  <a:lnTo>
                    <a:pt x="32" y="710"/>
                  </a:lnTo>
                  <a:lnTo>
                    <a:pt x="42" y="734"/>
                  </a:lnTo>
                  <a:lnTo>
                    <a:pt x="53" y="757"/>
                  </a:lnTo>
                  <a:lnTo>
                    <a:pt x="64" y="780"/>
                  </a:lnTo>
                  <a:lnTo>
                    <a:pt x="77" y="802"/>
                  </a:lnTo>
                  <a:lnTo>
                    <a:pt x="90" y="824"/>
                  </a:lnTo>
                  <a:lnTo>
                    <a:pt x="106" y="844"/>
                  </a:lnTo>
                  <a:lnTo>
                    <a:pt x="121" y="865"/>
                  </a:lnTo>
                  <a:lnTo>
                    <a:pt x="138" y="883"/>
                  </a:lnTo>
                  <a:lnTo>
                    <a:pt x="155" y="902"/>
                  </a:lnTo>
                  <a:lnTo>
                    <a:pt x="174" y="919"/>
                  </a:lnTo>
                  <a:lnTo>
                    <a:pt x="192" y="936"/>
                  </a:lnTo>
                  <a:lnTo>
                    <a:pt x="212" y="951"/>
                  </a:lnTo>
                  <a:lnTo>
                    <a:pt x="233" y="967"/>
                  </a:lnTo>
                  <a:lnTo>
                    <a:pt x="255" y="980"/>
                  </a:lnTo>
                  <a:lnTo>
                    <a:pt x="277" y="993"/>
                  </a:lnTo>
                  <a:lnTo>
                    <a:pt x="300" y="1004"/>
                  </a:lnTo>
                  <a:lnTo>
                    <a:pt x="323" y="1015"/>
                  </a:lnTo>
                  <a:lnTo>
                    <a:pt x="347" y="1025"/>
                  </a:lnTo>
                  <a:lnTo>
                    <a:pt x="371" y="1032"/>
                  </a:lnTo>
                  <a:lnTo>
                    <a:pt x="396" y="1040"/>
                  </a:lnTo>
                  <a:lnTo>
                    <a:pt x="422" y="1046"/>
                  </a:lnTo>
                  <a:lnTo>
                    <a:pt x="448" y="1050"/>
                  </a:lnTo>
                  <a:lnTo>
                    <a:pt x="474" y="1053"/>
                  </a:lnTo>
                  <a:lnTo>
                    <a:pt x="502" y="1055"/>
                  </a:lnTo>
                  <a:lnTo>
                    <a:pt x="528" y="1057"/>
                  </a:lnTo>
                  <a:lnTo>
                    <a:pt x="556" y="1055"/>
                  </a:lnTo>
                  <a:lnTo>
                    <a:pt x="583" y="1053"/>
                  </a:lnTo>
                  <a:lnTo>
                    <a:pt x="609" y="1050"/>
                  </a:lnTo>
                  <a:lnTo>
                    <a:pt x="635" y="1046"/>
                  </a:lnTo>
                  <a:lnTo>
                    <a:pt x="661" y="1040"/>
                  </a:lnTo>
                  <a:lnTo>
                    <a:pt x="686" y="1032"/>
                  </a:lnTo>
                  <a:lnTo>
                    <a:pt x="710" y="1025"/>
                  </a:lnTo>
                  <a:lnTo>
                    <a:pt x="734" y="1015"/>
                  </a:lnTo>
                  <a:lnTo>
                    <a:pt x="757" y="1004"/>
                  </a:lnTo>
                  <a:lnTo>
                    <a:pt x="781" y="993"/>
                  </a:lnTo>
                  <a:lnTo>
                    <a:pt x="802" y="980"/>
                  </a:lnTo>
                  <a:lnTo>
                    <a:pt x="824" y="967"/>
                  </a:lnTo>
                  <a:lnTo>
                    <a:pt x="844" y="951"/>
                  </a:lnTo>
                  <a:lnTo>
                    <a:pt x="865" y="936"/>
                  </a:lnTo>
                  <a:lnTo>
                    <a:pt x="884" y="919"/>
                  </a:lnTo>
                  <a:lnTo>
                    <a:pt x="902" y="902"/>
                  </a:lnTo>
                  <a:lnTo>
                    <a:pt x="920" y="883"/>
                  </a:lnTo>
                  <a:lnTo>
                    <a:pt x="936" y="865"/>
                  </a:lnTo>
                  <a:lnTo>
                    <a:pt x="952" y="844"/>
                  </a:lnTo>
                  <a:lnTo>
                    <a:pt x="967" y="824"/>
                  </a:lnTo>
                  <a:lnTo>
                    <a:pt x="980" y="802"/>
                  </a:lnTo>
                  <a:lnTo>
                    <a:pt x="993" y="780"/>
                  </a:lnTo>
                  <a:lnTo>
                    <a:pt x="1004" y="757"/>
                  </a:lnTo>
                  <a:lnTo>
                    <a:pt x="1015" y="734"/>
                  </a:lnTo>
                  <a:lnTo>
                    <a:pt x="1025" y="710"/>
                  </a:lnTo>
                  <a:lnTo>
                    <a:pt x="1033" y="685"/>
                  </a:lnTo>
                  <a:lnTo>
                    <a:pt x="1041" y="660"/>
                  </a:lnTo>
                  <a:lnTo>
                    <a:pt x="1046" y="634"/>
                  </a:lnTo>
                  <a:lnTo>
                    <a:pt x="1050" y="609"/>
                  </a:lnTo>
                  <a:lnTo>
                    <a:pt x="1054" y="582"/>
                  </a:lnTo>
                  <a:lnTo>
                    <a:pt x="1056" y="555"/>
                  </a:lnTo>
                  <a:lnTo>
                    <a:pt x="1057" y="528"/>
                  </a:lnTo>
                  <a:close/>
                  <a:moveTo>
                    <a:pt x="987" y="528"/>
                  </a:moveTo>
                  <a:lnTo>
                    <a:pt x="986" y="552"/>
                  </a:lnTo>
                  <a:lnTo>
                    <a:pt x="985" y="575"/>
                  </a:lnTo>
                  <a:lnTo>
                    <a:pt x="981" y="598"/>
                  </a:lnTo>
                  <a:lnTo>
                    <a:pt x="977" y="620"/>
                  </a:lnTo>
                  <a:lnTo>
                    <a:pt x="973" y="643"/>
                  </a:lnTo>
                  <a:lnTo>
                    <a:pt x="966" y="664"/>
                  </a:lnTo>
                  <a:lnTo>
                    <a:pt x="958" y="686"/>
                  </a:lnTo>
                  <a:lnTo>
                    <a:pt x="951" y="706"/>
                  </a:lnTo>
                  <a:lnTo>
                    <a:pt x="942" y="726"/>
                  </a:lnTo>
                  <a:lnTo>
                    <a:pt x="931" y="746"/>
                  </a:lnTo>
                  <a:lnTo>
                    <a:pt x="920" y="766"/>
                  </a:lnTo>
                  <a:lnTo>
                    <a:pt x="908" y="784"/>
                  </a:lnTo>
                  <a:lnTo>
                    <a:pt x="896" y="802"/>
                  </a:lnTo>
                  <a:lnTo>
                    <a:pt x="881" y="820"/>
                  </a:lnTo>
                  <a:lnTo>
                    <a:pt x="867" y="836"/>
                  </a:lnTo>
                  <a:lnTo>
                    <a:pt x="852" y="851"/>
                  </a:lnTo>
                  <a:lnTo>
                    <a:pt x="836" y="867"/>
                  </a:lnTo>
                  <a:lnTo>
                    <a:pt x="820" y="881"/>
                  </a:lnTo>
                  <a:lnTo>
                    <a:pt x="802" y="895"/>
                  </a:lnTo>
                  <a:lnTo>
                    <a:pt x="785" y="907"/>
                  </a:lnTo>
                  <a:lnTo>
                    <a:pt x="766" y="919"/>
                  </a:lnTo>
                  <a:lnTo>
                    <a:pt x="746" y="930"/>
                  </a:lnTo>
                  <a:lnTo>
                    <a:pt x="727" y="940"/>
                  </a:lnTo>
                  <a:lnTo>
                    <a:pt x="707" y="950"/>
                  </a:lnTo>
                  <a:lnTo>
                    <a:pt x="686" y="958"/>
                  </a:lnTo>
                  <a:lnTo>
                    <a:pt x="665" y="965"/>
                  </a:lnTo>
                  <a:lnTo>
                    <a:pt x="643" y="971"/>
                  </a:lnTo>
                  <a:lnTo>
                    <a:pt x="621" y="976"/>
                  </a:lnTo>
                  <a:lnTo>
                    <a:pt x="598" y="981"/>
                  </a:lnTo>
                  <a:lnTo>
                    <a:pt x="575" y="983"/>
                  </a:lnTo>
                  <a:lnTo>
                    <a:pt x="552" y="985"/>
                  </a:lnTo>
                  <a:lnTo>
                    <a:pt x="528" y="986"/>
                  </a:lnTo>
                  <a:lnTo>
                    <a:pt x="505" y="985"/>
                  </a:lnTo>
                  <a:lnTo>
                    <a:pt x="482" y="983"/>
                  </a:lnTo>
                  <a:lnTo>
                    <a:pt x="459" y="981"/>
                  </a:lnTo>
                  <a:lnTo>
                    <a:pt x="436" y="976"/>
                  </a:lnTo>
                  <a:lnTo>
                    <a:pt x="414" y="971"/>
                  </a:lnTo>
                  <a:lnTo>
                    <a:pt x="392" y="965"/>
                  </a:lnTo>
                  <a:lnTo>
                    <a:pt x="371" y="958"/>
                  </a:lnTo>
                  <a:lnTo>
                    <a:pt x="350" y="950"/>
                  </a:lnTo>
                  <a:lnTo>
                    <a:pt x="331" y="940"/>
                  </a:lnTo>
                  <a:lnTo>
                    <a:pt x="311" y="930"/>
                  </a:lnTo>
                  <a:lnTo>
                    <a:pt x="291" y="919"/>
                  </a:lnTo>
                  <a:lnTo>
                    <a:pt x="273" y="907"/>
                  </a:lnTo>
                  <a:lnTo>
                    <a:pt x="255" y="895"/>
                  </a:lnTo>
                  <a:lnTo>
                    <a:pt x="237" y="881"/>
                  </a:lnTo>
                  <a:lnTo>
                    <a:pt x="221" y="867"/>
                  </a:lnTo>
                  <a:lnTo>
                    <a:pt x="204" y="851"/>
                  </a:lnTo>
                  <a:lnTo>
                    <a:pt x="190" y="836"/>
                  </a:lnTo>
                  <a:lnTo>
                    <a:pt x="176" y="820"/>
                  </a:lnTo>
                  <a:lnTo>
                    <a:pt x="162" y="802"/>
                  </a:lnTo>
                  <a:lnTo>
                    <a:pt x="149" y="784"/>
                  </a:lnTo>
                  <a:lnTo>
                    <a:pt x="138" y="766"/>
                  </a:lnTo>
                  <a:lnTo>
                    <a:pt x="127" y="746"/>
                  </a:lnTo>
                  <a:lnTo>
                    <a:pt x="116" y="726"/>
                  </a:lnTo>
                  <a:lnTo>
                    <a:pt x="107" y="706"/>
                  </a:lnTo>
                  <a:lnTo>
                    <a:pt x="99" y="686"/>
                  </a:lnTo>
                  <a:lnTo>
                    <a:pt x="91" y="664"/>
                  </a:lnTo>
                  <a:lnTo>
                    <a:pt x="85" y="643"/>
                  </a:lnTo>
                  <a:lnTo>
                    <a:pt x="80" y="620"/>
                  </a:lnTo>
                  <a:lnTo>
                    <a:pt x="76" y="598"/>
                  </a:lnTo>
                  <a:lnTo>
                    <a:pt x="73" y="575"/>
                  </a:lnTo>
                  <a:lnTo>
                    <a:pt x="72" y="552"/>
                  </a:lnTo>
                  <a:lnTo>
                    <a:pt x="71" y="528"/>
                  </a:lnTo>
                  <a:lnTo>
                    <a:pt x="72" y="505"/>
                  </a:lnTo>
                  <a:lnTo>
                    <a:pt x="73" y="482"/>
                  </a:lnTo>
                  <a:lnTo>
                    <a:pt x="76" y="458"/>
                  </a:lnTo>
                  <a:lnTo>
                    <a:pt x="80" y="435"/>
                  </a:lnTo>
                  <a:lnTo>
                    <a:pt x="85" y="413"/>
                  </a:lnTo>
                  <a:lnTo>
                    <a:pt x="91" y="392"/>
                  </a:lnTo>
                  <a:lnTo>
                    <a:pt x="99" y="371"/>
                  </a:lnTo>
                  <a:lnTo>
                    <a:pt x="107" y="350"/>
                  </a:lnTo>
                  <a:lnTo>
                    <a:pt x="116" y="330"/>
                  </a:lnTo>
                  <a:lnTo>
                    <a:pt x="127" y="310"/>
                  </a:lnTo>
                  <a:lnTo>
                    <a:pt x="138" y="291"/>
                  </a:lnTo>
                  <a:lnTo>
                    <a:pt x="149" y="272"/>
                  </a:lnTo>
                  <a:lnTo>
                    <a:pt x="162" y="254"/>
                  </a:lnTo>
                  <a:lnTo>
                    <a:pt x="176" y="237"/>
                  </a:lnTo>
                  <a:lnTo>
                    <a:pt x="190" y="220"/>
                  </a:lnTo>
                  <a:lnTo>
                    <a:pt x="204" y="204"/>
                  </a:lnTo>
                  <a:lnTo>
                    <a:pt x="221" y="190"/>
                  </a:lnTo>
                  <a:lnTo>
                    <a:pt x="237" y="174"/>
                  </a:lnTo>
                  <a:lnTo>
                    <a:pt x="255" y="161"/>
                  </a:lnTo>
                  <a:lnTo>
                    <a:pt x="273" y="148"/>
                  </a:lnTo>
                  <a:lnTo>
                    <a:pt x="291" y="137"/>
                  </a:lnTo>
                  <a:lnTo>
                    <a:pt x="311" y="126"/>
                  </a:lnTo>
                  <a:lnTo>
                    <a:pt x="331" y="115"/>
                  </a:lnTo>
                  <a:lnTo>
                    <a:pt x="350" y="106"/>
                  </a:lnTo>
                  <a:lnTo>
                    <a:pt x="371" y="97"/>
                  </a:lnTo>
                  <a:lnTo>
                    <a:pt x="392" y="91"/>
                  </a:lnTo>
                  <a:lnTo>
                    <a:pt x="414" y="84"/>
                  </a:lnTo>
                  <a:lnTo>
                    <a:pt x="436" y="80"/>
                  </a:lnTo>
                  <a:lnTo>
                    <a:pt x="459" y="76"/>
                  </a:lnTo>
                  <a:lnTo>
                    <a:pt x="482" y="72"/>
                  </a:lnTo>
                  <a:lnTo>
                    <a:pt x="505" y="71"/>
                  </a:lnTo>
                  <a:lnTo>
                    <a:pt x="528" y="70"/>
                  </a:lnTo>
                  <a:lnTo>
                    <a:pt x="552" y="71"/>
                  </a:lnTo>
                  <a:lnTo>
                    <a:pt x="575" y="72"/>
                  </a:lnTo>
                  <a:lnTo>
                    <a:pt x="598" y="76"/>
                  </a:lnTo>
                  <a:lnTo>
                    <a:pt x="621" y="80"/>
                  </a:lnTo>
                  <a:lnTo>
                    <a:pt x="643" y="84"/>
                  </a:lnTo>
                  <a:lnTo>
                    <a:pt x="665" y="91"/>
                  </a:lnTo>
                  <a:lnTo>
                    <a:pt x="686" y="97"/>
                  </a:lnTo>
                  <a:lnTo>
                    <a:pt x="707" y="106"/>
                  </a:lnTo>
                  <a:lnTo>
                    <a:pt x="727" y="115"/>
                  </a:lnTo>
                  <a:lnTo>
                    <a:pt x="746" y="126"/>
                  </a:lnTo>
                  <a:lnTo>
                    <a:pt x="766" y="137"/>
                  </a:lnTo>
                  <a:lnTo>
                    <a:pt x="785" y="148"/>
                  </a:lnTo>
                  <a:lnTo>
                    <a:pt x="802" y="161"/>
                  </a:lnTo>
                  <a:lnTo>
                    <a:pt x="820" y="174"/>
                  </a:lnTo>
                  <a:lnTo>
                    <a:pt x="836" y="190"/>
                  </a:lnTo>
                  <a:lnTo>
                    <a:pt x="852" y="204"/>
                  </a:lnTo>
                  <a:lnTo>
                    <a:pt x="867" y="220"/>
                  </a:lnTo>
                  <a:lnTo>
                    <a:pt x="881" y="237"/>
                  </a:lnTo>
                  <a:lnTo>
                    <a:pt x="896" y="254"/>
                  </a:lnTo>
                  <a:lnTo>
                    <a:pt x="908" y="272"/>
                  </a:lnTo>
                  <a:lnTo>
                    <a:pt x="920" y="291"/>
                  </a:lnTo>
                  <a:lnTo>
                    <a:pt x="931" y="310"/>
                  </a:lnTo>
                  <a:lnTo>
                    <a:pt x="942" y="330"/>
                  </a:lnTo>
                  <a:lnTo>
                    <a:pt x="951" y="350"/>
                  </a:lnTo>
                  <a:lnTo>
                    <a:pt x="958" y="371"/>
                  </a:lnTo>
                  <a:lnTo>
                    <a:pt x="966" y="392"/>
                  </a:lnTo>
                  <a:lnTo>
                    <a:pt x="973" y="413"/>
                  </a:lnTo>
                  <a:lnTo>
                    <a:pt x="977" y="435"/>
                  </a:lnTo>
                  <a:lnTo>
                    <a:pt x="981" y="458"/>
                  </a:lnTo>
                  <a:lnTo>
                    <a:pt x="985" y="482"/>
                  </a:lnTo>
                  <a:lnTo>
                    <a:pt x="986" y="505"/>
                  </a:lnTo>
                  <a:lnTo>
                    <a:pt x="987" y="528"/>
                  </a:lnTo>
                  <a:close/>
                </a:path>
              </a:pathLst>
            </a:custGeom>
            <a:solidFill>
              <a:srgbClr val="BBB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5" name="Freeform 36"/>
            <p:cNvSpPr>
              <a:spLocks noEditPoints="1"/>
            </p:cNvSpPr>
            <p:nvPr/>
          </p:nvSpPr>
          <p:spPr bwMode="auto">
            <a:xfrm>
              <a:off x="1669" y="2109"/>
              <a:ext cx="198" cy="197"/>
            </a:xfrm>
            <a:custGeom>
              <a:avLst/>
              <a:gdLst>
                <a:gd name="T0" fmla="*/ 39 w 986"/>
                <a:gd name="T1" fmla="*/ 16 h 986"/>
                <a:gd name="T2" fmla="*/ 38 w 986"/>
                <a:gd name="T3" fmla="*/ 11 h 986"/>
                <a:gd name="T4" fmla="*/ 35 w 986"/>
                <a:gd name="T5" fmla="*/ 7 h 986"/>
                <a:gd name="T6" fmla="*/ 32 w 986"/>
                <a:gd name="T7" fmla="*/ 4 h 986"/>
                <a:gd name="T8" fmla="*/ 28 w 986"/>
                <a:gd name="T9" fmla="*/ 2 h 986"/>
                <a:gd name="T10" fmla="*/ 23 w 986"/>
                <a:gd name="T11" fmla="*/ 0 h 986"/>
                <a:gd name="T12" fmla="*/ 18 w 986"/>
                <a:gd name="T13" fmla="*/ 0 h 986"/>
                <a:gd name="T14" fmla="*/ 13 w 986"/>
                <a:gd name="T15" fmla="*/ 1 h 986"/>
                <a:gd name="T16" fmla="*/ 9 w 986"/>
                <a:gd name="T17" fmla="*/ 3 h 986"/>
                <a:gd name="T18" fmla="*/ 5 w 986"/>
                <a:gd name="T19" fmla="*/ 6 h 986"/>
                <a:gd name="T20" fmla="*/ 2 w 986"/>
                <a:gd name="T21" fmla="*/ 10 h 986"/>
                <a:gd name="T22" fmla="*/ 1 w 986"/>
                <a:gd name="T23" fmla="*/ 15 h 986"/>
                <a:gd name="T24" fmla="*/ 0 w 986"/>
                <a:gd name="T25" fmla="*/ 20 h 986"/>
                <a:gd name="T26" fmla="*/ 1 w 986"/>
                <a:gd name="T27" fmla="*/ 25 h 986"/>
                <a:gd name="T28" fmla="*/ 2 w 986"/>
                <a:gd name="T29" fmla="*/ 29 h 986"/>
                <a:gd name="T30" fmla="*/ 5 w 986"/>
                <a:gd name="T31" fmla="*/ 33 h 986"/>
                <a:gd name="T32" fmla="*/ 9 w 986"/>
                <a:gd name="T33" fmla="*/ 36 h 986"/>
                <a:gd name="T34" fmla="*/ 13 w 986"/>
                <a:gd name="T35" fmla="*/ 38 h 986"/>
                <a:gd name="T36" fmla="*/ 18 w 986"/>
                <a:gd name="T37" fmla="*/ 39 h 986"/>
                <a:gd name="T38" fmla="*/ 23 w 986"/>
                <a:gd name="T39" fmla="*/ 39 h 986"/>
                <a:gd name="T40" fmla="*/ 28 w 986"/>
                <a:gd name="T41" fmla="*/ 38 h 986"/>
                <a:gd name="T42" fmla="*/ 32 w 986"/>
                <a:gd name="T43" fmla="*/ 35 h 986"/>
                <a:gd name="T44" fmla="*/ 35 w 986"/>
                <a:gd name="T45" fmla="*/ 32 h 986"/>
                <a:gd name="T46" fmla="*/ 38 w 986"/>
                <a:gd name="T47" fmla="*/ 28 h 986"/>
                <a:gd name="T48" fmla="*/ 39 w 986"/>
                <a:gd name="T49" fmla="*/ 24 h 986"/>
                <a:gd name="T50" fmla="*/ 37 w 986"/>
                <a:gd name="T51" fmla="*/ 20 h 986"/>
                <a:gd name="T52" fmla="*/ 36 w 986"/>
                <a:gd name="T53" fmla="*/ 24 h 986"/>
                <a:gd name="T54" fmla="*/ 35 w 986"/>
                <a:gd name="T55" fmla="*/ 28 h 986"/>
                <a:gd name="T56" fmla="*/ 33 w 986"/>
                <a:gd name="T57" fmla="*/ 31 h 986"/>
                <a:gd name="T58" fmla="*/ 29 w 986"/>
                <a:gd name="T59" fmla="*/ 34 h 986"/>
                <a:gd name="T60" fmla="*/ 26 w 986"/>
                <a:gd name="T61" fmla="*/ 36 h 986"/>
                <a:gd name="T62" fmla="*/ 22 w 986"/>
                <a:gd name="T63" fmla="*/ 36 h 986"/>
                <a:gd name="T64" fmla="*/ 17 w 986"/>
                <a:gd name="T65" fmla="*/ 36 h 986"/>
                <a:gd name="T66" fmla="*/ 13 w 986"/>
                <a:gd name="T67" fmla="*/ 35 h 986"/>
                <a:gd name="T68" fmla="*/ 10 w 986"/>
                <a:gd name="T69" fmla="*/ 33 h 986"/>
                <a:gd name="T70" fmla="*/ 7 w 986"/>
                <a:gd name="T71" fmla="*/ 30 h 986"/>
                <a:gd name="T72" fmla="*/ 4 w 986"/>
                <a:gd name="T73" fmla="*/ 27 h 986"/>
                <a:gd name="T74" fmla="*/ 3 w 986"/>
                <a:gd name="T75" fmla="*/ 23 h 986"/>
                <a:gd name="T76" fmla="*/ 3 w 986"/>
                <a:gd name="T77" fmla="*/ 19 h 986"/>
                <a:gd name="T78" fmla="*/ 4 w 986"/>
                <a:gd name="T79" fmla="*/ 15 h 986"/>
                <a:gd name="T80" fmla="*/ 5 w 986"/>
                <a:gd name="T81" fmla="*/ 11 h 986"/>
                <a:gd name="T82" fmla="*/ 8 w 986"/>
                <a:gd name="T83" fmla="*/ 8 h 986"/>
                <a:gd name="T84" fmla="*/ 11 w 986"/>
                <a:gd name="T85" fmla="*/ 5 h 986"/>
                <a:gd name="T86" fmla="*/ 15 w 986"/>
                <a:gd name="T87" fmla="*/ 4 h 986"/>
                <a:gd name="T88" fmla="*/ 19 w 986"/>
                <a:gd name="T89" fmla="*/ 3 h 986"/>
                <a:gd name="T90" fmla="*/ 23 w 986"/>
                <a:gd name="T91" fmla="*/ 3 h 986"/>
                <a:gd name="T92" fmla="*/ 27 w 986"/>
                <a:gd name="T93" fmla="*/ 4 h 986"/>
                <a:gd name="T94" fmla="*/ 31 w 986"/>
                <a:gd name="T95" fmla="*/ 7 h 986"/>
                <a:gd name="T96" fmla="*/ 34 w 986"/>
                <a:gd name="T97" fmla="*/ 10 h 986"/>
                <a:gd name="T98" fmla="*/ 36 w 986"/>
                <a:gd name="T99" fmla="*/ 13 h 986"/>
                <a:gd name="T100" fmla="*/ 37 w 986"/>
                <a:gd name="T101" fmla="*/ 17 h 98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86"/>
                <a:gd name="T154" fmla="*/ 0 h 986"/>
                <a:gd name="T155" fmla="*/ 986 w 986"/>
                <a:gd name="T156" fmla="*/ 986 h 98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86" h="986">
                  <a:moveTo>
                    <a:pt x="986" y="493"/>
                  </a:moveTo>
                  <a:lnTo>
                    <a:pt x="985" y="467"/>
                  </a:lnTo>
                  <a:lnTo>
                    <a:pt x="983" y="442"/>
                  </a:lnTo>
                  <a:lnTo>
                    <a:pt x="980" y="418"/>
                  </a:lnTo>
                  <a:lnTo>
                    <a:pt x="976" y="394"/>
                  </a:lnTo>
                  <a:lnTo>
                    <a:pt x="971" y="370"/>
                  </a:lnTo>
                  <a:lnTo>
                    <a:pt x="964" y="347"/>
                  </a:lnTo>
                  <a:lnTo>
                    <a:pt x="956" y="324"/>
                  </a:lnTo>
                  <a:lnTo>
                    <a:pt x="946" y="301"/>
                  </a:lnTo>
                  <a:lnTo>
                    <a:pt x="937" y="280"/>
                  </a:lnTo>
                  <a:lnTo>
                    <a:pt x="927" y="258"/>
                  </a:lnTo>
                  <a:lnTo>
                    <a:pt x="915" y="237"/>
                  </a:lnTo>
                  <a:lnTo>
                    <a:pt x="901" y="217"/>
                  </a:lnTo>
                  <a:lnTo>
                    <a:pt x="888" y="199"/>
                  </a:lnTo>
                  <a:lnTo>
                    <a:pt x="873" y="180"/>
                  </a:lnTo>
                  <a:lnTo>
                    <a:pt x="858" y="161"/>
                  </a:lnTo>
                  <a:lnTo>
                    <a:pt x="841" y="145"/>
                  </a:lnTo>
                  <a:lnTo>
                    <a:pt x="825" y="128"/>
                  </a:lnTo>
                  <a:lnTo>
                    <a:pt x="806" y="113"/>
                  </a:lnTo>
                  <a:lnTo>
                    <a:pt x="787" y="98"/>
                  </a:lnTo>
                  <a:lnTo>
                    <a:pt x="769" y="84"/>
                  </a:lnTo>
                  <a:lnTo>
                    <a:pt x="748" y="71"/>
                  </a:lnTo>
                  <a:lnTo>
                    <a:pt x="728" y="59"/>
                  </a:lnTo>
                  <a:lnTo>
                    <a:pt x="706" y="48"/>
                  </a:lnTo>
                  <a:lnTo>
                    <a:pt x="684" y="38"/>
                  </a:lnTo>
                  <a:lnTo>
                    <a:pt x="662" y="30"/>
                  </a:lnTo>
                  <a:lnTo>
                    <a:pt x="639" y="22"/>
                  </a:lnTo>
                  <a:lnTo>
                    <a:pt x="616" y="15"/>
                  </a:lnTo>
                  <a:lnTo>
                    <a:pt x="592" y="10"/>
                  </a:lnTo>
                  <a:lnTo>
                    <a:pt x="568" y="5"/>
                  </a:lnTo>
                  <a:lnTo>
                    <a:pt x="543" y="2"/>
                  </a:lnTo>
                  <a:lnTo>
                    <a:pt x="518" y="1"/>
                  </a:lnTo>
                  <a:lnTo>
                    <a:pt x="492" y="0"/>
                  </a:lnTo>
                  <a:lnTo>
                    <a:pt x="467" y="1"/>
                  </a:lnTo>
                  <a:lnTo>
                    <a:pt x="443" y="2"/>
                  </a:lnTo>
                  <a:lnTo>
                    <a:pt x="418" y="5"/>
                  </a:lnTo>
                  <a:lnTo>
                    <a:pt x="393" y="10"/>
                  </a:lnTo>
                  <a:lnTo>
                    <a:pt x="369" y="15"/>
                  </a:lnTo>
                  <a:lnTo>
                    <a:pt x="346" y="22"/>
                  </a:lnTo>
                  <a:lnTo>
                    <a:pt x="323" y="30"/>
                  </a:lnTo>
                  <a:lnTo>
                    <a:pt x="301" y="38"/>
                  </a:lnTo>
                  <a:lnTo>
                    <a:pt x="279" y="48"/>
                  </a:lnTo>
                  <a:lnTo>
                    <a:pt x="257" y="59"/>
                  </a:lnTo>
                  <a:lnTo>
                    <a:pt x="237" y="71"/>
                  </a:lnTo>
                  <a:lnTo>
                    <a:pt x="217" y="84"/>
                  </a:lnTo>
                  <a:lnTo>
                    <a:pt x="198" y="98"/>
                  </a:lnTo>
                  <a:lnTo>
                    <a:pt x="179" y="113"/>
                  </a:lnTo>
                  <a:lnTo>
                    <a:pt x="161" y="128"/>
                  </a:lnTo>
                  <a:lnTo>
                    <a:pt x="144" y="145"/>
                  </a:lnTo>
                  <a:lnTo>
                    <a:pt x="128" y="161"/>
                  </a:lnTo>
                  <a:lnTo>
                    <a:pt x="113" y="180"/>
                  </a:lnTo>
                  <a:lnTo>
                    <a:pt x="97" y="199"/>
                  </a:lnTo>
                  <a:lnTo>
                    <a:pt x="84" y="217"/>
                  </a:lnTo>
                  <a:lnTo>
                    <a:pt x="71" y="237"/>
                  </a:lnTo>
                  <a:lnTo>
                    <a:pt x="59" y="258"/>
                  </a:lnTo>
                  <a:lnTo>
                    <a:pt x="48" y="280"/>
                  </a:lnTo>
                  <a:lnTo>
                    <a:pt x="38" y="301"/>
                  </a:lnTo>
                  <a:lnTo>
                    <a:pt x="29" y="324"/>
                  </a:lnTo>
                  <a:lnTo>
                    <a:pt x="21" y="347"/>
                  </a:lnTo>
                  <a:lnTo>
                    <a:pt x="15" y="370"/>
                  </a:lnTo>
                  <a:lnTo>
                    <a:pt x="9" y="394"/>
                  </a:lnTo>
                  <a:lnTo>
                    <a:pt x="5" y="418"/>
                  </a:lnTo>
                  <a:lnTo>
                    <a:pt x="2" y="442"/>
                  </a:lnTo>
                  <a:lnTo>
                    <a:pt x="1" y="467"/>
                  </a:lnTo>
                  <a:lnTo>
                    <a:pt x="0" y="493"/>
                  </a:lnTo>
                  <a:lnTo>
                    <a:pt x="1" y="518"/>
                  </a:lnTo>
                  <a:lnTo>
                    <a:pt x="2" y="543"/>
                  </a:lnTo>
                  <a:lnTo>
                    <a:pt x="5" y="568"/>
                  </a:lnTo>
                  <a:lnTo>
                    <a:pt x="9" y="592"/>
                  </a:lnTo>
                  <a:lnTo>
                    <a:pt x="15" y="617"/>
                  </a:lnTo>
                  <a:lnTo>
                    <a:pt x="21" y="640"/>
                  </a:lnTo>
                  <a:lnTo>
                    <a:pt x="29" y="663"/>
                  </a:lnTo>
                  <a:lnTo>
                    <a:pt x="38" y="685"/>
                  </a:lnTo>
                  <a:lnTo>
                    <a:pt x="48" y="707"/>
                  </a:lnTo>
                  <a:lnTo>
                    <a:pt x="59" y="729"/>
                  </a:lnTo>
                  <a:lnTo>
                    <a:pt x="71" y="748"/>
                  </a:lnTo>
                  <a:lnTo>
                    <a:pt x="84" y="769"/>
                  </a:lnTo>
                  <a:lnTo>
                    <a:pt x="97" y="788"/>
                  </a:lnTo>
                  <a:lnTo>
                    <a:pt x="113" y="806"/>
                  </a:lnTo>
                  <a:lnTo>
                    <a:pt x="128" y="824"/>
                  </a:lnTo>
                  <a:lnTo>
                    <a:pt x="144" y="842"/>
                  </a:lnTo>
                  <a:lnTo>
                    <a:pt x="161" y="858"/>
                  </a:lnTo>
                  <a:lnTo>
                    <a:pt x="179" y="873"/>
                  </a:lnTo>
                  <a:lnTo>
                    <a:pt x="198" y="888"/>
                  </a:lnTo>
                  <a:lnTo>
                    <a:pt x="217" y="902"/>
                  </a:lnTo>
                  <a:lnTo>
                    <a:pt x="237" y="915"/>
                  </a:lnTo>
                  <a:lnTo>
                    <a:pt x="257" y="926"/>
                  </a:lnTo>
                  <a:lnTo>
                    <a:pt x="279" y="937"/>
                  </a:lnTo>
                  <a:lnTo>
                    <a:pt x="301" y="947"/>
                  </a:lnTo>
                  <a:lnTo>
                    <a:pt x="323" y="956"/>
                  </a:lnTo>
                  <a:lnTo>
                    <a:pt x="346" y="963"/>
                  </a:lnTo>
                  <a:lnTo>
                    <a:pt x="369" y="971"/>
                  </a:lnTo>
                  <a:lnTo>
                    <a:pt x="393" y="977"/>
                  </a:lnTo>
                  <a:lnTo>
                    <a:pt x="418" y="981"/>
                  </a:lnTo>
                  <a:lnTo>
                    <a:pt x="443" y="983"/>
                  </a:lnTo>
                  <a:lnTo>
                    <a:pt x="467" y="985"/>
                  </a:lnTo>
                  <a:lnTo>
                    <a:pt x="492" y="986"/>
                  </a:lnTo>
                  <a:lnTo>
                    <a:pt x="518" y="985"/>
                  </a:lnTo>
                  <a:lnTo>
                    <a:pt x="543" y="983"/>
                  </a:lnTo>
                  <a:lnTo>
                    <a:pt x="568" y="981"/>
                  </a:lnTo>
                  <a:lnTo>
                    <a:pt x="592" y="977"/>
                  </a:lnTo>
                  <a:lnTo>
                    <a:pt x="616" y="971"/>
                  </a:lnTo>
                  <a:lnTo>
                    <a:pt x="639" y="963"/>
                  </a:lnTo>
                  <a:lnTo>
                    <a:pt x="662" y="956"/>
                  </a:lnTo>
                  <a:lnTo>
                    <a:pt x="684" y="947"/>
                  </a:lnTo>
                  <a:lnTo>
                    <a:pt x="706" y="937"/>
                  </a:lnTo>
                  <a:lnTo>
                    <a:pt x="728" y="926"/>
                  </a:lnTo>
                  <a:lnTo>
                    <a:pt x="748" y="915"/>
                  </a:lnTo>
                  <a:lnTo>
                    <a:pt x="769" y="902"/>
                  </a:lnTo>
                  <a:lnTo>
                    <a:pt x="787" y="888"/>
                  </a:lnTo>
                  <a:lnTo>
                    <a:pt x="806" y="873"/>
                  </a:lnTo>
                  <a:lnTo>
                    <a:pt x="825" y="858"/>
                  </a:lnTo>
                  <a:lnTo>
                    <a:pt x="841" y="842"/>
                  </a:lnTo>
                  <a:lnTo>
                    <a:pt x="858" y="824"/>
                  </a:lnTo>
                  <a:lnTo>
                    <a:pt x="873" y="806"/>
                  </a:lnTo>
                  <a:lnTo>
                    <a:pt x="888" y="788"/>
                  </a:lnTo>
                  <a:lnTo>
                    <a:pt x="901" y="769"/>
                  </a:lnTo>
                  <a:lnTo>
                    <a:pt x="915" y="748"/>
                  </a:lnTo>
                  <a:lnTo>
                    <a:pt x="927" y="729"/>
                  </a:lnTo>
                  <a:lnTo>
                    <a:pt x="937" y="707"/>
                  </a:lnTo>
                  <a:lnTo>
                    <a:pt x="946" y="685"/>
                  </a:lnTo>
                  <a:lnTo>
                    <a:pt x="956" y="663"/>
                  </a:lnTo>
                  <a:lnTo>
                    <a:pt x="964" y="640"/>
                  </a:lnTo>
                  <a:lnTo>
                    <a:pt x="971" y="617"/>
                  </a:lnTo>
                  <a:lnTo>
                    <a:pt x="976" y="592"/>
                  </a:lnTo>
                  <a:lnTo>
                    <a:pt x="980" y="568"/>
                  </a:lnTo>
                  <a:lnTo>
                    <a:pt x="983" y="543"/>
                  </a:lnTo>
                  <a:lnTo>
                    <a:pt x="985" y="518"/>
                  </a:lnTo>
                  <a:lnTo>
                    <a:pt x="986" y="493"/>
                  </a:lnTo>
                  <a:close/>
                  <a:moveTo>
                    <a:pt x="916" y="493"/>
                  </a:moveTo>
                  <a:lnTo>
                    <a:pt x="915" y="515"/>
                  </a:lnTo>
                  <a:lnTo>
                    <a:pt x="913" y="537"/>
                  </a:lnTo>
                  <a:lnTo>
                    <a:pt x="910" y="557"/>
                  </a:lnTo>
                  <a:lnTo>
                    <a:pt x="907" y="578"/>
                  </a:lnTo>
                  <a:lnTo>
                    <a:pt x="901" y="599"/>
                  </a:lnTo>
                  <a:lnTo>
                    <a:pt x="896" y="619"/>
                  </a:lnTo>
                  <a:lnTo>
                    <a:pt x="889" y="639"/>
                  </a:lnTo>
                  <a:lnTo>
                    <a:pt x="882" y="657"/>
                  </a:lnTo>
                  <a:lnTo>
                    <a:pt x="874" y="676"/>
                  </a:lnTo>
                  <a:lnTo>
                    <a:pt x="864" y="695"/>
                  </a:lnTo>
                  <a:lnTo>
                    <a:pt x="854" y="712"/>
                  </a:lnTo>
                  <a:lnTo>
                    <a:pt x="843" y="730"/>
                  </a:lnTo>
                  <a:lnTo>
                    <a:pt x="831" y="746"/>
                  </a:lnTo>
                  <a:lnTo>
                    <a:pt x="819" y="761"/>
                  </a:lnTo>
                  <a:lnTo>
                    <a:pt x="806" y="777"/>
                  </a:lnTo>
                  <a:lnTo>
                    <a:pt x="792" y="792"/>
                  </a:lnTo>
                  <a:lnTo>
                    <a:pt x="776" y="805"/>
                  </a:lnTo>
                  <a:lnTo>
                    <a:pt x="761" y="820"/>
                  </a:lnTo>
                  <a:lnTo>
                    <a:pt x="746" y="832"/>
                  </a:lnTo>
                  <a:lnTo>
                    <a:pt x="729" y="844"/>
                  </a:lnTo>
                  <a:lnTo>
                    <a:pt x="712" y="855"/>
                  </a:lnTo>
                  <a:lnTo>
                    <a:pt x="694" y="865"/>
                  </a:lnTo>
                  <a:lnTo>
                    <a:pt x="675" y="875"/>
                  </a:lnTo>
                  <a:lnTo>
                    <a:pt x="657" y="882"/>
                  </a:lnTo>
                  <a:lnTo>
                    <a:pt x="638" y="890"/>
                  </a:lnTo>
                  <a:lnTo>
                    <a:pt x="618" y="896"/>
                  </a:lnTo>
                  <a:lnTo>
                    <a:pt x="599" y="902"/>
                  </a:lnTo>
                  <a:lnTo>
                    <a:pt x="578" y="907"/>
                  </a:lnTo>
                  <a:lnTo>
                    <a:pt x="557" y="911"/>
                  </a:lnTo>
                  <a:lnTo>
                    <a:pt x="536" y="913"/>
                  </a:lnTo>
                  <a:lnTo>
                    <a:pt x="514" y="915"/>
                  </a:lnTo>
                  <a:lnTo>
                    <a:pt x="492" y="915"/>
                  </a:lnTo>
                  <a:lnTo>
                    <a:pt x="471" y="915"/>
                  </a:lnTo>
                  <a:lnTo>
                    <a:pt x="449" y="913"/>
                  </a:lnTo>
                  <a:lnTo>
                    <a:pt x="429" y="911"/>
                  </a:lnTo>
                  <a:lnTo>
                    <a:pt x="408" y="907"/>
                  </a:lnTo>
                  <a:lnTo>
                    <a:pt x="387" y="902"/>
                  </a:lnTo>
                  <a:lnTo>
                    <a:pt x="367" y="896"/>
                  </a:lnTo>
                  <a:lnTo>
                    <a:pt x="347" y="890"/>
                  </a:lnTo>
                  <a:lnTo>
                    <a:pt x="329" y="882"/>
                  </a:lnTo>
                  <a:lnTo>
                    <a:pt x="310" y="875"/>
                  </a:lnTo>
                  <a:lnTo>
                    <a:pt x="291" y="865"/>
                  </a:lnTo>
                  <a:lnTo>
                    <a:pt x="274" y="855"/>
                  </a:lnTo>
                  <a:lnTo>
                    <a:pt x="256" y="844"/>
                  </a:lnTo>
                  <a:lnTo>
                    <a:pt x="240" y="832"/>
                  </a:lnTo>
                  <a:lnTo>
                    <a:pt x="224" y="820"/>
                  </a:lnTo>
                  <a:lnTo>
                    <a:pt x="209" y="805"/>
                  </a:lnTo>
                  <a:lnTo>
                    <a:pt x="194" y="792"/>
                  </a:lnTo>
                  <a:lnTo>
                    <a:pt x="179" y="777"/>
                  </a:lnTo>
                  <a:lnTo>
                    <a:pt x="166" y="761"/>
                  </a:lnTo>
                  <a:lnTo>
                    <a:pt x="154" y="746"/>
                  </a:lnTo>
                  <a:lnTo>
                    <a:pt x="142" y="730"/>
                  </a:lnTo>
                  <a:lnTo>
                    <a:pt x="131" y="712"/>
                  </a:lnTo>
                  <a:lnTo>
                    <a:pt x="121" y="695"/>
                  </a:lnTo>
                  <a:lnTo>
                    <a:pt x="111" y="676"/>
                  </a:lnTo>
                  <a:lnTo>
                    <a:pt x="104" y="657"/>
                  </a:lnTo>
                  <a:lnTo>
                    <a:pt x="96" y="639"/>
                  </a:lnTo>
                  <a:lnTo>
                    <a:pt x="89" y="619"/>
                  </a:lnTo>
                  <a:lnTo>
                    <a:pt x="83" y="599"/>
                  </a:lnTo>
                  <a:lnTo>
                    <a:pt x="79" y="578"/>
                  </a:lnTo>
                  <a:lnTo>
                    <a:pt x="75" y="557"/>
                  </a:lnTo>
                  <a:lnTo>
                    <a:pt x="72" y="537"/>
                  </a:lnTo>
                  <a:lnTo>
                    <a:pt x="71" y="515"/>
                  </a:lnTo>
                  <a:lnTo>
                    <a:pt x="70" y="493"/>
                  </a:lnTo>
                  <a:lnTo>
                    <a:pt x="71" y="472"/>
                  </a:lnTo>
                  <a:lnTo>
                    <a:pt x="72" y="450"/>
                  </a:lnTo>
                  <a:lnTo>
                    <a:pt x="75" y="429"/>
                  </a:lnTo>
                  <a:lnTo>
                    <a:pt x="79" y="408"/>
                  </a:lnTo>
                  <a:lnTo>
                    <a:pt x="83" y="387"/>
                  </a:lnTo>
                  <a:lnTo>
                    <a:pt x="89" y="368"/>
                  </a:lnTo>
                  <a:lnTo>
                    <a:pt x="96" y="348"/>
                  </a:lnTo>
                  <a:lnTo>
                    <a:pt x="104" y="328"/>
                  </a:lnTo>
                  <a:lnTo>
                    <a:pt x="111" y="309"/>
                  </a:lnTo>
                  <a:lnTo>
                    <a:pt x="121" y="292"/>
                  </a:lnTo>
                  <a:lnTo>
                    <a:pt x="131" y="274"/>
                  </a:lnTo>
                  <a:lnTo>
                    <a:pt x="142" y="257"/>
                  </a:lnTo>
                  <a:lnTo>
                    <a:pt x="154" y="240"/>
                  </a:lnTo>
                  <a:lnTo>
                    <a:pt x="166" y="224"/>
                  </a:lnTo>
                  <a:lnTo>
                    <a:pt x="179" y="208"/>
                  </a:lnTo>
                  <a:lnTo>
                    <a:pt x="194" y="194"/>
                  </a:lnTo>
                  <a:lnTo>
                    <a:pt x="209" y="180"/>
                  </a:lnTo>
                  <a:lnTo>
                    <a:pt x="224" y="167"/>
                  </a:lnTo>
                  <a:lnTo>
                    <a:pt x="240" y="155"/>
                  </a:lnTo>
                  <a:lnTo>
                    <a:pt x="256" y="143"/>
                  </a:lnTo>
                  <a:lnTo>
                    <a:pt x="274" y="132"/>
                  </a:lnTo>
                  <a:lnTo>
                    <a:pt x="291" y="122"/>
                  </a:lnTo>
                  <a:lnTo>
                    <a:pt x="310" y="112"/>
                  </a:lnTo>
                  <a:lnTo>
                    <a:pt x="329" y="104"/>
                  </a:lnTo>
                  <a:lnTo>
                    <a:pt x="347" y="96"/>
                  </a:lnTo>
                  <a:lnTo>
                    <a:pt x="367" y="90"/>
                  </a:lnTo>
                  <a:lnTo>
                    <a:pt x="387" y="83"/>
                  </a:lnTo>
                  <a:lnTo>
                    <a:pt x="408" y="79"/>
                  </a:lnTo>
                  <a:lnTo>
                    <a:pt x="429" y="76"/>
                  </a:lnTo>
                  <a:lnTo>
                    <a:pt x="449" y="72"/>
                  </a:lnTo>
                  <a:lnTo>
                    <a:pt x="471" y="71"/>
                  </a:lnTo>
                  <a:lnTo>
                    <a:pt x="492" y="70"/>
                  </a:lnTo>
                  <a:lnTo>
                    <a:pt x="514" y="71"/>
                  </a:lnTo>
                  <a:lnTo>
                    <a:pt x="536" y="72"/>
                  </a:lnTo>
                  <a:lnTo>
                    <a:pt x="557" y="76"/>
                  </a:lnTo>
                  <a:lnTo>
                    <a:pt x="578" y="79"/>
                  </a:lnTo>
                  <a:lnTo>
                    <a:pt x="599" y="83"/>
                  </a:lnTo>
                  <a:lnTo>
                    <a:pt x="618" y="90"/>
                  </a:lnTo>
                  <a:lnTo>
                    <a:pt x="638" y="96"/>
                  </a:lnTo>
                  <a:lnTo>
                    <a:pt x="657" y="104"/>
                  </a:lnTo>
                  <a:lnTo>
                    <a:pt x="675" y="112"/>
                  </a:lnTo>
                  <a:lnTo>
                    <a:pt x="694" y="122"/>
                  </a:lnTo>
                  <a:lnTo>
                    <a:pt x="712" y="132"/>
                  </a:lnTo>
                  <a:lnTo>
                    <a:pt x="729" y="143"/>
                  </a:lnTo>
                  <a:lnTo>
                    <a:pt x="746" y="155"/>
                  </a:lnTo>
                  <a:lnTo>
                    <a:pt x="761" y="167"/>
                  </a:lnTo>
                  <a:lnTo>
                    <a:pt x="776" y="180"/>
                  </a:lnTo>
                  <a:lnTo>
                    <a:pt x="792" y="194"/>
                  </a:lnTo>
                  <a:lnTo>
                    <a:pt x="806" y="208"/>
                  </a:lnTo>
                  <a:lnTo>
                    <a:pt x="819" y="224"/>
                  </a:lnTo>
                  <a:lnTo>
                    <a:pt x="831" y="240"/>
                  </a:lnTo>
                  <a:lnTo>
                    <a:pt x="843" y="257"/>
                  </a:lnTo>
                  <a:lnTo>
                    <a:pt x="854" y="274"/>
                  </a:lnTo>
                  <a:lnTo>
                    <a:pt x="864" y="292"/>
                  </a:lnTo>
                  <a:lnTo>
                    <a:pt x="874" y="309"/>
                  </a:lnTo>
                  <a:lnTo>
                    <a:pt x="882" y="328"/>
                  </a:lnTo>
                  <a:lnTo>
                    <a:pt x="889" y="348"/>
                  </a:lnTo>
                  <a:lnTo>
                    <a:pt x="896" y="368"/>
                  </a:lnTo>
                  <a:lnTo>
                    <a:pt x="901" y="387"/>
                  </a:lnTo>
                  <a:lnTo>
                    <a:pt x="907" y="408"/>
                  </a:lnTo>
                  <a:lnTo>
                    <a:pt x="910" y="429"/>
                  </a:lnTo>
                  <a:lnTo>
                    <a:pt x="913" y="450"/>
                  </a:lnTo>
                  <a:lnTo>
                    <a:pt x="915" y="472"/>
                  </a:lnTo>
                  <a:lnTo>
                    <a:pt x="916" y="493"/>
                  </a:lnTo>
                  <a:close/>
                </a:path>
              </a:pathLst>
            </a:custGeom>
            <a:solidFill>
              <a:srgbClr val="BFBF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6" name="Freeform 37"/>
            <p:cNvSpPr>
              <a:spLocks noEditPoints="1"/>
            </p:cNvSpPr>
            <p:nvPr/>
          </p:nvSpPr>
          <p:spPr bwMode="auto">
            <a:xfrm>
              <a:off x="1676" y="2116"/>
              <a:ext cx="184" cy="183"/>
            </a:xfrm>
            <a:custGeom>
              <a:avLst/>
              <a:gdLst>
                <a:gd name="T0" fmla="*/ 37 w 916"/>
                <a:gd name="T1" fmla="*/ 15 h 916"/>
                <a:gd name="T2" fmla="*/ 35 w 916"/>
                <a:gd name="T3" fmla="*/ 10 h 916"/>
                <a:gd name="T4" fmla="*/ 33 w 916"/>
                <a:gd name="T5" fmla="*/ 7 h 916"/>
                <a:gd name="T6" fmla="*/ 30 w 916"/>
                <a:gd name="T7" fmla="*/ 4 h 916"/>
                <a:gd name="T8" fmla="*/ 26 w 916"/>
                <a:gd name="T9" fmla="*/ 1 h 916"/>
                <a:gd name="T10" fmla="*/ 21 w 916"/>
                <a:gd name="T11" fmla="*/ 0 h 916"/>
                <a:gd name="T12" fmla="*/ 17 w 916"/>
                <a:gd name="T13" fmla="*/ 0 h 916"/>
                <a:gd name="T14" fmla="*/ 12 w 916"/>
                <a:gd name="T15" fmla="*/ 1 h 916"/>
                <a:gd name="T16" fmla="*/ 8 w 916"/>
                <a:gd name="T17" fmla="*/ 3 h 916"/>
                <a:gd name="T18" fmla="*/ 5 w 916"/>
                <a:gd name="T19" fmla="*/ 6 h 916"/>
                <a:gd name="T20" fmla="*/ 2 w 916"/>
                <a:gd name="T21" fmla="*/ 10 h 916"/>
                <a:gd name="T22" fmla="*/ 1 w 916"/>
                <a:gd name="T23" fmla="*/ 14 h 916"/>
                <a:gd name="T24" fmla="*/ 0 w 916"/>
                <a:gd name="T25" fmla="*/ 18 h 916"/>
                <a:gd name="T26" fmla="*/ 1 w 916"/>
                <a:gd name="T27" fmla="*/ 23 h 916"/>
                <a:gd name="T28" fmla="*/ 2 w 916"/>
                <a:gd name="T29" fmla="*/ 27 h 916"/>
                <a:gd name="T30" fmla="*/ 5 w 916"/>
                <a:gd name="T31" fmla="*/ 31 h 916"/>
                <a:gd name="T32" fmla="*/ 8 w 916"/>
                <a:gd name="T33" fmla="*/ 33 h 916"/>
                <a:gd name="T34" fmla="*/ 12 w 916"/>
                <a:gd name="T35" fmla="*/ 35 h 916"/>
                <a:gd name="T36" fmla="*/ 17 w 916"/>
                <a:gd name="T37" fmla="*/ 36 h 916"/>
                <a:gd name="T38" fmla="*/ 21 w 916"/>
                <a:gd name="T39" fmla="*/ 36 h 916"/>
                <a:gd name="T40" fmla="*/ 26 w 916"/>
                <a:gd name="T41" fmla="*/ 35 h 916"/>
                <a:gd name="T42" fmla="*/ 30 w 916"/>
                <a:gd name="T43" fmla="*/ 33 h 916"/>
                <a:gd name="T44" fmla="*/ 33 w 916"/>
                <a:gd name="T45" fmla="*/ 30 h 916"/>
                <a:gd name="T46" fmla="*/ 35 w 916"/>
                <a:gd name="T47" fmla="*/ 26 h 916"/>
                <a:gd name="T48" fmla="*/ 37 w 916"/>
                <a:gd name="T49" fmla="*/ 22 h 916"/>
                <a:gd name="T50" fmla="*/ 34 w 916"/>
                <a:gd name="T51" fmla="*/ 18 h 916"/>
                <a:gd name="T52" fmla="*/ 34 w 916"/>
                <a:gd name="T53" fmla="*/ 22 h 916"/>
                <a:gd name="T54" fmla="*/ 32 w 916"/>
                <a:gd name="T55" fmla="*/ 26 h 916"/>
                <a:gd name="T56" fmla="*/ 30 w 916"/>
                <a:gd name="T57" fmla="*/ 29 h 916"/>
                <a:gd name="T58" fmla="*/ 27 w 916"/>
                <a:gd name="T59" fmla="*/ 31 h 916"/>
                <a:gd name="T60" fmla="*/ 24 w 916"/>
                <a:gd name="T61" fmla="*/ 33 h 916"/>
                <a:gd name="T62" fmla="*/ 20 w 916"/>
                <a:gd name="T63" fmla="*/ 34 h 916"/>
                <a:gd name="T64" fmla="*/ 16 w 916"/>
                <a:gd name="T65" fmla="*/ 34 h 916"/>
                <a:gd name="T66" fmla="*/ 12 w 916"/>
                <a:gd name="T67" fmla="*/ 33 h 916"/>
                <a:gd name="T68" fmla="*/ 9 w 916"/>
                <a:gd name="T69" fmla="*/ 31 h 916"/>
                <a:gd name="T70" fmla="*/ 6 w 916"/>
                <a:gd name="T71" fmla="*/ 28 h 916"/>
                <a:gd name="T72" fmla="*/ 4 w 916"/>
                <a:gd name="T73" fmla="*/ 25 h 916"/>
                <a:gd name="T74" fmla="*/ 3 w 916"/>
                <a:gd name="T75" fmla="*/ 21 h 916"/>
                <a:gd name="T76" fmla="*/ 3 w 916"/>
                <a:gd name="T77" fmla="*/ 18 h 916"/>
                <a:gd name="T78" fmla="*/ 3 w 916"/>
                <a:gd name="T79" fmla="*/ 14 h 916"/>
                <a:gd name="T80" fmla="*/ 5 w 916"/>
                <a:gd name="T81" fmla="*/ 10 h 916"/>
                <a:gd name="T82" fmla="*/ 7 w 916"/>
                <a:gd name="T83" fmla="*/ 7 h 916"/>
                <a:gd name="T84" fmla="*/ 10 w 916"/>
                <a:gd name="T85" fmla="*/ 5 h 916"/>
                <a:gd name="T86" fmla="*/ 14 w 916"/>
                <a:gd name="T87" fmla="*/ 4 h 916"/>
                <a:gd name="T88" fmla="*/ 18 w 916"/>
                <a:gd name="T89" fmla="*/ 3 h 916"/>
                <a:gd name="T90" fmla="*/ 22 w 916"/>
                <a:gd name="T91" fmla="*/ 3 h 916"/>
                <a:gd name="T92" fmla="*/ 25 w 916"/>
                <a:gd name="T93" fmla="*/ 4 h 916"/>
                <a:gd name="T94" fmla="*/ 28 w 916"/>
                <a:gd name="T95" fmla="*/ 6 h 916"/>
                <a:gd name="T96" fmla="*/ 31 w 916"/>
                <a:gd name="T97" fmla="*/ 9 h 916"/>
                <a:gd name="T98" fmla="*/ 33 w 916"/>
                <a:gd name="T99" fmla="*/ 12 h 916"/>
                <a:gd name="T100" fmla="*/ 34 w 916"/>
                <a:gd name="T101" fmla="*/ 16 h 91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16"/>
                <a:gd name="T154" fmla="*/ 0 h 916"/>
                <a:gd name="T155" fmla="*/ 916 w 916"/>
                <a:gd name="T156" fmla="*/ 916 h 91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16" h="916">
                  <a:moveTo>
                    <a:pt x="916" y="458"/>
                  </a:moveTo>
                  <a:lnTo>
                    <a:pt x="915" y="435"/>
                  </a:lnTo>
                  <a:lnTo>
                    <a:pt x="914" y="412"/>
                  </a:lnTo>
                  <a:lnTo>
                    <a:pt x="910" y="388"/>
                  </a:lnTo>
                  <a:lnTo>
                    <a:pt x="906" y="365"/>
                  </a:lnTo>
                  <a:lnTo>
                    <a:pt x="902" y="343"/>
                  </a:lnTo>
                  <a:lnTo>
                    <a:pt x="895" y="322"/>
                  </a:lnTo>
                  <a:lnTo>
                    <a:pt x="887" y="301"/>
                  </a:lnTo>
                  <a:lnTo>
                    <a:pt x="880" y="280"/>
                  </a:lnTo>
                  <a:lnTo>
                    <a:pt x="871" y="260"/>
                  </a:lnTo>
                  <a:lnTo>
                    <a:pt x="860" y="240"/>
                  </a:lnTo>
                  <a:lnTo>
                    <a:pt x="849" y="221"/>
                  </a:lnTo>
                  <a:lnTo>
                    <a:pt x="837" y="202"/>
                  </a:lnTo>
                  <a:lnTo>
                    <a:pt x="825" y="184"/>
                  </a:lnTo>
                  <a:lnTo>
                    <a:pt x="810" y="167"/>
                  </a:lnTo>
                  <a:lnTo>
                    <a:pt x="796" y="150"/>
                  </a:lnTo>
                  <a:lnTo>
                    <a:pt x="781" y="134"/>
                  </a:lnTo>
                  <a:lnTo>
                    <a:pt x="765" y="120"/>
                  </a:lnTo>
                  <a:lnTo>
                    <a:pt x="749" y="104"/>
                  </a:lnTo>
                  <a:lnTo>
                    <a:pt x="731" y="91"/>
                  </a:lnTo>
                  <a:lnTo>
                    <a:pt x="714" y="78"/>
                  </a:lnTo>
                  <a:lnTo>
                    <a:pt x="695" y="67"/>
                  </a:lnTo>
                  <a:lnTo>
                    <a:pt x="675" y="56"/>
                  </a:lnTo>
                  <a:lnTo>
                    <a:pt x="656" y="45"/>
                  </a:lnTo>
                  <a:lnTo>
                    <a:pt x="636" y="36"/>
                  </a:lnTo>
                  <a:lnTo>
                    <a:pt x="615" y="27"/>
                  </a:lnTo>
                  <a:lnTo>
                    <a:pt x="594" y="21"/>
                  </a:lnTo>
                  <a:lnTo>
                    <a:pt x="572" y="14"/>
                  </a:lnTo>
                  <a:lnTo>
                    <a:pt x="550" y="10"/>
                  </a:lnTo>
                  <a:lnTo>
                    <a:pt x="527" y="6"/>
                  </a:lnTo>
                  <a:lnTo>
                    <a:pt x="504" y="2"/>
                  </a:lnTo>
                  <a:lnTo>
                    <a:pt x="481" y="1"/>
                  </a:lnTo>
                  <a:lnTo>
                    <a:pt x="457" y="0"/>
                  </a:lnTo>
                  <a:lnTo>
                    <a:pt x="434" y="1"/>
                  </a:lnTo>
                  <a:lnTo>
                    <a:pt x="411" y="2"/>
                  </a:lnTo>
                  <a:lnTo>
                    <a:pt x="388" y="6"/>
                  </a:lnTo>
                  <a:lnTo>
                    <a:pt x="365" y="10"/>
                  </a:lnTo>
                  <a:lnTo>
                    <a:pt x="343" y="14"/>
                  </a:lnTo>
                  <a:lnTo>
                    <a:pt x="321" y="21"/>
                  </a:lnTo>
                  <a:lnTo>
                    <a:pt x="300" y="27"/>
                  </a:lnTo>
                  <a:lnTo>
                    <a:pt x="279" y="36"/>
                  </a:lnTo>
                  <a:lnTo>
                    <a:pt x="260" y="45"/>
                  </a:lnTo>
                  <a:lnTo>
                    <a:pt x="240" y="56"/>
                  </a:lnTo>
                  <a:lnTo>
                    <a:pt x="220" y="67"/>
                  </a:lnTo>
                  <a:lnTo>
                    <a:pt x="202" y="78"/>
                  </a:lnTo>
                  <a:lnTo>
                    <a:pt x="184" y="91"/>
                  </a:lnTo>
                  <a:lnTo>
                    <a:pt x="166" y="104"/>
                  </a:lnTo>
                  <a:lnTo>
                    <a:pt x="150" y="120"/>
                  </a:lnTo>
                  <a:lnTo>
                    <a:pt x="133" y="134"/>
                  </a:lnTo>
                  <a:lnTo>
                    <a:pt x="119" y="150"/>
                  </a:lnTo>
                  <a:lnTo>
                    <a:pt x="105" y="167"/>
                  </a:lnTo>
                  <a:lnTo>
                    <a:pt x="91" y="184"/>
                  </a:lnTo>
                  <a:lnTo>
                    <a:pt x="79" y="202"/>
                  </a:lnTo>
                  <a:lnTo>
                    <a:pt x="67" y="221"/>
                  </a:lnTo>
                  <a:lnTo>
                    <a:pt x="56" y="240"/>
                  </a:lnTo>
                  <a:lnTo>
                    <a:pt x="45" y="260"/>
                  </a:lnTo>
                  <a:lnTo>
                    <a:pt x="36" y="280"/>
                  </a:lnTo>
                  <a:lnTo>
                    <a:pt x="28" y="301"/>
                  </a:lnTo>
                  <a:lnTo>
                    <a:pt x="20" y="322"/>
                  </a:lnTo>
                  <a:lnTo>
                    <a:pt x="14" y="343"/>
                  </a:lnTo>
                  <a:lnTo>
                    <a:pt x="9" y="365"/>
                  </a:lnTo>
                  <a:lnTo>
                    <a:pt x="5" y="388"/>
                  </a:lnTo>
                  <a:lnTo>
                    <a:pt x="2" y="412"/>
                  </a:lnTo>
                  <a:lnTo>
                    <a:pt x="1" y="435"/>
                  </a:lnTo>
                  <a:lnTo>
                    <a:pt x="0" y="458"/>
                  </a:lnTo>
                  <a:lnTo>
                    <a:pt x="1" y="482"/>
                  </a:lnTo>
                  <a:lnTo>
                    <a:pt x="2" y="505"/>
                  </a:lnTo>
                  <a:lnTo>
                    <a:pt x="5" y="528"/>
                  </a:lnTo>
                  <a:lnTo>
                    <a:pt x="9" y="550"/>
                  </a:lnTo>
                  <a:lnTo>
                    <a:pt x="14" y="573"/>
                  </a:lnTo>
                  <a:lnTo>
                    <a:pt x="20" y="594"/>
                  </a:lnTo>
                  <a:lnTo>
                    <a:pt x="28" y="616"/>
                  </a:lnTo>
                  <a:lnTo>
                    <a:pt x="36" y="636"/>
                  </a:lnTo>
                  <a:lnTo>
                    <a:pt x="45" y="656"/>
                  </a:lnTo>
                  <a:lnTo>
                    <a:pt x="56" y="676"/>
                  </a:lnTo>
                  <a:lnTo>
                    <a:pt x="67" y="696"/>
                  </a:lnTo>
                  <a:lnTo>
                    <a:pt x="79" y="714"/>
                  </a:lnTo>
                  <a:lnTo>
                    <a:pt x="91" y="732"/>
                  </a:lnTo>
                  <a:lnTo>
                    <a:pt x="105" y="750"/>
                  </a:lnTo>
                  <a:lnTo>
                    <a:pt x="119" y="766"/>
                  </a:lnTo>
                  <a:lnTo>
                    <a:pt x="133" y="781"/>
                  </a:lnTo>
                  <a:lnTo>
                    <a:pt x="150" y="797"/>
                  </a:lnTo>
                  <a:lnTo>
                    <a:pt x="166" y="811"/>
                  </a:lnTo>
                  <a:lnTo>
                    <a:pt x="184" y="825"/>
                  </a:lnTo>
                  <a:lnTo>
                    <a:pt x="202" y="837"/>
                  </a:lnTo>
                  <a:lnTo>
                    <a:pt x="220" y="849"/>
                  </a:lnTo>
                  <a:lnTo>
                    <a:pt x="240" y="860"/>
                  </a:lnTo>
                  <a:lnTo>
                    <a:pt x="260" y="870"/>
                  </a:lnTo>
                  <a:lnTo>
                    <a:pt x="279" y="880"/>
                  </a:lnTo>
                  <a:lnTo>
                    <a:pt x="300" y="888"/>
                  </a:lnTo>
                  <a:lnTo>
                    <a:pt x="321" y="895"/>
                  </a:lnTo>
                  <a:lnTo>
                    <a:pt x="343" y="901"/>
                  </a:lnTo>
                  <a:lnTo>
                    <a:pt x="365" y="906"/>
                  </a:lnTo>
                  <a:lnTo>
                    <a:pt x="388" y="911"/>
                  </a:lnTo>
                  <a:lnTo>
                    <a:pt x="411" y="913"/>
                  </a:lnTo>
                  <a:lnTo>
                    <a:pt x="434" y="915"/>
                  </a:lnTo>
                  <a:lnTo>
                    <a:pt x="457" y="916"/>
                  </a:lnTo>
                  <a:lnTo>
                    <a:pt x="481" y="915"/>
                  </a:lnTo>
                  <a:lnTo>
                    <a:pt x="504" y="913"/>
                  </a:lnTo>
                  <a:lnTo>
                    <a:pt x="527" y="911"/>
                  </a:lnTo>
                  <a:lnTo>
                    <a:pt x="550" y="906"/>
                  </a:lnTo>
                  <a:lnTo>
                    <a:pt x="572" y="901"/>
                  </a:lnTo>
                  <a:lnTo>
                    <a:pt x="594" y="895"/>
                  </a:lnTo>
                  <a:lnTo>
                    <a:pt x="615" y="888"/>
                  </a:lnTo>
                  <a:lnTo>
                    <a:pt x="636" y="880"/>
                  </a:lnTo>
                  <a:lnTo>
                    <a:pt x="656" y="870"/>
                  </a:lnTo>
                  <a:lnTo>
                    <a:pt x="675" y="860"/>
                  </a:lnTo>
                  <a:lnTo>
                    <a:pt x="695" y="849"/>
                  </a:lnTo>
                  <a:lnTo>
                    <a:pt x="714" y="837"/>
                  </a:lnTo>
                  <a:lnTo>
                    <a:pt x="731" y="825"/>
                  </a:lnTo>
                  <a:lnTo>
                    <a:pt x="749" y="811"/>
                  </a:lnTo>
                  <a:lnTo>
                    <a:pt x="765" y="797"/>
                  </a:lnTo>
                  <a:lnTo>
                    <a:pt x="781" y="781"/>
                  </a:lnTo>
                  <a:lnTo>
                    <a:pt x="796" y="766"/>
                  </a:lnTo>
                  <a:lnTo>
                    <a:pt x="810" y="750"/>
                  </a:lnTo>
                  <a:lnTo>
                    <a:pt x="825" y="732"/>
                  </a:lnTo>
                  <a:lnTo>
                    <a:pt x="837" y="714"/>
                  </a:lnTo>
                  <a:lnTo>
                    <a:pt x="849" y="696"/>
                  </a:lnTo>
                  <a:lnTo>
                    <a:pt x="860" y="676"/>
                  </a:lnTo>
                  <a:lnTo>
                    <a:pt x="871" y="656"/>
                  </a:lnTo>
                  <a:lnTo>
                    <a:pt x="880" y="636"/>
                  </a:lnTo>
                  <a:lnTo>
                    <a:pt x="887" y="616"/>
                  </a:lnTo>
                  <a:lnTo>
                    <a:pt x="895" y="594"/>
                  </a:lnTo>
                  <a:lnTo>
                    <a:pt x="902" y="573"/>
                  </a:lnTo>
                  <a:lnTo>
                    <a:pt x="906" y="550"/>
                  </a:lnTo>
                  <a:lnTo>
                    <a:pt x="910" y="528"/>
                  </a:lnTo>
                  <a:lnTo>
                    <a:pt x="914" y="505"/>
                  </a:lnTo>
                  <a:lnTo>
                    <a:pt x="915" y="482"/>
                  </a:lnTo>
                  <a:lnTo>
                    <a:pt x="916" y="458"/>
                  </a:lnTo>
                  <a:close/>
                  <a:moveTo>
                    <a:pt x="846" y="458"/>
                  </a:moveTo>
                  <a:lnTo>
                    <a:pt x="844" y="478"/>
                  </a:lnTo>
                  <a:lnTo>
                    <a:pt x="843" y="497"/>
                  </a:lnTo>
                  <a:lnTo>
                    <a:pt x="840" y="517"/>
                  </a:lnTo>
                  <a:lnTo>
                    <a:pt x="837" y="536"/>
                  </a:lnTo>
                  <a:lnTo>
                    <a:pt x="832" y="555"/>
                  </a:lnTo>
                  <a:lnTo>
                    <a:pt x="828" y="573"/>
                  </a:lnTo>
                  <a:lnTo>
                    <a:pt x="821" y="592"/>
                  </a:lnTo>
                  <a:lnTo>
                    <a:pt x="815" y="609"/>
                  </a:lnTo>
                  <a:lnTo>
                    <a:pt x="807" y="626"/>
                  </a:lnTo>
                  <a:lnTo>
                    <a:pt x="798" y="643"/>
                  </a:lnTo>
                  <a:lnTo>
                    <a:pt x="788" y="658"/>
                  </a:lnTo>
                  <a:lnTo>
                    <a:pt x="779" y="675"/>
                  </a:lnTo>
                  <a:lnTo>
                    <a:pt x="768" y="690"/>
                  </a:lnTo>
                  <a:lnTo>
                    <a:pt x="757" y="705"/>
                  </a:lnTo>
                  <a:lnTo>
                    <a:pt x="745" y="719"/>
                  </a:lnTo>
                  <a:lnTo>
                    <a:pt x="731" y="732"/>
                  </a:lnTo>
                  <a:lnTo>
                    <a:pt x="718" y="745"/>
                  </a:lnTo>
                  <a:lnTo>
                    <a:pt x="704" y="757"/>
                  </a:lnTo>
                  <a:lnTo>
                    <a:pt x="690" y="768"/>
                  </a:lnTo>
                  <a:lnTo>
                    <a:pt x="674" y="779"/>
                  </a:lnTo>
                  <a:lnTo>
                    <a:pt x="659" y="789"/>
                  </a:lnTo>
                  <a:lnTo>
                    <a:pt x="643" y="799"/>
                  </a:lnTo>
                  <a:lnTo>
                    <a:pt x="626" y="808"/>
                  </a:lnTo>
                  <a:lnTo>
                    <a:pt x="609" y="815"/>
                  </a:lnTo>
                  <a:lnTo>
                    <a:pt x="591" y="822"/>
                  </a:lnTo>
                  <a:lnTo>
                    <a:pt x="572" y="829"/>
                  </a:lnTo>
                  <a:lnTo>
                    <a:pt x="555" y="833"/>
                  </a:lnTo>
                  <a:lnTo>
                    <a:pt x="536" y="837"/>
                  </a:lnTo>
                  <a:lnTo>
                    <a:pt x="516" y="841"/>
                  </a:lnTo>
                  <a:lnTo>
                    <a:pt x="498" y="844"/>
                  </a:lnTo>
                  <a:lnTo>
                    <a:pt x="478" y="845"/>
                  </a:lnTo>
                  <a:lnTo>
                    <a:pt x="457" y="845"/>
                  </a:lnTo>
                  <a:lnTo>
                    <a:pt x="437" y="845"/>
                  </a:lnTo>
                  <a:lnTo>
                    <a:pt x="418" y="844"/>
                  </a:lnTo>
                  <a:lnTo>
                    <a:pt x="399" y="841"/>
                  </a:lnTo>
                  <a:lnTo>
                    <a:pt x="379" y="837"/>
                  </a:lnTo>
                  <a:lnTo>
                    <a:pt x="361" y="833"/>
                  </a:lnTo>
                  <a:lnTo>
                    <a:pt x="342" y="829"/>
                  </a:lnTo>
                  <a:lnTo>
                    <a:pt x="324" y="822"/>
                  </a:lnTo>
                  <a:lnTo>
                    <a:pt x="307" y="815"/>
                  </a:lnTo>
                  <a:lnTo>
                    <a:pt x="289" y="808"/>
                  </a:lnTo>
                  <a:lnTo>
                    <a:pt x="273" y="799"/>
                  </a:lnTo>
                  <a:lnTo>
                    <a:pt x="256" y="789"/>
                  </a:lnTo>
                  <a:lnTo>
                    <a:pt x="241" y="779"/>
                  </a:lnTo>
                  <a:lnTo>
                    <a:pt x="226" y="768"/>
                  </a:lnTo>
                  <a:lnTo>
                    <a:pt x="211" y="757"/>
                  </a:lnTo>
                  <a:lnTo>
                    <a:pt x="197" y="745"/>
                  </a:lnTo>
                  <a:lnTo>
                    <a:pt x="184" y="732"/>
                  </a:lnTo>
                  <a:lnTo>
                    <a:pt x="171" y="719"/>
                  </a:lnTo>
                  <a:lnTo>
                    <a:pt x="159" y="705"/>
                  </a:lnTo>
                  <a:lnTo>
                    <a:pt x="148" y="690"/>
                  </a:lnTo>
                  <a:lnTo>
                    <a:pt x="137" y="675"/>
                  </a:lnTo>
                  <a:lnTo>
                    <a:pt x="127" y="658"/>
                  </a:lnTo>
                  <a:lnTo>
                    <a:pt x="117" y="643"/>
                  </a:lnTo>
                  <a:lnTo>
                    <a:pt x="108" y="626"/>
                  </a:lnTo>
                  <a:lnTo>
                    <a:pt x="101" y="609"/>
                  </a:lnTo>
                  <a:lnTo>
                    <a:pt x="94" y="592"/>
                  </a:lnTo>
                  <a:lnTo>
                    <a:pt x="87" y="573"/>
                  </a:lnTo>
                  <a:lnTo>
                    <a:pt x="83" y="555"/>
                  </a:lnTo>
                  <a:lnTo>
                    <a:pt x="79" y="536"/>
                  </a:lnTo>
                  <a:lnTo>
                    <a:pt x="75" y="517"/>
                  </a:lnTo>
                  <a:lnTo>
                    <a:pt x="72" y="497"/>
                  </a:lnTo>
                  <a:lnTo>
                    <a:pt x="71" y="478"/>
                  </a:lnTo>
                  <a:lnTo>
                    <a:pt x="70" y="458"/>
                  </a:lnTo>
                  <a:lnTo>
                    <a:pt x="71" y="438"/>
                  </a:lnTo>
                  <a:lnTo>
                    <a:pt x="72" y="418"/>
                  </a:lnTo>
                  <a:lnTo>
                    <a:pt x="75" y="399"/>
                  </a:lnTo>
                  <a:lnTo>
                    <a:pt x="79" y="380"/>
                  </a:lnTo>
                  <a:lnTo>
                    <a:pt x="83" y="361"/>
                  </a:lnTo>
                  <a:lnTo>
                    <a:pt x="87" y="342"/>
                  </a:lnTo>
                  <a:lnTo>
                    <a:pt x="94" y="325"/>
                  </a:lnTo>
                  <a:lnTo>
                    <a:pt x="101" y="307"/>
                  </a:lnTo>
                  <a:lnTo>
                    <a:pt x="108" y="290"/>
                  </a:lnTo>
                  <a:lnTo>
                    <a:pt x="117" y="273"/>
                  </a:lnTo>
                  <a:lnTo>
                    <a:pt x="127" y="257"/>
                  </a:lnTo>
                  <a:lnTo>
                    <a:pt x="137" y="241"/>
                  </a:lnTo>
                  <a:lnTo>
                    <a:pt x="148" y="226"/>
                  </a:lnTo>
                  <a:lnTo>
                    <a:pt x="159" y="212"/>
                  </a:lnTo>
                  <a:lnTo>
                    <a:pt x="171" y="198"/>
                  </a:lnTo>
                  <a:lnTo>
                    <a:pt x="184" y="184"/>
                  </a:lnTo>
                  <a:lnTo>
                    <a:pt x="197" y="171"/>
                  </a:lnTo>
                  <a:lnTo>
                    <a:pt x="211" y="159"/>
                  </a:lnTo>
                  <a:lnTo>
                    <a:pt x="226" y="147"/>
                  </a:lnTo>
                  <a:lnTo>
                    <a:pt x="241" y="137"/>
                  </a:lnTo>
                  <a:lnTo>
                    <a:pt x="256" y="126"/>
                  </a:lnTo>
                  <a:lnTo>
                    <a:pt x="273" y="117"/>
                  </a:lnTo>
                  <a:lnTo>
                    <a:pt x="289" y="109"/>
                  </a:lnTo>
                  <a:lnTo>
                    <a:pt x="307" y="101"/>
                  </a:lnTo>
                  <a:lnTo>
                    <a:pt x="324" y="94"/>
                  </a:lnTo>
                  <a:lnTo>
                    <a:pt x="342" y="88"/>
                  </a:lnTo>
                  <a:lnTo>
                    <a:pt x="361" y="82"/>
                  </a:lnTo>
                  <a:lnTo>
                    <a:pt x="379" y="78"/>
                  </a:lnTo>
                  <a:lnTo>
                    <a:pt x="399" y="75"/>
                  </a:lnTo>
                  <a:lnTo>
                    <a:pt x="418" y="72"/>
                  </a:lnTo>
                  <a:lnTo>
                    <a:pt x="437" y="71"/>
                  </a:lnTo>
                  <a:lnTo>
                    <a:pt x="457" y="70"/>
                  </a:lnTo>
                  <a:lnTo>
                    <a:pt x="478" y="71"/>
                  </a:lnTo>
                  <a:lnTo>
                    <a:pt x="498" y="72"/>
                  </a:lnTo>
                  <a:lnTo>
                    <a:pt x="516" y="75"/>
                  </a:lnTo>
                  <a:lnTo>
                    <a:pt x="536" y="78"/>
                  </a:lnTo>
                  <a:lnTo>
                    <a:pt x="555" y="82"/>
                  </a:lnTo>
                  <a:lnTo>
                    <a:pt x="572" y="88"/>
                  </a:lnTo>
                  <a:lnTo>
                    <a:pt x="591" y="94"/>
                  </a:lnTo>
                  <a:lnTo>
                    <a:pt x="609" y="101"/>
                  </a:lnTo>
                  <a:lnTo>
                    <a:pt x="626" y="109"/>
                  </a:lnTo>
                  <a:lnTo>
                    <a:pt x="643" y="117"/>
                  </a:lnTo>
                  <a:lnTo>
                    <a:pt x="659" y="126"/>
                  </a:lnTo>
                  <a:lnTo>
                    <a:pt x="674" y="137"/>
                  </a:lnTo>
                  <a:lnTo>
                    <a:pt x="690" y="147"/>
                  </a:lnTo>
                  <a:lnTo>
                    <a:pt x="704" y="159"/>
                  </a:lnTo>
                  <a:lnTo>
                    <a:pt x="718" y="171"/>
                  </a:lnTo>
                  <a:lnTo>
                    <a:pt x="731" y="184"/>
                  </a:lnTo>
                  <a:lnTo>
                    <a:pt x="745" y="198"/>
                  </a:lnTo>
                  <a:lnTo>
                    <a:pt x="757" y="212"/>
                  </a:lnTo>
                  <a:lnTo>
                    <a:pt x="768" y="226"/>
                  </a:lnTo>
                  <a:lnTo>
                    <a:pt x="779" y="241"/>
                  </a:lnTo>
                  <a:lnTo>
                    <a:pt x="788" y="257"/>
                  </a:lnTo>
                  <a:lnTo>
                    <a:pt x="798" y="273"/>
                  </a:lnTo>
                  <a:lnTo>
                    <a:pt x="807" y="290"/>
                  </a:lnTo>
                  <a:lnTo>
                    <a:pt x="815" y="307"/>
                  </a:lnTo>
                  <a:lnTo>
                    <a:pt x="821" y="325"/>
                  </a:lnTo>
                  <a:lnTo>
                    <a:pt x="828" y="342"/>
                  </a:lnTo>
                  <a:lnTo>
                    <a:pt x="832" y="361"/>
                  </a:lnTo>
                  <a:lnTo>
                    <a:pt x="837" y="380"/>
                  </a:lnTo>
                  <a:lnTo>
                    <a:pt x="840" y="399"/>
                  </a:lnTo>
                  <a:lnTo>
                    <a:pt x="843" y="418"/>
                  </a:lnTo>
                  <a:lnTo>
                    <a:pt x="844" y="438"/>
                  </a:lnTo>
                  <a:lnTo>
                    <a:pt x="846" y="458"/>
                  </a:lnTo>
                  <a:close/>
                </a:path>
              </a:pathLst>
            </a:custGeom>
            <a:solidFill>
              <a:srgbClr val="C4C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7" name="Freeform 38"/>
            <p:cNvSpPr>
              <a:spLocks noEditPoints="1"/>
            </p:cNvSpPr>
            <p:nvPr/>
          </p:nvSpPr>
          <p:spPr bwMode="auto">
            <a:xfrm>
              <a:off x="1683" y="2123"/>
              <a:ext cx="170" cy="169"/>
            </a:xfrm>
            <a:custGeom>
              <a:avLst/>
              <a:gdLst>
                <a:gd name="T0" fmla="*/ 34 w 846"/>
                <a:gd name="T1" fmla="*/ 14 h 845"/>
                <a:gd name="T2" fmla="*/ 33 w 846"/>
                <a:gd name="T3" fmla="*/ 10 h 845"/>
                <a:gd name="T4" fmla="*/ 30 w 846"/>
                <a:gd name="T5" fmla="*/ 6 h 845"/>
                <a:gd name="T6" fmla="*/ 27 w 846"/>
                <a:gd name="T7" fmla="*/ 3 h 845"/>
                <a:gd name="T8" fmla="*/ 24 w 846"/>
                <a:gd name="T9" fmla="*/ 1 h 845"/>
                <a:gd name="T10" fmla="*/ 20 w 846"/>
                <a:gd name="T11" fmla="*/ 0 h 845"/>
                <a:gd name="T12" fmla="*/ 15 w 846"/>
                <a:gd name="T13" fmla="*/ 0 h 845"/>
                <a:gd name="T14" fmla="*/ 11 w 846"/>
                <a:gd name="T15" fmla="*/ 1 h 845"/>
                <a:gd name="T16" fmla="*/ 7 w 846"/>
                <a:gd name="T17" fmla="*/ 3 h 845"/>
                <a:gd name="T18" fmla="*/ 4 w 846"/>
                <a:gd name="T19" fmla="*/ 6 h 845"/>
                <a:gd name="T20" fmla="*/ 2 w 846"/>
                <a:gd name="T21" fmla="*/ 9 h 845"/>
                <a:gd name="T22" fmla="*/ 1 w 846"/>
                <a:gd name="T23" fmla="*/ 13 h 845"/>
                <a:gd name="T24" fmla="*/ 0 w 846"/>
                <a:gd name="T25" fmla="*/ 17 h 845"/>
                <a:gd name="T26" fmla="*/ 1 w 846"/>
                <a:gd name="T27" fmla="*/ 21 h 845"/>
                <a:gd name="T28" fmla="*/ 2 w 846"/>
                <a:gd name="T29" fmla="*/ 25 h 845"/>
                <a:gd name="T30" fmla="*/ 4 w 846"/>
                <a:gd name="T31" fmla="*/ 28 h 845"/>
                <a:gd name="T32" fmla="*/ 7 w 846"/>
                <a:gd name="T33" fmla="*/ 31 h 845"/>
                <a:gd name="T34" fmla="*/ 11 w 846"/>
                <a:gd name="T35" fmla="*/ 33 h 845"/>
                <a:gd name="T36" fmla="*/ 15 w 846"/>
                <a:gd name="T37" fmla="*/ 34 h 845"/>
                <a:gd name="T38" fmla="*/ 20 w 846"/>
                <a:gd name="T39" fmla="*/ 34 h 845"/>
                <a:gd name="T40" fmla="*/ 24 w 846"/>
                <a:gd name="T41" fmla="*/ 32 h 845"/>
                <a:gd name="T42" fmla="*/ 27 w 846"/>
                <a:gd name="T43" fmla="*/ 30 h 845"/>
                <a:gd name="T44" fmla="*/ 30 w 846"/>
                <a:gd name="T45" fmla="*/ 28 h 845"/>
                <a:gd name="T46" fmla="*/ 33 w 846"/>
                <a:gd name="T47" fmla="*/ 24 h 845"/>
                <a:gd name="T48" fmla="*/ 34 w 846"/>
                <a:gd name="T49" fmla="*/ 20 h 845"/>
                <a:gd name="T50" fmla="*/ 31 w 846"/>
                <a:gd name="T51" fmla="*/ 17 h 845"/>
                <a:gd name="T52" fmla="*/ 31 w 846"/>
                <a:gd name="T53" fmla="*/ 20 h 845"/>
                <a:gd name="T54" fmla="*/ 30 w 846"/>
                <a:gd name="T55" fmla="*/ 24 h 845"/>
                <a:gd name="T56" fmla="*/ 28 w 846"/>
                <a:gd name="T57" fmla="*/ 26 h 845"/>
                <a:gd name="T58" fmla="*/ 25 w 846"/>
                <a:gd name="T59" fmla="*/ 29 h 845"/>
                <a:gd name="T60" fmla="*/ 22 w 846"/>
                <a:gd name="T61" fmla="*/ 30 h 845"/>
                <a:gd name="T62" fmla="*/ 18 w 846"/>
                <a:gd name="T63" fmla="*/ 31 h 845"/>
                <a:gd name="T64" fmla="*/ 15 w 846"/>
                <a:gd name="T65" fmla="*/ 31 h 845"/>
                <a:gd name="T66" fmla="*/ 11 w 846"/>
                <a:gd name="T67" fmla="*/ 30 h 845"/>
                <a:gd name="T68" fmla="*/ 8 w 846"/>
                <a:gd name="T69" fmla="*/ 28 h 845"/>
                <a:gd name="T70" fmla="*/ 6 w 846"/>
                <a:gd name="T71" fmla="*/ 26 h 845"/>
                <a:gd name="T72" fmla="*/ 4 w 846"/>
                <a:gd name="T73" fmla="*/ 23 h 845"/>
                <a:gd name="T74" fmla="*/ 3 w 846"/>
                <a:gd name="T75" fmla="*/ 20 h 845"/>
                <a:gd name="T76" fmla="*/ 3 w 846"/>
                <a:gd name="T77" fmla="*/ 16 h 845"/>
                <a:gd name="T78" fmla="*/ 3 w 846"/>
                <a:gd name="T79" fmla="*/ 13 h 845"/>
                <a:gd name="T80" fmla="*/ 5 w 846"/>
                <a:gd name="T81" fmla="*/ 10 h 845"/>
                <a:gd name="T82" fmla="*/ 7 w 846"/>
                <a:gd name="T83" fmla="*/ 7 h 845"/>
                <a:gd name="T84" fmla="*/ 10 w 846"/>
                <a:gd name="T85" fmla="*/ 5 h 845"/>
                <a:gd name="T86" fmla="*/ 13 w 846"/>
                <a:gd name="T87" fmla="*/ 3 h 845"/>
                <a:gd name="T88" fmla="*/ 16 w 846"/>
                <a:gd name="T89" fmla="*/ 3 h 845"/>
                <a:gd name="T90" fmla="*/ 20 w 846"/>
                <a:gd name="T91" fmla="*/ 3 h 845"/>
                <a:gd name="T92" fmla="*/ 23 w 846"/>
                <a:gd name="T93" fmla="*/ 4 h 845"/>
                <a:gd name="T94" fmla="*/ 26 w 846"/>
                <a:gd name="T95" fmla="*/ 6 h 845"/>
                <a:gd name="T96" fmla="*/ 29 w 846"/>
                <a:gd name="T97" fmla="*/ 8 h 845"/>
                <a:gd name="T98" fmla="*/ 30 w 846"/>
                <a:gd name="T99" fmla="*/ 11 h 845"/>
                <a:gd name="T100" fmla="*/ 31 w 846"/>
                <a:gd name="T101" fmla="*/ 15 h 84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46"/>
                <a:gd name="T154" fmla="*/ 0 h 845"/>
                <a:gd name="T155" fmla="*/ 846 w 846"/>
                <a:gd name="T156" fmla="*/ 845 h 84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46" h="845">
                  <a:moveTo>
                    <a:pt x="846" y="423"/>
                  </a:moveTo>
                  <a:lnTo>
                    <a:pt x="845" y="402"/>
                  </a:lnTo>
                  <a:lnTo>
                    <a:pt x="843" y="380"/>
                  </a:lnTo>
                  <a:lnTo>
                    <a:pt x="840" y="359"/>
                  </a:lnTo>
                  <a:lnTo>
                    <a:pt x="837" y="338"/>
                  </a:lnTo>
                  <a:lnTo>
                    <a:pt x="831" y="317"/>
                  </a:lnTo>
                  <a:lnTo>
                    <a:pt x="826" y="298"/>
                  </a:lnTo>
                  <a:lnTo>
                    <a:pt x="819" y="278"/>
                  </a:lnTo>
                  <a:lnTo>
                    <a:pt x="812" y="258"/>
                  </a:lnTo>
                  <a:lnTo>
                    <a:pt x="804" y="239"/>
                  </a:lnTo>
                  <a:lnTo>
                    <a:pt x="794" y="222"/>
                  </a:lnTo>
                  <a:lnTo>
                    <a:pt x="784" y="204"/>
                  </a:lnTo>
                  <a:lnTo>
                    <a:pt x="773" y="187"/>
                  </a:lnTo>
                  <a:lnTo>
                    <a:pt x="761" y="170"/>
                  </a:lnTo>
                  <a:lnTo>
                    <a:pt x="749" y="154"/>
                  </a:lnTo>
                  <a:lnTo>
                    <a:pt x="736" y="138"/>
                  </a:lnTo>
                  <a:lnTo>
                    <a:pt x="722" y="124"/>
                  </a:lnTo>
                  <a:lnTo>
                    <a:pt x="706" y="110"/>
                  </a:lnTo>
                  <a:lnTo>
                    <a:pt x="691" y="97"/>
                  </a:lnTo>
                  <a:lnTo>
                    <a:pt x="676" y="85"/>
                  </a:lnTo>
                  <a:lnTo>
                    <a:pt x="659" y="73"/>
                  </a:lnTo>
                  <a:lnTo>
                    <a:pt x="642" y="62"/>
                  </a:lnTo>
                  <a:lnTo>
                    <a:pt x="624" y="52"/>
                  </a:lnTo>
                  <a:lnTo>
                    <a:pt x="605" y="42"/>
                  </a:lnTo>
                  <a:lnTo>
                    <a:pt x="587" y="33"/>
                  </a:lnTo>
                  <a:lnTo>
                    <a:pt x="568" y="26"/>
                  </a:lnTo>
                  <a:lnTo>
                    <a:pt x="548" y="20"/>
                  </a:lnTo>
                  <a:lnTo>
                    <a:pt x="529" y="13"/>
                  </a:lnTo>
                  <a:lnTo>
                    <a:pt x="508" y="9"/>
                  </a:lnTo>
                  <a:lnTo>
                    <a:pt x="487" y="6"/>
                  </a:lnTo>
                  <a:lnTo>
                    <a:pt x="466" y="2"/>
                  </a:lnTo>
                  <a:lnTo>
                    <a:pt x="444" y="1"/>
                  </a:lnTo>
                  <a:lnTo>
                    <a:pt x="422" y="0"/>
                  </a:lnTo>
                  <a:lnTo>
                    <a:pt x="401" y="1"/>
                  </a:lnTo>
                  <a:lnTo>
                    <a:pt x="379" y="2"/>
                  </a:lnTo>
                  <a:lnTo>
                    <a:pt x="359" y="6"/>
                  </a:lnTo>
                  <a:lnTo>
                    <a:pt x="338" y="9"/>
                  </a:lnTo>
                  <a:lnTo>
                    <a:pt x="317" y="13"/>
                  </a:lnTo>
                  <a:lnTo>
                    <a:pt x="297" y="20"/>
                  </a:lnTo>
                  <a:lnTo>
                    <a:pt x="277" y="26"/>
                  </a:lnTo>
                  <a:lnTo>
                    <a:pt x="259" y="33"/>
                  </a:lnTo>
                  <a:lnTo>
                    <a:pt x="240" y="42"/>
                  </a:lnTo>
                  <a:lnTo>
                    <a:pt x="221" y="52"/>
                  </a:lnTo>
                  <a:lnTo>
                    <a:pt x="204" y="62"/>
                  </a:lnTo>
                  <a:lnTo>
                    <a:pt x="186" y="73"/>
                  </a:lnTo>
                  <a:lnTo>
                    <a:pt x="170" y="85"/>
                  </a:lnTo>
                  <a:lnTo>
                    <a:pt x="154" y="97"/>
                  </a:lnTo>
                  <a:lnTo>
                    <a:pt x="139" y="110"/>
                  </a:lnTo>
                  <a:lnTo>
                    <a:pt x="124" y="124"/>
                  </a:lnTo>
                  <a:lnTo>
                    <a:pt x="109" y="138"/>
                  </a:lnTo>
                  <a:lnTo>
                    <a:pt x="96" y="154"/>
                  </a:lnTo>
                  <a:lnTo>
                    <a:pt x="84" y="170"/>
                  </a:lnTo>
                  <a:lnTo>
                    <a:pt x="72" y="187"/>
                  </a:lnTo>
                  <a:lnTo>
                    <a:pt x="61" y="204"/>
                  </a:lnTo>
                  <a:lnTo>
                    <a:pt x="51" y="222"/>
                  </a:lnTo>
                  <a:lnTo>
                    <a:pt x="41" y="239"/>
                  </a:lnTo>
                  <a:lnTo>
                    <a:pt x="34" y="258"/>
                  </a:lnTo>
                  <a:lnTo>
                    <a:pt x="26" y="278"/>
                  </a:lnTo>
                  <a:lnTo>
                    <a:pt x="19" y="298"/>
                  </a:lnTo>
                  <a:lnTo>
                    <a:pt x="13" y="317"/>
                  </a:lnTo>
                  <a:lnTo>
                    <a:pt x="9" y="338"/>
                  </a:lnTo>
                  <a:lnTo>
                    <a:pt x="5" y="359"/>
                  </a:lnTo>
                  <a:lnTo>
                    <a:pt x="2" y="380"/>
                  </a:lnTo>
                  <a:lnTo>
                    <a:pt x="1" y="402"/>
                  </a:lnTo>
                  <a:lnTo>
                    <a:pt x="0" y="423"/>
                  </a:lnTo>
                  <a:lnTo>
                    <a:pt x="1" y="445"/>
                  </a:lnTo>
                  <a:lnTo>
                    <a:pt x="2" y="467"/>
                  </a:lnTo>
                  <a:lnTo>
                    <a:pt x="5" y="487"/>
                  </a:lnTo>
                  <a:lnTo>
                    <a:pt x="9" y="508"/>
                  </a:lnTo>
                  <a:lnTo>
                    <a:pt x="13" y="529"/>
                  </a:lnTo>
                  <a:lnTo>
                    <a:pt x="19" y="549"/>
                  </a:lnTo>
                  <a:lnTo>
                    <a:pt x="26" y="569"/>
                  </a:lnTo>
                  <a:lnTo>
                    <a:pt x="34" y="587"/>
                  </a:lnTo>
                  <a:lnTo>
                    <a:pt x="41" y="606"/>
                  </a:lnTo>
                  <a:lnTo>
                    <a:pt x="51" y="625"/>
                  </a:lnTo>
                  <a:lnTo>
                    <a:pt x="61" y="642"/>
                  </a:lnTo>
                  <a:lnTo>
                    <a:pt x="72" y="660"/>
                  </a:lnTo>
                  <a:lnTo>
                    <a:pt x="84" y="676"/>
                  </a:lnTo>
                  <a:lnTo>
                    <a:pt x="96" y="691"/>
                  </a:lnTo>
                  <a:lnTo>
                    <a:pt x="109" y="707"/>
                  </a:lnTo>
                  <a:lnTo>
                    <a:pt x="124" y="722"/>
                  </a:lnTo>
                  <a:lnTo>
                    <a:pt x="139" y="735"/>
                  </a:lnTo>
                  <a:lnTo>
                    <a:pt x="154" y="750"/>
                  </a:lnTo>
                  <a:lnTo>
                    <a:pt x="170" y="762"/>
                  </a:lnTo>
                  <a:lnTo>
                    <a:pt x="186" y="774"/>
                  </a:lnTo>
                  <a:lnTo>
                    <a:pt x="204" y="785"/>
                  </a:lnTo>
                  <a:lnTo>
                    <a:pt x="221" y="795"/>
                  </a:lnTo>
                  <a:lnTo>
                    <a:pt x="240" y="805"/>
                  </a:lnTo>
                  <a:lnTo>
                    <a:pt x="259" y="812"/>
                  </a:lnTo>
                  <a:lnTo>
                    <a:pt x="277" y="820"/>
                  </a:lnTo>
                  <a:lnTo>
                    <a:pt x="297" y="826"/>
                  </a:lnTo>
                  <a:lnTo>
                    <a:pt x="317" y="832"/>
                  </a:lnTo>
                  <a:lnTo>
                    <a:pt x="338" y="837"/>
                  </a:lnTo>
                  <a:lnTo>
                    <a:pt x="359" y="841"/>
                  </a:lnTo>
                  <a:lnTo>
                    <a:pt x="379" y="843"/>
                  </a:lnTo>
                  <a:lnTo>
                    <a:pt x="401" y="845"/>
                  </a:lnTo>
                  <a:lnTo>
                    <a:pt x="422" y="845"/>
                  </a:lnTo>
                  <a:lnTo>
                    <a:pt x="444" y="845"/>
                  </a:lnTo>
                  <a:lnTo>
                    <a:pt x="466" y="843"/>
                  </a:lnTo>
                  <a:lnTo>
                    <a:pt x="487" y="841"/>
                  </a:lnTo>
                  <a:lnTo>
                    <a:pt x="508" y="837"/>
                  </a:lnTo>
                  <a:lnTo>
                    <a:pt x="529" y="832"/>
                  </a:lnTo>
                  <a:lnTo>
                    <a:pt x="548" y="826"/>
                  </a:lnTo>
                  <a:lnTo>
                    <a:pt x="568" y="820"/>
                  </a:lnTo>
                  <a:lnTo>
                    <a:pt x="587" y="812"/>
                  </a:lnTo>
                  <a:lnTo>
                    <a:pt x="605" y="805"/>
                  </a:lnTo>
                  <a:lnTo>
                    <a:pt x="624" y="795"/>
                  </a:lnTo>
                  <a:lnTo>
                    <a:pt x="642" y="785"/>
                  </a:lnTo>
                  <a:lnTo>
                    <a:pt x="659" y="774"/>
                  </a:lnTo>
                  <a:lnTo>
                    <a:pt x="676" y="762"/>
                  </a:lnTo>
                  <a:lnTo>
                    <a:pt x="691" y="750"/>
                  </a:lnTo>
                  <a:lnTo>
                    <a:pt x="706" y="735"/>
                  </a:lnTo>
                  <a:lnTo>
                    <a:pt x="722" y="722"/>
                  </a:lnTo>
                  <a:lnTo>
                    <a:pt x="736" y="707"/>
                  </a:lnTo>
                  <a:lnTo>
                    <a:pt x="749" y="691"/>
                  </a:lnTo>
                  <a:lnTo>
                    <a:pt x="761" y="676"/>
                  </a:lnTo>
                  <a:lnTo>
                    <a:pt x="773" y="660"/>
                  </a:lnTo>
                  <a:lnTo>
                    <a:pt x="784" y="642"/>
                  </a:lnTo>
                  <a:lnTo>
                    <a:pt x="794" y="625"/>
                  </a:lnTo>
                  <a:lnTo>
                    <a:pt x="804" y="606"/>
                  </a:lnTo>
                  <a:lnTo>
                    <a:pt x="812" y="587"/>
                  </a:lnTo>
                  <a:lnTo>
                    <a:pt x="819" y="569"/>
                  </a:lnTo>
                  <a:lnTo>
                    <a:pt x="826" y="549"/>
                  </a:lnTo>
                  <a:lnTo>
                    <a:pt x="831" y="529"/>
                  </a:lnTo>
                  <a:lnTo>
                    <a:pt x="837" y="508"/>
                  </a:lnTo>
                  <a:lnTo>
                    <a:pt x="840" y="487"/>
                  </a:lnTo>
                  <a:lnTo>
                    <a:pt x="843" y="467"/>
                  </a:lnTo>
                  <a:lnTo>
                    <a:pt x="845" y="445"/>
                  </a:lnTo>
                  <a:lnTo>
                    <a:pt x="846" y="423"/>
                  </a:lnTo>
                  <a:close/>
                  <a:moveTo>
                    <a:pt x="774" y="423"/>
                  </a:moveTo>
                  <a:lnTo>
                    <a:pt x="774" y="441"/>
                  </a:lnTo>
                  <a:lnTo>
                    <a:pt x="773" y="459"/>
                  </a:lnTo>
                  <a:lnTo>
                    <a:pt x="771" y="476"/>
                  </a:lnTo>
                  <a:lnTo>
                    <a:pt x="768" y="494"/>
                  </a:lnTo>
                  <a:lnTo>
                    <a:pt x="763" y="512"/>
                  </a:lnTo>
                  <a:lnTo>
                    <a:pt x="759" y="528"/>
                  </a:lnTo>
                  <a:lnTo>
                    <a:pt x="753" y="544"/>
                  </a:lnTo>
                  <a:lnTo>
                    <a:pt x="747" y="560"/>
                  </a:lnTo>
                  <a:lnTo>
                    <a:pt x="740" y="575"/>
                  </a:lnTo>
                  <a:lnTo>
                    <a:pt x="733" y="591"/>
                  </a:lnTo>
                  <a:lnTo>
                    <a:pt x="724" y="606"/>
                  </a:lnTo>
                  <a:lnTo>
                    <a:pt x="715" y="620"/>
                  </a:lnTo>
                  <a:lnTo>
                    <a:pt x="705" y="633"/>
                  </a:lnTo>
                  <a:lnTo>
                    <a:pt x="694" y="646"/>
                  </a:lnTo>
                  <a:lnTo>
                    <a:pt x="683" y="660"/>
                  </a:lnTo>
                  <a:lnTo>
                    <a:pt x="671" y="672"/>
                  </a:lnTo>
                  <a:lnTo>
                    <a:pt x="659" y="684"/>
                  </a:lnTo>
                  <a:lnTo>
                    <a:pt x="647" y="695"/>
                  </a:lnTo>
                  <a:lnTo>
                    <a:pt x="633" y="706"/>
                  </a:lnTo>
                  <a:lnTo>
                    <a:pt x="620" y="715"/>
                  </a:lnTo>
                  <a:lnTo>
                    <a:pt x="605" y="724"/>
                  </a:lnTo>
                  <a:lnTo>
                    <a:pt x="590" y="733"/>
                  </a:lnTo>
                  <a:lnTo>
                    <a:pt x="576" y="741"/>
                  </a:lnTo>
                  <a:lnTo>
                    <a:pt x="559" y="747"/>
                  </a:lnTo>
                  <a:lnTo>
                    <a:pt x="544" y="754"/>
                  </a:lnTo>
                  <a:lnTo>
                    <a:pt x="527" y="760"/>
                  </a:lnTo>
                  <a:lnTo>
                    <a:pt x="511" y="764"/>
                  </a:lnTo>
                  <a:lnTo>
                    <a:pt x="493" y="768"/>
                  </a:lnTo>
                  <a:lnTo>
                    <a:pt x="476" y="772"/>
                  </a:lnTo>
                  <a:lnTo>
                    <a:pt x="458" y="774"/>
                  </a:lnTo>
                  <a:lnTo>
                    <a:pt x="441" y="775"/>
                  </a:lnTo>
                  <a:lnTo>
                    <a:pt x="422" y="775"/>
                  </a:lnTo>
                  <a:lnTo>
                    <a:pt x="405" y="775"/>
                  </a:lnTo>
                  <a:lnTo>
                    <a:pt x="387" y="774"/>
                  </a:lnTo>
                  <a:lnTo>
                    <a:pt x="369" y="772"/>
                  </a:lnTo>
                  <a:lnTo>
                    <a:pt x="352" y="768"/>
                  </a:lnTo>
                  <a:lnTo>
                    <a:pt x="334" y="764"/>
                  </a:lnTo>
                  <a:lnTo>
                    <a:pt x="318" y="760"/>
                  </a:lnTo>
                  <a:lnTo>
                    <a:pt x="301" y="754"/>
                  </a:lnTo>
                  <a:lnTo>
                    <a:pt x="286" y="747"/>
                  </a:lnTo>
                  <a:lnTo>
                    <a:pt x="270" y="741"/>
                  </a:lnTo>
                  <a:lnTo>
                    <a:pt x="255" y="733"/>
                  </a:lnTo>
                  <a:lnTo>
                    <a:pt x="240" y="724"/>
                  </a:lnTo>
                  <a:lnTo>
                    <a:pt x="226" y="715"/>
                  </a:lnTo>
                  <a:lnTo>
                    <a:pt x="211" y="706"/>
                  </a:lnTo>
                  <a:lnTo>
                    <a:pt x="198" y="695"/>
                  </a:lnTo>
                  <a:lnTo>
                    <a:pt x="186" y="684"/>
                  </a:lnTo>
                  <a:lnTo>
                    <a:pt x="174" y="672"/>
                  </a:lnTo>
                  <a:lnTo>
                    <a:pt x="162" y="660"/>
                  </a:lnTo>
                  <a:lnTo>
                    <a:pt x="151" y="646"/>
                  </a:lnTo>
                  <a:lnTo>
                    <a:pt x="140" y="633"/>
                  </a:lnTo>
                  <a:lnTo>
                    <a:pt x="130" y="620"/>
                  </a:lnTo>
                  <a:lnTo>
                    <a:pt x="122" y="606"/>
                  </a:lnTo>
                  <a:lnTo>
                    <a:pt x="113" y="591"/>
                  </a:lnTo>
                  <a:lnTo>
                    <a:pt x="105" y="575"/>
                  </a:lnTo>
                  <a:lnTo>
                    <a:pt x="98" y="560"/>
                  </a:lnTo>
                  <a:lnTo>
                    <a:pt x="92" y="544"/>
                  </a:lnTo>
                  <a:lnTo>
                    <a:pt x="86" y="528"/>
                  </a:lnTo>
                  <a:lnTo>
                    <a:pt x="82" y="512"/>
                  </a:lnTo>
                  <a:lnTo>
                    <a:pt x="78" y="494"/>
                  </a:lnTo>
                  <a:lnTo>
                    <a:pt x="74" y="476"/>
                  </a:lnTo>
                  <a:lnTo>
                    <a:pt x="72" y="459"/>
                  </a:lnTo>
                  <a:lnTo>
                    <a:pt x="71" y="441"/>
                  </a:lnTo>
                  <a:lnTo>
                    <a:pt x="71" y="423"/>
                  </a:lnTo>
                  <a:lnTo>
                    <a:pt x="71" y="405"/>
                  </a:lnTo>
                  <a:lnTo>
                    <a:pt x="72" y="388"/>
                  </a:lnTo>
                  <a:lnTo>
                    <a:pt x="74" y="369"/>
                  </a:lnTo>
                  <a:lnTo>
                    <a:pt x="78" y="352"/>
                  </a:lnTo>
                  <a:lnTo>
                    <a:pt x="82" y="335"/>
                  </a:lnTo>
                  <a:lnTo>
                    <a:pt x="86" y="318"/>
                  </a:lnTo>
                  <a:lnTo>
                    <a:pt x="92" y="302"/>
                  </a:lnTo>
                  <a:lnTo>
                    <a:pt x="98" y="285"/>
                  </a:lnTo>
                  <a:lnTo>
                    <a:pt x="105" y="270"/>
                  </a:lnTo>
                  <a:lnTo>
                    <a:pt x="113" y="255"/>
                  </a:lnTo>
                  <a:lnTo>
                    <a:pt x="122" y="240"/>
                  </a:lnTo>
                  <a:lnTo>
                    <a:pt x="130" y="226"/>
                  </a:lnTo>
                  <a:lnTo>
                    <a:pt x="140" y="212"/>
                  </a:lnTo>
                  <a:lnTo>
                    <a:pt x="151" y="199"/>
                  </a:lnTo>
                  <a:lnTo>
                    <a:pt x="162" y="187"/>
                  </a:lnTo>
                  <a:lnTo>
                    <a:pt x="174" y="174"/>
                  </a:lnTo>
                  <a:lnTo>
                    <a:pt x="186" y="163"/>
                  </a:lnTo>
                  <a:lnTo>
                    <a:pt x="198" y="152"/>
                  </a:lnTo>
                  <a:lnTo>
                    <a:pt x="211" y="141"/>
                  </a:lnTo>
                  <a:lnTo>
                    <a:pt x="226" y="131"/>
                  </a:lnTo>
                  <a:lnTo>
                    <a:pt x="240" y="122"/>
                  </a:lnTo>
                  <a:lnTo>
                    <a:pt x="255" y="113"/>
                  </a:lnTo>
                  <a:lnTo>
                    <a:pt x="270" y="105"/>
                  </a:lnTo>
                  <a:lnTo>
                    <a:pt x="286" y="99"/>
                  </a:lnTo>
                  <a:lnTo>
                    <a:pt x="301" y="92"/>
                  </a:lnTo>
                  <a:lnTo>
                    <a:pt x="318" y="87"/>
                  </a:lnTo>
                  <a:lnTo>
                    <a:pt x="334" y="82"/>
                  </a:lnTo>
                  <a:lnTo>
                    <a:pt x="352" y="78"/>
                  </a:lnTo>
                  <a:lnTo>
                    <a:pt x="369" y="75"/>
                  </a:lnTo>
                  <a:lnTo>
                    <a:pt x="387" y="73"/>
                  </a:lnTo>
                  <a:lnTo>
                    <a:pt x="405" y="71"/>
                  </a:lnTo>
                  <a:lnTo>
                    <a:pt x="422" y="70"/>
                  </a:lnTo>
                  <a:lnTo>
                    <a:pt x="441" y="71"/>
                  </a:lnTo>
                  <a:lnTo>
                    <a:pt x="458" y="73"/>
                  </a:lnTo>
                  <a:lnTo>
                    <a:pt x="476" y="75"/>
                  </a:lnTo>
                  <a:lnTo>
                    <a:pt x="493" y="78"/>
                  </a:lnTo>
                  <a:lnTo>
                    <a:pt x="511" y="82"/>
                  </a:lnTo>
                  <a:lnTo>
                    <a:pt x="527" y="87"/>
                  </a:lnTo>
                  <a:lnTo>
                    <a:pt x="544" y="92"/>
                  </a:lnTo>
                  <a:lnTo>
                    <a:pt x="559" y="99"/>
                  </a:lnTo>
                  <a:lnTo>
                    <a:pt x="576" y="105"/>
                  </a:lnTo>
                  <a:lnTo>
                    <a:pt x="590" y="113"/>
                  </a:lnTo>
                  <a:lnTo>
                    <a:pt x="605" y="122"/>
                  </a:lnTo>
                  <a:lnTo>
                    <a:pt x="620" y="131"/>
                  </a:lnTo>
                  <a:lnTo>
                    <a:pt x="633" y="141"/>
                  </a:lnTo>
                  <a:lnTo>
                    <a:pt x="647" y="152"/>
                  </a:lnTo>
                  <a:lnTo>
                    <a:pt x="659" y="163"/>
                  </a:lnTo>
                  <a:lnTo>
                    <a:pt x="671" y="174"/>
                  </a:lnTo>
                  <a:lnTo>
                    <a:pt x="683" y="187"/>
                  </a:lnTo>
                  <a:lnTo>
                    <a:pt x="694" y="199"/>
                  </a:lnTo>
                  <a:lnTo>
                    <a:pt x="705" y="212"/>
                  </a:lnTo>
                  <a:lnTo>
                    <a:pt x="715" y="226"/>
                  </a:lnTo>
                  <a:lnTo>
                    <a:pt x="724" y="240"/>
                  </a:lnTo>
                  <a:lnTo>
                    <a:pt x="733" y="255"/>
                  </a:lnTo>
                  <a:lnTo>
                    <a:pt x="740" y="270"/>
                  </a:lnTo>
                  <a:lnTo>
                    <a:pt x="747" y="285"/>
                  </a:lnTo>
                  <a:lnTo>
                    <a:pt x="753" y="302"/>
                  </a:lnTo>
                  <a:lnTo>
                    <a:pt x="759" y="318"/>
                  </a:lnTo>
                  <a:lnTo>
                    <a:pt x="763" y="335"/>
                  </a:lnTo>
                  <a:lnTo>
                    <a:pt x="768" y="352"/>
                  </a:lnTo>
                  <a:lnTo>
                    <a:pt x="771" y="369"/>
                  </a:lnTo>
                  <a:lnTo>
                    <a:pt x="773" y="388"/>
                  </a:lnTo>
                  <a:lnTo>
                    <a:pt x="774" y="405"/>
                  </a:lnTo>
                  <a:lnTo>
                    <a:pt x="774" y="423"/>
                  </a:lnTo>
                  <a:close/>
                </a:path>
              </a:pathLst>
            </a:custGeom>
            <a:solidFill>
              <a:srgbClr val="C8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8" name="Freeform 39"/>
            <p:cNvSpPr>
              <a:spLocks noEditPoints="1"/>
            </p:cNvSpPr>
            <p:nvPr/>
          </p:nvSpPr>
          <p:spPr bwMode="auto">
            <a:xfrm>
              <a:off x="1690" y="2130"/>
              <a:ext cx="156" cy="155"/>
            </a:xfrm>
            <a:custGeom>
              <a:avLst/>
              <a:gdLst>
                <a:gd name="T0" fmla="*/ 31 w 776"/>
                <a:gd name="T1" fmla="*/ 12 h 775"/>
                <a:gd name="T2" fmla="*/ 30 w 776"/>
                <a:gd name="T3" fmla="*/ 9 h 775"/>
                <a:gd name="T4" fmla="*/ 28 w 776"/>
                <a:gd name="T5" fmla="*/ 6 h 775"/>
                <a:gd name="T6" fmla="*/ 25 w 776"/>
                <a:gd name="T7" fmla="*/ 3 h 775"/>
                <a:gd name="T8" fmla="*/ 22 w 776"/>
                <a:gd name="T9" fmla="*/ 1 h 775"/>
                <a:gd name="T10" fmla="*/ 18 w 776"/>
                <a:gd name="T11" fmla="*/ 0 h 775"/>
                <a:gd name="T12" fmla="*/ 14 w 776"/>
                <a:gd name="T13" fmla="*/ 0 h 775"/>
                <a:gd name="T14" fmla="*/ 10 w 776"/>
                <a:gd name="T15" fmla="*/ 1 h 775"/>
                <a:gd name="T16" fmla="*/ 7 w 776"/>
                <a:gd name="T17" fmla="*/ 3 h 775"/>
                <a:gd name="T18" fmla="*/ 4 w 776"/>
                <a:gd name="T19" fmla="*/ 5 h 775"/>
                <a:gd name="T20" fmla="*/ 2 w 776"/>
                <a:gd name="T21" fmla="*/ 8 h 775"/>
                <a:gd name="T22" fmla="*/ 1 w 776"/>
                <a:gd name="T23" fmla="*/ 12 h 775"/>
                <a:gd name="T24" fmla="*/ 0 w 776"/>
                <a:gd name="T25" fmla="*/ 16 h 775"/>
                <a:gd name="T26" fmla="*/ 1 w 776"/>
                <a:gd name="T27" fmla="*/ 19 h 775"/>
                <a:gd name="T28" fmla="*/ 2 w 776"/>
                <a:gd name="T29" fmla="*/ 23 h 775"/>
                <a:gd name="T30" fmla="*/ 4 w 776"/>
                <a:gd name="T31" fmla="*/ 26 h 775"/>
                <a:gd name="T32" fmla="*/ 7 w 776"/>
                <a:gd name="T33" fmla="*/ 28 h 775"/>
                <a:gd name="T34" fmla="*/ 10 w 776"/>
                <a:gd name="T35" fmla="*/ 30 h 775"/>
                <a:gd name="T36" fmla="*/ 14 w 776"/>
                <a:gd name="T37" fmla="*/ 31 h 775"/>
                <a:gd name="T38" fmla="*/ 18 w 776"/>
                <a:gd name="T39" fmla="*/ 31 h 775"/>
                <a:gd name="T40" fmla="*/ 22 w 776"/>
                <a:gd name="T41" fmla="*/ 30 h 775"/>
                <a:gd name="T42" fmla="*/ 25 w 776"/>
                <a:gd name="T43" fmla="*/ 28 h 775"/>
                <a:gd name="T44" fmla="*/ 28 w 776"/>
                <a:gd name="T45" fmla="*/ 25 h 775"/>
                <a:gd name="T46" fmla="*/ 30 w 776"/>
                <a:gd name="T47" fmla="*/ 22 h 775"/>
                <a:gd name="T48" fmla="*/ 31 w 776"/>
                <a:gd name="T49" fmla="*/ 19 h 775"/>
                <a:gd name="T50" fmla="*/ 29 w 776"/>
                <a:gd name="T51" fmla="*/ 16 h 775"/>
                <a:gd name="T52" fmla="*/ 28 w 776"/>
                <a:gd name="T53" fmla="*/ 19 h 775"/>
                <a:gd name="T54" fmla="*/ 27 w 776"/>
                <a:gd name="T55" fmla="*/ 22 h 775"/>
                <a:gd name="T56" fmla="*/ 25 w 776"/>
                <a:gd name="T57" fmla="*/ 24 h 775"/>
                <a:gd name="T58" fmla="*/ 23 w 776"/>
                <a:gd name="T59" fmla="*/ 26 h 775"/>
                <a:gd name="T60" fmla="*/ 20 w 776"/>
                <a:gd name="T61" fmla="*/ 27 h 775"/>
                <a:gd name="T62" fmla="*/ 17 w 776"/>
                <a:gd name="T63" fmla="*/ 28 h 775"/>
                <a:gd name="T64" fmla="*/ 14 w 776"/>
                <a:gd name="T65" fmla="*/ 28 h 775"/>
                <a:gd name="T66" fmla="*/ 11 w 776"/>
                <a:gd name="T67" fmla="*/ 27 h 775"/>
                <a:gd name="T68" fmla="*/ 8 w 776"/>
                <a:gd name="T69" fmla="*/ 26 h 775"/>
                <a:gd name="T70" fmla="*/ 6 w 776"/>
                <a:gd name="T71" fmla="*/ 24 h 775"/>
                <a:gd name="T72" fmla="*/ 4 w 776"/>
                <a:gd name="T73" fmla="*/ 21 h 775"/>
                <a:gd name="T74" fmla="*/ 3 w 776"/>
                <a:gd name="T75" fmla="*/ 18 h 775"/>
                <a:gd name="T76" fmla="*/ 3 w 776"/>
                <a:gd name="T77" fmla="*/ 15 h 775"/>
                <a:gd name="T78" fmla="*/ 3 w 776"/>
                <a:gd name="T79" fmla="*/ 12 h 775"/>
                <a:gd name="T80" fmla="*/ 5 w 776"/>
                <a:gd name="T81" fmla="*/ 9 h 775"/>
                <a:gd name="T82" fmla="*/ 7 w 776"/>
                <a:gd name="T83" fmla="*/ 7 h 775"/>
                <a:gd name="T84" fmla="*/ 9 w 776"/>
                <a:gd name="T85" fmla="*/ 5 h 775"/>
                <a:gd name="T86" fmla="*/ 12 w 776"/>
                <a:gd name="T87" fmla="*/ 3 h 775"/>
                <a:gd name="T88" fmla="*/ 15 w 776"/>
                <a:gd name="T89" fmla="*/ 3 h 775"/>
                <a:gd name="T90" fmla="*/ 18 w 776"/>
                <a:gd name="T91" fmla="*/ 3 h 775"/>
                <a:gd name="T92" fmla="*/ 21 w 776"/>
                <a:gd name="T93" fmla="*/ 4 h 775"/>
                <a:gd name="T94" fmla="*/ 24 w 776"/>
                <a:gd name="T95" fmla="*/ 6 h 775"/>
                <a:gd name="T96" fmla="*/ 26 w 776"/>
                <a:gd name="T97" fmla="*/ 8 h 775"/>
                <a:gd name="T98" fmla="*/ 28 w 776"/>
                <a:gd name="T99" fmla="*/ 11 h 775"/>
                <a:gd name="T100" fmla="*/ 28 w 776"/>
                <a:gd name="T101" fmla="*/ 14 h 77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76"/>
                <a:gd name="T154" fmla="*/ 0 h 775"/>
                <a:gd name="T155" fmla="*/ 776 w 776"/>
                <a:gd name="T156" fmla="*/ 775 h 77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76" h="775">
                  <a:moveTo>
                    <a:pt x="776" y="388"/>
                  </a:moveTo>
                  <a:lnTo>
                    <a:pt x="774" y="368"/>
                  </a:lnTo>
                  <a:lnTo>
                    <a:pt x="773" y="348"/>
                  </a:lnTo>
                  <a:lnTo>
                    <a:pt x="770" y="329"/>
                  </a:lnTo>
                  <a:lnTo>
                    <a:pt x="767" y="310"/>
                  </a:lnTo>
                  <a:lnTo>
                    <a:pt x="762" y="291"/>
                  </a:lnTo>
                  <a:lnTo>
                    <a:pt x="758" y="272"/>
                  </a:lnTo>
                  <a:lnTo>
                    <a:pt x="751" y="255"/>
                  </a:lnTo>
                  <a:lnTo>
                    <a:pt x="745" y="237"/>
                  </a:lnTo>
                  <a:lnTo>
                    <a:pt x="737" y="220"/>
                  </a:lnTo>
                  <a:lnTo>
                    <a:pt x="728" y="203"/>
                  </a:lnTo>
                  <a:lnTo>
                    <a:pt x="718" y="187"/>
                  </a:lnTo>
                  <a:lnTo>
                    <a:pt x="709" y="171"/>
                  </a:lnTo>
                  <a:lnTo>
                    <a:pt x="698" y="156"/>
                  </a:lnTo>
                  <a:lnTo>
                    <a:pt x="687" y="142"/>
                  </a:lnTo>
                  <a:lnTo>
                    <a:pt x="675" y="128"/>
                  </a:lnTo>
                  <a:lnTo>
                    <a:pt x="661" y="114"/>
                  </a:lnTo>
                  <a:lnTo>
                    <a:pt x="648" y="101"/>
                  </a:lnTo>
                  <a:lnTo>
                    <a:pt x="634" y="89"/>
                  </a:lnTo>
                  <a:lnTo>
                    <a:pt x="620" y="78"/>
                  </a:lnTo>
                  <a:lnTo>
                    <a:pt x="604" y="67"/>
                  </a:lnTo>
                  <a:lnTo>
                    <a:pt x="589" y="56"/>
                  </a:lnTo>
                  <a:lnTo>
                    <a:pt x="573" y="47"/>
                  </a:lnTo>
                  <a:lnTo>
                    <a:pt x="556" y="39"/>
                  </a:lnTo>
                  <a:lnTo>
                    <a:pt x="539" y="31"/>
                  </a:lnTo>
                  <a:lnTo>
                    <a:pt x="521" y="24"/>
                  </a:lnTo>
                  <a:lnTo>
                    <a:pt x="502" y="18"/>
                  </a:lnTo>
                  <a:lnTo>
                    <a:pt x="485" y="12"/>
                  </a:lnTo>
                  <a:lnTo>
                    <a:pt x="466" y="9"/>
                  </a:lnTo>
                  <a:lnTo>
                    <a:pt x="446" y="5"/>
                  </a:lnTo>
                  <a:lnTo>
                    <a:pt x="428" y="2"/>
                  </a:lnTo>
                  <a:lnTo>
                    <a:pt x="408" y="1"/>
                  </a:lnTo>
                  <a:lnTo>
                    <a:pt x="387" y="0"/>
                  </a:lnTo>
                  <a:lnTo>
                    <a:pt x="367" y="1"/>
                  </a:lnTo>
                  <a:lnTo>
                    <a:pt x="348" y="2"/>
                  </a:lnTo>
                  <a:lnTo>
                    <a:pt x="329" y="5"/>
                  </a:lnTo>
                  <a:lnTo>
                    <a:pt x="309" y="9"/>
                  </a:lnTo>
                  <a:lnTo>
                    <a:pt x="291" y="12"/>
                  </a:lnTo>
                  <a:lnTo>
                    <a:pt x="272" y="18"/>
                  </a:lnTo>
                  <a:lnTo>
                    <a:pt x="254" y="24"/>
                  </a:lnTo>
                  <a:lnTo>
                    <a:pt x="237" y="31"/>
                  </a:lnTo>
                  <a:lnTo>
                    <a:pt x="219" y="39"/>
                  </a:lnTo>
                  <a:lnTo>
                    <a:pt x="203" y="47"/>
                  </a:lnTo>
                  <a:lnTo>
                    <a:pt x="186" y="56"/>
                  </a:lnTo>
                  <a:lnTo>
                    <a:pt x="171" y="67"/>
                  </a:lnTo>
                  <a:lnTo>
                    <a:pt x="156" y="78"/>
                  </a:lnTo>
                  <a:lnTo>
                    <a:pt x="141" y="89"/>
                  </a:lnTo>
                  <a:lnTo>
                    <a:pt x="127" y="101"/>
                  </a:lnTo>
                  <a:lnTo>
                    <a:pt x="114" y="114"/>
                  </a:lnTo>
                  <a:lnTo>
                    <a:pt x="101" y="128"/>
                  </a:lnTo>
                  <a:lnTo>
                    <a:pt x="89" y="142"/>
                  </a:lnTo>
                  <a:lnTo>
                    <a:pt x="78" y="156"/>
                  </a:lnTo>
                  <a:lnTo>
                    <a:pt x="67" y="171"/>
                  </a:lnTo>
                  <a:lnTo>
                    <a:pt x="57" y="187"/>
                  </a:lnTo>
                  <a:lnTo>
                    <a:pt x="47" y="203"/>
                  </a:lnTo>
                  <a:lnTo>
                    <a:pt x="38" y="220"/>
                  </a:lnTo>
                  <a:lnTo>
                    <a:pt x="31" y="237"/>
                  </a:lnTo>
                  <a:lnTo>
                    <a:pt x="24" y="255"/>
                  </a:lnTo>
                  <a:lnTo>
                    <a:pt x="17" y="272"/>
                  </a:lnTo>
                  <a:lnTo>
                    <a:pt x="13" y="291"/>
                  </a:lnTo>
                  <a:lnTo>
                    <a:pt x="9" y="310"/>
                  </a:lnTo>
                  <a:lnTo>
                    <a:pt x="5" y="329"/>
                  </a:lnTo>
                  <a:lnTo>
                    <a:pt x="2" y="348"/>
                  </a:lnTo>
                  <a:lnTo>
                    <a:pt x="1" y="368"/>
                  </a:lnTo>
                  <a:lnTo>
                    <a:pt x="0" y="388"/>
                  </a:lnTo>
                  <a:lnTo>
                    <a:pt x="1" y="408"/>
                  </a:lnTo>
                  <a:lnTo>
                    <a:pt x="2" y="427"/>
                  </a:lnTo>
                  <a:lnTo>
                    <a:pt x="5" y="447"/>
                  </a:lnTo>
                  <a:lnTo>
                    <a:pt x="9" y="466"/>
                  </a:lnTo>
                  <a:lnTo>
                    <a:pt x="13" y="485"/>
                  </a:lnTo>
                  <a:lnTo>
                    <a:pt x="17" y="503"/>
                  </a:lnTo>
                  <a:lnTo>
                    <a:pt x="24" y="522"/>
                  </a:lnTo>
                  <a:lnTo>
                    <a:pt x="31" y="539"/>
                  </a:lnTo>
                  <a:lnTo>
                    <a:pt x="38" y="556"/>
                  </a:lnTo>
                  <a:lnTo>
                    <a:pt x="47" y="573"/>
                  </a:lnTo>
                  <a:lnTo>
                    <a:pt x="57" y="588"/>
                  </a:lnTo>
                  <a:lnTo>
                    <a:pt x="67" y="605"/>
                  </a:lnTo>
                  <a:lnTo>
                    <a:pt x="78" y="620"/>
                  </a:lnTo>
                  <a:lnTo>
                    <a:pt x="89" y="635"/>
                  </a:lnTo>
                  <a:lnTo>
                    <a:pt x="101" y="649"/>
                  </a:lnTo>
                  <a:lnTo>
                    <a:pt x="114" y="662"/>
                  </a:lnTo>
                  <a:lnTo>
                    <a:pt x="127" y="675"/>
                  </a:lnTo>
                  <a:lnTo>
                    <a:pt x="141" y="687"/>
                  </a:lnTo>
                  <a:lnTo>
                    <a:pt x="156" y="698"/>
                  </a:lnTo>
                  <a:lnTo>
                    <a:pt x="171" y="709"/>
                  </a:lnTo>
                  <a:lnTo>
                    <a:pt x="186" y="719"/>
                  </a:lnTo>
                  <a:lnTo>
                    <a:pt x="203" y="729"/>
                  </a:lnTo>
                  <a:lnTo>
                    <a:pt x="219" y="738"/>
                  </a:lnTo>
                  <a:lnTo>
                    <a:pt x="237" y="745"/>
                  </a:lnTo>
                  <a:lnTo>
                    <a:pt x="254" y="752"/>
                  </a:lnTo>
                  <a:lnTo>
                    <a:pt x="272" y="759"/>
                  </a:lnTo>
                  <a:lnTo>
                    <a:pt x="291" y="763"/>
                  </a:lnTo>
                  <a:lnTo>
                    <a:pt x="309" y="767"/>
                  </a:lnTo>
                  <a:lnTo>
                    <a:pt x="329" y="771"/>
                  </a:lnTo>
                  <a:lnTo>
                    <a:pt x="348" y="774"/>
                  </a:lnTo>
                  <a:lnTo>
                    <a:pt x="367" y="775"/>
                  </a:lnTo>
                  <a:lnTo>
                    <a:pt x="387" y="775"/>
                  </a:lnTo>
                  <a:lnTo>
                    <a:pt x="408" y="775"/>
                  </a:lnTo>
                  <a:lnTo>
                    <a:pt x="428" y="774"/>
                  </a:lnTo>
                  <a:lnTo>
                    <a:pt x="446" y="771"/>
                  </a:lnTo>
                  <a:lnTo>
                    <a:pt x="466" y="767"/>
                  </a:lnTo>
                  <a:lnTo>
                    <a:pt x="485" y="763"/>
                  </a:lnTo>
                  <a:lnTo>
                    <a:pt x="502" y="759"/>
                  </a:lnTo>
                  <a:lnTo>
                    <a:pt x="521" y="752"/>
                  </a:lnTo>
                  <a:lnTo>
                    <a:pt x="539" y="745"/>
                  </a:lnTo>
                  <a:lnTo>
                    <a:pt x="556" y="738"/>
                  </a:lnTo>
                  <a:lnTo>
                    <a:pt x="573" y="729"/>
                  </a:lnTo>
                  <a:lnTo>
                    <a:pt x="589" y="719"/>
                  </a:lnTo>
                  <a:lnTo>
                    <a:pt x="604" y="709"/>
                  </a:lnTo>
                  <a:lnTo>
                    <a:pt x="620" y="698"/>
                  </a:lnTo>
                  <a:lnTo>
                    <a:pt x="634" y="687"/>
                  </a:lnTo>
                  <a:lnTo>
                    <a:pt x="648" y="675"/>
                  </a:lnTo>
                  <a:lnTo>
                    <a:pt x="661" y="662"/>
                  </a:lnTo>
                  <a:lnTo>
                    <a:pt x="675" y="649"/>
                  </a:lnTo>
                  <a:lnTo>
                    <a:pt x="687" y="635"/>
                  </a:lnTo>
                  <a:lnTo>
                    <a:pt x="698" y="620"/>
                  </a:lnTo>
                  <a:lnTo>
                    <a:pt x="709" y="605"/>
                  </a:lnTo>
                  <a:lnTo>
                    <a:pt x="718" y="588"/>
                  </a:lnTo>
                  <a:lnTo>
                    <a:pt x="728" y="573"/>
                  </a:lnTo>
                  <a:lnTo>
                    <a:pt x="737" y="556"/>
                  </a:lnTo>
                  <a:lnTo>
                    <a:pt x="745" y="539"/>
                  </a:lnTo>
                  <a:lnTo>
                    <a:pt x="751" y="522"/>
                  </a:lnTo>
                  <a:lnTo>
                    <a:pt x="758" y="503"/>
                  </a:lnTo>
                  <a:lnTo>
                    <a:pt x="762" y="485"/>
                  </a:lnTo>
                  <a:lnTo>
                    <a:pt x="767" y="466"/>
                  </a:lnTo>
                  <a:lnTo>
                    <a:pt x="770" y="447"/>
                  </a:lnTo>
                  <a:lnTo>
                    <a:pt x="773" y="427"/>
                  </a:lnTo>
                  <a:lnTo>
                    <a:pt x="774" y="408"/>
                  </a:lnTo>
                  <a:lnTo>
                    <a:pt x="776" y="388"/>
                  </a:lnTo>
                  <a:close/>
                  <a:moveTo>
                    <a:pt x="704" y="388"/>
                  </a:moveTo>
                  <a:lnTo>
                    <a:pt x="704" y="404"/>
                  </a:lnTo>
                  <a:lnTo>
                    <a:pt x="703" y="421"/>
                  </a:lnTo>
                  <a:lnTo>
                    <a:pt x="701" y="436"/>
                  </a:lnTo>
                  <a:lnTo>
                    <a:pt x="698" y="452"/>
                  </a:lnTo>
                  <a:lnTo>
                    <a:pt x="694" y="468"/>
                  </a:lnTo>
                  <a:lnTo>
                    <a:pt x="690" y="482"/>
                  </a:lnTo>
                  <a:lnTo>
                    <a:pt x="686" y="497"/>
                  </a:lnTo>
                  <a:lnTo>
                    <a:pt x="680" y="512"/>
                  </a:lnTo>
                  <a:lnTo>
                    <a:pt x="674" y="526"/>
                  </a:lnTo>
                  <a:lnTo>
                    <a:pt x="666" y="539"/>
                  </a:lnTo>
                  <a:lnTo>
                    <a:pt x="658" y="552"/>
                  </a:lnTo>
                  <a:lnTo>
                    <a:pt x="650" y="565"/>
                  </a:lnTo>
                  <a:lnTo>
                    <a:pt x="642" y="577"/>
                  </a:lnTo>
                  <a:lnTo>
                    <a:pt x="632" y="590"/>
                  </a:lnTo>
                  <a:lnTo>
                    <a:pt x="622" y="602"/>
                  </a:lnTo>
                  <a:lnTo>
                    <a:pt x="612" y="613"/>
                  </a:lnTo>
                  <a:lnTo>
                    <a:pt x="601" y="622"/>
                  </a:lnTo>
                  <a:lnTo>
                    <a:pt x="589" y="632"/>
                  </a:lnTo>
                  <a:lnTo>
                    <a:pt x="577" y="642"/>
                  </a:lnTo>
                  <a:lnTo>
                    <a:pt x="565" y="651"/>
                  </a:lnTo>
                  <a:lnTo>
                    <a:pt x="552" y="659"/>
                  </a:lnTo>
                  <a:lnTo>
                    <a:pt x="539" y="666"/>
                  </a:lnTo>
                  <a:lnTo>
                    <a:pt x="525" y="674"/>
                  </a:lnTo>
                  <a:lnTo>
                    <a:pt x="511" y="680"/>
                  </a:lnTo>
                  <a:lnTo>
                    <a:pt x="497" y="686"/>
                  </a:lnTo>
                  <a:lnTo>
                    <a:pt x="482" y="690"/>
                  </a:lnTo>
                  <a:lnTo>
                    <a:pt x="467" y="695"/>
                  </a:lnTo>
                  <a:lnTo>
                    <a:pt x="452" y="698"/>
                  </a:lnTo>
                  <a:lnTo>
                    <a:pt x="435" y="701"/>
                  </a:lnTo>
                  <a:lnTo>
                    <a:pt x="420" y="704"/>
                  </a:lnTo>
                  <a:lnTo>
                    <a:pt x="404" y="705"/>
                  </a:lnTo>
                  <a:lnTo>
                    <a:pt x="387" y="705"/>
                  </a:lnTo>
                  <a:lnTo>
                    <a:pt x="372" y="705"/>
                  </a:lnTo>
                  <a:lnTo>
                    <a:pt x="355" y="704"/>
                  </a:lnTo>
                  <a:lnTo>
                    <a:pt x="339" y="701"/>
                  </a:lnTo>
                  <a:lnTo>
                    <a:pt x="324" y="698"/>
                  </a:lnTo>
                  <a:lnTo>
                    <a:pt x="308" y="695"/>
                  </a:lnTo>
                  <a:lnTo>
                    <a:pt x="294" y="690"/>
                  </a:lnTo>
                  <a:lnTo>
                    <a:pt x="279" y="686"/>
                  </a:lnTo>
                  <a:lnTo>
                    <a:pt x="264" y="680"/>
                  </a:lnTo>
                  <a:lnTo>
                    <a:pt x="250" y="674"/>
                  </a:lnTo>
                  <a:lnTo>
                    <a:pt x="237" y="666"/>
                  </a:lnTo>
                  <a:lnTo>
                    <a:pt x="224" y="659"/>
                  </a:lnTo>
                  <a:lnTo>
                    <a:pt x="211" y="651"/>
                  </a:lnTo>
                  <a:lnTo>
                    <a:pt x="198" y="642"/>
                  </a:lnTo>
                  <a:lnTo>
                    <a:pt x="186" y="632"/>
                  </a:lnTo>
                  <a:lnTo>
                    <a:pt x="174" y="622"/>
                  </a:lnTo>
                  <a:lnTo>
                    <a:pt x="163" y="613"/>
                  </a:lnTo>
                  <a:lnTo>
                    <a:pt x="153" y="602"/>
                  </a:lnTo>
                  <a:lnTo>
                    <a:pt x="144" y="590"/>
                  </a:lnTo>
                  <a:lnTo>
                    <a:pt x="134" y="577"/>
                  </a:lnTo>
                  <a:lnTo>
                    <a:pt x="125" y="565"/>
                  </a:lnTo>
                  <a:lnTo>
                    <a:pt x="116" y="552"/>
                  </a:lnTo>
                  <a:lnTo>
                    <a:pt x="108" y="539"/>
                  </a:lnTo>
                  <a:lnTo>
                    <a:pt x="102" y="526"/>
                  </a:lnTo>
                  <a:lnTo>
                    <a:pt x="95" y="512"/>
                  </a:lnTo>
                  <a:lnTo>
                    <a:pt x="90" y="497"/>
                  </a:lnTo>
                  <a:lnTo>
                    <a:pt x="85" y="482"/>
                  </a:lnTo>
                  <a:lnTo>
                    <a:pt x="81" y="468"/>
                  </a:lnTo>
                  <a:lnTo>
                    <a:pt x="78" y="452"/>
                  </a:lnTo>
                  <a:lnTo>
                    <a:pt x="74" y="436"/>
                  </a:lnTo>
                  <a:lnTo>
                    <a:pt x="72" y="421"/>
                  </a:lnTo>
                  <a:lnTo>
                    <a:pt x="71" y="404"/>
                  </a:lnTo>
                  <a:lnTo>
                    <a:pt x="71" y="388"/>
                  </a:lnTo>
                  <a:lnTo>
                    <a:pt x="71" y="372"/>
                  </a:lnTo>
                  <a:lnTo>
                    <a:pt x="72" y="356"/>
                  </a:lnTo>
                  <a:lnTo>
                    <a:pt x="74" y="339"/>
                  </a:lnTo>
                  <a:lnTo>
                    <a:pt x="78" y="324"/>
                  </a:lnTo>
                  <a:lnTo>
                    <a:pt x="81" y="309"/>
                  </a:lnTo>
                  <a:lnTo>
                    <a:pt x="85" y="293"/>
                  </a:lnTo>
                  <a:lnTo>
                    <a:pt x="90" y="279"/>
                  </a:lnTo>
                  <a:lnTo>
                    <a:pt x="95" y="265"/>
                  </a:lnTo>
                  <a:lnTo>
                    <a:pt x="102" y="250"/>
                  </a:lnTo>
                  <a:lnTo>
                    <a:pt x="108" y="237"/>
                  </a:lnTo>
                  <a:lnTo>
                    <a:pt x="116" y="224"/>
                  </a:lnTo>
                  <a:lnTo>
                    <a:pt x="125" y="211"/>
                  </a:lnTo>
                  <a:lnTo>
                    <a:pt x="134" y="199"/>
                  </a:lnTo>
                  <a:lnTo>
                    <a:pt x="144" y="187"/>
                  </a:lnTo>
                  <a:lnTo>
                    <a:pt x="153" y="175"/>
                  </a:lnTo>
                  <a:lnTo>
                    <a:pt x="163" y="164"/>
                  </a:lnTo>
                  <a:lnTo>
                    <a:pt x="174" y="154"/>
                  </a:lnTo>
                  <a:lnTo>
                    <a:pt x="186" y="143"/>
                  </a:lnTo>
                  <a:lnTo>
                    <a:pt x="198" y="134"/>
                  </a:lnTo>
                  <a:lnTo>
                    <a:pt x="211" y="125"/>
                  </a:lnTo>
                  <a:lnTo>
                    <a:pt x="224" y="117"/>
                  </a:lnTo>
                  <a:lnTo>
                    <a:pt x="237" y="109"/>
                  </a:lnTo>
                  <a:lnTo>
                    <a:pt x="250" y="102"/>
                  </a:lnTo>
                  <a:lnTo>
                    <a:pt x="264" y="96"/>
                  </a:lnTo>
                  <a:lnTo>
                    <a:pt x="279" y="90"/>
                  </a:lnTo>
                  <a:lnTo>
                    <a:pt x="294" y="86"/>
                  </a:lnTo>
                  <a:lnTo>
                    <a:pt x="308" y="81"/>
                  </a:lnTo>
                  <a:lnTo>
                    <a:pt x="324" y="77"/>
                  </a:lnTo>
                  <a:lnTo>
                    <a:pt x="339" y="75"/>
                  </a:lnTo>
                  <a:lnTo>
                    <a:pt x="355" y="73"/>
                  </a:lnTo>
                  <a:lnTo>
                    <a:pt x="372" y="72"/>
                  </a:lnTo>
                  <a:lnTo>
                    <a:pt x="387" y="70"/>
                  </a:lnTo>
                  <a:lnTo>
                    <a:pt x="404" y="72"/>
                  </a:lnTo>
                  <a:lnTo>
                    <a:pt x="420" y="73"/>
                  </a:lnTo>
                  <a:lnTo>
                    <a:pt x="435" y="75"/>
                  </a:lnTo>
                  <a:lnTo>
                    <a:pt x="452" y="77"/>
                  </a:lnTo>
                  <a:lnTo>
                    <a:pt x="467" y="81"/>
                  </a:lnTo>
                  <a:lnTo>
                    <a:pt x="482" y="86"/>
                  </a:lnTo>
                  <a:lnTo>
                    <a:pt x="497" y="90"/>
                  </a:lnTo>
                  <a:lnTo>
                    <a:pt x="511" y="96"/>
                  </a:lnTo>
                  <a:lnTo>
                    <a:pt x="525" y="102"/>
                  </a:lnTo>
                  <a:lnTo>
                    <a:pt x="539" y="109"/>
                  </a:lnTo>
                  <a:lnTo>
                    <a:pt x="552" y="117"/>
                  </a:lnTo>
                  <a:lnTo>
                    <a:pt x="565" y="125"/>
                  </a:lnTo>
                  <a:lnTo>
                    <a:pt x="577" y="134"/>
                  </a:lnTo>
                  <a:lnTo>
                    <a:pt x="589" y="143"/>
                  </a:lnTo>
                  <a:lnTo>
                    <a:pt x="601" y="154"/>
                  </a:lnTo>
                  <a:lnTo>
                    <a:pt x="612" y="164"/>
                  </a:lnTo>
                  <a:lnTo>
                    <a:pt x="622" y="175"/>
                  </a:lnTo>
                  <a:lnTo>
                    <a:pt x="632" y="187"/>
                  </a:lnTo>
                  <a:lnTo>
                    <a:pt x="642" y="199"/>
                  </a:lnTo>
                  <a:lnTo>
                    <a:pt x="650" y="211"/>
                  </a:lnTo>
                  <a:lnTo>
                    <a:pt x="658" y="224"/>
                  </a:lnTo>
                  <a:lnTo>
                    <a:pt x="666" y="237"/>
                  </a:lnTo>
                  <a:lnTo>
                    <a:pt x="674" y="250"/>
                  </a:lnTo>
                  <a:lnTo>
                    <a:pt x="680" y="265"/>
                  </a:lnTo>
                  <a:lnTo>
                    <a:pt x="686" y="279"/>
                  </a:lnTo>
                  <a:lnTo>
                    <a:pt x="690" y="293"/>
                  </a:lnTo>
                  <a:lnTo>
                    <a:pt x="694" y="309"/>
                  </a:lnTo>
                  <a:lnTo>
                    <a:pt x="698" y="324"/>
                  </a:lnTo>
                  <a:lnTo>
                    <a:pt x="701" y="339"/>
                  </a:lnTo>
                  <a:lnTo>
                    <a:pt x="703" y="356"/>
                  </a:lnTo>
                  <a:lnTo>
                    <a:pt x="704" y="372"/>
                  </a:lnTo>
                  <a:lnTo>
                    <a:pt x="704" y="388"/>
                  </a:lnTo>
                  <a:close/>
                </a:path>
              </a:pathLst>
            </a:custGeom>
            <a:solidFill>
              <a:srgbClr val="CBCB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9" name="Freeform 40"/>
            <p:cNvSpPr>
              <a:spLocks noEditPoints="1"/>
            </p:cNvSpPr>
            <p:nvPr/>
          </p:nvSpPr>
          <p:spPr bwMode="auto">
            <a:xfrm>
              <a:off x="1698" y="2137"/>
              <a:ext cx="140" cy="141"/>
            </a:xfrm>
            <a:custGeom>
              <a:avLst/>
              <a:gdLst>
                <a:gd name="T0" fmla="*/ 28 w 703"/>
                <a:gd name="T1" fmla="*/ 11 h 705"/>
                <a:gd name="T2" fmla="*/ 26 w 703"/>
                <a:gd name="T3" fmla="*/ 8 h 705"/>
                <a:gd name="T4" fmla="*/ 25 w 703"/>
                <a:gd name="T5" fmla="*/ 5 h 705"/>
                <a:gd name="T6" fmla="*/ 22 w 703"/>
                <a:gd name="T7" fmla="*/ 3 h 705"/>
                <a:gd name="T8" fmla="*/ 19 w 703"/>
                <a:gd name="T9" fmla="*/ 1 h 705"/>
                <a:gd name="T10" fmla="*/ 16 w 703"/>
                <a:gd name="T11" fmla="*/ 0 h 705"/>
                <a:gd name="T12" fmla="*/ 13 w 703"/>
                <a:gd name="T13" fmla="*/ 0 h 705"/>
                <a:gd name="T14" fmla="*/ 9 w 703"/>
                <a:gd name="T15" fmla="*/ 1 h 705"/>
                <a:gd name="T16" fmla="*/ 6 w 703"/>
                <a:gd name="T17" fmla="*/ 2 h 705"/>
                <a:gd name="T18" fmla="*/ 4 w 703"/>
                <a:gd name="T19" fmla="*/ 5 h 705"/>
                <a:gd name="T20" fmla="*/ 2 w 703"/>
                <a:gd name="T21" fmla="*/ 7 h 705"/>
                <a:gd name="T22" fmla="*/ 0 w 703"/>
                <a:gd name="T23" fmla="*/ 11 h 705"/>
                <a:gd name="T24" fmla="*/ 0 w 703"/>
                <a:gd name="T25" fmla="*/ 14 h 705"/>
                <a:gd name="T26" fmla="*/ 0 w 703"/>
                <a:gd name="T27" fmla="*/ 18 h 705"/>
                <a:gd name="T28" fmla="*/ 2 w 703"/>
                <a:gd name="T29" fmla="*/ 21 h 705"/>
                <a:gd name="T30" fmla="*/ 4 w 703"/>
                <a:gd name="T31" fmla="*/ 24 h 705"/>
                <a:gd name="T32" fmla="*/ 6 w 703"/>
                <a:gd name="T33" fmla="*/ 26 h 705"/>
                <a:gd name="T34" fmla="*/ 9 w 703"/>
                <a:gd name="T35" fmla="*/ 27 h 705"/>
                <a:gd name="T36" fmla="*/ 13 w 703"/>
                <a:gd name="T37" fmla="*/ 28 h 705"/>
                <a:gd name="T38" fmla="*/ 16 w 703"/>
                <a:gd name="T39" fmla="*/ 28 h 705"/>
                <a:gd name="T40" fmla="*/ 19 w 703"/>
                <a:gd name="T41" fmla="*/ 27 h 705"/>
                <a:gd name="T42" fmla="*/ 22 w 703"/>
                <a:gd name="T43" fmla="*/ 25 h 705"/>
                <a:gd name="T44" fmla="*/ 25 w 703"/>
                <a:gd name="T45" fmla="*/ 23 h 705"/>
                <a:gd name="T46" fmla="*/ 26 w 703"/>
                <a:gd name="T47" fmla="*/ 20 h 705"/>
                <a:gd name="T48" fmla="*/ 28 w 703"/>
                <a:gd name="T49" fmla="*/ 17 h 705"/>
                <a:gd name="T50" fmla="*/ 25 w 703"/>
                <a:gd name="T51" fmla="*/ 14 h 705"/>
                <a:gd name="T52" fmla="*/ 25 w 703"/>
                <a:gd name="T53" fmla="*/ 17 h 705"/>
                <a:gd name="T54" fmla="*/ 24 w 703"/>
                <a:gd name="T55" fmla="*/ 20 h 705"/>
                <a:gd name="T56" fmla="*/ 22 w 703"/>
                <a:gd name="T57" fmla="*/ 22 h 705"/>
                <a:gd name="T58" fmla="*/ 20 w 703"/>
                <a:gd name="T59" fmla="*/ 23 h 705"/>
                <a:gd name="T60" fmla="*/ 18 w 703"/>
                <a:gd name="T61" fmla="*/ 25 h 705"/>
                <a:gd name="T62" fmla="*/ 15 w 703"/>
                <a:gd name="T63" fmla="*/ 25 h 705"/>
                <a:gd name="T64" fmla="*/ 12 w 703"/>
                <a:gd name="T65" fmla="*/ 25 h 705"/>
                <a:gd name="T66" fmla="*/ 10 w 703"/>
                <a:gd name="T67" fmla="*/ 25 h 705"/>
                <a:gd name="T68" fmla="*/ 7 w 703"/>
                <a:gd name="T69" fmla="*/ 23 h 705"/>
                <a:gd name="T70" fmla="*/ 5 w 703"/>
                <a:gd name="T71" fmla="*/ 21 h 705"/>
                <a:gd name="T72" fmla="*/ 4 w 703"/>
                <a:gd name="T73" fmla="*/ 19 h 705"/>
                <a:gd name="T74" fmla="*/ 3 w 703"/>
                <a:gd name="T75" fmla="*/ 16 h 705"/>
                <a:gd name="T76" fmla="*/ 3 w 703"/>
                <a:gd name="T77" fmla="*/ 14 h 705"/>
                <a:gd name="T78" fmla="*/ 3 w 703"/>
                <a:gd name="T79" fmla="*/ 11 h 705"/>
                <a:gd name="T80" fmla="*/ 4 w 703"/>
                <a:gd name="T81" fmla="*/ 8 h 705"/>
                <a:gd name="T82" fmla="*/ 6 w 703"/>
                <a:gd name="T83" fmla="*/ 6 h 705"/>
                <a:gd name="T84" fmla="*/ 8 w 703"/>
                <a:gd name="T85" fmla="*/ 4 h 705"/>
                <a:gd name="T86" fmla="*/ 11 w 703"/>
                <a:gd name="T87" fmla="*/ 3 h 705"/>
                <a:gd name="T88" fmla="*/ 13 w 703"/>
                <a:gd name="T89" fmla="*/ 3 h 705"/>
                <a:gd name="T90" fmla="*/ 16 w 703"/>
                <a:gd name="T91" fmla="*/ 3 h 705"/>
                <a:gd name="T92" fmla="*/ 19 w 703"/>
                <a:gd name="T93" fmla="*/ 4 h 705"/>
                <a:gd name="T94" fmla="*/ 21 w 703"/>
                <a:gd name="T95" fmla="*/ 5 h 705"/>
                <a:gd name="T96" fmla="*/ 23 w 703"/>
                <a:gd name="T97" fmla="*/ 7 h 705"/>
                <a:gd name="T98" fmla="*/ 24 w 703"/>
                <a:gd name="T99" fmla="*/ 10 h 705"/>
                <a:gd name="T100" fmla="*/ 25 w 703"/>
                <a:gd name="T101" fmla="*/ 12 h 70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03"/>
                <a:gd name="T154" fmla="*/ 0 h 705"/>
                <a:gd name="T155" fmla="*/ 703 w 703"/>
                <a:gd name="T156" fmla="*/ 705 h 70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03" h="705">
                  <a:moveTo>
                    <a:pt x="703" y="353"/>
                  </a:moveTo>
                  <a:lnTo>
                    <a:pt x="703" y="335"/>
                  </a:lnTo>
                  <a:lnTo>
                    <a:pt x="702" y="318"/>
                  </a:lnTo>
                  <a:lnTo>
                    <a:pt x="700" y="299"/>
                  </a:lnTo>
                  <a:lnTo>
                    <a:pt x="697" y="282"/>
                  </a:lnTo>
                  <a:lnTo>
                    <a:pt x="692" y="265"/>
                  </a:lnTo>
                  <a:lnTo>
                    <a:pt x="688" y="248"/>
                  </a:lnTo>
                  <a:lnTo>
                    <a:pt x="682" y="232"/>
                  </a:lnTo>
                  <a:lnTo>
                    <a:pt x="676" y="215"/>
                  </a:lnTo>
                  <a:lnTo>
                    <a:pt x="669" y="200"/>
                  </a:lnTo>
                  <a:lnTo>
                    <a:pt x="662" y="185"/>
                  </a:lnTo>
                  <a:lnTo>
                    <a:pt x="653" y="170"/>
                  </a:lnTo>
                  <a:lnTo>
                    <a:pt x="644" y="156"/>
                  </a:lnTo>
                  <a:lnTo>
                    <a:pt x="634" y="142"/>
                  </a:lnTo>
                  <a:lnTo>
                    <a:pt x="623" y="129"/>
                  </a:lnTo>
                  <a:lnTo>
                    <a:pt x="612" y="117"/>
                  </a:lnTo>
                  <a:lnTo>
                    <a:pt x="600" y="104"/>
                  </a:lnTo>
                  <a:lnTo>
                    <a:pt x="588" y="93"/>
                  </a:lnTo>
                  <a:lnTo>
                    <a:pt x="576" y="82"/>
                  </a:lnTo>
                  <a:lnTo>
                    <a:pt x="562" y="71"/>
                  </a:lnTo>
                  <a:lnTo>
                    <a:pt x="549" y="61"/>
                  </a:lnTo>
                  <a:lnTo>
                    <a:pt x="534" y="52"/>
                  </a:lnTo>
                  <a:lnTo>
                    <a:pt x="519" y="43"/>
                  </a:lnTo>
                  <a:lnTo>
                    <a:pt x="505" y="35"/>
                  </a:lnTo>
                  <a:lnTo>
                    <a:pt x="488" y="29"/>
                  </a:lnTo>
                  <a:lnTo>
                    <a:pt x="473" y="22"/>
                  </a:lnTo>
                  <a:lnTo>
                    <a:pt x="456" y="17"/>
                  </a:lnTo>
                  <a:lnTo>
                    <a:pt x="440" y="12"/>
                  </a:lnTo>
                  <a:lnTo>
                    <a:pt x="422" y="8"/>
                  </a:lnTo>
                  <a:lnTo>
                    <a:pt x="405" y="5"/>
                  </a:lnTo>
                  <a:lnTo>
                    <a:pt x="387" y="3"/>
                  </a:lnTo>
                  <a:lnTo>
                    <a:pt x="370" y="1"/>
                  </a:lnTo>
                  <a:lnTo>
                    <a:pt x="351" y="0"/>
                  </a:lnTo>
                  <a:lnTo>
                    <a:pt x="334" y="1"/>
                  </a:lnTo>
                  <a:lnTo>
                    <a:pt x="316" y="3"/>
                  </a:lnTo>
                  <a:lnTo>
                    <a:pt x="298" y="5"/>
                  </a:lnTo>
                  <a:lnTo>
                    <a:pt x="281" y="8"/>
                  </a:lnTo>
                  <a:lnTo>
                    <a:pt x="263" y="12"/>
                  </a:lnTo>
                  <a:lnTo>
                    <a:pt x="247" y="17"/>
                  </a:lnTo>
                  <a:lnTo>
                    <a:pt x="230" y="22"/>
                  </a:lnTo>
                  <a:lnTo>
                    <a:pt x="215" y="29"/>
                  </a:lnTo>
                  <a:lnTo>
                    <a:pt x="199" y="35"/>
                  </a:lnTo>
                  <a:lnTo>
                    <a:pt x="183" y="43"/>
                  </a:lnTo>
                  <a:lnTo>
                    <a:pt x="169" y="52"/>
                  </a:lnTo>
                  <a:lnTo>
                    <a:pt x="155" y="61"/>
                  </a:lnTo>
                  <a:lnTo>
                    <a:pt x="140" y="71"/>
                  </a:lnTo>
                  <a:lnTo>
                    <a:pt x="127" y="82"/>
                  </a:lnTo>
                  <a:lnTo>
                    <a:pt x="115" y="93"/>
                  </a:lnTo>
                  <a:lnTo>
                    <a:pt x="103" y="104"/>
                  </a:lnTo>
                  <a:lnTo>
                    <a:pt x="91" y="117"/>
                  </a:lnTo>
                  <a:lnTo>
                    <a:pt x="80" y="129"/>
                  </a:lnTo>
                  <a:lnTo>
                    <a:pt x="69" y="142"/>
                  </a:lnTo>
                  <a:lnTo>
                    <a:pt x="59" y="156"/>
                  </a:lnTo>
                  <a:lnTo>
                    <a:pt x="51" y="170"/>
                  </a:lnTo>
                  <a:lnTo>
                    <a:pt x="42" y="185"/>
                  </a:lnTo>
                  <a:lnTo>
                    <a:pt x="34" y="200"/>
                  </a:lnTo>
                  <a:lnTo>
                    <a:pt x="27" y="215"/>
                  </a:lnTo>
                  <a:lnTo>
                    <a:pt x="21" y="232"/>
                  </a:lnTo>
                  <a:lnTo>
                    <a:pt x="15" y="248"/>
                  </a:lnTo>
                  <a:lnTo>
                    <a:pt x="11" y="265"/>
                  </a:lnTo>
                  <a:lnTo>
                    <a:pt x="7" y="282"/>
                  </a:lnTo>
                  <a:lnTo>
                    <a:pt x="3" y="299"/>
                  </a:lnTo>
                  <a:lnTo>
                    <a:pt x="1" y="318"/>
                  </a:lnTo>
                  <a:lnTo>
                    <a:pt x="0" y="335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1" y="389"/>
                  </a:lnTo>
                  <a:lnTo>
                    <a:pt x="3" y="406"/>
                  </a:lnTo>
                  <a:lnTo>
                    <a:pt x="7" y="424"/>
                  </a:lnTo>
                  <a:lnTo>
                    <a:pt x="11" y="442"/>
                  </a:lnTo>
                  <a:lnTo>
                    <a:pt x="15" y="458"/>
                  </a:lnTo>
                  <a:lnTo>
                    <a:pt x="21" y="474"/>
                  </a:lnTo>
                  <a:lnTo>
                    <a:pt x="27" y="490"/>
                  </a:lnTo>
                  <a:lnTo>
                    <a:pt x="34" y="506"/>
                  </a:lnTo>
                  <a:lnTo>
                    <a:pt x="42" y="521"/>
                  </a:lnTo>
                  <a:lnTo>
                    <a:pt x="51" y="536"/>
                  </a:lnTo>
                  <a:lnTo>
                    <a:pt x="59" y="550"/>
                  </a:lnTo>
                  <a:lnTo>
                    <a:pt x="69" y="563"/>
                  </a:lnTo>
                  <a:lnTo>
                    <a:pt x="80" y="578"/>
                  </a:lnTo>
                  <a:lnTo>
                    <a:pt x="91" y="590"/>
                  </a:lnTo>
                  <a:lnTo>
                    <a:pt x="103" y="602"/>
                  </a:lnTo>
                  <a:lnTo>
                    <a:pt x="115" y="614"/>
                  </a:lnTo>
                  <a:lnTo>
                    <a:pt x="127" y="625"/>
                  </a:lnTo>
                  <a:lnTo>
                    <a:pt x="140" y="636"/>
                  </a:lnTo>
                  <a:lnTo>
                    <a:pt x="155" y="645"/>
                  </a:lnTo>
                  <a:lnTo>
                    <a:pt x="169" y="654"/>
                  </a:lnTo>
                  <a:lnTo>
                    <a:pt x="183" y="663"/>
                  </a:lnTo>
                  <a:lnTo>
                    <a:pt x="199" y="671"/>
                  </a:lnTo>
                  <a:lnTo>
                    <a:pt x="215" y="677"/>
                  </a:lnTo>
                  <a:lnTo>
                    <a:pt x="230" y="684"/>
                  </a:lnTo>
                  <a:lnTo>
                    <a:pt x="247" y="690"/>
                  </a:lnTo>
                  <a:lnTo>
                    <a:pt x="263" y="694"/>
                  </a:lnTo>
                  <a:lnTo>
                    <a:pt x="281" y="698"/>
                  </a:lnTo>
                  <a:lnTo>
                    <a:pt x="298" y="702"/>
                  </a:lnTo>
                  <a:lnTo>
                    <a:pt x="316" y="704"/>
                  </a:lnTo>
                  <a:lnTo>
                    <a:pt x="334" y="705"/>
                  </a:lnTo>
                  <a:lnTo>
                    <a:pt x="351" y="705"/>
                  </a:lnTo>
                  <a:lnTo>
                    <a:pt x="370" y="705"/>
                  </a:lnTo>
                  <a:lnTo>
                    <a:pt x="387" y="704"/>
                  </a:lnTo>
                  <a:lnTo>
                    <a:pt x="405" y="702"/>
                  </a:lnTo>
                  <a:lnTo>
                    <a:pt x="422" y="698"/>
                  </a:lnTo>
                  <a:lnTo>
                    <a:pt x="440" y="694"/>
                  </a:lnTo>
                  <a:lnTo>
                    <a:pt x="456" y="690"/>
                  </a:lnTo>
                  <a:lnTo>
                    <a:pt x="473" y="684"/>
                  </a:lnTo>
                  <a:lnTo>
                    <a:pt x="488" y="677"/>
                  </a:lnTo>
                  <a:lnTo>
                    <a:pt x="505" y="671"/>
                  </a:lnTo>
                  <a:lnTo>
                    <a:pt x="519" y="663"/>
                  </a:lnTo>
                  <a:lnTo>
                    <a:pt x="534" y="654"/>
                  </a:lnTo>
                  <a:lnTo>
                    <a:pt x="549" y="645"/>
                  </a:lnTo>
                  <a:lnTo>
                    <a:pt x="562" y="636"/>
                  </a:lnTo>
                  <a:lnTo>
                    <a:pt x="576" y="625"/>
                  </a:lnTo>
                  <a:lnTo>
                    <a:pt x="588" y="614"/>
                  </a:lnTo>
                  <a:lnTo>
                    <a:pt x="600" y="602"/>
                  </a:lnTo>
                  <a:lnTo>
                    <a:pt x="612" y="590"/>
                  </a:lnTo>
                  <a:lnTo>
                    <a:pt x="623" y="578"/>
                  </a:lnTo>
                  <a:lnTo>
                    <a:pt x="634" y="563"/>
                  </a:lnTo>
                  <a:lnTo>
                    <a:pt x="644" y="550"/>
                  </a:lnTo>
                  <a:lnTo>
                    <a:pt x="653" y="536"/>
                  </a:lnTo>
                  <a:lnTo>
                    <a:pt x="662" y="521"/>
                  </a:lnTo>
                  <a:lnTo>
                    <a:pt x="669" y="506"/>
                  </a:lnTo>
                  <a:lnTo>
                    <a:pt x="676" y="490"/>
                  </a:lnTo>
                  <a:lnTo>
                    <a:pt x="682" y="474"/>
                  </a:lnTo>
                  <a:lnTo>
                    <a:pt x="688" y="458"/>
                  </a:lnTo>
                  <a:lnTo>
                    <a:pt x="692" y="442"/>
                  </a:lnTo>
                  <a:lnTo>
                    <a:pt x="697" y="424"/>
                  </a:lnTo>
                  <a:lnTo>
                    <a:pt x="700" y="406"/>
                  </a:lnTo>
                  <a:lnTo>
                    <a:pt x="702" y="389"/>
                  </a:lnTo>
                  <a:lnTo>
                    <a:pt x="703" y="371"/>
                  </a:lnTo>
                  <a:lnTo>
                    <a:pt x="703" y="353"/>
                  </a:lnTo>
                  <a:close/>
                  <a:moveTo>
                    <a:pt x="633" y="353"/>
                  </a:moveTo>
                  <a:lnTo>
                    <a:pt x="633" y="368"/>
                  </a:lnTo>
                  <a:lnTo>
                    <a:pt x="632" y="382"/>
                  </a:lnTo>
                  <a:lnTo>
                    <a:pt x="630" y="395"/>
                  </a:lnTo>
                  <a:lnTo>
                    <a:pt x="628" y="410"/>
                  </a:lnTo>
                  <a:lnTo>
                    <a:pt x="624" y="424"/>
                  </a:lnTo>
                  <a:lnTo>
                    <a:pt x="621" y="437"/>
                  </a:lnTo>
                  <a:lnTo>
                    <a:pt x="617" y="450"/>
                  </a:lnTo>
                  <a:lnTo>
                    <a:pt x="611" y="462"/>
                  </a:lnTo>
                  <a:lnTo>
                    <a:pt x="606" y="476"/>
                  </a:lnTo>
                  <a:lnTo>
                    <a:pt x="599" y="488"/>
                  </a:lnTo>
                  <a:lnTo>
                    <a:pt x="593" y="500"/>
                  </a:lnTo>
                  <a:lnTo>
                    <a:pt x="585" y="511"/>
                  </a:lnTo>
                  <a:lnTo>
                    <a:pt x="577" y="522"/>
                  </a:lnTo>
                  <a:lnTo>
                    <a:pt x="569" y="533"/>
                  </a:lnTo>
                  <a:lnTo>
                    <a:pt x="561" y="542"/>
                  </a:lnTo>
                  <a:lnTo>
                    <a:pt x="551" y="552"/>
                  </a:lnTo>
                  <a:lnTo>
                    <a:pt x="541" y="561"/>
                  </a:lnTo>
                  <a:lnTo>
                    <a:pt x="531" y="570"/>
                  </a:lnTo>
                  <a:lnTo>
                    <a:pt x="520" y="579"/>
                  </a:lnTo>
                  <a:lnTo>
                    <a:pt x="509" y="586"/>
                  </a:lnTo>
                  <a:lnTo>
                    <a:pt x="498" y="594"/>
                  </a:lnTo>
                  <a:lnTo>
                    <a:pt x="486" y="601"/>
                  </a:lnTo>
                  <a:lnTo>
                    <a:pt x="474" y="607"/>
                  </a:lnTo>
                  <a:lnTo>
                    <a:pt x="461" y="613"/>
                  </a:lnTo>
                  <a:lnTo>
                    <a:pt x="449" y="618"/>
                  </a:lnTo>
                  <a:lnTo>
                    <a:pt x="436" y="623"/>
                  </a:lnTo>
                  <a:lnTo>
                    <a:pt x="422" y="626"/>
                  </a:lnTo>
                  <a:lnTo>
                    <a:pt x="408" y="629"/>
                  </a:lnTo>
                  <a:lnTo>
                    <a:pt x="395" y="631"/>
                  </a:lnTo>
                  <a:lnTo>
                    <a:pt x="381" y="634"/>
                  </a:lnTo>
                  <a:lnTo>
                    <a:pt x="367" y="635"/>
                  </a:lnTo>
                  <a:lnTo>
                    <a:pt x="351" y="635"/>
                  </a:lnTo>
                  <a:lnTo>
                    <a:pt x="337" y="635"/>
                  </a:lnTo>
                  <a:lnTo>
                    <a:pt x="323" y="634"/>
                  </a:lnTo>
                  <a:lnTo>
                    <a:pt x="308" y="631"/>
                  </a:lnTo>
                  <a:lnTo>
                    <a:pt x="295" y="629"/>
                  </a:lnTo>
                  <a:lnTo>
                    <a:pt x="281" y="626"/>
                  </a:lnTo>
                  <a:lnTo>
                    <a:pt x="268" y="623"/>
                  </a:lnTo>
                  <a:lnTo>
                    <a:pt x="255" y="618"/>
                  </a:lnTo>
                  <a:lnTo>
                    <a:pt x="243" y="613"/>
                  </a:lnTo>
                  <a:lnTo>
                    <a:pt x="229" y="607"/>
                  </a:lnTo>
                  <a:lnTo>
                    <a:pt x="217" y="601"/>
                  </a:lnTo>
                  <a:lnTo>
                    <a:pt x="205" y="594"/>
                  </a:lnTo>
                  <a:lnTo>
                    <a:pt x="194" y="586"/>
                  </a:lnTo>
                  <a:lnTo>
                    <a:pt x="183" y="579"/>
                  </a:lnTo>
                  <a:lnTo>
                    <a:pt x="172" y="570"/>
                  </a:lnTo>
                  <a:lnTo>
                    <a:pt x="162" y="561"/>
                  </a:lnTo>
                  <a:lnTo>
                    <a:pt x="153" y="552"/>
                  </a:lnTo>
                  <a:lnTo>
                    <a:pt x="143" y="542"/>
                  </a:lnTo>
                  <a:lnTo>
                    <a:pt x="134" y="533"/>
                  </a:lnTo>
                  <a:lnTo>
                    <a:pt x="126" y="522"/>
                  </a:lnTo>
                  <a:lnTo>
                    <a:pt x="119" y="511"/>
                  </a:lnTo>
                  <a:lnTo>
                    <a:pt x="111" y="500"/>
                  </a:lnTo>
                  <a:lnTo>
                    <a:pt x="104" y="488"/>
                  </a:lnTo>
                  <a:lnTo>
                    <a:pt x="98" y="476"/>
                  </a:lnTo>
                  <a:lnTo>
                    <a:pt x="92" y="462"/>
                  </a:lnTo>
                  <a:lnTo>
                    <a:pt x="87" y="450"/>
                  </a:lnTo>
                  <a:lnTo>
                    <a:pt x="82" y="437"/>
                  </a:lnTo>
                  <a:lnTo>
                    <a:pt x="79" y="424"/>
                  </a:lnTo>
                  <a:lnTo>
                    <a:pt x="76" y="410"/>
                  </a:lnTo>
                  <a:lnTo>
                    <a:pt x="74" y="395"/>
                  </a:lnTo>
                  <a:lnTo>
                    <a:pt x="71" y="382"/>
                  </a:lnTo>
                  <a:lnTo>
                    <a:pt x="70" y="368"/>
                  </a:lnTo>
                  <a:lnTo>
                    <a:pt x="70" y="353"/>
                  </a:lnTo>
                  <a:lnTo>
                    <a:pt x="70" y="338"/>
                  </a:lnTo>
                  <a:lnTo>
                    <a:pt x="71" y="324"/>
                  </a:lnTo>
                  <a:lnTo>
                    <a:pt x="74" y="310"/>
                  </a:lnTo>
                  <a:lnTo>
                    <a:pt x="76" y="297"/>
                  </a:lnTo>
                  <a:lnTo>
                    <a:pt x="79" y="282"/>
                  </a:lnTo>
                  <a:lnTo>
                    <a:pt x="82" y="269"/>
                  </a:lnTo>
                  <a:lnTo>
                    <a:pt x="87" y="256"/>
                  </a:lnTo>
                  <a:lnTo>
                    <a:pt x="92" y="243"/>
                  </a:lnTo>
                  <a:lnTo>
                    <a:pt x="98" y="231"/>
                  </a:lnTo>
                  <a:lnTo>
                    <a:pt x="104" y="219"/>
                  </a:lnTo>
                  <a:lnTo>
                    <a:pt x="111" y="207"/>
                  </a:lnTo>
                  <a:lnTo>
                    <a:pt x="119" y="196"/>
                  </a:lnTo>
                  <a:lnTo>
                    <a:pt x="126" y="185"/>
                  </a:lnTo>
                  <a:lnTo>
                    <a:pt x="134" y="174"/>
                  </a:lnTo>
                  <a:lnTo>
                    <a:pt x="143" y="164"/>
                  </a:lnTo>
                  <a:lnTo>
                    <a:pt x="153" y="154"/>
                  </a:lnTo>
                  <a:lnTo>
                    <a:pt x="162" y="144"/>
                  </a:lnTo>
                  <a:lnTo>
                    <a:pt x="172" y="135"/>
                  </a:lnTo>
                  <a:lnTo>
                    <a:pt x="183" y="128"/>
                  </a:lnTo>
                  <a:lnTo>
                    <a:pt x="194" y="119"/>
                  </a:lnTo>
                  <a:lnTo>
                    <a:pt x="205" y="112"/>
                  </a:lnTo>
                  <a:lnTo>
                    <a:pt x="217" y="106"/>
                  </a:lnTo>
                  <a:lnTo>
                    <a:pt x="229" y="99"/>
                  </a:lnTo>
                  <a:lnTo>
                    <a:pt x="243" y="94"/>
                  </a:lnTo>
                  <a:lnTo>
                    <a:pt x="255" y="88"/>
                  </a:lnTo>
                  <a:lnTo>
                    <a:pt x="268" y="84"/>
                  </a:lnTo>
                  <a:lnTo>
                    <a:pt x="281" y="80"/>
                  </a:lnTo>
                  <a:lnTo>
                    <a:pt x="295" y="77"/>
                  </a:lnTo>
                  <a:lnTo>
                    <a:pt x="308" y="75"/>
                  </a:lnTo>
                  <a:lnTo>
                    <a:pt x="323" y="73"/>
                  </a:lnTo>
                  <a:lnTo>
                    <a:pt x="337" y="72"/>
                  </a:lnTo>
                  <a:lnTo>
                    <a:pt x="351" y="72"/>
                  </a:lnTo>
                  <a:lnTo>
                    <a:pt x="367" y="72"/>
                  </a:lnTo>
                  <a:lnTo>
                    <a:pt x="381" y="73"/>
                  </a:lnTo>
                  <a:lnTo>
                    <a:pt x="395" y="75"/>
                  </a:lnTo>
                  <a:lnTo>
                    <a:pt x="408" y="77"/>
                  </a:lnTo>
                  <a:lnTo>
                    <a:pt x="422" y="80"/>
                  </a:lnTo>
                  <a:lnTo>
                    <a:pt x="436" y="84"/>
                  </a:lnTo>
                  <a:lnTo>
                    <a:pt x="449" y="88"/>
                  </a:lnTo>
                  <a:lnTo>
                    <a:pt x="461" y="94"/>
                  </a:lnTo>
                  <a:lnTo>
                    <a:pt x="474" y="99"/>
                  </a:lnTo>
                  <a:lnTo>
                    <a:pt x="486" y="106"/>
                  </a:lnTo>
                  <a:lnTo>
                    <a:pt x="498" y="112"/>
                  </a:lnTo>
                  <a:lnTo>
                    <a:pt x="509" y="119"/>
                  </a:lnTo>
                  <a:lnTo>
                    <a:pt x="520" y="128"/>
                  </a:lnTo>
                  <a:lnTo>
                    <a:pt x="531" y="135"/>
                  </a:lnTo>
                  <a:lnTo>
                    <a:pt x="541" y="144"/>
                  </a:lnTo>
                  <a:lnTo>
                    <a:pt x="551" y="154"/>
                  </a:lnTo>
                  <a:lnTo>
                    <a:pt x="561" y="164"/>
                  </a:lnTo>
                  <a:lnTo>
                    <a:pt x="569" y="174"/>
                  </a:lnTo>
                  <a:lnTo>
                    <a:pt x="577" y="185"/>
                  </a:lnTo>
                  <a:lnTo>
                    <a:pt x="585" y="196"/>
                  </a:lnTo>
                  <a:lnTo>
                    <a:pt x="593" y="207"/>
                  </a:lnTo>
                  <a:lnTo>
                    <a:pt x="599" y="219"/>
                  </a:lnTo>
                  <a:lnTo>
                    <a:pt x="606" y="231"/>
                  </a:lnTo>
                  <a:lnTo>
                    <a:pt x="611" y="243"/>
                  </a:lnTo>
                  <a:lnTo>
                    <a:pt x="617" y="256"/>
                  </a:lnTo>
                  <a:lnTo>
                    <a:pt x="621" y="269"/>
                  </a:lnTo>
                  <a:lnTo>
                    <a:pt x="624" y="282"/>
                  </a:lnTo>
                  <a:lnTo>
                    <a:pt x="628" y="297"/>
                  </a:lnTo>
                  <a:lnTo>
                    <a:pt x="630" y="310"/>
                  </a:lnTo>
                  <a:lnTo>
                    <a:pt x="632" y="324"/>
                  </a:lnTo>
                  <a:lnTo>
                    <a:pt x="633" y="338"/>
                  </a:lnTo>
                  <a:lnTo>
                    <a:pt x="633" y="353"/>
                  </a:lnTo>
                  <a:close/>
                </a:path>
              </a:pathLst>
            </a:custGeom>
            <a:solidFill>
              <a:srgbClr val="CF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0" name="Freeform 41"/>
            <p:cNvSpPr>
              <a:spLocks noEditPoints="1"/>
            </p:cNvSpPr>
            <p:nvPr/>
          </p:nvSpPr>
          <p:spPr bwMode="auto">
            <a:xfrm>
              <a:off x="1705" y="2144"/>
              <a:ext cx="126" cy="127"/>
            </a:xfrm>
            <a:custGeom>
              <a:avLst/>
              <a:gdLst>
                <a:gd name="T0" fmla="*/ 25 w 633"/>
                <a:gd name="T1" fmla="*/ 10 h 635"/>
                <a:gd name="T2" fmla="*/ 24 w 633"/>
                <a:gd name="T3" fmla="*/ 7 h 635"/>
                <a:gd name="T4" fmla="*/ 22 w 633"/>
                <a:gd name="T5" fmla="*/ 5 h 635"/>
                <a:gd name="T6" fmla="*/ 20 w 633"/>
                <a:gd name="T7" fmla="*/ 3 h 635"/>
                <a:gd name="T8" fmla="*/ 18 w 633"/>
                <a:gd name="T9" fmla="*/ 1 h 635"/>
                <a:gd name="T10" fmla="*/ 14 w 633"/>
                <a:gd name="T11" fmla="*/ 0 h 635"/>
                <a:gd name="T12" fmla="*/ 11 w 633"/>
                <a:gd name="T13" fmla="*/ 0 h 635"/>
                <a:gd name="T14" fmla="*/ 8 w 633"/>
                <a:gd name="T15" fmla="*/ 1 h 635"/>
                <a:gd name="T16" fmla="*/ 6 w 633"/>
                <a:gd name="T17" fmla="*/ 2 h 635"/>
                <a:gd name="T18" fmla="*/ 3 w 633"/>
                <a:gd name="T19" fmla="*/ 4 h 635"/>
                <a:gd name="T20" fmla="*/ 1 w 633"/>
                <a:gd name="T21" fmla="*/ 7 h 635"/>
                <a:gd name="T22" fmla="*/ 0 w 633"/>
                <a:gd name="T23" fmla="*/ 10 h 635"/>
                <a:gd name="T24" fmla="*/ 0 w 633"/>
                <a:gd name="T25" fmla="*/ 13 h 635"/>
                <a:gd name="T26" fmla="*/ 0 w 633"/>
                <a:gd name="T27" fmla="*/ 16 h 635"/>
                <a:gd name="T28" fmla="*/ 1 w 633"/>
                <a:gd name="T29" fmla="*/ 19 h 635"/>
                <a:gd name="T30" fmla="*/ 3 w 633"/>
                <a:gd name="T31" fmla="*/ 21 h 635"/>
                <a:gd name="T32" fmla="*/ 6 w 633"/>
                <a:gd name="T33" fmla="*/ 23 h 635"/>
                <a:gd name="T34" fmla="*/ 8 w 633"/>
                <a:gd name="T35" fmla="*/ 25 h 635"/>
                <a:gd name="T36" fmla="*/ 11 w 633"/>
                <a:gd name="T37" fmla="*/ 25 h 635"/>
                <a:gd name="T38" fmla="*/ 14 w 633"/>
                <a:gd name="T39" fmla="*/ 25 h 635"/>
                <a:gd name="T40" fmla="*/ 18 w 633"/>
                <a:gd name="T41" fmla="*/ 24 h 635"/>
                <a:gd name="T42" fmla="*/ 20 w 633"/>
                <a:gd name="T43" fmla="*/ 23 h 635"/>
                <a:gd name="T44" fmla="*/ 22 w 633"/>
                <a:gd name="T45" fmla="*/ 21 h 635"/>
                <a:gd name="T46" fmla="*/ 24 w 633"/>
                <a:gd name="T47" fmla="*/ 18 h 635"/>
                <a:gd name="T48" fmla="*/ 25 w 633"/>
                <a:gd name="T49" fmla="*/ 15 h 635"/>
                <a:gd name="T50" fmla="*/ 22 w 633"/>
                <a:gd name="T51" fmla="*/ 13 h 635"/>
                <a:gd name="T52" fmla="*/ 22 w 633"/>
                <a:gd name="T53" fmla="*/ 15 h 635"/>
                <a:gd name="T54" fmla="*/ 21 w 633"/>
                <a:gd name="T55" fmla="*/ 17 h 635"/>
                <a:gd name="T56" fmla="*/ 20 w 633"/>
                <a:gd name="T57" fmla="*/ 19 h 635"/>
                <a:gd name="T58" fmla="*/ 18 w 633"/>
                <a:gd name="T59" fmla="*/ 21 h 635"/>
                <a:gd name="T60" fmla="*/ 16 w 633"/>
                <a:gd name="T61" fmla="*/ 22 h 635"/>
                <a:gd name="T62" fmla="*/ 14 w 633"/>
                <a:gd name="T63" fmla="*/ 23 h 635"/>
                <a:gd name="T64" fmla="*/ 11 w 633"/>
                <a:gd name="T65" fmla="*/ 22 h 635"/>
                <a:gd name="T66" fmla="*/ 9 w 633"/>
                <a:gd name="T67" fmla="*/ 22 h 635"/>
                <a:gd name="T68" fmla="*/ 7 w 633"/>
                <a:gd name="T69" fmla="*/ 21 h 635"/>
                <a:gd name="T70" fmla="*/ 5 w 633"/>
                <a:gd name="T71" fmla="*/ 19 h 635"/>
                <a:gd name="T72" fmla="*/ 4 w 633"/>
                <a:gd name="T73" fmla="*/ 17 h 635"/>
                <a:gd name="T74" fmla="*/ 3 w 633"/>
                <a:gd name="T75" fmla="*/ 15 h 635"/>
                <a:gd name="T76" fmla="*/ 3 w 633"/>
                <a:gd name="T77" fmla="*/ 12 h 635"/>
                <a:gd name="T78" fmla="*/ 3 w 633"/>
                <a:gd name="T79" fmla="*/ 10 h 635"/>
                <a:gd name="T80" fmla="*/ 4 w 633"/>
                <a:gd name="T81" fmla="*/ 8 h 635"/>
                <a:gd name="T82" fmla="*/ 6 w 633"/>
                <a:gd name="T83" fmla="*/ 6 h 635"/>
                <a:gd name="T84" fmla="*/ 8 w 633"/>
                <a:gd name="T85" fmla="*/ 4 h 635"/>
                <a:gd name="T86" fmla="*/ 10 w 633"/>
                <a:gd name="T87" fmla="*/ 3 h 635"/>
                <a:gd name="T88" fmla="*/ 12 w 633"/>
                <a:gd name="T89" fmla="*/ 3 h 635"/>
                <a:gd name="T90" fmla="*/ 15 w 633"/>
                <a:gd name="T91" fmla="*/ 3 h 635"/>
                <a:gd name="T92" fmla="*/ 17 w 633"/>
                <a:gd name="T93" fmla="*/ 4 h 635"/>
                <a:gd name="T94" fmla="*/ 19 w 633"/>
                <a:gd name="T95" fmla="*/ 5 h 635"/>
                <a:gd name="T96" fmla="*/ 20 w 633"/>
                <a:gd name="T97" fmla="*/ 7 h 635"/>
                <a:gd name="T98" fmla="*/ 21 w 633"/>
                <a:gd name="T99" fmla="*/ 9 h 635"/>
                <a:gd name="T100" fmla="*/ 22 w 633"/>
                <a:gd name="T101" fmla="*/ 11 h 63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33"/>
                <a:gd name="T154" fmla="*/ 0 h 635"/>
                <a:gd name="T155" fmla="*/ 633 w 633"/>
                <a:gd name="T156" fmla="*/ 635 h 63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33" h="635">
                  <a:moveTo>
                    <a:pt x="633" y="318"/>
                  </a:moveTo>
                  <a:lnTo>
                    <a:pt x="633" y="302"/>
                  </a:lnTo>
                  <a:lnTo>
                    <a:pt x="632" y="286"/>
                  </a:lnTo>
                  <a:lnTo>
                    <a:pt x="630" y="269"/>
                  </a:lnTo>
                  <a:lnTo>
                    <a:pt x="627" y="254"/>
                  </a:lnTo>
                  <a:lnTo>
                    <a:pt x="623" y="239"/>
                  </a:lnTo>
                  <a:lnTo>
                    <a:pt x="619" y="223"/>
                  </a:lnTo>
                  <a:lnTo>
                    <a:pt x="615" y="209"/>
                  </a:lnTo>
                  <a:lnTo>
                    <a:pt x="609" y="195"/>
                  </a:lnTo>
                  <a:lnTo>
                    <a:pt x="603" y="180"/>
                  </a:lnTo>
                  <a:lnTo>
                    <a:pt x="595" y="167"/>
                  </a:lnTo>
                  <a:lnTo>
                    <a:pt x="587" y="154"/>
                  </a:lnTo>
                  <a:lnTo>
                    <a:pt x="579" y="141"/>
                  </a:lnTo>
                  <a:lnTo>
                    <a:pt x="571" y="129"/>
                  </a:lnTo>
                  <a:lnTo>
                    <a:pt x="561" y="117"/>
                  </a:lnTo>
                  <a:lnTo>
                    <a:pt x="551" y="105"/>
                  </a:lnTo>
                  <a:lnTo>
                    <a:pt x="541" y="94"/>
                  </a:lnTo>
                  <a:lnTo>
                    <a:pt x="530" y="84"/>
                  </a:lnTo>
                  <a:lnTo>
                    <a:pt x="518" y="73"/>
                  </a:lnTo>
                  <a:lnTo>
                    <a:pt x="506" y="64"/>
                  </a:lnTo>
                  <a:lnTo>
                    <a:pt x="494" y="55"/>
                  </a:lnTo>
                  <a:lnTo>
                    <a:pt x="481" y="47"/>
                  </a:lnTo>
                  <a:lnTo>
                    <a:pt x="468" y="39"/>
                  </a:lnTo>
                  <a:lnTo>
                    <a:pt x="454" y="32"/>
                  </a:lnTo>
                  <a:lnTo>
                    <a:pt x="440" y="26"/>
                  </a:lnTo>
                  <a:lnTo>
                    <a:pt x="426" y="20"/>
                  </a:lnTo>
                  <a:lnTo>
                    <a:pt x="411" y="16"/>
                  </a:lnTo>
                  <a:lnTo>
                    <a:pt x="396" y="11"/>
                  </a:lnTo>
                  <a:lnTo>
                    <a:pt x="381" y="7"/>
                  </a:lnTo>
                  <a:lnTo>
                    <a:pt x="364" y="5"/>
                  </a:lnTo>
                  <a:lnTo>
                    <a:pt x="349" y="3"/>
                  </a:lnTo>
                  <a:lnTo>
                    <a:pt x="333" y="2"/>
                  </a:lnTo>
                  <a:lnTo>
                    <a:pt x="316" y="0"/>
                  </a:lnTo>
                  <a:lnTo>
                    <a:pt x="301" y="2"/>
                  </a:lnTo>
                  <a:lnTo>
                    <a:pt x="284" y="3"/>
                  </a:lnTo>
                  <a:lnTo>
                    <a:pt x="268" y="5"/>
                  </a:lnTo>
                  <a:lnTo>
                    <a:pt x="253" y="7"/>
                  </a:lnTo>
                  <a:lnTo>
                    <a:pt x="237" y="11"/>
                  </a:lnTo>
                  <a:lnTo>
                    <a:pt x="223" y="16"/>
                  </a:lnTo>
                  <a:lnTo>
                    <a:pt x="208" y="20"/>
                  </a:lnTo>
                  <a:lnTo>
                    <a:pt x="193" y="26"/>
                  </a:lnTo>
                  <a:lnTo>
                    <a:pt x="179" y="32"/>
                  </a:lnTo>
                  <a:lnTo>
                    <a:pt x="166" y="39"/>
                  </a:lnTo>
                  <a:lnTo>
                    <a:pt x="153" y="47"/>
                  </a:lnTo>
                  <a:lnTo>
                    <a:pt x="140" y="55"/>
                  </a:lnTo>
                  <a:lnTo>
                    <a:pt x="127" y="64"/>
                  </a:lnTo>
                  <a:lnTo>
                    <a:pt x="115" y="73"/>
                  </a:lnTo>
                  <a:lnTo>
                    <a:pt x="103" y="84"/>
                  </a:lnTo>
                  <a:lnTo>
                    <a:pt x="92" y="94"/>
                  </a:lnTo>
                  <a:lnTo>
                    <a:pt x="82" y="105"/>
                  </a:lnTo>
                  <a:lnTo>
                    <a:pt x="73" y="117"/>
                  </a:lnTo>
                  <a:lnTo>
                    <a:pt x="63" y="129"/>
                  </a:lnTo>
                  <a:lnTo>
                    <a:pt x="54" y="141"/>
                  </a:lnTo>
                  <a:lnTo>
                    <a:pt x="45" y="154"/>
                  </a:lnTo>
                  <a:lnTo>
                    <a:pt x="37" y="167"/>
                  </a:lnTo>
                  <a:lnTo>
                    <a:pt x="31" y="180"/>
                  </a:lnTo>
                  <a:lnTo>
                    <a:pt x="24" y="195"/>
                  </a:lnTo>
                  <a:lnTo>
                    <a:pt x="19" y="209"/>
                  </a:lnTo>
                  <a:lnTo>
                    <a:pt x="14" y="223"/>
                  </a:lnTo>
                  <a:lnTo>
                    <a:pt x="10" y="239"/>
                  </a:lnTo>
                  <a:lnTo>
                    <a:pt x="7" y="254"/>
                  </a:lnTo>
                  <a:lnTo>
                    <a:pt x="3" y="269"/>
                  </a:lnTo>
                  <a:lnTo>
                    <a:pt x="1" y="286"/>
                  </a:lnTo>
                  <a:lnTo>
                    <a:pt x="0" y="302"/>
                  </a:lnTo>
                  <a:lnTo>
                    <a:pt x="0" y="318"/>
                  </a:lnTo>
                  <a:lnTo>
                    <a:pt x="0" y="334"/>
                  </a:lnTo>
                  <a:lnTo>
                    <a:pt x="1" y="351"/>
                  </a:lnTo>
                  <a:lnTo>
                    <a:pt x="3" y="366"/>
                  </a:lnTo>
                  <a:lnTo>
                    <a:pt x="7" y="382"/>
                  </a:lnTo>
                  <a:lnTo>
                    <a:pt x="10" y="398"/>
                  </a:lnTo>
                  <a:lnTo>
                    <a:pt x="14" y="412"/>
                  </a:lnTo>
                  <a:lnTo>
                    <a:pt x="19" y="427"/>
                  </a:lnTo>
                  <a:lnTo>
                    <a:pt x="24" y="442"/>
                  </a:lnTo>
                  <a:lnTo>
                    <a:pt x="31" y="456"/>
                  </a:lnTo>
                  <a:lnTo>
                    <a:pt x="37" y="469"/>
                  </a:lnTo>
                  <a:lnTo>
                    <a:pt x="45" y="482"/>
                  </a:lnTo>
                  <a:lnTo>
                    <a:pt x="54" y="495"/>
                  </a:lnTo>
                  <a:lnTo>
                    <a:pt x="63" y="507"/>
                  </a:lnTo>
                  <a:lnTo>
                    <a:pt x="73" y="520"/>
                  </a:lnTo>
                  <a:lnTo>
                    <a:pt x="82" y="532"/>
                  </a:lnTo>
                  <a:lnTo>
                    <a:pt x="92" y="543"/>
                  </a:lnTo>
                  <a:lnTo>
                    <a:pt x="103" y="552"/>
                  </a:lnTo>
                  <a:lnTo>
                    <a:pt x="115" y="562"/>
                  </a:lnTo>
                  <a:lnTo>
                    <a:pt x="127" y="572"/>
                  </a:lnTo>
                  <a:lnTo>
                    <a:pt x="140" y="581"/>
                  </a:lnTo>
                  <a:lnTo>
                    <a:pt x="153" y="589"/>
                  </a:lnTo>
                  <a:lnTo>
                    <a:pt x="166" y="596"/>
                  </a:lnTo>
                  <a:lnTo>
                    <a:pt x="179" y="604"/>
                  </a:lnTo>
                  <a:lnTo>
                    <a:pt x="193" y="610"/>
                  </a:lnTo>
                  <a:lnTo>
                    <a:pt x="208" y="616"/>
                  </a:lnTo>
                  <a:lnTo>
                    <a:pt x="223" y="620"/>
                  </a:lnTo>
                  <a:lnTo>
                    <a:pt x="237" y="625"/>
                  </a:lnTo>
                  <a:lnTo>
                    <a:pt x="253" y="628"/>
                  </a:lnTo>
                  <a:lnTo>
                    <a:pt x="268" y="631"/>
                  </a:lnTo>
                  <a:lnTo>
                    <a:pt x="284" y="634"/>
                  </a:lnTo>
                  <a:lnTo>
                    <a:pt x="301" y="635"/>
                  </a:lnTo>
                  <a:lnTo>
                    <a:pt x="316" y="635"/>
                  </a:lnTo>
                  <a:lnTo>
                    <a:pt x="333" y="635"/>
                  </a:lnTo>
                  <a:lnTo>
                    <a:pt x="349" y="634"/>
                  </a:lnTo>
                  <a:lnTo>
                    <a:pt x="364" y="631"/>
                  </a:lnTo>
                  <a:lnTo>
                    <a:pt x="381" y="628"/>
                  </a:lnTo>
                  <a:lnTo>
                    <a:pt x="396" y="625"/>
                  </a:lnTo>
                  <a:lnTo>
                    <a:pt x="411" y="620"/>
                  </a:lnTo>
                  <a:lnTo>
                    <a:pt x="426" y="616"/>
                  </a:lnTo>
                  <a:lnTo>
                    <a:pt x="440" y="610"/>
                  </a:lnTo>
                  <a:lnTo>
                    <a:pt x="454" y="604"/>
                  </a:lnTo>
                  <a:lnTo>
                    <a:pt x="468" y="596"/>
                  </a:lnTo>
                  <a:lnTo>
                    <a:pt x="481" y="589"/>
                  </a:lnTo>
                  <a:lnTo>
                    <a:pt x="494" y="581"/>
                  </a:lnTo>
                  <a:lnTo>
                    <a:pt x="506" y="572"/>
                  </a:lnTo>
                  <a:lnTo>
                    <a:pt x="518" y="562"/>
                  </a:lnTo>
                  <a:lnTo>
                    <a:pt x="530" y="552"/>
                  </a:lnTo>
                  <a:lnTo>
                    <a:pt x="541" y="543"/>
                  </a:lnTo>
                  <a:lnTo>
                    <a:pt x="551" y="532"/>
                  </a:lnTo>
                  <a:lnTo>
                    <a:pt x="561" y="520"/>
                  </a:lnTo>
                  <a:lnTo>
                    <a:pt x="571" y="507"/>
                  </a:lnTo>
                  <a:lnTo>
                    <a:pt x="579" y="495"/>
                  </a:lnTo>
                  <a:lnTo>
                    <a:pt x="587" y="482"/>
                  </a:lnTo>
                  <a:lnTo>
                    <a:pt x="595" y="469"/>
                  </a:lnTo>
                  <a:lnTo>
                    <a:pt x="603" y="456"/>
                  </a:lnTo>
                  <a:lnTo>
                    <a:pt x="609" y="442"/>
                  </a:lnTo>
                  <a:lnTo>
                    <a:pt x="615" y="427"/>
                  </a:lnTo>
                  <a:lnTo>
                    <a:pt x="619" y="412"/>
                  </a:lnTo>
                  <a:lnTo>
                    <a:pt x="623" y="398"/>
                  </a:lnTo>
                  <a:lnTo>
                    <a:pt x="627" y="382"/>
                  </a:lnTo>
                  <a:lnTo>
                    <a:pt x="630" y="366"/>
                  </a:lnTo>
                  <a:lnTo>
                    <a:pt x="632" y="351"/>
                  </a:lnTo>
                  <a:lnTo>
                    <a:pt x="633" y="334"/>
                  </a:lnTo>
                  <a:lnTo>
                    <a:pt x="633" y="318"/>
                  </a:lnTo>
                  <a:close/>
                  <a:moveTo>
                    <a:pt x="563" y="318"/>
                  </a:moveTo>
                  <a:lnTo>
                    <a:pt x="563" y="331"/>
                  </a:lnTo>
                  <a:lnTo>
                    <a:pt x="562" y="343"/>
                  </a:lnTo>
                  <a:lnTo>
                    <a:pt x="561" y="356"/>
                  </a:lnTo>
                  <a:lnTo>
                    <a:pt x="559" y="368"/>
                  </a:lnTo>
                  <a:lnTo>
                    <a:pt x="555" y="380"/>
                  </a:lnTo>
                  <a:lnTo>
                    <a:pt x="552" y="391"/>
                  </a:lnTo>
                  <a:lnTo>
                    <a:pt x="548" y="403"/>
                  </a:lnTo>
                  <a:lnTo>
                    <a:pt x="543" y="414"/>
                  </a:lnTo>
                  <a:lnTo>
                    <a:pt x="539" y="425"/>
                  </a:lnTo>
                  <a:lnTo>
                    <a:pt x="533" y="435"/>
                  </a:lnTo>
                  <a:lnTo>
                    <a:pt x="528" y="446"/>
                  </a:lnTo>
                  <a:lnTo>
                    <a:pt x="521" y="456"/>
                  </a:lnTo>
                  <a:lnTo>
                    <a:pt x="514" y="466"/>
                  </a:lnTo>
                  <a:lnTo>
                    <a:pt x="507" y="475"/>
                  </a:lnTo>
                  <a:lnTo>
                    <a:pt x="499" y="483"/>
                  </a:lnTo>
                  <a:lnTo>
                    <a:pt x="491" y="492"/>
                  </a:lnTo>
                  <a:lnTo>
                    <a:pt x="483" y="501"/>
                  </a:lnTo>
                  <a:lnTo>
                    <a:pt x="473" y="509"/>
                  </a:lnTo>
                  <a:lnTo>
                    <a:pt x="464" y="515"/>
                  </a:lnTo>
                  <a:lnTo>
                    <a:pt x="454" y="523"/>
                  </a:lnTo>
                  <a:lnTo>
                    <a:pt x="445" y="528"/>
                  </a:lnTo>
                  <a:lnTo>
                    <a:pt x="435" y="535"/>
                  </a:lnTo>
                  <a:lnTo>
                    <a:pt x="424" y="540"/>
                  </a:lnTo>
                  <a:lnTo>
                    <a:pt x="413" y="545"/>
                  </a:lnTo>
                  <a:lnTo>
                    <a:pt x="402" y="549"/>
                  </a:lnTo>
                  <a:lnTo>
                    <a:pt x="390" y="554"/>
                  </a:lnTo>
                  <a:lnTo>
                    <a:pt x="379" y="557"/>
                  </a:lnTo>
                  <a:lnTo>
                    <a:pt x="367" y="559"/>
                  </a:lnTo>
                  <a:lnTo>
                    <a:pt x="355" y="561"/>
                  </a:lnTo>
                  <a:lnTo>
                    <a:pt x="341" y="563"/>
                  </a:lnTo>
                  <a:lnTo>
                    <a:pt x="329" y="565"/>
                  </a:lnTo>
                  <a:lnTo>
                    <a:pt x="316" y="565"/>
                  </a:lnTo>
                  <a:lnTo>
                    <a:pt x="304" y="565"/>
                  </a:lnTo>
                  <a:lnTo>
                    <a:pt x="292" y="563"/>
                  </a:lnTo>
                  <a:lnTo>
                    <a:pt x="279" y="561"/>
                  </a:lnTo>
                  <a:lnTo>
                    <a:pt x="267" y="559"/>
                  </a:lnTo>
                  <a:lnTo>
                    <a:pt x="255" y="557"/>
                  </a:lnTo>
                  <a:lnTo>
                    <a:pt x="244" y="554"/>
                  </a:lnTo>
                  <a:lnTo>
                    <a:pt x="232" y="549"/>
                  </a:lnTo>
                  <a:lnTo>
                    <a:pt x="221" y="545"/>
                  </a:lnTo>
                  <a:lnTo>
                    <a:pt x="210" y="540"/>
                  </a:lnTo>
                  <a:lnTo>
                    <a:pt x="199" y="535"/>
                  </a:lnTo>
                  <a:lnTo>
                    <a:pt x="189" y="528"/>
                  </a:lnTo>
                  <a:lnTo>
                    <a:pt x="179" y="523"/>
                  </a:lnTo>
                  <a:lnTo>
                    <a:pt x="169" y="515"/>
                  </a:lnTo>
                  <a:lnTo>
                    <a:pt x="160" y="509"/>
                  </a:lnTo>
                  <a:lnTo>
                    <a:pt x="150" y="501"/>
                  </a:lnTo>
                  <a:lnTo>
                    <a:pt x="143" y="492"/>
                  </a:lnTo>
                  <a:lnTo>
                    <a:pt x="134" y="483"/>
                  </a:lnTo>
                  <a:lnTo>
                    <a:pt x="126" y="475"/>
                  </a:lnTo>
                  <a:lnTo>
                    <a:pt x="119" y="466"/>
                  </a:lnTo>
                  <a:lnTo>
                    <a:pt x="112" y="456"/>
                  </a:lnTo>
                  <a:lnTo>
                    <a:pt x="105" y="446"/>
                  </a:lnTo>
                  <a:lnTo>
                    <a:pt x="100" y="435"/>
                  </a:lnTo>
                  <a:lnTo>
                    <a:pt x="95" y="425"/>
                  </a:lnTo>
                  <a:lnTo>
                    <a:pt x="89" y="414"/>
                  </a:lnTo>
                  <a:lnTo>
                    <a:pt x="85" y="403"/>
                  </a:lnTo>
                  <a:lnTo>
                    <a:pt x="81" y="391"/>
                  </a:lnTo>
                  <a:lnTo>
                    <a:pt x="78" y="380"/>
                  </a:lnTo>
                  <a:lnTo>
                    <a:pt x="75" y="368"/>
                  </a:lnTo>
                  <a:lnTo>
                    <a:pt x="73" y="356"/>
                  </a:lnTo>
                  <a:lnTo>
                    <a:pt x="71" y="343"/>
                  </a:lnTo>
                  <a:lnTo>
                    <a:pt x="70" y="331"/>
                  </a:lnTo>
                  <a:lnTo>
                    <a:pt x="70" y="318"/>
                  </a:lnTo>
                  <a:lnTo>
                    <a:pt x="70" y="306"/>
                  </a:lnTo>
                  <a:lnTo>
                    <a:pt x="71" y="292"/>
                  </a:lnTo>
                  <a:lnTo>
                    <a:pt x="73" y="280"/>
                  </a:lnTo>
                  <a:lnTo>
                    <a:pt x="75" y="268"/>
                  </a:lnTo>
                  <a:lnTo>
                    <a:pt x="78" y="256"/>
                  </a:lnTo>
                  <a:lnTo>
                    <a:pt x="81" y="245"/>
                  </a:lnTo>
                  <a:lnTo>
                    <a:pt x="85" y="233"/>
                  </a:lnTo>
                  <a:lnTo>
                    <a:pt x="89" y="222"/>
                  </a:lnTo>
                  <a:lnTo>
                    <a:pt x="95" y="211"/>
                  </a:lnTo>
                  <a:lnTo>
                    <a:pt x="100" y="200"/>
                  </a:lnTo>
                  <a:lnTo>
                    <a:pt x="105" y="190"/>
                  </a:lnTo>
                  <a:lnTo>
                    <a:pt x="112" y="180"/>
                  </a:lnTo>
                  <a:lnTo>
                    <a:pt x="119" y="171"/>
                  </a:lnTo>
                  <a:lnTo>
                    <a:pt x="126" y="161"/>
                  </a:lnTo>
                  <a:lnTo>
                    <a:pt x="134" y="152"/>
                  </a:lnTo>
                  <a:lnTo>
                    <a:pt x="143" y="144"/>
                  </a:lnTo>
                  <a:lnTo>
                    <a:pt x="150" y="135"/>
                  </a:lnTo>
                  <a:lnTo>
                    <a:pt x="160" y="128"/>
                  </a:lnTo>
                  <a:lnTo>
                    <a:pt x="169" y="120"/>
                  </a:lnTo>
                  <a:lnTo>
                    <a:pt x="179" y="114"/>
                  </a:lnTo>
                  <a:lnTo>
                    <a:pt x="189" y="107"/>
                  </a:lnTo>
                  <a:lnTo>
                    <a:pt x="199" y="101"/>
                  </a:lnTo>
                  <a:lnTo>
                    <a:pt x="210" y="96"/>
                  </a:lnTo>
                  <a:lnTo>
                    <a:pt x="221" y="90"/>
                  </a:lnTo>
                  <a:lnTo>
                    <a:pt x="232" y="86"/>
                  </a:lnTo>
                  <a:lnTo>
                    <a:pt x="244" y="83"/>
                  </a:lnTo>
                  <a:lnTo>
                    <a:pt x="255" y="79"/>
                  </a:lnTo>
                  <a:lnTo>
                    <a:pt x="267" y="76"/>
                  </a:lnTo>
                  <a:lnTo>
                    <a:pt x="279" y="74"/>
                  </a:lnTo>
                  <a:lnTo>
                    <a:pt x="292" y="73"/>
                  </a:lnTo>
                  <a:lnTo>
                    <a:pt x="304" y="72"/>
                  </a:lnTo>
                  <a:lnTo>
                    <a:pt x="316" y="72"/>
                  </a:lnTo>
                  <a:lnTo>
                    <a:pt x="329" y="72"/>
                  </a:lnTo>
                  <a:lnTo>
                    <a:pt x="341" y="73"/>
                  </a:lnTo>
                  <a:lnTo>
                    <a:pt x="355" y="74"/>
                  </a:lnTo>
                  <a:lnTo>
                    <a:pt x="367" y="76"/>
                  </a:lnTo>
                  <a:lnTo>
                    <a:pt x="379" y="79"/>
                  </a:lnTo>
                  <a:lnTo>
                    <a:pt x="390" y="83"/>
                  </a:lnTo>
                  <a:lnTo>
                    <a:pt x="402" y="86"/>
                  </a:lnTo>
                  <a:lnTo>
                    <a:pt x="413" y="90"/>
                  </a:lnTo>
                  <a:lnTo>
                    <a:pt x="424" y="96"/>
                  </a:lnTo>
                  <a:lnTo>
                    <a:pt x="435" y="101"/>
                  </a:lnTo>
                  <a:lnTo>
                    <a:pt x="445" y="107"/>
                  </a:lnTo>
                  <a:lnTo>
                    <a:pt x="454" y="114"/>
                  </a:lnTo>
                  <a:lnTo>
                    <a:pt x="464" y="120"/>
                  </a:lnTo>
                  <a:lnTo>
                    <a:pt x="473" y="128"/>
                  </a:lnTo>
                  <a:lnTo>
                    <a:pt x="483" y="135"/>
                  </a:lnTo>
                  <a:lnTo>
                    <a:pt x="491" y="144"/>
                  </a:lnTo>
                  <a:lnTo>
                    <a:pt x="499" y="152"/>
                  </a:lnTo>
                  <a:lnTo>
                    <a:pt x="507" y="161"/>
                  </a:lnTo>
                  <a:lnTo>
                    <a:pt x="514" y="171"/>
                  </a:lnTo>
                  <a:lnTo>
                    <a:pt x="521" y="180"/>
                  </a:lnTo>
                  <a:lnTo>
                    <a:pt x="528" y="190"/>
                  </a:lnTo>
                  <a:lnTo>
                    <a:pt x="533" y="200"/>
                  </a:lnTo>
                  <a:lnTo>
                    <a:pt x="539" y="211"/>
                  </a:lnTo>
                  <a:lnTo>
                    <a:pt x="543" y="222"/>
                  </a:lnTo>
                  <a:lnTo>
                    <a:pt x="548" y="233"/>
                  </a:lnTo>
                  <a:lnTo>
                    <a:pt x="552" y="245"/>
                  </a:lnTo>
                  <a:lnTo>
                    <a:pt x="555" y="256"/>
                  </a:lnTo>
                  <a:lnTo>
                    <a:pt x="559" y="268"/>
                  </a:lnTo>
                  <a:lnTo>
                    <a:pt x="561" y="280"/>
                  </a:lnTo>
                  <a:lnTo>
                    <a:pt x="562" y="292"/>
                  </a:lnTo>
                  <a:lnTo>
                    <a:pt x="563" y="306"/>
                  </a:lnTo>
                  <a:lnTo>
                    <a:pt x="563" y="318"/>
                  </a:lnTo>
                  <a:close/>
                </a:path>
              </a:pathLst>
            </a:custGeom>
            <a:solidFill>
              <a:srgbClr val="D4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" name="Freeform 42"/>
            <p:cNvSpPr>
              <a:spLocks noEditPoints="1"/>
            </p:cNvSpPr>
            <p:nvPr/>
          </p:nvSpPr>
          <p:spPr bwMode="auto">
            <a:xfrm>
              <a:off x="1712" y="2151"/>
              <a:ext cx="112" cy="113"/>
            </a:xfrm>
            <a:custGeom>
              <a:avLst/>
              <a:gdLst>
                <a:gd name="T0" fmla="*/ 22 w 563"/>
                <a:gd name="T1" fmla="*/ 10 h 563"/>
                <a:gd name="T2" fmla="*/ 22 w 563"/>
                <a:gd name="T3" fmla="*/ 7 h 563"/>
                <a:gd name="T4" fmla="*/ 21 w 563"/>
                <a:gd name="T5" fmla="*/ 5 h 563"/>
                <a:gd name="T6" fmla="*/ 19 w 563"/>
                <a:gd name="T7" fmla="*/ 4 h 563"/>
                <a:gd name="T8" fmla="*/ 18 w 563"/>
                <a:gd name="T9" fmla="*/ 2 h 563"/>
                <a:gd name="T10" fmla="*/ 16 w 563"/>
                <a:gd name="T11" fmla="*/ 1 h 563"/>
                <a:gd name="T12" fmla="*/ 14 w 563"/>
                <a:gd name="T13" fmla="*/ 0 h 563"/>
                <a:gd name="T14" fmla="*/ 12 w 563"/>
                <a:gd name="T15" fmla="*/ 0 h 563"/>
                <a:gd name="T16" fmla="*/ 9 w 563"/>
                <a:gd name="T17" fmla="*/ 0 h 563"/>
                <a:gd name="T18" fmla="*/ 7 w 563"/>
                <a:gd name="T19" fmla="*/ 1 h 563"/>
                <a:gd name="T20" fmla="*/ 5 w 563"/>
                <a:gd name="T21" fmla="*/ 2 h 563"/>
                <a:gd name="T22" fmla="*/ 4 w 563"/>
                <a:gd name="T23" fmla="*/ 3 h 563"/>
                <a:gd name="T24" fmla="*/ 2 w 563"/>
                <a:gd name="T25" fmla="*/ 5 h 563"/>
                <a:gd name="T26" fmla="*/ 1 w 563"/>
                <a:gd name="T27" fmla="*/ 6 h 563"/>
                <a:gd name="T28" fmla="*/ 0 w 563"/>
                <a:gd name="T29" fmla="*/ 8 h 563"/>
                <a:gd name="T30" fmla="*/ 0 w 563"/>
                <a:gd name="T31" fmla="*/ 11 h 563"/>
                <a:gd name="T32" fmla="*/ 0 w 563"/>
                <a:gd name="T33" fmla="*/ 13 h 563"/>
                <a:gd name="T34" fmla="*/ 1 w 563"/>
                <a:gd name="T35" fmla="*/ 15 h 563"/>
                <a:gd name="T36" fmla="*/ 2 w 563"/>
                <a:gd name="T37" fmla="*/ 17 h 563"/>
                <a:gd name="T38" fmla="*/ 3 w 563"/>
                <a:gd name="T39" fmla="*/ 19 h 563"/>
                <a:gd name="T40" fmla="*/ 4 w 563"/>
                <a:gd name="T41" fmla="*/ 20 h 563"/>
                <a:gd name="T42" fmla="*/ 6 w 563"/>
                <a:gd name="T43" fmla="*/ 21 h 563"/>
                <a:gd name="T44" fmla="*/ 8 w 563"/>
                <a:gd name="T45" fmla="*/ 22 h 563"/>
                <a:gd name="T46" fmla="*/ 11 w 563"/>
                <a:gd name="T47" fmla="*/ 23 h 563"/>
                <a:gd name="T48" fmla="*/ 13 w 563"/>
                <a:gd name="T49" fmla="*/ 22 h 563"/>
                <a:gd name="T50" fmla="*/ 15 w 563"/>
                <a:gd name="T51" fmla="*/ 22 h 563"/>
                <a:gd name="T52" fmla="*/ 17 w 563"/>
                <a:gd name="T53" fmla="*/ 21 h 563"/>
                <a:gd name="T54" fmla="*/ 19 w 563"/>
                <a:gd name="T55" fmla="*/ 20 h 563"/>
                <a:gd name="T56" fmla="*/ 20 w 563"/>
                <a:gd name="T57" fmla="*/ 18 h 563"/>
                <a:gd name="T58" fmla="*/ 21 w 563"/>
                <a:gd name="T59" fmla="*/ 16 h 563"/>
                <a:gd name="T60" fmla="*/ 22 w 563"/>
                <a:gd name="T61" fmla="*/ 14 h 563"/>
                <a:gd name="T62" fmla="*/ 22 w 563"/>
                <a:gd name="T63" fmla="*/ 12 h 563"/>
                <a:gd name="T64" fmla="*/ 19 w 563"/>
                <a:gd name="T65" fmla="*/ 13 h 563"/>
                <a:gd name="T66" fmla="*/ 18 w 563"/>
                <a:gd name="T67" fmla="*/ 16 h 563"/>
                <a:gd name="T68" fmla="*/ 16 w 563"/>
                <a:gd name="T69" fmla="*/ 18 h 563"/>
                <a:gd name="T70" fmla="*/ 13 w 563"/>
                <a:gd name="T71" fmla="*/ 20 h 563"/>
                <a:gd name="T72" fmla="*/ 10 w 563"/>
                <a:gd name="T73" fmla="*/ 20 h 563"/>
                <a:gd name="T74" fmla="*/ 7 w 563"/>
                <a:gd name="T75" fmla="*/ 18 h 563"/>
                <a:gd name="T76" fmla="*/ 4 w 563"/>
                <a:gd name="T77" fmla="*/ 16 h 563"/>
                <a:gd name="T78" fmla="*/ 3 w 563"/>
                <a:gd name="T79" fmla="*/ 13 h 563"/>
                <a:gd name="T80" fmla="*/ 3 w 563"/>
                <a:gd name="T81" fmla="*/ 10 h 563"/>
                <a:gd name="T82" fmla="*/ 4 w 563"/>
                <a:gd name="T83" fmla="*/ 7 h 563"/>
                <a:gd name="T84" fmla="*/ 7 w 563"/>
                <a:gd name="T85" fmla="*/ 4 h 563"/>
                <a:gd name="T86" fmla="*/ 10 w 563"/>
                <a:gd name="T87" fmla="*/ 3 h 563"/>
                <a:gd name="T88" fmla="*/ 13 w 563"/>
                <a:gd name="T89" fmla="*/ 3 h 563"/>
                <a:gd name="T90" fmla="*/ 16 w 563"/>
                <a:gd name="T91" fmla="*/ 4 h 563"/>
                <a:gd name="T92" fmla="*/ 18 w 563"/>
                <a:gd name="T93" fmla="*/ 7 h 563"/>
                <a:gd name="T94" fmla="*/ 19 w 563"/>
                <a:gd name="T95" fmla="*/ 10 h 56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63"/>
                <a:gd name="T145" fmla="*/ 0 h 563"/>
                <a:gd name="T146" fmla="*/ 563 w 563"/>
                <a:gd name="T147" fmla="*/ 563 h 56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63" h="563">
                  <a:moveTo>
                    <a:pt x="563" y="281"/>
                  </a:moveTo>
                  <a:lnTo>
                    <a:pt x="563" y="266"/>
                  </a:lnTo>
                  <a:lnTo>
                    <a:pt x="562" y="252"/>
                  </a:lnTo>
                  <a:lnTo>
                    <a:pt x="560" y="238"/>
                  </a:lnTo>
                  <a:lnTo>
                    <a:pt x="558" y="225"/>
                  </a:lnTo>
                  <a:lnTo>
                    <a:pt x="554" y="210"/>
                  </a:lnTo>
                  <a:lnTo>
                    <a:pt x="551" y="197"/>
                  </a:lnTo>
                  <a:lnTo>
                    <a:pt x="547" y="184"/>
                  </a:lnTo>
                  <a:lnTo>
                    <a:pt x="541" y="171"/>
                  </a:lnTo>
                  <a:lnTo>
                    <a:pt x="536" y="159"/>
                  </a:lnTo>
                  <a:lnTo>
                    <a:pt x="529" y="147"/>
                  </a:lnTo>
                  <a:lnTo>
                    <a:pt x="523" y="135"/>
                  </a:lnTo>
                  <a:lnTo>
                    <a:pt x="515" y="124"/>
                  </a:lnTo>
                  <a:lnTo>
                    <a:pt x="507" y="113"/>
                  </a:lnTo>
                  <a:lnTo>
                    <a:pt x="499" y="102"/>
                  </a:lnTo>
                  <a:lnTo>
                    <a:pt x="491" y="92"/>
                  </a:lnTo>
                  <a:lnTo>
                    <a:pt x="481" y="82"/>
                  </a:lnTo>
                  <a:lnTo>
                    <a:pt x="471" y="72"/>
                  </a:lnTo>
                  <a:lnTo>
                    <a:pt x="461" y="63"/>
                  </a:lnTo>
                  <a:lnTo>
                    <a:pt x="450" y="56"/>
                  </a:lnTo>
                  <a:lnTo>
                    <a:pt x="439" y="47"/>
                  </a:lnTo>
                  <a:lnTo>
                    <a:pt x="428" y="40"/>
                  </a:lnTo>
                  <a:lnTo>
                    <a:pt x="416" y="34"/>
                  </a:lnTo>
                  <a:lnTo>
                    <a:pt x="404" y="27"/>
                  </a:lnTo>
                  <a:lnTo>
                    <a:pt x="391" y="22"/>
                  </a:lnTo>
                  <a:lnTo>
                    <a:pt x="379" y="16"/>
                  </a:lnTo>
                  <a:lnTo>
                    <a:pt x="366" y="12"/>
                  </a:lnTo>
                  <a:lnTo>
                    <a:pt x="352" y="8"/>
                  </a:lnTo>
                  <a:lnTo>
                    <a:pt x="338" y="5"/>
                  </a:lnTo>
                  <a:lnTo>
                    <a:pt x="325" y="3"/>
                  </a:lnTo>
                  <a:lnTo>
                    <a:pt x="311" y="1"/>
                  </a:lnTo>
                  <a:lnTo>
                    <a:pt x="297" y="0"/>
                  </a:lnTo>
                  <a:lnTo>
                    <a:pt x="281" y="0"/>
                  </a:lnTo>
                  <a:lnTo>
                    <a:pt x="267" y="0"/>
                  </a:lnTo>
                  <a:lnTo>
                    <a:pt x="253" y="1"/>
                  </a:lnTo>
                  <a:lnTo>
                    <a:pt x="238" y="3"/>
                  </a:lnTo>
                  <a:lnTo>
                    <a:pt x="225" y="5"/>
                  </a:lnTo>
                  <a:lnTo>
                    <a:pt x="211" y="8"/>
                  </a:lnTo>
                  <a:lnTo>
                    <a:pt x="198" y="12"/>
                  </a:lnTo>
                  <a:lnTo>
                    <a:pt x="185" y="16"/>
                  </a:lnTo>
                  <a:lnTo>
                    <a:pt x="173" y="22"/>
                  </a:lnTo>
                  <a:lnTo>
                    <a:pt x="159" y="27"/>
                  </a:lnTo>
                  <a:lnTo>
                    <a:pt x="147" y="34"/>
                  </a:lnTo>
                  <a:lnTo>
                    <a:pt x="135" y="40"/>
                  </a:lnTo>
                  <a:lnTo>
                    <a:pt x="124" y="47"/>
                  </a:lnTo>
                  <a:lnTo>
                    <a:pt x="113" y="56"/>
                  </a:lnTo>
                  <a:lnTo>
                    <a:pt x="102" y="63"/>
                  </a:lnTo>
                  <a:lnTo>
                    <a:pt x="92" y="72"/>
                  </a:lnTo>
                  <a:lnTo>
                    <a:pt x="83" y="82"/>
                  </a:lnTo>
                  <a:lnTo>
                    <a:pt x="73" y="92"/>
                  </a:lnTo>
                  <a:lnTo>
                    <a:pt x="64" y="102"/>
                  </a:lnTo>
                  <a:lnTo>
                    <a:pt x="56" y="113"/>
                  </a:lnTo>
                  <a:lnTo>
                    <a:pt x="49" y="124"/>
                  </a:lnTo>
                  <a:lnTo>
                    <a:pt x="41" y="135"/>
                  </a:lnTo>
                  <a:lnTo>
                    <a:pt x="34" y="147"/>
                  </a:lnTo>
                  <a:lnTo>
                    <a:pt x="28" y="159"/>
                  </a:lnTo>
                  <a:lnTo>
                    <a:pt x="22" y="171"/>
                  </a:lnTo>
                  <a:lnTo>
                    <a:pt x="17" y="184"/>
                  </a:lnTo>
                  <a:lnTo>
                    <a:pt x="12" y="197"/>
                  </a:lnTo>
                  <a:lnTo>
                    <a:pt x="9" y="210"/>
                  </a:lnTo>
                  <a:lnTo>
                    <a:pt x="6" y="225"/>
                  </a:lnTo>
                  <a:lnTo>
                    <a:pt x="4" y="238"/>
                  </a:lnTo>
                  <a:lnTo>
                    <a:pt x="1" y="252"/>
                  </a:lnTo>
                  <a:lnTo>
                    <a:pt x="0" y="266"/>
                  </a:lnTo>
                  <a:lnTo>
                    <a:pt x="0" y="281"/>
                  </a:lnTo>
                  <a:lnTo>
                    <a:pt x="0" y="296"/>
                  </a:lnTo>
                  <a:lnTo>
                    <a:pt x="1" y="310"/>
                  </a:lnTo>
                  <a:lnTo>
                    <a:pt x="4" y="323"/>
                  </a:lnTo>
                  <a:lnTo>
                    <a:pt x="6" y="338"/>
                  </a:lnTo>
                  <a:lnTo>
                    <a:pt x="9" y="352"/>
                  </a:lnTo>
                  <a:lnTo>
                    <a:pt x="12" y="365"/>
                  </a:lnTo>
                  <a:lnTo>
                    <a:pt x="17" y="378"/>
                  </a:lnTo>
                  <a:lnTo>
                    <a:pt x="22" y="390"/>
                  </a:lnTo>
                  <a:lnTo>
                    <a:pt x="28" y="404"/>
                  </a:lnTo>
                  <a:lnTo>
                    <a:pt x="34" y="416"/>
                  </a:lnTo>
                  <a:lnTo>
                    <a:pt x="41" y="428"/>
                  </a:lnTo>
                  <a:lnTo>
                    <a:pt x="49" y="439"/>
                  </a:lnTo>
                  <a:lnTo>
                    <a:pt x="56" y="450"/>
                  </a:lnTo>
                  <a:lnTo>
                    <a:pt x="64" y="461"/>
                  </a:lnTo>
                  <a:lnTo>
                    <a:pt x="73" y="470"/>
                  </a:lnTo>
                  <a:lnTo>
                    <a:pt x="83" y="480"/>
                  </a:lnTo>
                  <a:lnTo>
                    <a:pt x="92" y="489"/>
                  </a:lnTo>
                  <a:lnTo>
                    <a:pt x="102" y="498"/>
                  </a:lnTo>
                  <a:lnTo>
                    <a:pt x="113" y="507"/>
                  </a:lnTo>
                  <a:lnTo>
                    <a:pt x="124" y="514"/>
                  </a:lnTo>
                  <a:lnTo>
                    <a:pt x="135" y="522"/>
                  </a:lnTo>
                  <a:lnTo>
                    <a:pt x="147" y="529"/>
                  </a:lnTo>
                  <a:lnTo>
                    <a:pt x="159" y="535"/>
                  </a:lnTo>
                  <a:lnTo>
                    <a:pt x="173" y="541"/>
                  </a:lnTo>
                  <a:lnTo>
                    <a:pt x="185" y="546"/>
                  </a:lnTo>
                  <a:lnTo>
                    <a:pt x="198" y="551"/>
                  </a:lnTo>
                  <a:lnTo>
                    <a:pt x="211" y="554"/>
                  </a:lnTo>
                  <a:lnTo>
                    <a:pt x="225" y="557"/>
                  </a:lnTo>
                  <a:lnTo>
                    <a:pt x="238" y="559"/>
                  </a:lnTo>
                  <a:lnTo>
                    <a:pt x="253" y="562"/>
                  </a:lnTo>
                  <a:lnTo>
                    <a:pt x="267" y="563"/>
                  </a:lnTo>
                  <a:lnTo>
                    <a:pt x="281" y="563"/>
                  </a:lnTo>
                  <a:lnTo>
                    <a:pt x="297" y="563"/>
                  </a:lnTo>
                  <a:lnTo>
                    <a:pt x="311" y="562"/>
                  </a:lnTo>
                  <a:lnTo>
                    <a:pt x="325" y="559"/>
                  </a:lnTo>
                  <a:lnTo>
                    <a:pt x="338" y="557"/>
                  </a:lnTo>
                  <a:lnTo>
                    <a:pt x="352" y="554"/>
                  </a:lnTo>
                  <a:lnTo>
                    <a:pt x="366" y="551"/>
                  </a:lnTo>
                  <a:lnTo>
                    <a:pt x="379" y="546"/>
                  </a:lnTo>
                  <a:lnTo>
                    <a:pt x="391" y="541"/>
                  </a:lnTo>
                  <a:lnTo>
                    <a:pt x="404" y="535"/>
                  </a:lnTo>
                  <a:lnTo>
                    <a:pt x="416" y="529"/>
                  </a:lnTo>
                  <a:lnTo>
                    <a:pt x="428" y="522"/>
                  </a:lnTo>
                  <a:lnTo>
                    <a:pt x="439" y="514"/>
                  </a:lnTo>
                  <a:lnTo>
                    <a:pt x="450" y="507"/>
                  </a:lnTo>
                  <a:lnTo>
                    <a:pt x="461" y="498"/>
                  </a:lnTo>
                  <a:lnTo>
                    <a:pt x="471" y="489"/>
                  </a:lnTo>
                  <a:lnTo>
                    <a:pt x="481" y="480"/>
                  </a:lnTo>
                  <a:lnTo>
                    <a:pt x="491" y="470"/>
                  </a:lnTo>
                  <a:lnTo>
                    <a:pt x="499" y="461"/>
                  </a:lnTo>
                  <a:lnTo>
                    <a:pt x="507" y="450"/>
                  </a:lnTo>
                  <a:lnTo>
                    <a:pt x="515" y="439"/>
                  </a:lnTo>
                  <a:lnTo>
                    <a:pt x="523" y="428"/>
                  </a:lnTo>
                  <a:lnTo>
                    <a:pt x="529" y="416"/>
                  </a:lnTo>
                  <a:lnTo>
                    <a:pt x="536" y="404"/>
                  </a:lnTo>
                  <a:lnTo>
                    <a:pt x="541" y="390"/>
                  </a:lnTo>
                  <a:lnTo>
                    <a:pt x="547" y="378"/>
                  </a:lnTo>
                  <a:lnTo>
                    <a:pt x="551" y="365"/>
                  </a:lnTo>
                  <a:lnTo>
                    <a:pt x="554" y="352"/>
                  </a:lnTo>
                  <a:lnTo>
                    <a:pt x="558" y="338"/>
                  </a:lnTo>
                  <a:lnTo>
                    <a:pt x="560" y="323"/>
                  </a:lnTo>
                  <a:lnTo>
                    <a:pt x="562" y="310"/>
                  </a:lnTo>
                  <a:lnTo>
                    <a:pt x="563" y="296"/>
                  </a:lnTo>
                  <a:lnTo>
                    <a:pt x="563" y="281"/>
                  </a:lnTo>
                  <a:close/>
                  <a:moveTo>
                    <a:pt x="493" y="281"/>
                  </a:moveTo>
                  <a:lnTo>
                    <a:pt x="492" y="303"/>
                  </a:lnTo>
                  <a:lnTo>
                    <a:pt x="489" y="323"/>
                  </a:lnTo>
                  <a:lnTo>
                    <a:pt x="483" y="344"/>
                  </a:lnTo>
                  <a:lnTo>
                    <a:pt x="476" y="363"/>
                  </a:lnTo>
                  <a:lnTo>
                    <a:pt x="468" y="382"/>
                  </a:lnTo>
                  <a:lnTo>
                    <a:pt x="457" y="399"/>
                  </a:lnTo>
                  <a:lnTo>
                    <a:pt x="445" y="416"/>
                  </a:lnTo>
                  <a:lnTo>
                    <a:pt x="431" y="431"/>
                  </a:lnTo>
                  <a:lnTo>
                    <a:pt x="416" y="444"/>
                  </a:lnTo>
                  <a:lnTo>
                    <a:pt x="400" y="456"/>
                  </a:lnTo>
                  <a:lnTo>
                    <a:pt x="382" y="467"/>
                  </a:lnTo>
                  <a:lnTo>
                    <a:pt x="363" y="476"/>
                  </a:lnTo>
                  <a:lnTo>
                    <a:pt x="345" y="483"/>
                  </a:lnTo>
                  <a:lnTo>
                    <a:pt x="324" y="488"/>
                  </a:lnTo>
                  <a:lnTo>
                    <a:pt x="303" y="491"/>
                  </a:lnTo>
                  <a:lnTo>
                    <a:pt x="281" y="492"/>
                  </a:lnTo>
                  <a:lnTo>
                    <a:pt x="260" y="491"/>
                  </a:lnTo>
                  <a:lnTo>
                    <a:pt x="239" y="488"/>
                  </a:lnTo>
                  <a:lnTo>
                    <a:pt x="219" y="483"/>
                  </a:lnTo>
                  <a:lnTo>
                    <a:pt x="200" y="476"/>
                  </a:lnTo>
                  <a:lnTo>
                    <a:pt x="181" y="467"/>
                  </a:lnTo>
                  <a:lnTo>
                    <a:pt x="164" y="456"/>
                  </a:lnTo>
                  <a:lnTo>
                    <a:pt x="147" y="444"/>
                  </a:lnTo>
                  <a:lnTo>
                    <a:pt x="132" y="431"/>
                  </a:lnTo>
                  <a:lnTo>
                    <a:pt x="119" y="416"/>
                  </a:lnTo>
                  <a:lnTo>
                    <a:pt x="107" y="399"/>
                  </a:lnTo>
                  <a:lnTo>
                    <a:pt x="96" y="382"/>
                  </a:lnTo>
                  <a:lnTo>
                    <a:pt x="87" y="363"/>
                  </a:lnTo>
                  <a:lnTo>
                    <a:pt x="80" y="344"/>
                  </a:lnTo>
                  <a:lnTo>
                    <a:pt x="75" y="323"/>
                  </a:lnTo>
                  <a:lnTo>
                    <a:pt x="72" y="303"/>
                  </a:lnTo>
                  <a:lnTo>
                    <a:pt x="70" y="281"/>
                  </a:lnTo>
                  <a:lnTo>
                    <a:pt x="72" y="260"/>
                  </a:lnTo>
                  <a:lnTo>
                    <a:pt x="75" y="239"/>
                  </a:lnTo>
                  <a:lnTo>
                    <a:pt x="80" y="218"/>
                  </a:lnTo>
                  <a:lnTo>
                    <a:pt x="87" y="198"/>
                  </a:lnTo>
                  <a:lnTo>
                    <a:pt x="96" y="181"/>
                  </a:lnTo>
                  <a:lnTo>
                    <a:pt x="107" y="163"/>
                  </a:lnTo>
                  <a:lnTo>
                    <a:pt x="119" y="147"/>
                  </a:lnTo>
                  <a:lnTo>
                    <a:pt x="132" y="131"/>
                  </a:lnTo>
                  <a:lnTo>
                    <a:pt x="147" y="118"/>
                  </a:lnTo>
                  <a:lnTo>
                    <a:pt x="164" y="106"/>
                  </a:lnTo>
                  <a:lnTo>
                    <a:pt x="181" y="95"/>
                  </a:lnTo>
                  <a:lnTo>
                    <a:pt x="200" y="86"/>
                  </a:lnTo>
                  <a:lnTo>
                    <a:pt x="219" y="79"/>
                  </a:lnTo>
                  <a:lnTo>
                    <a:pt x="239" y="74"/>
                  </a:lnTo>
                  <a:lnTo>
                    <a:pt x="260" y="71"/>
                  </a:lnTo>
                  <a:lnTo>
                    <a:pt x="281" y="70"/>
                  </a:lnTo>
                  <a:lnTo>
                    <a:pt x="303" y="71"/>
                  </a:lnTo>
                  <a:lnTo>
                    <a:pt x="324" y="74"/>
                  </a:lnTo>
                  <a:lnTo>
                    <a:pt x="345" y="79"/>
                  </a:lnTo>
                  <a:lnTo>
                    <a:pt x="363" y="86"/>
                  </a:lnTo>
                  <a:lnTo>
                    <a:pt x="382" y="95"/>
                  </a:lnTo>
                  <a:lnTo>
                    <a:pt x="400" y="106"/>
                  </a:lnTo>
                  <a:lnTo>
                    <a:pt x="416" y="118"/>
                  </a:lnTo>
                  <a:lnTo>
                    <a:pt x="431" y="131"/>
                  </a:lnTo>
                  <a:lnTo>
                    <a:pt x="445" y="147"/>
                  </a:lnTo>
                  <a:lnTo>
                    <a:pt x="457" y="163"/>
                  </a:lnTo>
                  <a:lnTo>
                    <a:pt x="468" y="181"/>
                  </a:lnTo>
                  <a:lnTo>
                    <a:pt x="476" y="198"/>
                  </a:lnTo>
                  <a:lnTo>
                    <a:pt x="483" y="218"/>
                  </a:lnTo>
                  <a:lnTo>
                    <a:pt x="489" y="239"/>
                  </a:lnTo>
                  <a:lnTo>
                    <a:pt x="492" y="260"/>
                  </a:lnTo>
                  <a:lnTo>
                    <a:pt x="493" y="281"/>
                  </a:lnTo>
                  <a:close/>
                </a:path>
              </a:pathLst>
            </a:custGeom>
            <a:solidFill>
              <a:srgbClr val="DA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2" name="Freeform 43"/>
            <p:cNvSpPr>
              <a:spLocks noEditPoints="1"/>
            </p:cNvSpPr>
            <p:nvPr/>
          </p:nvSpPr>
          <p:spPr bwMode="auto">
            <a:xfrm>
              <a:off x="1719" y="2158"/>
              <a:ext cx="98" cy="99"/>
            </a:xfrm>
            <a:custGeom>
              <a:avLst/>
              <a:gdLst>
                <a:gd name="T0" fmla="*/ 19 w 493"/>
                <a:gd name="T1" fmla="*/ 8 h 493"/>
                <a:gd name="T2" fmla="*/ 19 w 493"/>
                <a:gd name="T3" fmla="*/ 6 h 493"/>
                <a:gd name="T4" fmla="*/ 18 w 493"/>
                <a:gd name="T5" fmla="*/ 5 h 493"/>
                <a:gd name="T6" fmla="*/ 17 w 493"/>
                <a:gd name="T7" fmla="*/ 3 h 493"/>
                <a:gd name="T8" fmla="*/ 16 w 493"/>
                <a:gd name="T9" fmla="*/ 2 h 493"/>
                <a:gd name="T10" fmla="*/ 14 w 493"/>
                <a:gd name="T11" fmla="*/ 1 h 493"/>
                <a:gd name="T12" fmla="*/ 12 w 493"/>
                <a:gd name="T13" fmla="*/ 0 h 493"/>
                <a:gd name="T14" fmla="*/ 10 w 493"/>
                <a:gd name="T15" fmla="*/ 0 h 493"/>
                <a:gd name="T16" fmla="*/ 8 w 493"/>
                <a:gd name="T17" fmla="*/ 0 h 493"/>
                <a:gd name="T18" fmla="*/ 6 w 493"/>
                <a:gd name="T19" fmla="*/ 1 h 493"/>
                <a:gd name="T20" fmla="*/ 5 w 493"/>
                <a:gd name="T21" fmla="*/ 1 h 493"/>
                <a:gd name="T22" fmla="*/ 3 w 493"/>
                <a:gd name="T23" fmla="*/ 3 h 493"/>
                <a:gd name="T24" fmla="*/ 2 w 493"/>
                <a:gd name="T25" fmla="*/ 4 h 493"/>
                <a:gd name="T26" fmla="*/ 1 w 493"/>
                <a:gd name="T27" fmla="*/ 6 h 493"/>
                <a:gd name="T28" fmla="*/ 0 w 493"/>
                <a:gd name="T29" fmla="*/ 7 h 493"/>
                <a:gd name="T30" fmla="*/ 0 w 493"/>
                <a:gd name="T31" fmla="*/ 9 h 493"/>
                <a:gd name="T32" fmla="*/ 0 w 493"/>
                <a:gd name="T33" fmla="*/ 11 h 493"/>
                <a:gd name="T34" fmla="*/ 1 w 493"/>
                <a:gd name="T35" fmla="*/ 13 h 493"/>
                <a:gd name="T36" fmla="*/ 1 w 493"/>
                <a:gd name="T37" fmla="*/ 15 h 493"/>
                <a:gd name="T38" fmla="*/ 3 w 493"/>
                <a:gd name="T39" fmla="*/ 17 h 493"/>
                <a:gd name="T40" fmla="*/ 4 w 493"/>
                <a:gd name="T41" fmla="*/ 18 h 493"/>
                <a:gd name="T42" fmla="*/ 6 w 493"/>
                <a:gd name="T43" fmla="*/ 19 h 493"/>
                <a:gd name="T44" fmla="*/ 7 w 493"/>
                <a:gd name="T45" fmla="*/ 19 h 493"/>
                <a:gd name="T46" fmla="*/ 9 w 493"/>
                <a:gd name="T47" fmla="*/ 20 h 493"/>
                <a:gd name="T48" fmla="*/ 11 w 493"/>
                <a:gd name="T49" fmla="*/ 20 h 493"/>
                <a:gd name="T50" fmla="*/ 13 w 493"/>
                <a:gd name="T51" fmla="*/ 19 h 493"/>
                <a:gd name="T52" fmla="*/ 15 w 493"/>
                <a:gd name="T53" fmla="*/ 18 h 493"/>
                <a:gd name="T54" fmla="*/ 16 w 493"/>
                <a:gd name="T55" fmla="*/ 17 h 493"/>
                <a:gd name="T56" fmla="*/ 17 w 493"/>
                <a:gd name="T57" fmla="*/ 16 h 493"/>
                <a:gd name="T58" fmla="*/ 18 w 493"/>
                <a:gd name="T59" fmla="*/ 14 h 493"/>
                <a:gd name="T60" fmla="*/ 19 w 493"/>
                <a:gd name="T61" fmla="*/ 12 h 493"/>
                <a:gd name="T62" fmla="*/ 19 w 493"/>
                <a:gd name="T63" fmla="*/ 10 h 493"/>
                <a:gd name="T64" fmla="*/ 16 w 493"/>
                <a:gd name="T65" fmla="*/ 11 h 493"/>
                <a:gd name="T66" fmla="*/ 16 w 493"/>
                <a:gd name="T67" fmla="*/ 14 h 493"/>
                <a:gd name="T68" fmla="*/ 14 w 493"/>
                <a:gd name="T69" fmla="*/ 16 h 493"/>
                <a:gd name="T70" fmla="*/ 11 w 493"/>
                <a:gd name="T71" fmla="*/ 17 h 493"/>
                <a:gd name="T72" fmla="*/ 8 w 493"/>
                <a:gd name="T73" fmla="*/ 17 h 493"/>
                <a:gd name="T74" fmla="*/ 6 w 493"/>
                <a:gd name="T75" fmla="*/ 16 h 493"/>
                <a:gd name="T76" fmla="*/ 4 w 493"/>
                <a:gd name="T77" fmla="*/ 14 h 493"/>
                <a:gd name="T78" fmla="*/ 3 w 493"/>
                <a:gd name="T79" fmla="*/ 11 h 493"/>
                <a:gd name="T80" fmla="*/ 3 w 493"/>
                <a:gd name="T81" fmla="*/ 8 h 493"/>
                <a:gd name="T82" fmla="*/ 4 w 493"/>
                <a:gd name="T83" fmla="*/ 6 h 493"/>
                <a:gd name="T84" fmla="*/ 6 w 493"/>
                <a:gd name="T85" fmla="*/ 4 h 493"/>
                <a:gd name="T86" fmla="*/ 8 w 493"/>
                <a:gd name="T87" fmla="*/ 3 h 493"/>
                <a:gd name="T88" fmla="*/ 11 w 493"/>
                <a:gd name="T89" fmla="*/ 3 h 493"/>
                <a:gd name="T90" fmla="*/ 14 w 493"/>
                <a:gd name="T91" fmla="*/ 4 h 493"/>
                <a:gd name="T92" fmla="*/ 16 w 493"/>
                <a:gd name="T93" fmla="*/ 6 h 493"/>
                <a:gd name="T94" fmla="*/ 16 w 493"/>
                <a:gd name="T95" fmla="*/ 8 h 49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3"/>
                <a:gd name="T145" fmla="*/ 0 h 493"/>
                <a:gd name="T146" fmla="*/ 493 w 493"/>
                <a:gd name="T147" fmla="*/ 493 h 49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3" h="493">
                  <a:moveTo>
                    <a:pt x="493" y="246"/>
                  </a:moveTo>
                  <a:lnTo>
                    <a:pt x="493" y="234"/>
                  </a:lnTo>
                  <a:lnTo>
                    <a:pt x="492" y="220"/>
                  </a:lnTo>
                  <a:lnTo>
                    <a:pt x="491" y="208"/>
                  </a:lnTo>
                  <a:lnTo>
                    <a:pt x="489" y="196"/>
                  </a:lnTo>
                  <a:lnTo>
                    <a:pt x="485" y="184"/>
                  </a:lnTo>
                  <a:lnTo>
                    <a:pt x="482" y="173"/>
                  </a:lnTo>
                  <a:lnTo>
                    <a:pt x="478" y="161"/>
                  </a:lnTo>
                  <a:lnTo>
                    <a:pt x="473" y="150"/>
                  </a:lnTo>
                  <a:lnTo>
                    <a:pt x="469" y="139"/>
                  </a:lnTo>
                  <a:lnTo>
                    <a:pt x="463" y="128"/>
                  </a:lnTo>
                  <a:lnTo>
                    <a:pt x="458" y="118"/>
                  </a:lnTo>
                  <a:lnTo>
                    <a:pt x="451" y="108"/>
                  </a:lnTo>
                  <a:lnTo>
                    <a:pt x="444" y="99"/>
                  </a:lnTo>
                  <a:lnTo>
                    <a:pt x="437" y="89"/>
                  </a:lnTo>
                  <a:lnTo>
                    <a:pt x="429" y="80"/>
                  </a:lnTo>
                  <a:lnTo>
                    <a:pt x="421" y="71"/>
                  </a:lnTo>
                  <a:lnTo>
                    <a:pt x="413" y="63"/>
                  </a:lnTo>
                  <a:lnTo>
                    <a:pt x="403" y="56"/>
                  </a:lnTo>
                  <a:lnTo>
                    <a:pt x="394" y="48"/>
                  </a:lnTo>
                  <a:lnTo>
                    <a:pt x="384" y="42"/>
                  </a:lnTo>
                  <a:lnTo>
                    <a:pt x="375" y="35"/>
                  </a:lnTo>
                  <a:lnTo>
                    <a:pt x="365" y="29"/>
                  </a:lnTo>
                  <a:lnTo>
                    <a:pt x="354" y="24"/>
                  </a:lnTo>
                  <a:lnTo>
                    <a:pt x="343" y="18"/>
                  </a:lnTo>
                  <a:lnTo>
                    <a:pt x="332" y="14"/>
                  </a:lnTo>
                  <a:lnTo>
                    <a:pt x="320" y="11"/>
                  </a:lnTo>
                  <a:lnTo>
                    <a:pt x="309" y="7"/>
                  </a:lnTo>
                  <a:lnTo>
                    <a:pt x="297" y="4"/>
                  </a:lnTo>
                  <a:lnTo>
                    <a:pt x="285" y="2"/>
                  </a:lnTo>
                  <a:lnTo>
                    <a:pt x="271" y="1"/>
                  </a:lnTo>
                  <a:lnTo>
                    <a:pt x="259" y="0"/>
                  </a:lnTo>
                  <a:lnTo>
                    <a:pt x="246" y="0"/>
                  </a:lnTo>
                  <a:lnTo>
                    <a:pt x="234" y="0"/>
                  </a:lnTo>
                  <a:lnTo>
                    <a:pt x="222" y="1"/>
                  </a:lnTo>
                  <a:lnTo>
                    <a:pt x="209" y="2"/>
                  </a:lnTo>
                  <a:lnTo>
                    <a:pt x="197" y="4"/>
                  </a:lnTo>
                  <a:lnTo>
                    <a:pt x="185" y="7"/>
                  </a:lnTo>
                  <a:lnTo>
                    <a:pt x="174" y="11"/>
                  </a:lnTo>
                  <a:lnTo>
                    <a:pt x="162" y="14"/>
                  </a:lnTo>
                  <a:lnTo>
                    <a:pt x="151" y="18"/>
                  </a:lnTo>
                  <a:lnTo>
                    <a:pt x="140" y="24"/>
                  </a:lnTo>
                  <a:lnTo>
                    <a:pt x="129" y="29"/>
                  </a:lnTo>
                  <a:lnTo>
                    <a:pt x="119" y="35"/>
                  </a:lnTo>
                  <a:lnTo>
                    <a:pt x="109" y="42"/>
                  </a:lnTo>
                  <a:lnTo>
                    <a:pt x="99" y="48"/>
                  </a:lnTo>
                  <a:lnTo>
                    <a:pt x="90" y="56"/>
                  </a:lnTo>
                  <a:lnTo>
                    <a:pt x="80" y="63"/>
                  </a:lnTo>
                  <a:lnTo>
                    <a:pt x="73" y="71"/>
                  </a:lnTo>
                  <a:lnTo>
                    <a:pt x="64" y="80"/>
                  </a:lnTo>
                  <a:lnTo>
                    <a:pt x="56" y="89"/>
                  </a:lnTo>
                  <a:lnTo>
                    <a:pt x="49" y="99"/>
                  </a:lnTo>
                  <a:lnTo>
                    <a:pt x="42" y="108"/>
                  </a:lnTo>
                  <a:lnTo>
                    <a:pt x="35" y="118"/>
                  </a:lnTo>
                  <a:lnTo>
                    <a:pt x="30" y="128"/>
                  </a:lnTo>
                  <a:lnTo>
                    <a:pt x="25" y="139"/>
                  </a:lnTo>
                  <a:lnTo>
                    <a:pt x="19" y="150"/>
                  </a:lnTo>
                  <a:lnTo>
                    <a:pt x="15" y="161"/>
                  </a:lnTo>
                  <a:lnTo>
                    <a:pt x="11" y="173"/>
                  </a:lnTo>
                  <a:lnTo>
                    <a:pt x="8" y="184"/>
                  </a:lnTo>
                  <a:lnTo>
                    <a:pt x="5" y="196"/>
                  </a:lnTo>
                  <a:lnTo>
                    <a:pt x="3" y="208"/>
                  </a:lnTo>
                  <a:lnTo>
                    <a:pt x="1" y="220"/>
                  </a:lnTo>
                  <a:lnTo>
                    <a:pt x="0" y="234"/>
                  </a:lnTo>
                  <a:lnTo>
                    <a:pt x="0" y="246"/>
                  </a:lnTo>
                  <a:lnTo>
                    <a:pt x="0" y="259"/>
                  </a:lnTo>
                  <a:lnTo>
                    <a:pt x="1" y="271"/>
                  </a:lnTo>
                  <a:lnTo>
                    <a:pt x="3" y="284"/>
                  </a:lnTo>
                  <a:lnTo>
                    <a:pt x="5" y="296"/>
                  </a:lnTo>
                  <a:lnTo>
                    <a:pt x="8" y="308"/>
                  </a:lnTo>
                  <a:lnTo>
                    <a:pt x="11" y="319"/>
                  </a:lnTo>
                  <a:lnTo>
                    <a:pt x="15" y="331"/>
                  </a:lnTo>
                  <a:lnTo>
                    <a:pt x="19" y="342"/>
                  </a:lnTo>
                  <a:lnTo>
                    <a:pt x="25" y="353"/>
                  </a:lnTo>
                  <a:lnTo>
                    <a:pt x="30" y="363"/>
                  </a:lnTo>
                  <a:lnTo>
                    <a:pt x="35" y="374"/>
                  </a:lnTo>
                  <a:lnTo>
                    <a:pt x="42" y="384"/>
                  </a:lnTo>
                  <a:lnTo>
                    <a:pt x="49" y="394"/>
                  </a:lnTo>
                  <a:lnTo>
                    <a:pt x="56" y="403"/>
                  </a:lnTo>
                  <a:lnTo>
                    <a:pt x="64" y="411"/>
                  </a:lnTo>
                  <a:lnTo>
                    <a:pt x="73" y="420"/>
                  </a:lnTo>
                  <a:lnTo>
                    <a:pt x="80" y="429"/>
                  </a:lnTo>
                  <a:lnTo>
                    <a:pt x="90" y="437"/>
                  </a:lnTo>
                  <a:lnTo>
                    <a:pt x="99" y="443"/>
                  </a:lnTo>
                  <a:lnTo>
                    <a:pt x="109" y="451"/>
                  </a:lnTo>
                  <a:lnTo>
                    <a:pt x="119" y="456"/>
                  </a:lnTo>
                  <a:lnTo>
                    <a:pt x="129" y="463"/>
                  </a:lnTo>
                  <a:lnTo>
                    <a:pt x="140" y="468"/>
                  </a:lnTo>
                  <a:lnTo>
                    <a:pt x="151" y="473"/>
                  </a:lnTo>
                  <a:lnTo>
                    <a:pt x="162" y="477"/>
                  </a:lnTo>
                  <a:lnTo>
                    <a:pt x="174" y="482"/>
                  </a:lnTo>
                  <a:lnTo>
                    <a:pt x="185" y="485"/>
                  </a:lnTo>
                  <a:lnTo>
                    <a:pt x="197" y="487"/>
                  </a:lnTo>
                  <a:lnTo>
                    <a:pt x="209" y="489"/>
                  </a:lnTo>
                  <a:lnTo>
                    <a:pt x="222" y="491"/>
                  </a:lnTo>
                  <a:lnTo>
                    <a:pt x="234" y="493"/>
                  </a:lnTo>
                  <a:lnTo>
                    <a:pt x="246" y="493"/>
                  </a:lnTo>
                  <a:lnTo>
                    <a:pt x="259" y="493"/>
                  </a:lnTo>
                  <a:lnTo>
                    <a:pt x="271" y="491"/>
                  </a:lnTo>
                  <a:lnTo>
                    <a:pt x="285" y="489"/>
                  </a:lnTo>
                  <a:lnTo>
                    <a:pt x="297" y="487"/>
                  </a:lnTo>
                  <a:lnTo>
                    <a:pt x="309" y="485"/>
                  </a:lnTo>
                  <a:lnTo>
                    <a:pt x="320" y="482"/>
                  </a:lnTo>
                  <a:lnTo>
                    <a:pt x="332" y="477"/>
                  </a:lnTo>
                  <a:lnTo>
                    <a:pt x="343" y="473"/>
                  </a:lnTo>
                  <a:lnTo>
                    <a:pt x="354" y="468"/>
                  </a:lnTo>
                  <a:lnTo>
                    <a:pt x="365" y="463"/>
                  </a:lnTo>
                  <a:lnTo>
                    <a:pt x="375" y="456"/>
                  </a:lnTo>
                  <a:lnTo>
                    <a:pt x="384" y="451"/>
                  </a:lnTo>
                  <a:lnTo>
                    <a:pt x="394" y="443"/>
                  </a:lnTo>
                  <a:lnTo>
                    <a:pt x="403" y="437"/>
                  </a:lnTo>
                  <a:lnTo>
                    <a:pt x="413" y="429"/>
                  </a:lnTo>
                  <a:lnTo>
                    <a:pt x="421" y="420"/>
                  </a:lnTo>
                  <a:lnTo>
                    <a:pt x="429" y="411"/>
                  </a:lnTo>
                  <a:lnTo>
                    <a:pt x="437" y="403"/>
                  </a:lnTo>
                  <a:lnTo>
                    <a:pt x="444" y="394"/>
                  </a:lnTo>
                  <a:lnTo>
                    <a:pt x="451" y="384"/>
                  </a:lnTo>
                  <a:lnTo>
                    <a:pt x="458" y="374"/>
                  </a:lnTo>
                  <a:lnTo>
                    <a:pt x="463" y="363"/>
                  </a:lnTo>
                  <a:lnTo>
                    <a:pt x="469" y="353"/>
                  </a:lnTo>
                  <a:lnTo>
                    <a:pt x="473" y="342"/>
                  </a:lnTo>
                  <a:lnTo>
                    <a:pt x="478" y="331"/>
                  </a:lnTo>
                  <a:lnTo>
                    <a:pt x="482" y="319"/>
                  </a:lnTo>
                  <a:lnTo>
                    <a:pt x="485" y="308"/>
                  </a:lnTo>
                  <a:lnTo>
                    <a:pt x="489" y="296"/>
                  </a:lnTo>
                  <a:lnTo>
                    <a:pt x="491" y="284"/>
                  </a:lnTo>
                  <a:lnTo>
                    <a:pt x="492" y="271"/>
                  </a:lnTo>
                  <a:lnTo>
                    <a:pt x="493" y="259"/>
                  </a:lnTo>
                  <a:lnTo>
                    <a:pt x="493" y="246"/>
                  </a:lnTo>
                  <a:close/>
                  <a:moveTo>
                    <a:pt x="423" y="246"/>
                  </a:moveTo>
                  <a:lnTo>
                    <a:pt x="422" y="264"/>
                  </a:lnTo>
                  <a:lnTo>
                    <a:pt x="420" y="282"/>
                  </a:lnTo>
                  <a:lnTo>
                    <a:pt x="415" y="298"/>
                  </a:lnTo>
                  <a:lnTo>
                    <a:pt x="409" y="315"/>
                  </a:lnTo>
                  <a:lnTo>
                    <a:pt x="402" y="330"/>
                  </a:lnTo>
                  <a:lnTo>
                    <a:pt x="393" y="344"/>
                  </a:lnTo>
                  <a:lnTo>
                    <a:pt x="382" y="358"/>
                  </a:lnTo>
                  <a:lnTo>
                    <a:pt x="371" y="371"/>
                  </a:lnTo>
                  <a:lnTo>
                    <a:pt x="359" y="382"/>
                  </a:lnTo>
                  <a:lnTo>
                    <a:pt x="345" y="392"/>
                  </a:lnTo>
                  <a:lnTo>
                    <a:pt x="331" y="400"/>
                  </a:lnTo>
                  <a:lnTo>
                    <a:pt x="315" y="408"/>
                  </a:lnTo>
                  <a:lnTo>
                    <a:pt x="299" y="415"/>
                  </a:lnTo>
                  <a:lnTo>
                    <a:pt x="282" y="419"/>
                  </a:lnTo>
                  <a:lnTo>
                    <a:pt x="265" y="421"/>
                  </a:lnTo>
                  <a:lnTo>
                    <a:pt x="246" y="422"/>
                  </a:lnTo>
                  <a:lnTo>
                    <a:pt x="229" y="421"/>
                  </a:lnTo>
                  <a:lnTo>
                    <a:pt x="211" y="419"/>
                  </a:lnTo>
                  <a:lnTo>
                    <a:pt x="195" y="415"/>
                  </a:lnTo>
                  <a:lnTo>
                    <a:pt x="178" y="408"/>
                  </a:lnTo>
                  <a:lnTo>
                    <a:pt x="163" y="400"/>
                  </a:lnTo>
                  <a:lnTo>
                    <a:pt x="148" y="392"/>
                  </a:lnTo>
                  <a:lnTo>
                    <a:pt x="134" y="382"/>
                  </a:lnTo>
                  <a:lnTo>
                    <a:pt x="122" y="371"/>
                  </a:lnTo>
                  <a:lnTo>
                    <a:pt x="111" y="358"/>
                  </a:lnTo>
                  <a:lnTo>
                    <a:pt x="100" y="344"/>
                  </a:lnTo>
                  <a:lnTo>
                    <a:pt x="91" y="330"/>
                  </a:lnTo>
                  <a:lnTo>
                    <a:pt x="85" y="315"/>
                  </a:lnTo>
                  <a:lnTo>
                    <a:pt x="78" y="298"/>
                  </a:lnTo>
                  <a:lnTo>
                    <a:pt x="74" y="282"/>
                  </a:lnTo>
                  <a:lnTo>
                    <a:pt x="72" y="264"/>
                  </a:lnTo>
                  <a:lnTo>
                    <a:pt x="71" y="246"/>
                  </a:lnTo>
                  <a:lnTo>
                    <a:pt x="72" y="228"/>
                  </a:lnTo>
                  <a:lnTo>
                    <a:pt x="74" y="211"/>
                  </a:lnTo>
                  <a:lnTo>
                    <a:pt x="78" y="194"/>
                  </a:lnTo>
                  <a:lnTo>
                    <a:pt x="85" y="178"/>
                  </a:lnTo>
                  <a:lnTo>
                    <a:pt x="91" y="162"/>
                  </a:lnTo>
                  <a:lnTo>
                    <a:pt x="100" y="148"/>
                  </a:lnTo>
                  <a:lnTo>
                    <a:pt x="111" y="134"/>
                  </a:lnTo>
                  <a:lnTo>
                    <a:pt x="122" y="122"/>
                  </a:lnTo>
                  <a:lnTo>
                    <a:pt x="134" y="111"/>
                  </a:lnTo>
                  <a:lnTo>
                    <a:pt x="148" y="100"/>
                  </a:lnTo>
                  <a:lnTo>
                    <a:pt x="163" y="91"/>
                  </a:lnTo>
                  <a:lnTo>
                    <a:pt x="178" y="83"/>
                  </a:lnTo>
                  <a:lnTo>
                    <a:pt x="195" y="78"/>
                  </a:lnTo>
                  <a:lnTo>
                    <a:pt x="211" y="73"/>
                  </a:lnTo>
                  <a:lnTo>
                    <a:pt x="229" y="71"/>
                  </a:lnTo>
                  <a:lnTo>
                    <a:pt x="246" y="70"/>
                  </a:lnTo>
                  <a:lnTo>
                    <a:pt x="265" y="71"/>
                  </a:lnTo>
                  <a:lnTo>
                    <a:pt x="282" y="73"/>
                  </a:lnTo>
                  <a:lnTo>
                    <a:pt x="299" y="78"/>
                  </a:lnTo>
                  <a:lnTo>
                    <a:pt x="315" y="83"/>
                  </a:lnTo>
                  <a:lnTo>
                    <a:pt x="331" y="91"/>
                  </a:lnTo>
                  <a:lnTo>
                    <a:pt x="345" y="100"/>
                  </a:lnTo>
                  <a:lnTo>
                    <a:pt x="359" y="111"/>
                  </a:lnTo>
                  <a:lnTo>
                    <a:pt x="371" y="122"/>
                  </a:lnTo>
                  <a:lnTo>
                    <a:pt x="382" y="134"/>
                  </a:lnTo>
                  <a:lnTo>
                    <a:pt x="393" y="148"/>
                  </a:lnTo>
                  <a:lnTo>
                    <a:pt x="402" y="162"/>
                  </a:lnTo>
                  <a:lnTo>
                    <a:pt x="409" y="178"/>
                  </a:lnTo>
                  <a:lnTo>
                    <a:pt x="415" y="194"/>
                  </a:lnTo>
                  <a:lnTo>
                    <a:pt x="420" y="211"/>
                  </a:lnTo>
                  <a:lnTo>
                    <a:pt x="422" y="228"/>
                  </a:lnTo>
                  <a:lnTo>
                    <a:pt x="423" y="246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3" name="Freeform 44"/>
            <p:cNvSpPr>
              <a:spLocks noEditPoints="1"/>
            </p:cNvSpPr>
            <p:nvPr/>
          </p:nvSpPr>
          <p:spPr bwMode="auto">
            <a:xfrm>
              <a:off x="1726" y="2165"/>
              <a:ext cx="84" cy="85"/>
            </a:xfrm>
            <a:custGeom>
              <a:avLst/>
              <a:gdLst>
                <a:gd name="T0" fmla="*/ 16 w 423"/>
                <a:gd name="T1" fmla="*/ 7 h 422"/>
                <a:gd name="T2" fmla="*/ 16 w 423"/>
                <a:gd name="T3" fmla="*/ 4 h 422"/>
                <a:gd name="T4" fmla="*/ 14 w 423"/>
                <a:gd name="T5" fmla="*/ 2 h 422"/>
                <a:gd name="T6" fmla="*/ 12 w 423"/>
                <a:gd name="T7" fmla="*/ 1 h 422"/>
                <a:gd name="T8" fmla="*/ 10 w 423"/>
                <a:gd name="T9" fmla="*/ 0 h 422"/>
                <a:gd name="T10" fmla="*/ 8 w 423"/>
                <a:gd name="T11" fmla="*/ 0 h 422"/>
                <a:gd name="T12" fmla="*/ 5 w 423"/>
                <a:gd name="T13" fmla="*/ 1 h 422"/>
                <a:gd name="T14" fmla="*/ 3 w 423"/>
                <a:gd name="T15" fmla="*/ 2 h 422"/>
                <a:gd name="T16" fmla="*/ 1 w 423"/>
                <a:gd name="T17" fmla="*/ 4 h 422"/>
                <a:gd name="T18" fmla="*/ 0 w 423"/>
                <a:gd name="T19" fmla="*/ 6 h 422"/>
                <a:gd name="T20" fmla="*/ 0 w 423"/>
                <a:gd name="T21" fmla="*/ 9 h 422"/>
                <a:gd name="T22" fmla="*/ 0 w 423"/>
                <a:gd name="T23" fmla="*/ 11 h 422"/>
                <a:gd name="T24" fmla="*/ 1 w 423"/>
                <a:gd name="T25" fmla="*/ 13 h 422"/>
                <a:gd name="T26" fmla="*/ 3 w 423"/>
                <a:gd name="T27" fmla="*/ 15 h 422"/>
                <a:gd name="T28" fmla="*/ 5 w 423"/>
                <a:gd name="T29" fmla="*/ 17 h 422"/>
                <a:gd name="T30" fmla="*/ 8 w 423"/>
                <a:gd name="T31" fmla="*/ 17 h 422"/>
                <a:gd name="T32" fmla="*/ 10 w 423"/>
                <a:gd name="T33" fmla="*/ 17 h 422"/>
                <a:gd name="T34" fmla="*/ 12 w 423"/>
                <a:gd name="T35" fmla="*/ 16 h 422"/>
                <a:gd name="T36" fmla="*/ 14 w 423"/>
                <a:gd name="T37" fmla="*/ 15 h 422"/>
                <a:gd name="T38" fmla="*/ 16 w 423"/>
                <a:gd name="T39" fmla="*/ 13 h 422"/>
                <a:gd name="T40" fmla="*/ 16 w 423"/>
                <a:gd name="T41" fmla="*/ 10 h 422"/>
                <a:gd name="T42" fmla="*/ 14 w 423"/>
                <a:gd name="T43" fmla="*/ 9 h 422"/>
                <a:gd name="T44" fmla="*/ 14 w 423"/>
                <a:gd name="T45" fmla="*/ 10 h 422"/>
                <a:gd name="T46" fmla="*/ 13 w 423"/>
                <a:gd name="T47" fmla="*/ 12 h 422"/>
                <a:gd name="T48" fmla="*/ 12 w 423"/>
                <a:gd name="T49" fmla="*/ 13 h 422"/>
                <a:gd name="T50" fmla="*/ 11 w 423"/>
                <a:gd name="T51" fmla="*/ 14 h 422"/>
                <a:gd name="T52" fmla="*/ 9 w 423"/>
                <a:gd name="T53" fmla="*/ 14 h 422"/>
                <a:gd name="T54" fmla="*/ 7 w 423"/>
                <a:gd name="T55" fmla="*/ 14 h 422"/>
                <a:gd name="T56" fmla="*/ 6 w 423"/>
                <a:gd name="T57" fmla="*/ 13 h 422"/>
                <a:gd name="T58" fmla="*/ 4 w 423"/>
                <a:gd name="T59" fmla="*/ 12 h 422"/>
                <a:gd name="T60" fmla="*/ 3 w 423"/>
                <a:gd name="T61" fmla="*/ 11 h 422"/>
                <a:gd name="T62" fmla="*/ 3 w 423"/>
                <a:gd name="T63" fmla="*/ 10 h 422"/>
                <a:gd name="T64" fmla="*/ 3 w 423"/>
                <a:gd name="T65" fmla="*/ 8 h 422"/>
                <a:gd name="T66" fmla="*/ 3 w 423"/>
                <a:gd name="T67" fmla="*/ 6 h 422"/>
                <a:gd name="T68" fmla="*/ 4 w 423"/>
                <a:gd name="T69" fmla="*/ 5 h 422"/>
                <a:gd name="T70" fmla="*/ 5 w 423"/>
                <a:gd name="T71" fmla="*/ 4 h 422"/>
                <a:gd name="T72" fmla="*/ 7 w 423"/>
                <a:gd name="T73" fmla="*/ 3 h 422"/>
                <a:gd name="T74" fmla="*/ 8 w 423"/>
                <a:gd name="T75" fmla="*/ 3 h 422"/>
                <a:gd name="T76" fmla="*/ 10 w 423"/>
                <a:gd name="T77" fmla="*/ 3 h 422"/>
                <a:gd name="T78" fmla="*/ 12 w 423"/>
                <a:gd name="T79" fmla="*/ 4 h 422"/>
                <a:gd name="T80" fmla="*/ 13 w 423"/>
                <a:gd name="T81" fmla="*/ 5 h 422"/>
                <a:gd name="T82" fmla="*/ 14 w 423"/>
                <a:gd name="T83" fmla="*/ 6 h 422"/>
                <a:gd name="T84" fmla="*/ 14 w 423"/>
                <a:gd name="T85" fmla="*/ 8 h 42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23"/>
                <a:gd name="T130" fmla="*/ 0 h 422"/>
                <a:gd name="T131" fmla="*/ 423 w 423"/>
                <a:gd name="T132" fmla="*/ 422 h 42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23" h="422">
                  <a:moveTo>
                    <a:pt x="423" y="211"/>
                  </a:moveTo>
                  <a:lnTo>
                    <a:pt x="422" y="190"/>
                  </a:lnTo>
                  <a:lnTo>
                    <a:pt x="419" y="169"/>
                  </a:lnTo>
                  <a:lnTo>
                    <a:pt x="413" y="148"/>
                  </a:lnTo>
                  <a:lnTo>
                    <a:pt x="406" y="128"/>
                  </a:lnTo>
                  <a:lnTo>
                    <a:pt x="398" y="111"/>
                  </a:lnTo>
                  <a:lnTo>
                    <a:pt x="387" y="93"/>
                  </a:lnTo>
                  <a:lnTo>
                    <a:pt x="375" y="77"/>
                  </a:lnTo>
                  <a:lnTo>
                    <a:pt x="361" y="61"/>
                  </a:lnTo>
                  <a:lnTo>
                    <a:pt x="346" y="48"/>
                  </a:lnTo>
                  <a:lnTo>
                    <a:pt x="330" y="36"/>
                  </a:lnTo>
                  <a:lnTo>
                    <a:pt x="312" y="25"/>
                  </a:lnTo>
                  <a:lnTo>
                    <a:pt x="293" y="16"/>
                  </a:lnTo>
                  <a:lnTo>
                    <a:pt x="275" y="9"/>
                  </a:lnTo>
                  <a:lnTo>
                    <a:pt x="254" y="4"/>
                  </a:lnTo>
                  <a:lnTo>
                    <a:pt x="233" y="1"/>
                  </a:lnTo>
                  <a:lnTo>
                    <a:pt x="211" y="0"/>
                  </a:lnTo>
                  <a:lnTo>
                    <a:pt x="190" y="1"/>
                  </a:lnTo>
                  <a:lnTo>
                    <a:pt x="169" y="4"/>
                  </a:lnTo>
                  <a:lnTo>
                    <a:pt x="149" y="9"/>
                  </a:lnTo>
                  <a:lnTo>
                    <a:pt x="130" y="16"/>
                  </a:lnTo>
                  <a:lnTo>
                    <a:pt x="111" y="25"/>
                  </a:lnTo>
                  <a:lnTo>
                    <a:pt x="94" y="36"/>
                  </a:lnTo>
                  <a:lnTo>
                    <a:pt x="77" y="48"/>
                  </a:lnTo>
                  <a:lnTo>
                    <a:pt x="62" y="61"/>
                  </a:lnTo>
                  <a:lnTo>
                    <a:pt x="49" y="77"/>
                  </a:lnTo>
                  <a:lnTo>
                    <a:pt x="37" y="93"/>
                  </a:lnTo>
                  <a:lnTo>
                    <a:pt x="26" y="111"/>
                  </a:lnTo>
                  <a:lnTo>
                    <a:pt x="17" y="128"/>
                  </a:lnTo>
                  <a:lnTo>
                    <a:pt x="10" y="148"/>
                  </a:lnTo>
                  <a:lnTo>
                    <a:pt x="5" y="169"/>
                  </a:lnTo>
                  <a:lnTo>
                    <a:pt x="2" y="190"/>
                  </a:lnTo>
                  <a:lnTo>
                    <a:pt x="0" y="211"/>
                  </a:lnTo>
                  <a:lnTo>
                    <a:pt x="2" y="233"/>
                  </a:lnTo>
                  <a:lnTo>
                    <a:pt x="5" y="253"/>
                  </a:lnTo>
                  <a:lnTo>
                    <a:pt x="10" y="274"/>
                  </a:lnTo>
                  <a:lnTo>
                    <a:pt x="17" y="293"/>
                  </a:lnTo>
                  <a:lnTo>
                    <a:pt x="26" y="312"/>
                  </a:lnTo>
                  <a:lnTo>
                    <a:pt x="37" y="329"/>
                  </a:lnTo>
                  <a:lnTo>
                    <a:pt x="49" y="346"/>
                  </a:lnTo>
                  <a:lnTo>
                    <a:pt x="62" y="361"/>
                  </a:lnTo>
                  <a:lnTo>
                    <a:pt x="77" y="374"/>
                  </a:lnTo>
                  <a:lnTo>
                    <a:pt x="94" y="386"/>
                  </a:lnTo>
                  <a:lnTo>
                    <a:pt x="111" y="397"/>
                  </a:lnTo>
                  <a:lnTo>
                    <a:pt x="130" y="406"/>
                  </a:lnTo>
                  <a:lnTo>
                    <a:pt x="149" y="413"/>
                  </a:lnTo>
                  <a:lnTo>
                    <a:pt x="169" y="418"/>
                  </a:lnTo>
                  <a:lnTo>
                    <a:pt x="190" y="421"/>
                  </a:lnTo>
                  <a:lnTo>
                    <a:pt x="211" y="422"/>
                  </a:lnTo>
                  <a:lnTo>
                    <a:pt x="233" y="421"/>
                  </a:lnTo>
                  <a:lnTo>
                    <a:pt x="254" y="418"/>
                  </a:lnTo>
                  <a:lnTo>
                    <a:pt x="275" y="413"/>
                  </a:lnTo>
                  <a:lnTo>
                    <a:pt x="293" y="406"/>
                  </a:lnTo>
                  <a:lnTo>
                    <a:pt x="312" y="397"/>
                  </a:lnTo>
                  <a:lnTo>
                    <a:pt x="330" y="386"/>
                  </a:lnTo>
                  <a:lnTo>
                    <a:pt x="346" y="374"/>
                  </a:lnTo>
                  <a:lnTo>
                    <a:pt x="361" y="361"/>
                  </a:lnTo>
                  <a:lnTo>
                    <a:pt x="375" y="346"/>
                  </a:lnTo>
                  <a:lnTo>
                    <a:pt x="387" y="329"/>
                  </a:lnTo>
                  <a:lnTo>
                    <a:pt x="398" y="312"/>
                  </a:lnTo>
                  <a:lnTo>
                    <a:pt x="406" y="293"/>
                  </a:lnTo>
                  <a:lnTo>
                    <a:pt x="413" y="274"/>
                  </a:lnTo>
                  <a:lnTo>
                    <a:pt x="419" y="253"/>
                  </a:lnTo>
                  <a:lnTo>
                    <a:pt x="422" y="233"/>
                  </a:lnTo>
                  <a:lnTo>
                    <a:pt x="423" y="211"/>
                  </a:lnTo>
                  <a:close/>
                  <a:moveTo>
                    <a:pt x="353" y="211"/>
                  </a:moveTo>
                  <a:lnTo>
                    <a:pt x="352" y="225"/>
                  </a:lnTo>
                  <a:lnTo>
                    <a:pt x="349" y="239"/>
                  </a:lnTo>
                  <a:lnTo>
                    <a:pt x="346" y="253"/>
                  </a:lnTo>
                  <a:lnTo>
                    <a:pt x="342" y="265"/>
                  </a:lnTo>
                  <a:lnTo>
                    <a:pt x="335" y="279"/>
                  </a:lnTo>
                  <a:lnTo>
                    <a:pt x="329" y="290"/>
                  </a:lnTo>
                  <a:lnTo>
                    <a:pt x="321" y="301"/>
                  </a:lnTo>
                  <a:lnTo>
                    <a:pt x="311" y="310"/>
                  </a:lnTo>
                  <a:lnTo>
                    <a:pt x="301" y="319"/>
                  </a:lnTo>
                  <a:lnTo>
                    <a:pt x="290" y="328"/>
                  </a:lnTo>
                  <a:lnTo>
                    <a:pt x="279" y="335"/>
                  </a:lnTo>
                  <a:lnTo>
                    <a:pt x="266" y="341"/>
                  </a:lnTo>
                  <a:lnTo>
                    <a:pt x="254" y="346"/>
                  </a:lnTo>
                  <a:lnTo>
                    <a:pt x="240" y="349"/>
                  </a:lnTo>
                  <a:lnTo>
                    <a:pt x="227" y="351"/>
                  </a:lnTo>
                  <a:lnTo>
                    <a:pt x="211" y="352"/>
                  </a:lnTo>
                  <a:lnTo>
                    <a:pt x="197" y="351"/>
                  </a:lnTo>
                  <a:lnTo>
                    <a:pt x="184" y="349"/>
                  </a:lnTo>
                  <a:lnTo>
                    <a:pt x="169" y="346"/>
                  </a:lnTo>
                  <a:lnTo>
                    <a:pt x="157" y="341"/>
                  </a:lnTo>
                  <a:lnTo>
                    <a:pt x="144" y="335"/>
                  </a:lnTo>
                  <a:lnTo>
                    <a:pt x="133" y="328"/>
                  </a:lnTo>
                  <a:lnTo>
                    <a:pt x="122" y="319"/>
                  </a:lnTo>
                  <a:lnTo>
                    <a:pt x="112" y="310"/>
                  </a:lnTo>
                  <a:lnTo>
                    <a:pt x="103" y="301"/>
                  </a:lnTo>
                  <a:lnTo>
                    <a:pt x="95" y="290"/>
                  </a:lnTo>
                  <a:lnTo>
                    <a:pt x="88" y="279"/>
                  </a:lnTo>
                  <a:lnTo>
                    <a:pt x="82" y="265"/>
                  </a:lnTo>
                  <a:lnTo>
                    <a:pt x="77" y="253"/>
                  </a:lnTo>
                  <a:lnTo>
                    <a:pt x="74" y="239"/>
                  </a:lnTo>
                  <a:lnTo>
                    <a:pt x="72" y="225"/>
                  </a:lnTo>
                  <a:lnTo>
                    <a:pt x="71" y="211"/>
                  </a:lnTo>
                  <a:lnTo>
                    <a:pt x="72" y="196"/>
                  </a:lnTo>
                  <a:lnTo>
                    <a:pt x="74" y="182"/>
                  </a:lnTo>
                  <a:lnTo>
                    <a:pt x="77" y="169"/>
                  </a:lnTo>
                  <a:lnTo>
                    <a:pt x="82" y="156"/>
                  </a:lnTo>
                  <a:lnTo>
                    <a:pt x="88" y="144"/>
                  </a:lnTo>
                  <a:lnTo>
                    <a:pt x="95" y="133"/>
                  </a:lnTo>
                  <a:lnTo>
                    <a:pt x="103" y="122"/>
                  </a:lnTo>
                  <a:lnTo>
                    <a:pt x="112" y="112"/>
                  </a:lnTo>
                  <a:lnTo>
                    <a:pt x="122" y="102"/>
                  </a:lnTo>
                  <a:lnTo>
                    <a:pt x="133" y="94"/>
                  </a:lnTo>
                  <a:lnTo>
                    <a:pt x="144" y="88"/>
                  </a:lnTo>
                  <a:lnTo>
                    <a:pt x="157" y="81"/>
                  </a:lnTo>
                  <a:lnTo>
                    <a:pt x="169" y="77"/>
                  </a:lnTo>
                  <a:lnTo>
                    <a:pt x="184" y="73"/>
                  </a:lnTo>
                  <a:lnTo>
                    <a:pt x="197" y="71"/>
                  </a:lnTo>
                  <a:lnTo>
                    <a:pt x="211" y="70"/>
                  </a:lnTo>
                  <a:lnTo>
                    <a:pt x="227" y="71"/>
                  </a:lnTo>
                  <a:lnTo>
                    <a:pt x="240" y="73"/>
                  </a:lnTo>
                  <a:lnTo>
                    <a:pt x="254" y="77"/>
                  </a:lnTo>
                  <a:lnTo>
                    <a:pt x="266" y="81"/>
                  </a:lnTo>
                  <a:lnTo>
                    <a:pt x="279" y="88"/>
                  </a:lnTo>
                  <a:lnTo>
                    <a:pt x="290" y="94"/>
                  </a:lnTo>
                  <a:lnTo>
                    <a:pt x="301" y="102"/>
                  </a:lnTo>
                  <a:lnTo>
                    <a:pt x="311" y="112"/>
                  </a:lnTo>
                  <a:lnTo>
                    <a:pt x="321" y="122"/>
                  </a:lnTo>
                  <a:lnTo>
                    <a:pt x="329" y="133"/>
                  </a:lnTo>
                  <a:lnTo>
                    <a:pt x="335" y="144"/>
                  </a:lnTo>
                  <a:lnTo>
                    <a:pt x="342" y="156"/>
                  </a:lnTo>
                  <a:lnTo>
                    <a:pt x="346" y="169"/>
                  </a:lnTo>
                  <a:lnTo>
                    <a:pt x="349" y="182"/>
                  </a:lnTo>
                  <a:lnTo>
                    <a:pt x="352" y="196"/>
                  </a:lnTo>
                  <a:lnTo>
                    <a:pt x="353" y="211"/>
                  </a:lnTo>
                  <a:close/>
                </a:path>
              </a:pathLst>
            </a:custGeom>
            <a:solidFill>
              <a:srgbClr val="E6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4" name="Freeform 45"/>
            <p:cNvSpPr>
              <a:spLocks noEditPoints="1"/>
            </p:cNvSpPr>
            <p:nvPr/>
          </p:nvSpPr>
          <p:spPr bwMode="auto">
            <a:xfrm>
              <a:off x="1733" y="2172"/>
              <a:ext cx="70" cy="71"/>
            </a:xfrm>
            <a:custGeom>
              <a:avLst/>
              <a:gdLst>
                <a:gd name="T0" fmla="*/ 14 w 352"/>
                <a:gd name="T1" fmla="*/ 6 h 352"/>
                <a:gd name="T2" fmla="*/ 13 w 352"/>
                <a:gd name="T3" fmla="*/ 4 h 352"/>
                <a:gd name="T4" fmla="*/ 12 w 352"/>
                <a:gd name="T5" fmla="*/ 2 h 352"/>
                <a:gd name="T6" fmla="*/ 10 w 352"/>
                <a:gd name="T7" fmla="*/ 1 h 352"/>
                <a:gd name="T8" fmla="*/ 8 w 352"/>
                <a:gd name="T9" fmla="*/ 0 h 352"/>
                <a:gd name="T10" fmla="*/ 6 w 352"/>
                <a:gd name="T11" fmla="*/ 0 h 352"/>
                <a:gd name="T12" fmla="*/ 4 w 352"/>
                <a:gd name="T13" fmla="*/ 1 h 352"/>
                <a:gd name="T14" fmla="*/ 3 w 352"/>
                <a:gd name="T15" fmla="*/ 2 h 352"/>
                <a:gd name="T16" fmla="*/ 1 w 352"/>
                <a:gd name="T17" fmla="*/ 3 h 352"/>
                <a:gd name="T18" fmla="*/ 0 w 352"/>
                <a:gd name="T19" fmla="*/ 5 h 352"/>
                <a:gd name="T20" fmla="*/ 0 w 352"/>
                <a:gd name="T21" fmla="*/ 7 h 352"/>
                <a:gd name="T22" fmla="*/ 0 w 352"/>
                <a:gd name="T23" fmla="*/ 9 h 352"/>
                <a:gd name="T24" fmla="*/ 1 w 352"/>
                <a:gd name="T25" fmla="*/ 11 h 352"/>
                <a:gd name="T26" fmla="*/ 3 w 352"/>
                <a:gd name="T27" fmla="*/ 13 h 352"/>
                <a:gd name="T28" fmla="*/ 4 w 352"/>
                <a:gd name="T29" fmla="*/ 14 h 352"/>
                <a:gd name="T30" fmla="*/ 6 w 352"/>
                <a:gd name="T31" fmla="*/ 14 h 352"/>
                <a:gd name="T32" fmla="*/ 8 w 352"/>
                <a:gd name="T33" fmla="*/ 14 h 352"/>
                <a:gd name="T34" fmla="*/ 10 w 352"/>
                <a:gd name="T35" fmla="*/ 14 h 352"/>
                <a:gd name="T36" fmla="*/ 12 w 352"/>
                <a:gd name="T37" fmla="*/ 12 h 352"/>
                <a:gd name="T38" fmla="*/ 13 w 352"/>
                <a:gd name="T39" fmla="*/ 10 h 352"/>
                <a:gd name="T40" fmla="*/ 14 w 352"/>
                <a:gd name="T41" fmla="*/ 9 h 352"/>
                <a:gd name="T42" fmla="*/ 11 w 352"/>
                <a:gd name="T43" fmla="*/ 7 h 352"/>
                <a:gd name="T44" fmla="*/ 11 w 352"/>
                <a:gd name="T45" fmla="*/ 8 h 352"/>
                <a:gd name="T46" fmla="*/ 10 w 352"/>
                <a:gd name="T47" fmla="*/ 9 h 352"/>
                <a:gd name="T48" fmla="*/ 10 w 352"/>
                <a:gd name="T49" fmla="*/ 10 h 352"/>
                <a:gd name="T50" fmla="*/ 9 w 352"/>
                <a:gd name="T51" fmla="*/ 11 h 352"/>
                <a:gd name="T52" fmla="*/ 7 w 352"/>
                <a:gd name="T53" fmla="*/ 11 h 352"/>
                <a:gd name="T54" fmla="*/ 6 w 352"/>
                <a:gd name="T55" fmla="*/ 11 h 352"/>
                <a:gd name="T56" fmla="*/ 5 w 352"/>
                <a:gd name="T57" fmla="*/ 11 h 352"/>
                <a:gd name="T58" fmla="*/ 4 w 352"/>
                <a:gd name="T59" fmla="*/ 10 h 352"/>
                <a:gd name="T60" fmla="*/ 3 w 352"/>
                <a:gd name="T61" fmla="*/ 9 h 352"/>
                <a:gd name="T62" fmla="*/ 3 w 352"/>
                <a:gd name="T63" fmla="*/ 8 h 352"/>
                <a:gd name="T64" fmla="*/ 3 w 352"/>
                <a:gd name="T65" fmla="*/ 7 h 352"/>
                <a:gd name="T66" fmla="*/ 3 w 352"/>
                <a:gd name="T67" fmla="*/ 5 h 352"/>
                <a:gd name="T68" fmla="*/ 4 w 352"/>
                <a:gd name="T69" fmla="*/ 4 h 352"/>
                <a:gd name="T70" fmla="*/ 5 w 352"/>
                <a:gd name="T71" fmla="*/ 4 h 352"/>
                <a:gd name="T72" fmla="*/ 6 w 352"/>
                <a:gd name="T73" fmla="*/ 3 h 352"/>
                <a:gd name="T74" fmla="*/ 7 w 352"/>
                <a:gd name="T75" fmla="*/ 3 h 352"/>
                <a:gd name="T76" fmla="*/ 8 w 352"/>
                <a:gd name="T77" fmla="*/ 3 h 352"/>
                <a:gd name="T78" fmla="*/ 9 w 352"/>
                <a:gd name="T79" fmla="*/ 4 h 352"/>
                <a:gd name="T80" fmla="*/ 10 w 352"/>
                <a:gd name="T81" fmla="*/ 4 h 352"/>
                <a:gd name="T82" fmla="*/ 11 w 352"/>
                <a:gd name="T83" fmla="*/ 5 h 352"/>
                <a:gd name="T84" fmla="*/ 11 w 352"/>
                <a:gd name="T85" fmla="*/ 7 h 3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52"/>
                <a:gd name="T130" fmla="*/ 0 h 352"/>
                <a:gd name="T131" fmla="*/ 352 w 352"/>
                <a:gd name="T132" fmla="*/ 352 h 3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52" h="352">
                  <a:moveTo>
                    <a:pt x="352" y="176"/>
                  </a:moveTo>
                  <a:lnTo>
                    <a:pt x="351" y="158"/>
                  </a:lnTo>
                  <a:lnTo>
                    <a:pt x="349" y="141"/>
                  </a:lnTo>
                  <a:lnTo>
                    <a:pt x="344" y="124"/>
                  </a:lnTo>
                  <a:lnTo>
                    <a:pt x="338" y="108"/>
                  </a:lnTo>
                  <a:lnTo>
                    <a:pt x="331" y="92"/>
                  </a:lnTo>
                  <a:lnTo>
                    <a:pt x="322" y="78"/>
                  </a:lnTo>
                  <a:lnTo>
                    <a:pt x="311" y="64"/>
                  </a:lnTo>
                  <a:lnTo>
                    <a:pt x="300" y="52"/>
                  </a:lnTo>
                  <a:lnTo>
                    <a:pt x="288" y="41"/>
                  </a:lnTo>
                  <a:lnTo>
                    <a:pt x="274" y="30"/>
                  </a:lnTo>
                  <a:lnTo>
                    <a:pt x="260" y="21"/>
                  </a:lnTo>
                  <a:lnTo>
                    <a:pt x="244" y="13"/>
                  </a:lnTo>
                  <a:lnTo>
                    <a:pt x="228" y="8"/>
                  </a:lnTo>
                  <a:lnTo>
                    <a:pt x="211" y="3"/>
                  </a:lnTo>
                  <a:lnTo>
                    <a:pt x="194" y="1"/>
                  </a:lnTo>
                  <a:lnTo>
                    <a:pt x="175" y="0"/>
                  </a:lnTo>
                  <a:lnTo>
                    <a:pt x="158" y="1"/>
                  </a:lnTo>
                  <a:lnTo>
                    <a:pt x="140" y="3"/>
                  </a:lnTo>
                  <a:lnTo>
                    <a:pt x="124" y="8"/>
                  </a:lnTo>
                  <a:lnTo>
                    <a:pt x="107" y="13"/>
                  </a:lnTo>
                  <a:lnTo>
                    <a:pt x="92" y="21"/>
                  </a:lnTo>
                  <a:lnTo>
                    <a:pt x="77" y="30"/>
                  </a:lnTo>
                  <a:lnTo>
                    <a:pt x="63" y="41"/>
                  </a:lnTo>
                  <a:lnTo>
                    <a:pt x="51" y="52"/>
                  </a:lnTo>
                  <a:lnTo>
                    <a:pt x="40" y="64"/>
                  </a:lnTo>
                  <a:lnTo>
                    <a:pt x="29" y="78"/>
                  </a:lnTo>
                  <a:lnTo>
                    <a:pt x="20" y="92"/>
                  </a:lnTo>
                  <a:lnTo>
                    <a:pt x="14" y="108"/>
                  </a:lnTo>
                  <a:lnTo>
                    <a:pt x="7" y="124"/>
                  </a:lnTo>
                  <a:lnTo>
                    <a:pt x="3" y="141"/>
                  </a:lnTo>
                  <a:lnTo>
                    <a:pt x="1" y="158"/>
                  </a:lnTo>
                  <a:lnTo>
                    <a:pt x="0" y="176"/>
                  </a:lnTo>
                  <a:lnTo>
                    <a:pt x="1" y="194"/>
                  </a:lnTo>
                  <a:lnTo>
                    <a:pt x="3" y="212"/>
                  </a:lnTo>
                  <a:lnTo>
                    <a:pt x="7" y="228"/>
                  </a:lnTo>
                  <a:lnTo>
                    <a:pt x="14" y="245"/>
                  </a:lnTo>
                  <a:lnTo>
                    <a:pt x="20" y="260"/>
                  </a:lnTo>
                  <a:lnTo>
                    <a:pt x="29" y="274"/>
                  </a:lnTo>
                  <a:lnTo>
                    <a:pt x="40" y="288"/>
                  </a:lnTo>
                  <a:lnTo>
                    <a:pt x="51" y="301"/>
                  </a:lnTo>
                  <a:lnTo>
                    <a:pt x="63" y="312"/>
                  </a:lnTo>
                  <a:lnTo>
                    <a:pt x="77" y="322"/>
                  </a:lnTo>
                  <a:lnTo>
                    <a:pt x="92" y="330"/>
                  </a:lnTo>
                  <a:lnTo>
                    <a:pt x="107" y="338"/>
                  </a:lnTo>
                  <a:lnTo>
                    <a:pt x="124" y="345"/>
                  </a:lnTo>
                  <a:lnTo>
                    <a:pt x="140" y="349"/>
                  </a:lnTo>
                  <a:lnTo>
                    <a:pt x="158" y="351"/>
                  </a:lnTo>
                  <a:lnTo>
                    <a:pt x="175" y="352"/>
                  </a:lnTo>
                  <a:lnTo>
                    <a:pt x="194" y="351"/>
                  </a:lnTo>
                  <a:lnTo>
                    <a:pt x="211" y="349"/>
                  </a:lnTo>
                  <a:lnTo>
                    <a:pt x="228" y="345"/>
                  </a:lnTo>
                  <a:lnTo>
                    <a:pt x="244" y="338"/>
                  </a:lnTo>
                  <a:lnTo>
                    <a:pt x="260" y="330"/>
                  </a:lnTo>
                  <a:lnTo>
                    <a:pt x="274" y="322"/>
                  </a:lnTo>
                  <a:lnTo>
                    <a:pt x="288" y="312"/>
                  </a:lnTo>
                  <a:lnTo>
                    <a:pt x="300" y="301"/>
                  </a:lnTo>
                  <a:lnTo>
                    <a:pt x="311" y="288"/>
                  </a:lnTo>
                  <a:lnTo>
                    <a:pt x="322" y="274"/>
                  </a:lnTo>
                  <a:lnTo>
                    <a:pt x="331" y="260"/>
                  </a:lnTo>
                  <a:lnTo>
                    <a:pt x="338" y="245"/>
                  </a:lnTo>
                  <a:lnTo>
                    <a:pt x="344" y="228"/>
                  </a:lnTo>
                  <a:lnTo>
                    <a:pt x="349" y="212"/>
                  </a:lnTo>
                  <a:lnTo>
                    <a:pt x="351" y="194"/>
                  </a:lnTo>
                  <a:lnTo>
                    <a:pt x="352" y="176"/>
                  </a:lnTo>
                  <a:close/>
                  <a:moveTo>
                    <a:pt x="282" y="176"/>
                  </a:moveTo>
                  <a:lnTo>
                    <a:pt x="280" y="187"/>
                  </a:lnTo>
                  <a:lnTo>
                    <a:pt x="279" y="198"/>
                  </a:lnTo>
                  <a:lnTo>
                    <a:pt x="276" y="207"/>
                  </a:lnTo>
                  <a:lnTo>
                    <a:pt x="273" y="217"/>
                  </a:lnTo>
                  <a:lnTo>
                    <a:pt x="268" y="226"/>
                  </a:lnTo>
                  <a:lnTo>
                    <a:pt x="263" y="235"/>
                  </a:lnTo>
                  <a:lnTo>
                    <a:pt x="257" y="244"/>
                  </a:lnTo>
                  <a:lnTo>
                    <a:pt x="251" y="250"/>
                  </a:lnTo>
                  <a:lnTo>
                    <a:pt x="243" y="258"/>
                  </a:lnTo>
                  <a:lnTo>
                    <a:pt x="234" y="263"/>
                  </a:lnTo>
                  <a:lnTo>
                    <a:pt x="226" y="269"/>
                  </a:lnTo>
                  <a:lnTo>
                    <a:pt x="217" y="273"/>
                  </a:lnTo>
                  <a:lnTo>
                    <a:pt x="207" y="277"/>
                  </a:lnTo>
                  <a:lnTo>
                    <a:pt x="197" y="280"/>
                  </a:lnTo>
                  <a:lnTo>
                    <a:pt x="186" y="281"/>
                  </a:lnTo>
                  <a:lnTo>
                    <a:pt x="175" y="282"/>
                  </a:lnTo>
                  <a:lnTo>
                    <a:pt x="165" y="281"/>
                  </a:lnTo>
                  <a:lnTo>
                    <a:pt x="154" y="280"/>
                  </a:lnTo>
                  <a:lnTo>
                    <a:pt x="144" y="277"/>
                  </a:lnTo>
                  <a:lnTo>
                    <a:pt x="135" y="273"/>
                  </a:lnTo>
                  <a:lnTo>
                    <a:pt x="126" y="269"/>
                  </a:lnTo>
                  <a:lnTo>
                    <a:pt x="117" y="263"/>
                  </a:lnTo>
                  <a:lnTo>
                    <a:pt x="108" y="258"/>
                  </a:lnTo>
                  <a:lnTo>
                    <a:pt x="101" y="250"/>
                  </a:lnTo>
                  <a:lnTo>
                    <a:pt x="94" y="244"/>
                  </a:lnTo>
                  <a:lnTo>
                    <a:pt x="88" y="235"/>
                  </a:lnTo>
                  <a:lnTo>
                    <a:pt x="83" y="226"/>
                  </a:lnTo>
                  <a:lnTo>
                    <a:pt x="79" y="217"/>
                  </a:lnTo>
                  <a:lnTo>
                    <a:pt x="75" y="207"/>
                  </a:lnTo>
                  <a:lnTo>
                    <a:pt x="72" y="198"/>
                  </a:lnTo>
                  <a:lnTo>
                    <a:pt x="71" y="187"/>
                  </a:lnTo>
                  <a:lnTo>
                    <a:pt x="70" y="176"/>
                  </a:lnTo>
                  <a:lnTo>
                    <a:pt x="71" y="166"/>
                  </a:lnTo>
                  <a:lnTo>
                    <a:pt x="72" y="155"/>
                  </a:lnTo>
                  <a:lnTo>
                    <a:pt x="75" y="145"/>
                  </a:lnTo>
                  <a:lnTo>
                    <a:pt x="79" y="135"/>
                  </a:lnTo>
                  <a:lnTo>
                    <a:pt x="83" y="125"/>
                  </a:lnTo>
                  <a:lnTo>
                    <a:pt x="88" y="117"/>
                  </a:lnTo>
                  <a:lnTo>
                    <a:pt x="94" y="109"/>
                  </a:lnTo>
                  <a:lnTo>
                    <a:pt x="101" y="101"/>
                  </a:lnTo>
                  <a:lnTo>
                    <a:pt x="108" y="94"/>
                  </a:lnTo>
                  <a:lnTo>
                    <a:pt x="117" y="89"/>
                  </a:lnTo>
                  <a:lnTo>
                    <a:pt x="126" y="83"/>
                  </a:lnTo>
                  <a:lnTo>
                    <a:pt x="135" y="79"/>
                  </a:lnTo>
                  <a:lnTo>
                    <a:pt x="144" y="75"/>
                  </a:lnTo>
                  <a:lnTo>
                    <a:pt x="154" y="72"/>
                  </a:lnTo>
                  <a:lnTo>
                    <a:pt x="165" y="71"/>
                  </a:lnTo>
                  <a:lnTo>
                    <a:pt x="175" y="70"/>
                  </a:lnTo>
                  <a:lnTo>
                    <a:pt x="186" y="71"/>
                  </a:lnTo>
                  <a:lnTo>
                    <a:pt x="197" y="72"/>
                  </a:lnTo>
                  <a:lnTo>
                    <a:pt x="207" y="75"/>
                  </a:lnTo>
                  <a:lnTo>
                    <a:pt x="217" y="79"/>
                  </a:lnTo>
                  <a:lnTo>
                    <a:pt x="226" y="83"/>
                  </a:lnTo>
                  <a:lnTo>
                    <a:pt x="234" y="89"/>
                  </a:lnTo>
                  <a:lnTo>
                    <a:pt x="243" y="94"/>
                  </a:lnTo>
                  <a:lnTo>
                    <a:pt x="251" y="101"/>
                  </a:lnTo>
                  <a:lnTo>
                    <a:pt x="257" y="109"/>
                  </a:lnTo>
                  <a:lnTo>
                    <a:pt x="263" y="117"/>
                  </a:lnTo>
                  <a:lnTo>
                    <a:pt x="268" y="125"/>
                  </a:lnTo>
                  <a:lnTo>
                    <a:pt x="273" y="135"/>
                  </a:lnTo>
                  <a:lnTo>
                    <a:pt x="276" y="145"/>
                  </a:lnTo>
                  <a:lnTo>
                    <a:pt x="279" y="155"/>
                  </a:lnTo>
                  <a:lnTo>
                    <a:pt x="280" y="166"/>
                  </a:lnTo>
                  <a:lnTo>
                    <a:pt x="282" y="176"/>
                  </a:lnTo>
                  <a:close/>
                </a:path>
              </a:pathLst>
            </a:custGeom>
            <a:solidFill>
              <a:srgbClr val="EBEB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5" name="Freeform 46"/>
            <p:cNvSpPr>
              <a:spLocks noEditPoints="1"/>
            </p:cNvSpPr>
            <p:nvPr/>
          </p:nvSpPr>
          <p:spPr bwMode="auto">
            <a:xfrm>
              <a:off x="1740" y="2179"/>
              <a:ext cx="56" cy="57"/>
            </a:xfrm>
            <a:custGeom>
              <a:avLst/>
              <a:gdLst>
                <a:gd name="T0" fmla="*/ 11 w 282"/>
                <a:gd name="T1" fmla="*/ 5 h 282"/>
                <a:gd name="T2" fmla="*/ 10 w 282"/>
                <a:gd name="T3" fmla="*/ 3 h 282"/>
                <a:gd name="T4" fmla="*/ 10 w 282"/>
                <a:gd name="T5" fmla="*/ 2 h 282"/>
                <a:gd name="T6" fmla="*/ 8 w 282"/>
                <a:gd name="T7" fmla="*/ 1 h 282"/>
                <a:gd name="T8" fmla="*/ 7 w 282"/>
                <a:gd name="T9" fmla="*/ 0 h 282"/>
                <a:gd name="T10" fmla="*/ 5 w 282"/>
                <a:gd name="T11" fmla="*/ 0 h 282"/>
                <a:gd name="T12" fmla="*/ 3 w 282"/>
                <a:gd name="T13" fmla="*/ 0 h 282"/>
                <a:gd name="T14" fmla="*/ 2 w 282"/>
                <a:gd name="T15" fmla="*/ 1 h 282"/>
                <a:gd name="T16" fmla="*/ 1 w 282"/>
                <a:gd name="T17" fmla="*/ 3 h 282"/>
                <a:gd name="T18" fmla="*/ 0 w 282"/>
                <a:gd name="T19" fmla="*/ 4 h 282"/>
                <a:gd name="T20" fmla="*/ 0 w 282"/>
                <a:gd name="T21" fmla="*/ 6 h 282"/>
                <a:gd name="T22" fmla="*/ 0 w 282"/>
                <a:gd name="T23" fmla="*/ 7 h 282"/>
                <a:gd name="T24" fmla="*/ 1 w 282"/>
                <a:gd name="T25" fmla="*/ 9 h 282"/>
                <a:gd name="T26" fmla="*/ 2 w 282"/>
                <a:gd name="T27" fmla="*/ 10 h 282"/>
                <a:gd name="T28" fmla="*/ 3 w 282"/>
                <a:gd name="T29" fmla="*/ 11 h 282"/>
                <a:gd name="T30" fmla="*/ 5 w 282"/>
                <a:gd name="T31" fmla="*/ 12 h 282"/>
                <a:gd name="T32" fmla="*/ 7 w 282"/>
                <a:gd name="T33" fmla="*/ 11 h 282"/>
                <a:gd name="T34" fmla="*/ 8 w 282"/>
                <a:gd name="T35" fmla="*/ 11 h 282"/>
                <a:gd name="T36" fmla="*/ 10 w 282"/>
                <a:gd name="T37" fmla="*/ 10 h 282"/>
                <a:gd name="T38" fmla="*/ 10 w 282"/>
                <a:gd name="T39" fmla="*/ 8 h 282"/>
                <a:gd name="T40" fmla="*/ 11 w 282"/>
                <a:gd name="T41" fmla="*/ 7 h 282"/>
                <a:gd name="T42" fmla="*/ 8 w 282"/>
                <a:gd name="T43" fmla="*/ 6 h 282"/>
                <a:gd name="T44" fmla="*/ 8 w 282"/>
                <a:gd name="T45" fmla="*/ 7 h 282"/>
                <a:gd name="T46" fmla="*/ 8 w 282"/>
                <a:gd name="T47" fmla="*/ 7 h 282"/>
                <a:gd name="T48" fmla="*/ 7 w 282"/>
                <a:gd name="T49" fmla="*/ 8 h 282"/>
                <a:gd name="T50" fmla="*/ 7 w 282"/>
                <a:gd name="T51" fmla="*/ 8 h 282"/>
                <a:gd name="T52" fmla="*/ 6 w 282"/>
                <a:gd name="T53" fmla="*/ 9 h 282"/>
                <a:gd name="T54" fmla="*/ 5 w 282"/>
                <a:gd name="T55" fmla="*/ 8 h 282"/>
                <a:gd name="T56" fmla="*/ 4 w 282"/>
                <a:gd name="T57" fmla="*/ 8 h 282"/>
                <a:gd name="T58" fmla="*/ 4 w 282"/>
                <a:gd name="T59" fmla="*/ 8 h 282"/>
                <a:gd name="T60" fmla="*/ 3 w 282"/>
                <a:gd name="T61" fmla="*/ 7 h 282"/>
                <a:gd name="T62" fmla="*/ 3 w 282"/>
                <a:gd name="T63" fmla="*/ 6 h 282"/>
                <a:gd name="T64" fmla="*/ 3 w 282"/>
                <a:gd name="T65" fmla="*/ 5 h 282"/>
                <a:gd name="T66" fmla="*/ 3 w 282"/>
                <a:gd name="T67" fmla="*/ 5 h 282"/>
                <a:gd name="T68" fmla="*/ 3 w 282"/>
                <a:gd name="T69" fmla="*/ 4 h 282"/>
                <a:gd name="T70" fmla="*/ 4 w 282"/>
                <a:gd name="T71" fmla="*/ 3 h 282"/>
                <a:gd name="T72" fmla="*/ 5 w 282"/>
                <a:gd name="T73" fmla="*/ 3 h 282"/>
                <a:gd name="T74" fmla="*/ 6 w 282"/>
                <a:gd name="T75" fmla="*/ 3 h 282"/>
                <a:gd name="T76" fmla="*/ 6 w 282"/>
                <a:gd name="T77" fmla="*/ 3 h 282"/>
                <a:gd name="T78" fmla="*/ 7 w 282"/>
                <a:gd name="T79" fmla="*/ 3 h 282"/>
                <a:gd name="T80" fmla="*/ 8 w 282"/>
                <a:gd name="T81" fmla="*/ 4 h 282"/>
                <a:gd name="T82" fmla="*/ 8 w 282"/>
                <a:gd name="T83" fmla="*/ 5 h 282"/>
                <a:gd name="T84" fmla="*/ 8 w 282"/>
                <a:gd name="T85" fmla="*/ 5 h 28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82"/>
                <a:gd name="T130" fmla="*/ 0 h 282"/>
                <a:gd name="T131" fmla="*/ 282 w 282"/>
                <a:gd name="T132" fmla="*/ 282 h 28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82" h="282">
                  <a:moveTo>
                    <a:pt x="282" y="141"/>
                  </a:moveTo>
                  <a:lnTo>
                    <a:pt x="281" y="126"/>
                  </a:lnTo>
                  <a:lnTo>
                    <a:pt x="278" y="112"/>
                  </a:lnTo>
                  <a:lnTo>
                    <a:pt x="275" y="99"/>
                  </a:lnTo>
                  <a:lnTo>
                    <a:pt x="271" y="86"/>
                  </a:lnTo>
                  <a:lnTo>
                    <a:pt x="264" y="74"/>
                  </a:lnTo>
                  <a:lnTo>
                    <a:pt x="258" y="63"/>
                  </a:lnTo>
                  <a:lnTo>
                    <a:pt x="250" y="52"/>
                  </a:lnTo>
                  <a:lnTo>
                    <a:pt x="240" y="42"/>
                  </a:lnTo>
                  <a:lnTo>
                    <a:pt x="230" y="32"/>
                  </a:lnTo>
                  <a:lnTo>
                    <a:pt x="219" y="24"/>
                  </a:lnTo>
                  <a:lnTo>
                    <a:pt x="208" y="17"/>
                  </a:lnTo>
                  <a:lnTo>
                    <a:pt x="195" y="11"/>
                  </a:lnTo>
                  <a:lnTo>
                    <a:pt x="183" y="7"/>
                  </a:lnTo>
                  <a:lnTo>
                    <a:pt x="169" y="3"/>
                  </a:lnTo>
                  <a:lnTo>
                    <a:pt x="156" y="1"/>
                  </a:lnTo>
                  <a:lnTo>
                    <a:pt x="140" y="0"/>
                  </a:lnTo>
                  <a:lnTo>
                    <a:pt x="126" y="1"/>
                  </a:lnTo>
                  <a:lnTo>
                    <a:pt x="113" y="3"/>
                  </a:lnTo>
                  <a:lnTo>
                    <a:pt x="98" y="7"/>
                  </a:lnTo>
                  <a:lnTo>
                    <a:pt x="86" y="11"/>
                  </a:lnTo>
                  <a:lnTo>
                    <a:pt x="73" y="17"/>
                  </a:lnTo>
                  <a:lnTo>
                    <a:pt x="62" y="24"/>
                  </a:lnTo>
                  <a:lnTo>
                    <a:pt x="51" y="32"/>
                  </a:lnTo>
                  <a:lnTo>
                    <a:pt x="41" y="42"/>
                  </a:lnTo>
                  <a:lnTo>
                    <a:pt x="32" y="52"/>
                  </a:lnTo>
                  <a:lnTo>
                    <a:pt x="24" y="63"/>
                  </a:lnTo>
                  <a:lnTo>
                    <a:pt x="17" y="74"/>
                  </a:lnTo>
                  <a:lnTo>
                    <a:pt x="11" y="86"/>
                  </a:lnTo>
                  <a:lnTo>
                    <a:pt x="6" y="99"/>
                  </a:lnTo>
                  <a:lnTo>
                    <a:pt x="3" y="112"/>
                  </a:lnTo>
                  <a:lnTo>
                    <a:pt x="1" y="126"/>
                  </a:lnTo>
                  <a:lnTo>
                    <a:pt x="0" y="141"/>
                  </a:lnTo>
                  <a:lnTo>
                    <a:pt x="1" y="155"/>
                  </a:lnTo>
                  <a:lnTo>
                    <a:pt x="3" y="169"/>
                  </a:lnTo>
                  <a:lnTo>
                    <a:pt x="6" y="183"/>
                  </a:lnTo>
                  <a:lnTo>
                    <a:pt x="11" y="195"/>
                  </a:lnTo>
                  <a:lnTo>
                    <a:pt x="17" y="209"/>
                  </a:lnTo>
                  <a:lnTo>
                    <a:pt x="24" y="220"/>
                  </a:lnTo>
                  <a:lnTo>
                    <a:pt x="32" y="231"/>
                  </a:lnTo>
                  <a:lnTo>
                    <a:pt x="41" y="240"/>
                  </a:lnTo>
                  <a:lnTo>
                    <a:pt x="51" y="249"/>
                  </a:lnTo>
                  <a:lnTo>
                    <a:pt x="62" y="258"/>
                  </a:lnTo>
                  <a:lnTo>
                    <a:pt x="73" y="265"/>
                  </a:lnTo>
                  <a:lnTo>
                    <a:pt x="86" y="271"/>
                  </a:lnTo>
                  <a:lnTo>
                    <a:pt x="98" y="276"/>
                  </a:lnTo>
                  <a:lnTo>
                    <a:pt x="113" y="279"/>
                  </a:lnTo>
                  <a:lnTo>
                    <a:pt x="126" y="281"/>
                  </a:lnTo>
                  <a:lnTo>
                    <a:pt x="140" y="282"/>
                  </a:lnTo>
                  <a:lnTo>
                    <a:pt x="156" y="281"/>
                  </a:lnTo>
                  <a:lnTo>
                    <a:pt x="169" y="279"/>
                  </a:lnTo>
                  <a:lnTo>
                    <a:pt x="183" y="276"/>
                  </a:lnTo>
                  <a:lnTo>
                    <a:pt x="195" y="271"/>
                  </a:lnTo>
                  <a:lnTo>
                    <a:pt x="208" y="265"/>
                  </a:lnTo>
                  <a:lnTo>
                    <a:pt x="219" y="258"/>
                  </a:lnTo>
                  <a:lnTo>
                    <a:pt x="230" y="249"/>
                  </a:lnTo>
                  <a:lnTo>
                    <a:pt x="240" y="240"/>
                  </a:lnTo>
                  <a:lnTo>
                    <a:pt x="250" y="231"/>
                  </a:lnTo>
                  <a:lnTo>
                    <a:pt x="258" y="220"/>
                  </a:lnTo>
                  <a:lnTo>
                    <a:pt x="264" y="209"/>
                  </a:lnTo>
                  <a:lnTo>
                    <a:pt x="271" y="195"/>
                  </a:lnTo>
                  <a:lnTo>
                    <a:pt x="275" y="183"/>
                  </a:lnTo>
                  <a:lnTo>
                    <a:pt x="278" y="169"/>
                  </a:lnTo>
                  <a:lnTo>
                    <a:pt x="281" y="155"/>
                  </a:lnTo>
                  <a:lnTo>
                    <a:pt x="282" y="141"/>
                  </a:lnTo>
                  <a:close/>
                  <a:moveTo>
                    <a:pt x="211" y="141"/>
                  </a:moveTo>
                  <a:lnTo>
                    <a:pt x="210" y="148"/>
                  </a:lnTo>
                  <a:lnTo>
                    <a:pt x="209" y="155"/>
                  </a:lnTo>
                  <a:lnTo>
                    <a:pt x="208" y="161"/>
                  </a:lnTo>
                  <a:lnTo>
                    <a:pt x="206" y="168"/>
                  </a:lnTo>
                  <a:lnTo>
                    <a:pt x="203" y="175"/>
                  </a:lnTo>
                  <a:lnTo>
                    <a:pt x="199" y="180"/>
                  </a:lnTo>
                  <a:lnTo>
                    <a:pt x="195" y="186"/>
                  </a:lnTo>
                  <a:lnTo>
                    <a:pt x="191" y="191"/>
                  </a:lnTo>
                  <a:lnTo>
                    <a:pt x="185" y="195"/>
                  </a:lnTo>
                  <a:lnTo>
                    <a:pt x="180" y="200"/>
                  </a:lnTo>
                  <a:lnTo>
                    <a:pt x="174" y="203"/>
                  </a:lnTo>
                  <a:lnTo>
                    <a:pt x="168" y="206"/>
                  </a:lnTo>
                  <a:lnTo>
                    <a:pt x="162" y="209"/>
                  </a:lnTo>
                  <a:lnTo>
                    <a:pt x="154" y="210"/>
                  </a:lnTo>
                  <a:lnTo>
                    <a:pt x="148" y="211"/>
                  </a:lnTo>
                  <a:lnTo>
                    <a:pt x="140" y="212"/>
                  </a:lnTo>
                  <a:lnTo>
                    <a:pt x="134" y="211"/>
                  </a:lnTo>
                  <a:lnTo>
                    <a:pt x="127" y="210"/>
                  </a:lnTo>
                  <a:lnTo>
                    <a:pt x="119" y="209"/>
                  </a:lnTo>
                  <a:lnTo>
                    <a:pt x="113" y="206"/>
                  </a:lnTo>
                  <a:lnTo>
                    <a:pt x="107" y="203"/>
                  </a:lnTo>
                  <a:lnTo>
                    <a:pt x="102" y="200"/>
                  </a:lnTo>
                  <a:lnTo>
                    <a:pt x="96" y="195"/>
                  </a:lnTo>
                  <a:lnTo>
                    <a:pt x="91" y="191"/>
                  </a:lnTo>
                  <a:lnTo>
                    <a:pt x="86" y="186"/>
                  </a:lnTo>
                  <a:lnTo>
                    <a:pt x="82" y="180"/>
                  </a:lnTo>
                  <a:lnTo>
                    <a:pt x="79" y="175"/>
                  </a:lnTo>
                  <a:lnTo>
                    <a:pt x="75" y="168"/>
                  </a:lnTo>
                  <a:lnTo>
                    <a:pt x="73" y="161"/>
                  </a:lnTo>
                  <a:lnTo>
                    <a:pt x="72" y="155"/>
                  </a:lnTo>
                  <a:lnTo>
                    <a:pt x="71" y="148"/>
                  </a:lnTo>
                  <a:lnTo>
                    <a:pt x="70" y="141"/>
                  </a:lnTo>
                  <a:lnTo>
                    <a:pt x="71" y="134"/>
                  </a:lnTo>
                  <a:lnTo>
                    <a:pt x="72" y="126"/>
                  </a:lnTo>
                  <a:lnTo>
                    <a:pt x="73" y="120"/>
                  </a:lnTo>
                  <a:lnTo>
                    <a:pt x="75" y="113"/>
                  </a:lnTo>
                  <a:lnTo>
                    <a:pt x="79" y="108"/>
                  </a:lnTo>
                  <a:lnTo>
                    <a:pt x="82" y="101"/>
                  </a:lnTo>
                  <a:lnTo>
                    <a:pt x="86" y="97"/>
                  </a:lnTo>
                  <a:lnTo>
                    <a:pt x="91" y="91"/>
                  </a:lnTo>
                  <a:lnTo>
                    <a:pt x="96" y="87"/>
                  </a:lnTo>
                  <a:lnTo>
                    <a:pt x="102" y="82"/>
                  </a:lnTo>
                  <a:lnTo>
                    <a:pt x="107" y="79"/>
                  </a:lnTo>
                  <a:lnTo>
                    <a:pt x="113" y="76"/>
                  </a:lnTo>
                  <a:lnTo>
                    <a:pt x="119" y="74"/>
                  </a:lnTo>
                  <a:lnTo>
                    <a:pt x="127" y="71"/>
                  </a:lnTo>
                  <a:lnTo>
                    <a:pt x="134" y="70"/>
                  </a:lnTo>
                  <a:lnTo>
                    <a:pt x="140" y="70"/>
                  </a:lnTo>
                  <a:lnTo>
                    <a:pt x="148" y="70"/>
                  </a:lnTo>
                  <a:lnTo>
                    <a:pt x="154" y="71"/>
                  </a:lnTo>
                  <a:lnTo>
                    <a:pt x="162" y="74"/>
                  </a:lnTo>
                  <a:lnTo>
                    <a:pt x="168" y="76"/>
                  </a:lnTo>
                  <a:lnTo>
                    <a:pt x="174" y="79"/>
                  </a:lnTo>
                  <a:lnTo>
                    <a:pt x="180" y="82"/>
                  </a:lnTo>
                  <a:lnTo>
                    <a:pt x="185" y="87"/>
                  </a:lnTo>
                  <a:lnTo>
                    <a:pt x="191" y="91"/>
                  </a:lnTo>
                  <a:lnTo>
                    <a:pt x="195" y="97"/>
                  </a:lnTo>
                  <a:lnTo>
                    <a:pt x="199" y="101"/>
                  </a:lnTo>
                  <a:lnTo>
                    <a:pt x="203" y="108"/>
                  </a:lnTo>
                  <a:lnTo>
                    <a:pt x="206" y="113"/>
                  </a:lnTo>
                  <a:lnTo>
                    <a:pt x="208" y="120"/>
                  </a:lnTo>
                  <a:lnTo>
                    <a:pt x="209" y="126"/>
                  </a:lnTo>
                  <a:lnTo>
                    <a:pt x="210" y="134"/>
                  </a:lnTo>
                  <a:lnTo>
                    <a:pt x="211" y="141"/>
                  </a:lnTo>
                  <a:close/>
                </a:path>
              </a:pathLst>
            </a:custGeom>
            <a:solidFill>
              <a:srgbClr val="F0F0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1747" y="2186"/>
              <a:ext cx="42" cy="43"/>
            </a:xfrm>
            <a:custGeom>
              <a:avLst/>
              <a:gdLst>
                <a:gd name="T0" fmla="*/ 8 w 212"/>
                <a:gd name="T1" fmla="*/ 4 h 212"/>
                <a:gd name="T2" fmla="*/ 8 w 212"/>
                <a:gd name="T3" fmla="*/ 3 h 212"/>
                <a:gd name="T4" fmla="*/ 8 w 212"/>
                <a:gd name="T5" fmla="*/ 2 h 212"/>
                <a:gd name="T6" fmla="*/ 7 w 212"/>
                <a:gd name="T7" fmla="*/ 2 h 212"/>
                <a:gd name="T8" fmla="*/ 7 w 212"/>
                <a:gd name="T9" fmla="*/ 1 h 212"/>
                <a:gd name="T10" fmla="*/ 6 w 212"/>
                <a:gd name="T11" fmla="*/ 1 h 212"/>
                <a:gd name="T12" fmla="*/ 5 w 212"/>
                <a:gd name="T13" fmla="*/ 0 h 212"/>
                <a:gd name="T14" fmla="*/ 5 w 212"/>
                <a:gd name="T15" fmla="*/ 0 h 212"/>
                <a:gd name="T16" fmla="*/ 4 w 212"/>
                <a:gd name="T17" fmla="*/ 0 h 212"/>
                <a:gd name="T18" fmla="*/ 3 w 212"/>
                <a:gd name="T19" fmla="*/ 0 h 212"/>
                <a:gd name="T20" fmla="*/ 2 w 212"/>
                <a:gd name="T21" fmla="*/ 1 h 212"/>
                <a:gd name="T22" fmla="*/ 2 w 212"/>
                <a:gd name="T23" fmla="*/ 1 h 212"/>
                <a:gd name="T24" fmla="*/ 1 w 212"/>
                <a:gd name="T25" fmla="*/ 2 h 212"/>
                <a:gd name="T26" fmla="*/ 1 w 212"/>
                <a:gd name="T27" fmla="*/ 2 h 212"/>
                <a:gd name="T28" fmla="*/ 0 w 212"/>
                <a:gd name="T29" fmla="*/ 3 h 212"/>
                <a:gd name="T30" fmla="*/ 0 w 212"/>
                <a:gd name="T31" fmla="*/ 4 h 212"/>
                <a:gd name="T32" fmla="*/ 0 w 212"/>
                <a:gd name="T33" fmla="*/ 5 h 212"/>
                <a:gd name="T34" fmla="*/ 0 w 212"/>
                <a:gd name="T35" fmla="*/ 6 h 212"/>
                <a:gd name="T36" fmla="*/ 1 w 212"/>
                <a:gd name="T37" fmla="*/ 6 h 212"/>
                <a:gd name="T38" fmla="*/ 1 w 212"/>
                <a:gd name="T39" fmla="*/ 7 h 212"/>
                <a:gd name="T40" fmla="*/ 2 w 212"/>
                <a:gd name="T41" fmla="*/ 8 h 212"/>
                <a:gd name="T42" fmla="*/ 2 w 212"/>
                <a:gd name="T43" fmla="*/ 8 h 212"/>
                <a:gd name="T44" fmla="*/ 3 w 212"/>
                <a:gd name="T45" fmla="*/ 9 h 212"/>
                <a:gd name="T46" fmla="*/ 4 w 212"/>
                <a:gd name="T47" fmla="*/ 9 h 212"/>
                <a:gd name="T48" fmla="*/ 5 w 212"/>
                <a:gd name="T49" fmla="*/ 9 h 212"/>
                <a:gd name="T50" fmla="*/ 5 w 212"/>
                <a:gd name="T51" fmla="*/ 9 h 212"/>
                <a:gd name="T52" fmla="*/ 6 w 212"/>
                <a:gd name="T53" fmla="*/ 8 h 212"/>
                <a:gd name="T54" fmla="*/ 7 w 212"/>
                <a:gd name="T55" fmla="*/ 8 h 212"/>
                <a:gd name="T56" fmla="*/ 7 w 212"/>
                <a:gd name="T57" fmla="*/ 7 h 212"/>
                <a:gd name="T58" fmla="*/ 8 w 212"/>
                <a:gd name="T59" fmla="*/ 6 h 212"/>
                <a:gd name="T60" fmla="*/ 8 w 212"/>
                <a:gd name="T61" fmla="*/ 6 h 212"/>
                <a:gd name="T62" fmla="*/ 8 w 212"/>
                <a:gd name="T63" fmla="*/ 5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2"/>
                <a:gd name="T97" fmla="*/ 0 h 212"/>
                <a:gd name="T98" fmla="*/ 212 w 212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2" h="212">
                  <a:moveTo>
                    <a:pt x="212" y="106"/>
                  </a:moveTo>
                  <a:lnTo>
                    <a:pt x="210" y="96"/>
                  </a:lnTo>
                  <a:lnTo>
                    <a:pt x="209" y="85"/>
                  </a:lnTo>
                  <a:lnTo>
                    <a:pt x="206" y="75"/>
                  </a:lnTo>
                  <a:lnTo>
                    <a:pt x="203" y="65"/>
                  </a:lnTo>
                  <a:lnTo>
                    <a:pt x="198" y="55"/>
                  </a:lnTo>
                  <a:lnTo>
                    <a:pt x="193" y="47"/>
                  </a:lnTo>
                  <a:lnTo>
                    <a:pt x="187" y="39"/>
                  </a:lnTo>
                  <a:lnTo>
                    <a:pt x="181" y="31"/>
                  </a:lnTo>
                  <a:lnTo>
                    <a:pt x="173" y="24"/>
                  </a:lnTo>
                  <a:lnTo>
                    <a:pt x="164" y="19"/>
                  </a:lnTo>
                  <a:lnTo>
                    <a:pt x="156" y="13"/>
                  </a:lnTo>
                  <a:lnTo>
                    <a:pt x="147" y="9"/>
                  </a:lnTo>
                  <a:lnTo>
                    <a:pt x="137" y="5"/>
                  </a:lnTo>
                  <a:lnTo>
                    <a:pt x="127" y="2"/>
                  </a:lnTo>
                  <a:lnTo>
                    <a:pt x="116" y="1"/>
                  </a:lnTo>
                  <a:lnTo>
                    <a:pt x="105" y="0"/>
                  </a:lnTo>
                  <a:lnTo>
                    <a:pt x="95" y="1"/>
                  </a:lnTo>
                  <a:lnTo>
                    <a:pt x="84" y="2"/>
                  </a:lnTo>
                  <a:lnTo>
                    <a:pt x="74" y="5"/>
                  </a:lnTo>
                  <a:lnTo>
                    <a:pt x="65" y="9"/>
                  </a:lnTo>
                  <a:lnTo>
                    <a:pt x="56" y="13"/>
                  </a:lnTo>
                  <a:lnTo>
                    <a:pt x="47" y="19"/>
                  </a:lnTo>
                  <a:lnTo>
                    <a:pt x="38" y="24"/>
                  </a:lnTo>
                  <a:lnTo>
                    <a:pt x="31" y="31"/>
                  </a:lnTo>
                  <a:lnTo>
                    <a:pt x="24" y="39"/>
                  </a:lnTo>
                  <a:lnTo>
                    <a:pt x="18" y="47"/>
                  </a:lnTo>
                  <a:lnTo>
                    <a:pt x="13" y="55"/>
                  </a:lnTo>
                  <a:lnTo>
                    <a:pt x="9" y="65"/>
                  </a:lnTo>
                  <a:lnTo>
                    <a:pt x="5" y="75"/>
                  </a:lnTo>
                  <a:lnTo>
                    <a:pt x="2" y="85"/>
                  </a:lnTo>
                  <a:lnTo>
                    <a:pt x="1" y="96"/>
                  </a:lnTo>
                  <a:lnTo>
                    <a:pt x="0" y="106"/>
                  </a:lnTo>
                  <a:lnTo>
                    <a:pt x="1" y="117"/>
                  </a:lnTo>
                  <a:lnTo>
                    <a:pt x="2" y="128"/>
                  </a:lnTo>
                  <a:lnTo>
                    <a:pt x="5" y="137"/>
                  </a:lnTo>
                  <a:lnTo>
                    <a:pt x="9" y="147"/>
                  </a:lnTo>
                  <a:lnTo>
                    <a:pt x="13" y="156"/>
                  </a:lnTo>
                  <a:lnTo>
                    <a:pt x="18" y="165"/>
                  </a:lnTo>
                  <a:lnTo>
                    <a:pt x="24" y="174"/>
                  </a:lnTo>
                  <a:lnTo>
                    <a:pt x="31" y="180"/>
                  </a:lnTo>
                  <a:lnTo>
                    <a:pt x="38" y="188"/>
                  </a:lnTo>
                  <a:lnTo>
                    <a:pt x="47" y="193"/>
                  </a:lnTo>
                  <a:lnTo>
                    <a:pt x="56" y="199"/>
                  </a:lnTo>
                  <a:lnTo>
                    <a:pt x="65" y="203"/>
                  </a:lnTo>
                  <a:lnTo>
                    <a:pt x="74" y="207"/>
                  </a:lnTo>
                  <a:lnTo>
                    <a:pt x="84" y="210"/>
                  </a:lnTo>
                  <a:lnTo>
                    <a:pt x="95" y="211"/>
                  </a:lnTo>
                  <a:lnTo>
                    <a:pt x="105" y="212"/>
                  </a:lnTo>
                  <a:lnTo>
                    <a:pt x="116" y="211"/>
                  </a:lnTo>
                  <a:lnTo>
                    <a:pt x="127" y="210"/>
                  </a:lnTo>
                  <a:lnTo>
                    <a:pt x="137" y="207"/>
                  </a:lnTo>
                  <a:lnTo>
                    <a:pt x="147" y="203"/>
                  </a:lnTo>
                  <a:lnTo>
                    <a:pt x="156" y="199"/>
                  </a:lnTo>
                  <a:lnTo>
                    <a:pt x="164" y="193"/>
                  </a:lnTo>
                  <a:lnTo>
                    <a:pt x="173" y="188"/>
                  </a:lnTo>
                  <a:lnTo>
                    <a:pt x="181" y="180"/>
                  </a:lnTo>
                  <a:lnTo>
                    <a:pt x="187" y="174"/>
                  </a:lnTo>
                  <a:lnTo>
                    <a:pt x="193" y="165"/>
                  </a:lnTo>
                  <a:lnTo>
                    <a:pt x="198" y="156"/>
                  </a:lnTo>
                  <a:lnTo>
                    <a:pt x="203" y="147"/>
                  </a:lnTo>
                  <a:lnTo>
                    <a:pt x="206" y="137"/>
                  </a:lnTo>
                  <a:lnTo>
                    <a:pt x="209" y="128"/>
                  </a:lnTo>
                  <a:lnTo>
                    <a:pt x="210" y="117"/>
                  </a:lnTo>
                  <a:lnTo>
                    <a:pt x="212" y="106"/>
                  </a:lnTo>
                  <a:close/>
                </a:path>
              </a:pathLst>
            </a:custGeom>
            <a:solidFill>
              <a:srgbClr val="F5F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1754" y="2193"/>
              <a:ext cx="28" cy="29"/>
            </a:xfrm>
            <a:custGeom>
              <a:avLst/>
              <a:gdLst>
                <a:gd name="T0" fmla="*/ 6 w 141"/>
                <a:gd name="T1" fmla="*/ 3 h 142"/>
                <a:gd name="T2" fmla="*/ 5 w 141"/>
                <a:gd name="T3" fmla="*/ 2 h 142"/>
                <a:gd name="T4" fmla="*/ 5 w 141"/>
                <a:gd name="T5" fmla="*/ 2 h 142"/>
                <a:gd name="T6" fmla="*/ 5 w 141"/>
                <a:gd name="T7" fmla="*/ 1 h 142"/>
                <a:gd name="T8" fmla="*/ 5 w 141"/>
                <a:gd name="T9" fmla="*/ 1 h 142"/>
                <a:gd name="T10" fmla="*/ 4 w 141"/>
                <a:gd name="T11" fmla="*/ 0 h 142"/>
                <a:gd name="T12" fmla="*/ 4 w 141"/>
                <a:gd name="T13" fmla="*/ 0 h 142"/>
                <a:gd name="T14" fmla="*/ 3 w 141"/>
                <a:gd name="T15" fmla="*/ 0 h 142"/>
                <a:gd name="T16" fmla="*/ 3 w 141"/>
                <a:gd name="T17" fmla="*/ 0 h 142"/>
                <a:gd name="T18" fmla="*/ 2 w 141"/>
                <a:gd name="T19" fmla="*/ 0 h 142"/>
                <a:gd name="T20" fmla="*/ 1 w 141"/>
                <a:gd name="T21" fmla="*/ 0 h 142"/>
                <a:gd name="T22" fmla="*/ 1 w 141"/>
                <a:gd name="T23" fmla="*/ 1 h 142"/>
                <a:gd name="T24" fmla="*/ 1 w 141"/>
                <a:gd name="T25" fmla="*/ 1 h 142"/>
                <a:gd name="T26" fmla="*/ 0 w 141"/>
                <a:gd name="T27" fmla="*/ 2 h 142"/>
                <a:gd name="T28" fmla="*/ 0 w 141"/>
                <a:gd name="T29" fmla="*/ 2 h 142"/>
                <a:gd name="T30" fmla="*/ 0 w 141"/>
                <a:gd name="T31" fmla="*/ 3 h 142"/>
                <a:gd name="T32" fmla="*/ 0 w 141"/>
                <a:gd name="T33" fmla="*/ 3 h 142"/>
                <a:gd name="T34" fmla="*/ 0 w 141"/>
                <a:gd name="T35" fmla="*/ 4 h 142"/>
                <a:gd name="T36" fmla="*/ 0 w 141"/>
                <a:gd name="T37" fmla="*/ 4 h 142"/>
                <a:gd name="T38" fmla="*/ 1 w 141"/>
                <a:gd name="T39" fmla="*/ 5 h 142"/>
                <a:gd name="T40" fmla="*/ 1 w 141"/>
                <a:gd name="T41" fmla="*/ 5 h 142"/>
                <a:gd name="T42" fmla="*/ 1 w 141"/>
                <a:gd name="T43" fmla="*/ 6 h 142"/>
                <a:gd name="T44" fmla="*/ 2 w 141"/>
                <a:gd name="T45" fmla="*/ 6 h 142"/>
                <a:gd name="T46" fmla="*/ 3 w 141"/>
                <a:gd name="T47" fmla="*/ 6 h 142"/>
                <a:gd name="T48" fmla="*/ 3 w 141"/>
                <a:gd name="T49" fmla="*/ 6 h 142"/>
                <a:gd name="T50" fmla="*/ 4 w 141"/>
                <a:gd name="T51" fmla="*/ 6 h 142"/>
                <a:gd name="T52" fmla="*/ 4 w 141"/>
                <a:gd name="T53" fmla="*/ 6 h 142"/>
                <a:gd name="T54" fmla="*/ 5 w 141"/>
                <a:gd name="T55" fmla="*/ 5 h 142"/>
                <a:gd name="T56" fmla="*/ 5 w 141"/>
                <a:gd name="T57" fmla="*/ 5 h 142"/>
                <a:gd name="T58" fmla="*/ 5 w 141"/>
                <a:gd name="T59" fmla="*/ 4 h 142"/>
                <a:gd name="T60" fmla="*/ 5 w 141"/>
                <a:gd name="T61" fmla="*/ 4 h 142"/>
                <a:gd name="T62" fmla="*/ 6 w 141"/>
                <a:gd name="T63" fmla="*/ 3 h 14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1"/>
                <a:gd name="T97" fmla="*/ 0 h 142"/>
                <a:gd name="T98" fmla="*/ 141 w 141"/>
                <a:gd name="T99" fmla="*/ 142 h 14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1" h="142">
                  <a:moveTo>
                    <a:pt x="141" y="71"/>
                  </a:moveTo>
                  <a:lnTo>
                    <a:pt x="140" y="64"/>
                  </a:lnTo>
                  <a:lnTo>
                    <a:pt x="139" y="56"/>
                  </a:lnTo>
                  <a:lnTo>
                    <a:pt x="138" y="50"/>
                  </a:lnTo>
                  <a:lnTo>
                    <a:pt x="136" y="43"/>
                  </a:lnTo>
                  <a:lnTo>
                    <a:pt x="133" y="38"/>
                  </a:lnTo>
                  <a:lnTo>
                    <a:pt x="129" y="31"/>
                  </a:lnTo>
                  <a:lnTo>
                    <a:pt x="125" y="27"/>
                  </a:lnTo>
                  <a:lnTo>
                    <a:pt x="121" y="21"/>
                  </a:lnTo>
                  <a:lnTo>
                    <a:pt x="115" y="17"/>
                  </a:lnTo>
                  <a:lnTo>
                    <a:pt x="110" y="12"/>
                  </a:lnTo>
                  <a:lnTo>
                    <a:pt x="104" y="9"/>
                  </a:lnTo>
                  <a:lnTo>
                    <a:pt x="98" y="6"/>
                  </a:lnTo>
                  <a:lnTo>
                    <a:pt x="92" y="4"/>
                  </a:lnTo>
                  <a:lnTo>
                    <a:pt x="84" y="1"/>
                  </a:lnTo>
                  <a:lnTo>
                    <a:pt x="78" y="1"/>
                  </a:lnTo>
                  <a:lnTo>
                    <a:pt x="70" y="0"/>
                  </a:lnTo>
                  <a:lnTo>
                    <a:pt x="64" y="1"/>
                  </a:lnTo>
                  <a:lnTo>
                    <a:pt x="57" y="1"/>
                  </a:lnTo>
                  <a:lnTo>
                    <a:pt x="49" y="4"/>
                  </a:lnTo>
                  <a:lnTo>
                    <a:pt x="44" y="6"/>
                  </a:lnTo>
                  <a:lnTo>
                    <a:pt x="37" y="9"/>
                  </a:lnTo>
                  <a:lnTo>
                    <a:pt x="32" y="12"/>
                  </a:lnTo>
                  <a:lnTo>
                    <a:pt x="26" y="17"/>
                  </a:lnTo>
                  <a:lnTo>
                    <a:pt x="21" y="21"/>
                  </a:lnTo>
                  <a:lnTo>
                    <a:pt x="16" y="27"/>
                  </a:lnTo>
                  <a:lnTo>
                    <a:pt x="12" y="31"/>
                  </a:lnTo>
                  <a:lnTo>
                    <a:pt x="9" y="38"/>
                  </a:lnTo>
                  <a:lnTo>
                    <a:pt x="5" y="43"/>
                  </a:lnTo>
                  <a:lnTo>
                    <a:pt x="3" y="50"/>
                  </a:lnTo>
                  <a:lnTo>
                    <a:pt x="2" y="56"/>
                  </a:lnTo>
                  <a:lnTo>
                    <a:pt x="1" y="64"/>
                  </a:lnTo>
                  <a:lnTo>
                    <a:pt x="0" y="71"/>
                  </a:lnTo>
                  <a:lnTo>
                    <a:pt x="1" y="78"/>
                  </a:lnTo>
                  <a:lnTo>
                    <a:pt x="2" y="85"/>
                  </a:lnTo>
                  <a:lnTo>
                    <a:pt x="3" y="91"/>
                  </a:lnTo>
                  <a:lnTo>
                    <a:pt x="5" y="98"/>
                  </a:lnTo>
                  <a:lnTo>
                    <a:pt x="9" y="105"/>
                  </a:lnTo>
                  <a:lnTo>
                    <a:pt x="12" y="110"/>
                  </a:lnTo>
                  <a:lnTo>
                    <a:pt x="16" y="116"/>
                  </a:lnTo>
                  <a:lnTo>
                    <a:pt x="21" y="121"/>
                  </a:lnTo>
                  <a:lnTo>
                    <a:pt x="26" y="125"/>
                  </a:lnTo>
                  <a:lnTo>
                    <a:pt x="32" y="130"/>
                  </a:lnTo>
                  <a:lnTo>
                    <a:pt x="37" y="133"/>
                  </a:lnTo>
                  <a:lnTo>
                    <a:pt x="44" y="135"/>
                  </a:lnTo>
                  <a:lnTo>
                    <a:pt x="49" y="139"/>
                  </a:lnTo>
                  <a:lnTo>
                    <a:pt x="57" y="140"/>
                  </a:lnTo>
                  <a:lnTo>
                    <a:pt x="64" y="141"/>
                  </a:lnTo>
                  <a:lnTo>
                    <a:pt x="70" y="142"/>
                  </a:lnTo>
                  <a:lnTo>
                    <a:pt x="78" y="141"/>
                  </a:lnTo>
                  <a:lnTo>
                    <a:pt x="84" y="140"/>
                  </a:lnTo>
                  <a:lnTo>
                    <a:pt x="92" y="139"/>
                  </a:lnTo>
                  <a:lnTo>
                    <a:pt x="98" y="135"/>
                  </a:lnTo>
                  <a:lnTo>
                    <a:pt x="104" y="133"/>
                  </a:lnTo>
                  <a:lnTo>
                    <a:pt x="110" y="130"/>
                  </a:lnTo>
                  <a:lnTo>
                    <a:pt x="115" y="125"/>
                  </a:lnTo>
                  <a:lnTo>
                    <a:pt x="121" y="121"/>
                  </a:lnTo>
                  <a:lnTo>
                    <a:pt x="125" y="116"/>
                  </a:lnTo>
                  <a:lnTo>
                    <a:pt x="129" y="110"/>
                  </a:lnTo>
                  <a:lnTo>
                    <a:pt x="133" y="105"/>
                  </a:lnTo>
                  <a:lnTo>
                    <a:pt x="136" y="98"/>
                  </a:lnTo>
                  <a:lnTo>
                    <a:pt x="138" y="91"/>
                  </a:lnTo>
                  <a:lnTo>
                    <a:pt x="139" y="85"/>
                  </a:lnTo>
                  <a:lnTo>
                    <a:pt x="140" y="78"/>
                  </a:lnTo>
                  <a:lnTo>
                    <a:pt x="141" y="71"/>
                  </a:ln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1761" y="2200"/>
              <a:ext cx="14" cy="14"/>
            </a:xfrm>
            <a:custGeom>
              <a:avLst/>
              <a:gdLst>
                <a:gd name="T0" fmla="*/ 3 w 71"/>
                <a:gd name="T1" fmla="*/ 1 h 70"/>
                <a:gd name="T2" fmla="*/ 3 w 71"/>
                <a:gd name="T3" fmla="*/ 1 h 70"/>
                <a:gd name="T4" fmla="*/ 3 w 71"/>
                <a:gd name="T5" fmla="*/ 1 h 70"/>
                <a:gd name="T6" fmla="*/ 3 w 71"/>
                <a:gd name="T7" fmla="*/ 1 h 70"/>
                <a:gd name="T8" fmla="*/ 2 w 71"/>
                <a:gd name="T9" fmla="*/ 0 h 70"/>
                <a:gd name="T10" fmla="*/ 2 w 71"/>
                <a:gd name="T11" fmla="*/ 0 h 70"/>
                <a:gd name="T12" fmla="*/ 2 w 71"/>
                <a:gd name="T13" fmla="*/ 0 h 70"/>
                <a:gd name="T14" fmla="*/ 2 w 71"/>
                <a:gd name="T15" fmla="*/ 0 h 70"/>
                <a:gd name="T16" fmla="*/ 1 w 71"/>
                <a:gd name="T17" fmla="*/ 0 h 70"/>
                <a:gd name="T18" fmla="*/ 1 w 71"/>
                <a:gd name="T19" fmla="*/ 0 h 70"/>
                <a:gd name="T20" fmla="*/ 1 w 71"/>
                <a:gd name="T21" fmla="*/ 0 h 70"/>
                <a:gd name="T22" fmla="*/ 1 w 71"/>
                <a:gd name="T23" fmla="*/ 0 h 70"/>
                <a:gd name="T24" fmla="*/ 0 w 71"/>
                <a:gd name="T25" fmla="*/ 0 h 70"/>
                <a:gd name="T26" fmla="*/ 0 w 71"/>
                <a:gd name="T27" fmla="*/ 1 h 70"/>
                <a:gd name="T28" fmla="*/ 0 w 71"/>
                <a:gd name="T29" fmla="*/ 1 h 70"/>
                <a:gd name="T30" fmla="*/ 0 w 71"/>
                <a:gd name="T31" fmla="*/ 1 h 70"/>
                <a:gd name="T32" fmla="*/ 0 w 71"/>
                <a:gd name="T33" fmla="*/ 1 h 70"/>
                <a:gd name="T34" fmla="*/ 0 w 71"/>
                <a:gd name="T35" fmla="*/ 2 h 70"/>
                <a:gd name="T36" fmla="*/ 0 w 71"/>
                <a:gd name="T37" fmla="*/ 2 h 70"/>
                <a:gd name="T38" fmla="*/ 0 w 71"/>
                <a:gd name="T39" fmla="*/ 2 h 70"/>
                <a:gd name="T40" fmla="*/ 0 w 71"/>
                <a:gd name="T41" fmla="*/ 2 h 70"/>
                <a:gd name="T42" fmla="*/ 1 w 71"/>
                <a:gd name="T43" fmla="*/ 3 h 70"/>
                <a:gd name="T44" fmla="*/ 1 w 71"/>
                <a:gd name="T45" fmla="*/ 3 h 70"/>
                <a:gd name="T46" fmla="*/ 1 w 71"/>
                <a:gd name="T47" fmla="*/ 3 h 70"/>
                <a:gd name="T48" fmla="*/ 1 w 71"/>
                <a:gd name="T49" fmla="*/ 3 h 70"/>
                <a:gd name="T50" fmla="*/ 2 w 71"/>
                <a:gd name="T51" fmla="*/ 3 h 70"/>
                <a:gd name="T52" fmla="*/ 2 w 71"/>
                <a:gd name="T53" fmla="*/ 3 h 70"/>
                <a:gd name="T54" fmla="*/ 2 w 71"/>
                <a:gd name="T55" fmla="*/ 3 h 70"/>
                <a:gd name="T56" fmla="*/ 2 w 71"/>
                <a:gd name="T57" fmla="*/ 2 h 70"/>
                <a:gd name="T58" fmla="*/ 3 w 71"/>
                <a:gd name="T59" fmla="*/ 2 h 70"/>
                <a:gd name="T60" fmla="*/ 3 w 71"/>
                <a:gd name="T61" fmla="*/ 2 h 70"/>
                <a:gd name="T62" fmla="*/ 3 w 71"/>
                <a:gd name="T63" fmla="*/ 2 h 70"/>
                <a:gd name="T64" fmla="*/ 3 w 71"/>
                <a:gd name="T65" fmla="*/ 1 h 7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1"/>
                <a:gd name="T100" fmla="*/ 0 h 70"/>
                <a:gd name="T101" fmla="*/ 71 w 71"/>
                <a:gd name="T102" fmla="*/ 70 h 7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1" h="70">
                  <a:moveTo>
                    <a:pt x="71" y="35"/>
                  </a:moveTo>
                  <a:lnTo>
                    <a:pt x="70" y="28"/>
                  </a:lnTo>
                  <a:lnTo>
                    <a:pt x="68" y="21"/>
                  </a:lnTo>
                  <a:lnTo>
                    <a:pt x="65" y="15"/>
                  </a:lnTo>
                  <a:lnTo>
                    <a:pt x="60" y="10"/>
                  </a:lnTo>
                  <a:lnTo>
                    <a:pt x="55" y="6"/>
                  </a:lnTo>
                  <a:lnTo>
                    <a:pt x="49" y="3"/>
                  </a:lnTo>
                  <a:lnTo>
                    <a:pt x="43" y="1"/>
                  </a:lnTo>
                  <a:lnTo>
                    <a:pt x="35" y="0"/>
                  </a:lnTo>
                  <a:lnTo>
                    <a:pt x="29" y="1"/>
                  </a:lnTo>
                  <a:lnTo>
                    <a:pt x="22" y="3"/>
                  </a:lnTo>
                  <a:lnTo>
                    <a:pt x="16" y="6"/>
                  </a:lnTo>
                  <a:lnTo>
                    <a:pt x="11" y="10"/>
                  </a:lnTo>
                  <a:lnTo>
                    <a:pt x="7" y="15"/>
                  </a:lnTo>
                  <a:lnTo>
                    <a:pt x="3" y="21"/>
                  </a:lnTo>
                  <a:lnTo>
                    <a:pt x="1" y="28"/>
                  </a:lnTo>
                  <a:lnTo>
                    <a:pt x="0" y="35"/>
                  </a:lnTo>
                  <a:lnTo>
                    <a:pt x="1" y="42"/>
                  </a:lnTo>
                  <a:lnTo>
                    <a:pt x="3" y="49"/>
                  </a:lnTo>
                  <a:lnTo>
                    <a:pt x="7" y="54"/>
                  </a:lnTo>
                  <a:lnTo>
                    <a:pt x="11" y="60"/>
                  </a:lnTo>
                  <a:lnTo>
                    <a:pt x="16" y="64"/>
                  </a:lnTo>
                  <a:lnTo>
                    <a:pt x="22" y="68"/>
                  </a:lnTo>
                  <a:lnTo>
                    <a:pt x="29" y="70"/>
                  </a:lnTo>
                  <a:lnTo>
                    <a:pt x="35" y="70"/>
                  </a:lnTo>
                  <a:lnTo>
                    <a:pt x="43" y="70"/>
                  </a:lnTo>
                  <a:lnTo>
                    <a:pt x="49" y="68"/>
                  </a:lnTo>
                  <a:lnTo>
                    <a:pt x="55" y="64"/>
                  </a:lnTo>
                  <a:lnTo>
                    <a:pt x="60" y="60"/>
                  </a:lnTo>
                  <a:lnTo>
                    <a:pt x="65" y="54"/>
                  </a:lnTo>
                  <a:lnTo>
                    <a:pt x="68" y="49"/>
                  </a:lnTo>
                  <a:lnTo>
                    <a:pt x="70" y="42"/>
                  </a:lnTo>
                  <a:lnTo>
                    <a:pt x="71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1519" y="2041"/>
              <a:ext cx="415" cy="415"/>
            </a:xfrm>
            <a:custGeom>
              <a:avLst/>
              <a:gdLst>
                <a:gd name="T0" fmla="*/ 37 w 2075"/>
                <a:gd name="T1" fmla="*/ 0 h 2075"/>
                <a:gd name="T2" fmla="*/ 31 w 2075"/>
                <a:gd name="T3" fmla="*/ 1 h 2075"/>
                <a:gd name="T4" fmla="*/ 25 w 2075"/>
                <a:gd name="T5" fmla="*/ 3 h 2075"/>
                <a:gd name="T6" fmla="*/ 20 w 2075"/>
                <a:gd name="T7" fmla="*/ 6 h 2075"/>
                <a:gd name="T8" fmla="*/ 15 w 2075"/>
                <a:gd name="T9" fmla="*/ 9 h 2075"/>
                <a:gd name="T10" fmla="*/ 11 w 2075"/>
                <a:gd name="T11" fmla="*/ 14 h 2075"/>
                <a:gd name="T12" fmla="*/ 7 w 2075"/>
                <a:gd name="T13" fmla="*/ 18 h 2075"/>
                <a:gd name="T14" fmla="*/ 4 w 2075"/>
                <a:gd name="T15" fmla="*/ 24 h 2075"/>
                <a:gd name="T16" fmla="*/ 2 w 2075"/>
                <a:gd name="T17" fmla="*/ 29 h 2075"/>
                <a:gd name="T18" fmla="*/ 0 w 2075"/>
                <a:gd name="T19" fmla="*/ 35 h 2075"/>
                <a:gd name="T20" fmla="*/ 0 w 2075"/>
                <a:gd name="T21" fmla="*/ 41 h 2075"/>
                <a:gd name="T22" fmla="*/ 0 w 2075"/>
                <a:gd name="T23" fmla="*/ 48 h 2075"/>
                <a:gd name="T24" fmla="*/ 2 w 2075"/>
                <a:gd name="T25" fmla="*/ 54 h 2075"/>
                <a:gd name="T26" fmla="*/ 4 w 2075"/>
                <a:gd name="T27" fmla="*/ 59 h 2075"/>
                <a:gd name="T28" fmla="*/ 7 w 2075"/>
                <a:gd name="T29" fmla="*/ 65 h 2075"/>
                <a:gd name="T30" fmla="*/ 11 w 2075"/>
                <a:gd name="T31" fmla="*/ 69 h 2075"/>
                <a:gd name="T32" fmla="*/ 15 w 2075"/>
                <a:gd name="T33" fmla="*/ 74 h 2075"/>
                <a:gd name="T34" fmla="*/ 20 w 2075"/>
                <a:gd name="T35" fmla="*/ 77 h 2075"/>
                <a:gd name="T36" fmla="*/ 25 w 2075"/>
                <a:gd name="T37" fmla="*/ 80 h 2075"/>
                <a:gd name="T38" fmla="*/ 31 w 2075"/>
                <a:gd name="T39" fmla="*/ 82 h 2075"/>
                <a:gd name="T40" fmla="*/ 37 w 2075"/>
                <a:gd name="T41" fmla="*/ 83 h 2075"/>
                <a:gd name="T42" fmla="*/ 44 w 2075"/>
                <a:gd name="T43" fmla="*/ 83 h 2075"/>
                <a:gd name="T44" fmla="*/ 50 w 2075"/>
                <a:gd name="T45" fmla="*/ 82 h 2075"/>
                <a:gd name="T46" fmla="*/ 56 w 2075"/>
                <a:gd name="T47" fmla="*/ 81 h 2075"/>
                <a:gd name="T48" fmla="*/ 61 w 2075"/>
                <a:gd name="T49" fmla="*/ 78 h 2075"/>
                <a:gd name="T50" fmla="*/ 66 w 2075"/>
                <a:gd name="T51" fmla="*/ 75 h 2075"/>
                <a:gd name="T52" fmla="*/ 71 w 2075"/>
                <a:gd name="T53" fmla="*/ 71 h 2075"/>
                <a:gd name="T54" fmla="*/ 75 w 2075"/>
                <a:gd name="T55" fmla="*/ 66 h 2075"/>
                <a:gd name="T56" fmla="*/ 78 w 2075"/>
                <a:gd name="T57" fmla="*/ 61 h 2075"/>
                <a:gd name="T58" fmla="*/ 80 w 2075"/>
                <a:gd name="T59" fmla="*/ 56 h 2075"/>
                <a:gd name="T60" fmla="*/ 82 w 2075"/>
                <a:gd name="T61" fmla="*/ 50 h 2075"/>
                <a:gd name="T62" fmla="*/ 83 w 2075"/>
                <a:gd name="T63" fmla="*/ 44 h 2075"/>
                <a:gd name="T64" fmla="*/ 83 w 2075"/>
                <a:gd name="T65" fmla="*/ 37 h 2075"/>
                <a:gd name="T66" fmla="*/ 82 w 2075"/>
                <a:gd name="T67" fmla="*/ 31 h 2075"/>
                <a:gd name="T68" fmla="*/ 80 w 2075"/>
                <a:gd name="T69" fmla="*/ 25 h 2075"/>
                <a:gd name="T70" fmla="*/ 77 w 2075"/>
                <a:gd name="T71" fmla="*/ 20 h 2075"/>
                <a:gd name="T72" fmla="*/ 74 w 2075"/>
                <a:gd name="T73" fmla="*/ 15 h 2075"/>
                <a:gd name="T74" fmla="*/ 69 w 2075"/>
                <a:gd name="T75" fmla="*/ 11 h 2075"/>
                <a:gd name="T76" fmla="*/ 65 w 2075"/>
                <a:gd name="T77" fmla="*/ 7 h 2075"/>
                <a:gd name="T78" fmla="*/ 59 w 2075"/>
                <a:gd name="T79" fmla="*/ 4 h 2075"/>
                <a:gd name="T80" fmla="*/ 54 w 2075"/>
                <a:gd name="T81" fmla="*/ 2 h 2075"/>
                <a:gd name="T82" fmla="*/ 48 w 2075"/>
                <a:gd name="T83" fmla="*/ 0 h 2075"/>
                <a:gd name="T84" fmla="*/ 41 w 2075"/>
                <a:gd name="T85" fmla="*/ 0 h 207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075"/>
                <a:gd name="T130" fmla="*/ 0 h 2075"/>
                <a:gd name="T131" fmla="*/ 2075 w 2075"/>
                <a:gd name="T132" fmla="*/ 2075 h 207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075" h="2075">
                  <a:moveTo>
                    <a:pt x="1037" y="0"/>
                  </a:moveTo>
                  <a:lnTo>
                    <a:pt x="984" y="1"/>
                  </a:lnTo>
                  <a:lnTo>
                    <a:pt x="931" y="5"/>
                  </a:lnTo>
                  <a:lnTo>
                    <a:pt x="880" y="12"/>
                  </a:lnTo>
                  <a:lnTo>
                    <a:pt x="828" y="21"/>
                  </a:lnTo>
                  <a:lnTo>
                    <a:pt x="778" y="33"/>
                  </a:lnTo>
                  <a:lnTo>
                    <a:pt x="730" y="46"/>
                  </a:lnTo>
                  <a:lnTo>
                    <a:pt x="681" y="63"/>
                  </a:lnTo>
                  <a:lnTo>
                    <a:pt x="634" y="81"/>
                  </a:lnTo>
                  <a:lnTo>
                    <a:pt x="588" y="102"/>
                  </a:lnTo>
                  <a:lnTo>
                    <a:pt x="543" y="125"/>
                  </a:lnTo>
                  <a:lnTo>
                    <a:pt x="500" y="150"/>
                  </a:lnTo>
                  <a:lnTo>
                    <a:pt x="457" y="178"/>
                  </a:lnTo>
                  <a:lnTo>
                    <a:pt x="417" y="206"/>
                  </a:lnTo>
                  <a:lnTo>
                    <a:pt x="377" y="237"/>
                  </a:lnTo>
                  <a:lnTo>
                    <a:pt x="340" y="270"/>
                  </a:lnTo>
                  <a:lnTo>
                    <a:pt x="304" y="304"/>
                  </a:lnTo>
                  <a:lnTo>
                    <a:pt x="270" y="340"/>
                  </a:lnTo>
                  <a:lnTo>
                    <a:pt x="237" y="379"/>
                  </a:lnTo>
                  <a:lnTo>
                    <a:pt x="206" y="417"/>
                  </a:lnTo>
                  <a:lnTo>
                    <a:pt x="178" y="458"/>
                  </a:lnTo>
                  <a:lnTo>
                    <a:pt x="150" y="500"/>
                  </a:lnTo>
                  <a:lnTo>
                    <a:pt x="125" y="543"/>
                  </a:lnTo>
                  <a:lnTo>
                    <a:pt x="102" y="588"/>
                  </a:lnTo>
                  <a:lnTo>
                    <a:pt x="81" y="634"/>
                  </a:lnTo>
                  <a:lnTo>
                    <a:pt x="62" y="681"/>
                  </a:lnTo>
                  <a:lnTo>
                    <a:pt x="46" y="730"/>
                  </a:lnTo>
                  <a:lnTo>
                    <a:pt x="33" y="779"/>
                  </a:lnTo>
                  <a:lnTo>
                    <a:pt x="21" y="829"/>
                  </a:lnTo>
                  <a:lnTo>
                    <a:pt x="12" y="880"/>
                  </a:lnTo>
                  <a:lnTo>
                    <a:pt x="5" y="932"/>
                  </a:lnTo>
                  <a:lnTo>
                    <a:pt x="1" y="984"/>
                  </a:lnTo>
                  <a:lnTo>
                    <a:pt x="0" y="1037"/>
                  </a:lnTo>
                  <a:lnTo>
                    <a:pt x="1" y="1091"/>
                  </a:lnTo>
                  <a:lnTo>
                    <a:pt x="5" y="1143"/>
                  </a:lnTo>
                  <a:lnTo>
                    <a:pt x="12" y="1195"/>
                  </a:lnTo>
                  <a:lnTo>
                    <a:pt x="21" y="1247"/>
                  </a:lnTo>
                  <a:lnTo>
                    <a:pt x="33" y="1296"/>
                  </a:lnTo>
                  <a:lnTo>
                    <a:pt x="46" y="1345"/>
                  </a:lnTo>
                  <a:lnTo>
                    <a:pt x="62" y="1394"/>
                  </a:lnTo>
                  <a:lnTo>
                    <a:pt x="81" y="1441"/>
                  </a:lnTo>
                  <a:lnTo>
                    <a:pt x="102" y="1487"/>
                  </a:lnTo>
                  <a:lnTo>
                    <a:pt x="125" y="1532"/>
                  </a:lnTo>
                  <a:lnTo>
                    <a:pt x="150" y="1575"/>
                  </a:lnTo>
                  <a:lnTo>
                    <a:pt x="178" y="1618"/>
                  </a:lnTo>
                  <a:lnTo>
                    <a:pt x="206" y="1658"/>
                  </a:lnTo>
                  <a:lnTo>
                    <a:pt x="237" y="1697"/>
                  </a:lnTo>
                  <a:lnTo>
                    <a:pt x="270" y="1735"/>
                  </a:lnTo>
                  <a:lnTo>
                    <a:pt x="304" y="1771"/>
                  </a:lnTo>
                  <a:lnTo>
                    <a:pt x="340" y="1805"/>
                  </a:lnTo>
                  <a:lnTo>
                    <a:pt x="377" y="1838"/>
                  </a:lnTo>
                  <a:lnTo>
                    <a:pt x="417" y="1869"/>
                  </a:lnTo>
                  <a:lnTo>
                    <a:pt x="457" y="1897"/>
                  </a:lnTo>
                  <a:lnTo>
                    <a:pt x="500" y="1925"/>
                  </a:lnTo>
                  <a:lnTo>
                    <a:pt x="543" y="1950"/>
                  </a:lnTo>
                  <a:lnTo>
                    <a:pt x="588" y="1973"/>
                  </a:lnTo>
                  <a:lnTo>
                    <a:pt x="634" y="1994"/>
                  </a:lnTo>
                  <a:lnTo>
                    <a:pt x="681" y="2013"/>
                  </a:lnTo>
                  <a:lnTo>
                    <a:pt x="730" y="2028"/>
                  </a:lnTo>
                  <a:lnTo>
                    <a:pt x="778" y="2042"/>
                  </a:lnTo>
                  <a:lnTo>
                    <a:pt x="828" y="2054"/>
                  </a:lnTo>
                  <a:lnTo>
                    <a:pt x="880" y="2063"/>
                  </a:lnTo>
                  <a:lnTo>
                    <a:pt x="931" y="2070"/>
                  </a:lnTo>
                  <a:lnTo>
                    <a:pt x="984" y="2074"/>
                  </a:lnTo>
                  <a:lnTo>
                    <a:pt x="1037" y="2075"/>
                  </a:lnTo>
                  <a:lnTo>
                    <a:pt x="1091" y="2074"/>
                  </a:lnTo>
                  <a:lnTo>
                    <a:pt x="1143" y="2070"/>
                  </a:lnTo>
                  <a:lnTo>
                    <a:pt x="1195" y="2063"/>
                  </a:lnTo>
                  <a:lnTo>
                    <a:pt x="1246" y="2054"/>
                  </a:lnTo>
                  <a:lnTo>
                    <a:pt x="1296" y="2042"/>
                  </a:lnTo>
                  <a:lnTo>
                    <a:pt x="1345" y="2028"/>
                  </a:lnTo>
                  <a:lnTo>
                    <a:pt x="1393" y="2013"/>
                  </a:lnTo>
                  <a:lnTo>
                    <a:pt x="1441" y="1994"/>
                  </a:lnTo>
                  <a:lnTo>
                    <a:pt x="1487" y="1973"/>
                  </a:lnTo>
                  <a:lnTo>
                    <a:pt x="1531" y="1950"/>
                  </a:lnTo>
                  <a:lnTo>
                    <a:pt x="1574" y="1925"/>
                  </a:lnTo>
                  <a:lnTo>
                    <a:pt x="1616" y="1897"/>
                  </a:lnTo>
                  <a:lnTo>
                    <a:pt x="1657" y="1869"/>
                  </a:lnTo>
                  <a:lnTo>
                    <a:pt x="1696" y="1838"/>
                  </a:lnTo>
                  <a:lnTo>
                    <a:pt x="1735" y="1805"/>
                  </a:lnTo>
                  <a:lnTo>
                    <a:pt x="1770" y="1771"/>
                  </a:lnTo>
                  <a:lnTo>
                    <a:pt x="1805" y="1735"/>
                  </a:lnTo>
                  <a:lnTo>
                    <a:pt x="1838" y="1697"/>
                  </a:lnTo>
                  <a:lnTo>
                    <a:pt x="1868" y="1658"/>
                  </a:lnTo>
                  <a:lnTo>
                    <a:pt x="1897" y="1618"/>
                  </a:lnTo>
                  <a:lnTo>
                    <a:pt x="1924" y="1575"/>
                  </a:lnTo>
                  <a:lnTo>
                    <a:pt x="1950" y="1532"/>
                  </a:lnTo>
                  <a:lnTo>
                    <a:pt x="1972" y="1487"/>
                  </a:lnTo>
                  <a:lnTo>
                    <a:pt x="1992" y="1441"/>
                  </a:lnTo>
                  <a:lnTo>
                    <a:pt x="2011" y="1394"/>
                  </a:lnTo>
                  <a:lnTo>
                    <a:pt x="2028" y="1345"/>
                  </a:lnTo>
                  <a:lnTo>
                    <a:pt x="2042" y="1296"/>
                  </a:lnTo>
                  <a:lnTo>
                    <a:pt x="2054" y="1247"/>
                  </a:lnTo>
                  <a:lnTo>
                    <a:pt x="2063" y="1195"/>
                  </a:lnTo>
                  <a:lnTo>
                    <a:pt x="2069" y="1143"/>
                  </a:lnTo>
                  <a:lnTo>
                    <a:pt x="2074" y="1091"/>
                  </a:lnTo>
                  <a:lnTo>
                    <a:pt x="2075" y="1037"/>
                  </a:lnTo>
                  <a:lnTo>
                    <a:pt x="2074" y="984"/>
                  </a:lnTo>
                  <a:lnTo>
                    <a:pt x="2069" y="932"/>
                  </a:lnTo>
                  <a:lnTo>
                    <a:pt x="2063" y="880"/>
                  </a:lnTo>
                  <a:lnTo>
                    <a:pt x="2054" y="829"/>
                  </a:lnTo>
                  <a:lnTo>
                    <a:pt x="2042" y="779"/>
                  </a:lnTo>
                  <a:lnTo>
                    <a:pt x="2028" y="730"/>
                  </a:lnTo>
                  <a:lnTo>
                    <a:pt x="2011" y="681"/>
                  </a:lnTo>
                  <a:lnTo>
                    <a:pt x="1992" y="634"/>
                  </a:lnTo>
                  <a:lnTo>
                    <a:pt x="1972" y="588"/>
                  </a:lnTo>
                  <a:lnTo>
                    <a:pt x="1950" y="543"/>
                  </a:lnTo>
                  <a:lnTo>
                    <a:pt x="1924" y="500"/>
                  </a:lnTo>
                  <a:lnTo>
                    <a:pt x="1897" y="458"/>
                  </a:lnTo>
                  <a:lnTo>
                    <a:pt x="1868" y="417"/>
                  </a:lnTo>
                  <a:lnTo>
                    <a:pt x="1838" y="379"/>
                  </a:lnTo>
                  <a:lnTo>
                    <a:pt x="1805" y="340"/>
                  </a:lnTo>
                  <a:lnTo>
                    <a:pt x="1770" y="304"/>
                  </a:lnTo>
                  <a:lnTo>
                    <a:pt x="1735" y="270"/>
                  </a:lnTo>
                  <a:lnTo>
                    <a:pt x="1696" y="237"/>
                  </a:lnTo>
                  <a:lnTo>
                    <a:pt x="1657" y="206"/>
                  </a:lnTo>
                  <a:lnTo>
                    <a:pt x="1616" y="178"/>
                  </a:lnTo>
                  <a:lnTo>
                    <a:pt x="1574" y="150"/>
                  </a:lnTo>
                  <a:lnTo>
                    <a:pt x="1531" y="125"/>
                  </a:lnTo>
                  <a:lnTo>
                    <a:pt x="1487" y="102"/>
                  </a:lnTo>
                  <a:lnTo>
                    <a:pt x="1441" y="81"/>
                  </a:lnTo>
                  <a:lnTo>
                    <a:pt x="1393" y="63"/>
                  </a:lnTo>
                  <a:lnTo>
                    <a:pt x="1345" y="46"/>
                  </a:lnTo>
                  <a:lnTo>
                    <a:pt x="1296" y="33"/>
                  </a:lnTo>
                  <a:lnTo>
                    <a:pt x="1246" y="21"/>
                  </a:lnTo>
                  <a:lnTo>
                    <a:pt x="1195" y="12"/>
                  </a:lnTo>
                  <a:lnTo>
                    <a:pt x="1143" y="5"/>
                  </a:lnTo>
                  <a:lnTo>
                    <a:pt x="1091" y="1"/>
                  </a:lnTo>
                  <a:lnTo>
                    <a:pt x="1037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1718" y="1593"/>
              <a:ext cx="11" cy="656"/>
            </a:xfrm>
            <a:prstGeom prst="rect">
              <a:avLst/>
            </a:prstGeom>
            <a:solidFill>
              <a:srgbClr val="315A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1668" y="1526"/>
              <a:ext cx="111" cy="130"/>
            </a:xfrm>
            <a:custGeom>
              <a:avLst/>
              <a:gdLst>
                <a:gd name="T0" fmla="*/ 0 w 556"/>
                <a:gd name="T1" fmla="*/ 26 h 649"/>
                <a:gd name="T2" fmla="*/ 1 w 556"/>
                <a:gd name="T3" fmla="*/ 26 h 649"/>
                <a:gd name="T4" fmla="*/ 1 w 556"/>
                <a:gd name="T5" fmla="*/ 26 h 649"/>
                <a:gd name="T6" fmla="*/ 2 w 556"/>
                <a:gd name="T7" fmla="*/ 25 h 649"/>
                <a:gd name="T8" fmla="*/ 2 w 556"/>
                <a:gd name="T9" fmla="*/ 25 h 649"/>
                <a:gd name="T10" fmla="*/ 3 w 556"/>
                <a:gd name="T11" fmla="*/ 25 h 649"/>
                <a:gd name="T12" fmla="*/ 3 w 556"/>
                <a:gd name="T13" fmla="*/ 25 h 649"/>
                <a:gd name="T14" fmla="*/ 4 w 556"/>
                <a:gd name="T15" fmla="*/ 25 h 649"/>
                <a:gd name="T16" fmla="*/ 4 w 556"/>
                <a:gd name="T17" fmla="*/ 24 h 649"/>
                <a:gd name="T18" fmla="*/ 5 w 556"/>
                <a:gd name="T19" fmla="*/ 24 h 649"/>
                <a:gd name="T20" fmla="*/ 5 w 556"/>
                <a:gd name="T21" fmla="*/ 24 h 649"/>
                <a:gd name="T22" fmla="*/ 6 w 556"/>
                <a:gd name="T23" fmla="*/ 24 h 649"/>
                <a:gd name="T24" fmla="*/ 6 w 556"/>
                <a:gd name="T25" fmla="*/ 24 h 649"/>
                <a:gd name="T26" fmla="*/ 7 w 556"/>
                <a:gd name="T27" fmla="*/ 24 h 649"/>
                <a:gd name="T28" fmla="*/ 7 w 556"/>
                <a:gd name="T29" fmla="*/ 24 h 649"/>
                <a:gd name="T30" fmla="*/ 8 w 556"/>
                <a:gd name="T31" fmla="*/ 23 h 649"/>
                <a:gd name="T32" fmla="*/ 8 w 556"/>
                <a:gd name="T33" fmla="*/ 23 h 649"/>
                <a:gd name="T34" fmla="*/ 9 w 556"/>
                <a:gd name="T35" fmla="*/ 23 h 649"/>
                <a:gd name="T36" fmla="*/ 9 w 556"/>
                <a:gd name="T37" fmla="*/ 23 h 649"/>
                <a:gd name="T38" fmla="*/ 10 w 556"/>
                <a:gd name="T39" fmla="*/ 23 h 649"/>
                <a:gd name="T40" fmla="*/ 10 w 556"/>
                <a:gd name="T41" fmla="*/ 23 h 649"/>
                <a:gd name="T42" fmla="*/ 11 w 556"/>
                <a:gd name="T43" fmla="*/ 23 h 649"/>
                <a:gd name="T44" fmla="*/ 11 w 556"/>
                <a:gd name="T45" fmla="*/ 23 h 649"/>
                <a:gd name="T46" fmla="*/ 12 w 556"/>
                <a:gd name="T47" fmla="*/ 23 h 649"/>
                <a:gd name="T48" fmla="*/ 13 w 556"/>
                <a:gd name="T49" fmla="*/ 23 h 649"/>
                <a:gd name="T50" fmla="*/ 13 w 556"/>
                <a:gd name="T51" fmla="*/ 23 h 649"/>
                <a:gd name="T52" fmla="*/ 14 w 556"/>
                <a:gd name="T53" fmla="*/ 23 h 649"/>
                <a:gd name="T54" fmla="*/ 14 w 556"/>
                <a:gd name="T55" fmla="*/ 23 h 649"/>
                <a:gd name="T56" fmla="*/ 15 w 556"/>
                <a:gd name="T57" fmla="*/ 23 h 649"/>
                <a:gd name="T58" fmla="*/ 15 w 556"/>
                <a:gd name="T59" fmla="*/ 24 h 649"/>
                <a:gd name="T60" fmla="*/ 16 w 556"/>
                <a:gd name="T61" fmla="*/ 24 h 649"/>
                <a:gd name="T62" fmla="*/ 16 w 556"/>
                <a:gd name="T63" fmla="*/ 24 h 649"/>
                <a:gd name="T64" fmla="*/ 17 w 556"/>
                <a:gd name="T65" fmla="*/ 24 h 649"/>
                <a:gd name="T66" fmla="*/ 17 w 556"/>
                <a:gd name="T67" fmla="*/ 24 h 649"/>
                <a:gd name="T68" fmla="*/ 18 w 556"/>
                <a:gd name="T69" fmla="*/ 24 h 649"/>
                <a:gd name="T70" fmla="*/ 18 w 556"/>
                <a:gd name="T71" fmla="*/ 24 h 649"/>
                <a:gd name="T72" fmla="*/ 19 w 556"/>
                <a:gd name="T73" fmla="*/ 25 h 649"/>
                <a:gd name="T74" fmla="*/ 19 w 556"/>
                <a:gd name="T75" fmla="*/ 25 h 649"/>
                <a:gd name="T76" fmla="*/ 20 w 556"/>
                <a:gd name="T77" fmla="*/ 25 h 649"/>
                <a:gd name="T78" fmla="*/ 20 w 556"/>
                <a:gd name="T79" fmla="*/ 25 h 649"/>
                <a:gd name="T80" fmla="*/ 21 w 556"/>
                <a:gd name="T81" fmla="*/ 25 h 649"/>
                <a:gd name="T82" fmla="*/ 21 w 556"/>
                <a:gd name="T83" fmla="*/ 26 h 649"/>
                <a:gd name="T84" fmla="*/ 22 w 556"/>
                <a:gd name="T85" fmla="*/ 26 h 649"/>
                <a:gd name="T86" fmla="*/ 11 w 556"/>
                <a:gd name="T87" fmla="*/ 0 h 64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56"/>
                <a:gd name="T133" fmla="*/ 0 h 649"/>
                <a:gd name="T134" fmla="*/ 556 w 556"/>
                <a:gd name="T135" fmla="*/ 649 h 64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56" h="649">
                  <a:moveTo>
                    <a:pt x="279" y="0"/>
                  </a:moveTo>
                  <a:lnTo>
                    <a:pt x="0" y="649"/>
                  </a:lnTo>
                  <a:lnTo>
                    <a:pt x="4" y="647"/>
                  </a:lnTo>
                  <a:lnTo>
                    <a:pt x="9" y="644"/>
                  </a:lnTo>
                  <a:lnTo>
                    <a:pt x="13" y="643"/>
                  </a:lnTo>
                  <a:lnTo>
                    <a:pt x="17" y="641"/>
                  </a:lnTo>
                  <a:lnTo>
                    <a:pt x="22" y="639"/>
                  </a:lnTo>
                  <a:lnTo>
                    <a:pt x="26" y="637"/>
                  </a:lnTo>
                  <a:lnTo>
                    <a:pt x="31" y="635"/>
                  </a:lnTo>
                  <a:lnTo>
                    <a:pt x="35" y="632"/>
                  </a:lnTo>
                  <a:lnTo>
                    <a:pt x="39" y="631"/>
                  </a:lnTo>
                  <a:lnTo>
                    <a:pt x="44" y="629"/>
                  </a:lnTo>
                  <a:lnTo>
                    <a:pt x="48" y="627"/>
                  </a:lnTo>
                  <a:lnTo>
                    <a:pt x="53" y="626"/>
                  </a:lnTo>
                  <a:lnTo>
                    <a:pt x="57" y="624"/>
                  </a:lnTo>
                  <a:lnTo>
                    <a:pt x="61" y="622"/>
                  </a:lnTo>
                  <a:lnTo>
                    <a:pt x="66" y="620"/>
                  </a:lnTo>
                  <a:lnTo>
                    <a:pt x="70" y="619"/>
                  </a:lnTo>
                  <a:lnTo>
                    <a:pt x="75" y="617"/>
                  </a:lnTo>
                  <a:lnTo>
                    <a:pt x="79" y="616"/>
                  </a:lnTo>
                  <a:lnTo>
                    <a:pt x="83" y="614"/>
                  </a:lnTo>
                  <a:lnTo>
                    <a:pt x="88" y="613"/>
                  </a:lnTo>
                  <a:lnTo>
                    <a:pt x="92" y="612"/>
                  </a:lnTo>
                  <a:lnTo>
                    <a:pt x="96" y="609"/>
                  </a:lnTo>
                  <a:lnTo>
                    <a:pt x="100" y="608"/>
                  </a:lnTo>
                  <a:lnTo>
                    <a:pt x="104" y="607"/>
                  </a:lnTo>
                  <a:lnTo>
                    <a:pt x="109" y="605"/>
                  </a:lnTo>
                  <a:lnTo>
                    <a:pt x="113" y="604"/>
                  </a:lnTo>
                  <a:lnTo>
                    <a:pt x="117" y="603"/>
                  </a:lnTo>
                  <a:lnTo>
                    <a:pt x="122" y="602"/>
                  </a:lnTo>
                  <a:lnTo>
                    <a:pt x="126" y="601"/>
                  </a:lnTo>
                  <a:lnTo>
                    <a:pt x="130" y="599"/>
                  </a:lnTo>
                  <a:lnTo>
                    <a:pt x="135" y="598"/>
                  </a:lnTo>
                  <a:lnTo>
                    <a:pt x="139" y="597"/>
                  </a:lnTo>
                  <a:lnTo>
                    <a:pt x="144" y="596"/>
                  </a:lnTo>
                  <a:lnTo>
                    <a:pt x="148" y="595"/>
                  </a:lnTo>
                  <a:lnTo>
                    <a:pt x="152" y="594"/>
                  </a:lnTo>
                  <a:lnTo>
                    <a:pt x="157" y="593"/>
                  </a:lnTo>
                  <a:lnTo>
                    <a:pt x="161" y="592"/>
                  </a:lnTo>
                  <a:lnTo>
                    <a:pt x="166" y="591"/>
                  </a:lnTo>
                  <a:lnTo>
                    <a:pt x="170" y="591"/>
                  </a:lnTo>
                  <a:lnTo>
                    <a:pt x="174" y="590"/>
                  </a:lnTo>
                  <a:lnTo>
                    <a:pt x="179" y="588"/>
                  </a:lnTo>
                  <a:lnTo>
                    <a:pt x="183" y="587"/>
                  </a:lnTo>
                  <a:lnTo>
                    <a:pt x="188" y="587"/>
                  </a:lnTo>
                  <a:lnTo>
                    <a:pt x="192" y="586"/>
                  </a:lnTo>
                  <a:lnTo>
                    <a:pt x="196" y="586"/>
                  </a:lnTo>
                  <a:lnTo>
                    <a:pt x="201" y="585"/>
                  </a:lnTo>
                  <a:lnTo>
                    <a:pt x="205" y="584"/>
                  </a:lnTo>
                  <a:lnTo>
                    <a:pt x="208" y="584"/>
                  </a:lnTo>
                  <a:lnTo>
                    <a:pt x="213" y="583"/>
                  </a:lnTo>
                  <a:lnTo>
                    <a:pt x="217" y="583"/>
                  </a:lnTo>
                  <a:lnTo>
                    <a:pt x="222" y="583"/>
                  </a:lnTo>
                  <a:lnTo>
                    <a:pt x="226" y="582"/>
                  </a:lnTo>
                  <a:lnTo>
                    <a:pt x="230" y="582"/>
                  </a:lnTo>
                  <a:lnTo>
                    <a:pt x="235" y="581"/>
                  </a:lnTo>
                  <a:lnTo>
                    <a:pt x="239" y="581"/>
                  </a:lnTo>
                  <a:lnTo>
                    <a:pt x="244" y="581"/>
                  </a:lnTo>
                  <a:lnTo>
                    <a:pt x="248" y="581"/>
                  </a:lnTo>
                  <a:lnTo>
                    <a:pt x="252" y="580"/>
                  </a:lnTo>
                  <a:lnTo>
                    <a:pt x="257" y="580"/>
                  </a:lnTo>
                  <a:lnTo>
                    <a:pt x="261" y="580"/>
                  </a:lnTo>
                  <a:lnTo>
                    <a:pt x="265" y="580"/>
                  </a:lnTo>
                  <a:lnTo>
                    <a:pt x="270" y="580"/>
                  </a:lnTo>
                  <a:lnTo>
                    <a:pt x="274" y="580"/>
                  </a:lnTo>
                  <a:lnTo>
                    <a:pt x="279" y="580"/>
                  </a:lnTo>
                  <a:lnTo>
                    <a:pt x="283" y="580"/>
                  </a:lnTo>
                  <a:lnTo>
                    <a:pt x="287" y="580"/>
                  </a:lnTo>
                  <a:lnTo>
                    <a:pt x="292" y="580"/>
                  </a:lnTo>
                  <a:lnTo>
                    <a:pt x="296" y="580"/>
                  </a:lnTo>
                  <a:lnTo>
                    <a:pt x="301" y="580"/>
                  </a:lnTo>
                  <a:lnTo>
                    <a:pt x="305" y="580"/>
                  </a:lnTo>
                  <a:lnTo>
                    <a:pt x="309" y="581"/>
                  </a:lnTo>
                  <a:lnTo>
                    <a:pt x="314" y="581"/>
                  </a:lnTo>
                  <a:lnTo>
                    <a:pt x="318" y="581"/>
                  </a:lnTo>
                  <a:lnTo>
                    <a:pt x="321" y="581"/>
                  </a:lnTo>
                  <a:lnTo>
                    <a:pt x="326" y="582"/>
                  </a:lnTo>
                  <a:lnTo>
                    <a:pt x="330" y="582"/>
                  </a:lnTo>
                  <a:lnTo>
                    <a:pt x="335" y="583"/>
                  </a:lnTo>
                  <a:lnTo>
                    <a:pt x="339" y="583"/>
                  </a:lnTo>
                  <a:lnTo>
                    <a:pt x="343" y="583"/>
                  </a:lnTo>
                  <a:lnTo>
                    <a:pt x="348" y="584"/>
                  </a:lnTo>
                  <a:lnTo>
                    <a:pt x="352" y="584"/>
                  </a:lnTo>
                  <a:lnTo>
                    <a:pt x="357" y="585"/>
                  </a:lnTo>
                  <a:lnTo>
                    <a:pt x="361" y="586"/>
                  </a:lnTo>
                  <a:lnTo>
                    <a:pt x="365" y="586"/>
                  </a:lnTo>
                  <a:lnTo>
                    <a:pt x="370" y="587"/>
                  </a:lnTo>
                  <a:lnTo>
                    <a:pt x="374" y="587"/>
                  </a:lnTo>
                  <a:lnTo>
                    <a:pt x="378" y="588"/>
                  </a:lnTo>
                  <a:lnTo>
                    <a:pt x="383" y="590"/>
                  </a:lnTo>
                  <a:lnTo>
                    <a:pt x="387" y="591"/>
                  </a:lnTo>
                  <a:lnTo>
                    <a:pt x="392" y="591"/>
                  </a:lnTo>
                  <a:lnTo>
                    <a:pt x="396" y="592"/>
                  </a:lnTo>
                  <a:lnTo>
                    <a:pt x="400" y="593"/>
                  </a:lnTo>
                  <a:lnTo>
                    <a:pt x="405" y="594"/>
                  </a:lnTo>
                  <a:lnTo>
                    <a:pt x="409" y="595"/>
                  </a:lnTo>
                  <a:lnTo>
                    <a:pt x="414" y="596"/>
                  </a:lnTo>
                  <a:lnTo>
                    <a:pt x="418" y="597"/>
                  </a:lnTo>
                  <a:lnTo>
                    <a:pt x="422" y="598"/>
                  </a:lnTo>
                  <a:lnTo>
                    <a:pt x="427" y="599"/>
                  </a:lnTo>
                  <a:lnTo>
                    <a:pt x="430" y="601"/>
                  </a:lnTo>
                  <a:lnTo>
                    <a:pt x="434" y="602"/>
                  </a:lnTo>
                  <a:lnTo>
                    <a:pt x="439" y="603"/>
                  </a:lnTo>
                  <a:lnTo>
                    <a:pt x="443" y="604"/>
                  </a:lnTo>
                  <a:lnTo>
                    <a:pt x="448" y="605"/>
                  </a:lnTo>
                  <a:lnTo>
                    <a:pt x="452" y="607"/>
                  </a:lnTo>
                  <a:lnTo>
                    <a:pt x="456" y="608"/>
                  </a:lnTo>
                  <a:lnTo>
                    <a:pt x="461" y="609"/>
                  </a:lnTo>
                  <a:lnTo>
                    <a:pt x="465" y="612"/>
                  </a:lnTo>
                  <a:lnTo>
                    <a:pt x="470" y="613"/>
                  </a:lnTo>
                  <a:lnTo>
                    <a:pt x="474" y="614"/>
                  </a:lnTo>
                  <a:lnTo>
                    <a:pt x="478" y="616"/>
                  </a:lnTo>
                  <a:lnTo>
                    <a:pt x="483" y="617"/>
                  </a:lnTo>
                  <a:lnTo>
                    <a:pt x="487" y="619"/>
                  </a:lnTo>
                  <a:lnTo>
                    <a:pt x="491" y="620"/>
                  </a:lnTo>
                  <a:lnTo>
                    <a:pt x="496" y="622"/>
                  </a:lnTo>
                  <a:lnTo>
                    <a:pt x="500" y="624"/>
                  </a:lnTo>
                  <a:lnTo>
                    <a:pt x="505" y="626"/>
                  </a:lnTo>
                  <a:lnTo>
                    <a:pt x="509" y="627"/>
                  </a:lnTo>
                  <a:lnTo>
                    <a:pt x="513" y="629"/>
                  </a:lnTo>
                  <a:lnTo>
                    <a:pt x="518" y="631"/>
                  </a:lnTo>
                  <a:lnTo>
                    <a:pt x="522" y="632"/>
                  </a:lnTo>
                  <a:lnTo>
                    <a:pt x="527" y="635"/>
                  </a:lnTo>
                  <a:lnTo>
                    <a:pt x="531" y="637"/>
                  </a:lnTo>
                  <a:lnTo>
                    <a:pt x="535" y="639"/>
                  </a:lnTo>
                  <a:lnTo>
                    <a:pt x="540" y="641"/>
                  </a:lnTo>
                  <a:lnTo>
                    <a:pt x="543" y="643"/>
                  </a:lnTo>
                  <a:lnTo>
                    <a:pt x="547" y="644"/>
                  </a:lnTo>
                  <a:lnTo>
                    <a:pt x="552" y="647"/>
                  </a:lnTo>
                  <a:lnTo>
                    <a:pt x="556" y="649"/>
                  </a:lnTo>
                  <a:lnTo>
                    <a:pt x="279" y="0"/>
                  </a:lnTo>
                  <a:lnTo>
                    <a:pt x="279" y="325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315A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1799" y="1757"/>
              <a:ext cx="9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1500" b="1" i="1" dirty="0">
                  <a:solidFill>
                    <a:srgbClr val="1F1A17"/>
                  </a:solidFill>
                  <a:latin typeface="Times New Roman" charset="0"/>
                </a:rPr>
                <a:t>B</a:t>
              </a:r>
              <a:endParaRPr lang="eu-ES" sz="1000" dirty="0"/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531" y="2512"/>
              <a:ext cx="6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1200" i="1" dirty="0">
                  <a:solidFill>
                    <a:srgbClr val="1F1A17"/>
                  </a:solidFill>
                  <a:latin typeface="Times New Roman" charset="0"/>
                </a:rPr>
                <a:t>B</a:t>
              </a:r>
              <a:endParaRPr lang="eu-ES" sz="1000" dirty="0"/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1591" y="2512"/>
              <a:ext cx="29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1200" dirty="0">
                  <a:solidFill>
                    <a:srgbClr val="1F1A17"/>
                  </a:solidFill>
                  <a:latin typeface="Times New Roman" charset="0"/>
                </a:rPr>
                <a:t> = 1 dm</a:t>
              </a:r>
              <a:endParaRPr lang="eu-ES" sz="1000" dirty="0"/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1896" y="2506"/>
              <a:ext cx="2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600">
                  <a:solidFill>
                    <a:srgbClr val="1F1A17"/>
                  </a:solidFill>
                  <a:latin typeface="Times New Roman" charset="0"/>
                </a:rPr>
                <a:t>3</a:t>
              </a:r>
              <a:endParaRPr lang="eu-ES" sz="1000"/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1597" y="2642"/>
              <a:ext cx="31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1200">
                  <a:solidFill>
                    <a:srgbClr val="1F1A17"/>
                  </a:solidFill>
                  <a:latin typeface="Times New Roman" charset="0"/>
                </a:rPr>
                <a:t>Burdina</a:t>
              </a:r>
              <a:endParaRPr lang="eu-ES" sz="1000"/>
            </a:p>
          </p:txBody>
        </p:sp>
      </p:grpSp>
      <p:grpSp>
        <p:nvGrpSpPr>
          <p:cNvPr id="57" name="Group 58"/>
          <p:cNvGrpSpPr>
            <a:grpSpLocks/>
          </p:cNvGrpSpPr>
          <p:nvPr/>
        </p:nvGrpSpPr>
        <p:grpSpPr bwMode="auto">
          <a:xfrm>
            <a:off x="3644900" y="2498357"/>
            <a:ext cx="658813" cy="1982788"/>
            <a:chOff x="2296" y="1526"/>
            <a:chExt cx="415" cy="1249"/>
          </a:xfrm>
        </p:grpSpPr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2301" y="2284"/>
              <a:ext cx="139" cy="153"/>
            </a:xfrm>
            <a:custGeom>
              <a:avLst/>
              <a:gdLst>
                <a:gd name="T0" fmla="*/ 0 w 694"/>
                <a:gd name="T1" fmla="*/ 1 h 764"/>
                <a:gd name="T2" fmla="*/ 1 w 694"/>
                <a:gd name="T3" fmla="*/ 4 h 764"/>
                <a:gd name="T4" fmla="*/ 2 w 694"/>
                <a:gd name="T5" fmla="*/ 7 h 764"/>
                <a:gd name="T6" fmla="*/ 3 w 694"/>
                <a:gd name="T7" fmla="*/ 9 h 764"/>
                <a:gd name="T8" fmla="*/ 4 w 694"/>
                <a:gd name="T9" fmla="*/ 11 h 764"/>
                <a:gd name="T10" fmla="*/ 6 w 694"/>
                <a:gd name="T11" fmla="*/ 14 h 764"/>
                <a:gd name="T12" fmla="*/ 7 w 694"/>
                <a:gd name="T13" fmla="*/ 16 h 764"/>
                <a:gd name="T14" fmla="*/ 9 w 694"/>
                <a:gd name="T15" fmla="*/ 18 h 764"/>
                <a:gd name="T16" fmla="*/ 11 w 694"/>
                <a:gd name="T17" fmla="*/ 20 h 764"/>
                <a:gd name="T18" fmla="*/ 13 w 694"/>
                <a:gd name="T19" fmla="*/ 22 h 764"/>
                <a:gd name="T20" fmla="*/ 15 w 694"/>
                <a:gd name="T21" fmla="*/ 24 h 764"/>
                <a:gd name="T22" fmla="*/ 17 w 694"/>
                <a:gd name="T23" fmla="*/ 25 h 764"/>
                <a:gd name="T24" fmla="*/ 19 w 694"/>
                <a:gd name="T25" fmla="*/ 27 h 764"/>
                <a:gd name="T26" fmla="*/ 22 w 694"/>
                <a:gd name="T27" fmla="*/ 28 h 764"/>
                <a:gd name="T28" fmla="*/ 24 w 694"/>
                <a:gd name="T29" fmla="*/ 29 h 764"/>
                <a:gd name="T30" fmla="*/ 27 w 694"/>
                <a:gd name="T31" fmla="*/ 30 h 764"/>
                <a:gd name="T32" fmla="*/ 27 w 694"/>
                <a:gd name="T33" fmla="*/ 30 h 764"/>
                <a:gd name="T34" fmla="*/ 24 w 694"/>
                <a:gd name="T35" fmla="*/ 29 h 764"/>
                <a:gd name="T36" fmla="*/ 22 w 694"/>
                <a:gd name="T37" fmla="*/ 27 h 764"/>
                <a:gd name="T38" fmla="*/ 20 w 694"/>
                <a:gd name="T39" fmla="*/ 26 h 764"/>
                <a:gd name="T40" fmla="*/ 18 w 694"/>
                <a:gd name="T41" fmla="*/ 24 h 764"/>
                <a:gd name="T42" fmla="*/ 16 w 694"/>
                <a:gd name="T43" fmla="*/ 23 h 764"/>
                <a:gd name="T44" fmla="*/ 14 w 694"/>
                <a:gd name="T45" fmla="*/ 21 h 764"/>
                <a:gd name="T46" fmla="*/ 12 w 694"/>
                <a:gd name="T47" fmla="*/ 19 h 764"/>
                <a:gd name="T48" fmla="*/ 10 w 694"/>
                <a:gd name="T49" fmla="*/ 17 h 764"/>
                <a:gd name="T50" fmla="*/ 8 w 694"/>
                <a:gd name="T51" fmla="*/ 15 h 764"/>
                <a:gd name="T52" fmla="*/ 7 w 694"/>
                <a:gd name="T53" fmla="*/ 13 h 764"/>
                <a:gd name="T54" fmla="*/ 5 w 694"/>
                <a:gd name="T55" fmla="*/ 11 h 764"/>
                <a:gd name="T56" fmla="*/ 4 w 694"/>
                <a:gd name="T57" fmla="*/ 9 h 764"/>
                <a:gd name="T58" fmla="*/ 3 w 694"/>
                <a:gd name="T59" fmla="*/ 6 h 764"/>
                <a:gd name="T60" fmla="*/ 2 w 694"/>
                <a:gd name="T61" fmla="*/ 4 h 764"/>
                <a:gd name="T62" fmla="*/ 0 w 694"/>
                <a:gd name="T63" fmla="*/ 1 h 76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94"/>
                <a:gd name="T97" fmla="*/ 0 h 764"/>
                <a:gd name="T98" fmla="*/ 694 w 694"/>
                <a:gd name="T99" fmla="*/ 764 h 76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94" h="764">
                  <a:moveTo>
                    <a:pt x="0" y="0"/>
                  </a:moveTo>
                  <a:lnTo>
                    <a:pt x="8" y="33"/>
                  </a:lnTo>
                  <a:lnTo>
                    <a:pt x="18" y="67"/>
                  </a:lnTo>
                  <a:lnTo>
                    <a:pt x="28" y="99"/>
                  </a:lnTo>
                  <a:lnTo>
                    <a:pt x="39" y="131"/>
                  </a:lnTo>
                  <a:lnTo>
                    <a:pt x="51" y="163"/>
                  </a:lnTo>
                  <a:lnTo>
                    <a:pt x="64" y="194"/>
                  </a:lnTo>
                  <a:lnTo>
                    <a:pt x="78" y="225"/>
                  </a:lnTo>
                  <a:lnTo>
                    <a:pt x="94" y="255"/>
                  </a:lnTo>
                  <a:lnTo>
                    <a:pt x="110" y="285"/>
                  </a:lnTo>
                  <a:lnTo>
                    <a:pt x="127" y="314"/>
                  </a:lnTo>
                  <a:lnTo>
                    <a:pt x="145" y="342"/>
                  </a:lnTo>
                  <a:lnTo>
                    <a:pt x="164" y="370"/>
                  </a:lnTo>
                  <a:lnTo>
                    <a:pt x="184" y="397"/>
                  </a:lnTo>
                  <a:lnTo>
                    <a:pt x="203" y="423"/>
                  </a:lnTo>
                  <a:lnTo>
                    <a:pt x="225" y="450"/>
                  </a:lnTo>
                  <a:lnTo>
                    <a:pt x="247" y="474"/>
                  </a:lnTo>
                  <a:lnTo>
                    <a:pt x="270" y="499"/>
                  </a:lnTo>
                  <a:lnTo>
                    <a:pt x="293" y="522"/>
                  </a:lnTo>
                  <a:lnTo>
                    <a:pt x="319" y="545"/>
                  </a:lnTo>
                  <a:lnTo>
                    <a:pt x="344" y="567"/>
                  </a:lnTo>
                  <a:lnTo>
                    <a:pt x="369" y="588"/>
                  </a:lnTo>
                  <a:lnTo>
                    <a:pt x="395" y="609"/>
                  </a:lnTo>
                  <a:lnTo>
                    <a:pt x="423" y="629"/>
                  </a:lnTo>
                  <a:lnTo>
                    <a:pt x="450" y="647"/>
                  </a:lnTo>
                  <a:lnTo>
                    <a:pt x="479" y="665"/>
                  </a:lnTo>
                  <a:lnTo>
                    <a:pt x="508" y="682"/>
                  </a:lnTo>
                  <a:lnTo>
                    <a:pt x="538" y="698"/>
                  </a:lnTo>
                  <a:lnTo>
                    <a:pt x="568" y="713"/>
                  </a:lnTo>
                  <a:lnTo>
                    <a:pt x="598" y="727"/>
                  </a:lnTo>
                  <a:lnTo>
                    <a:pt x="630" y="741"/>
                  </a:lnTo>
                  <a:lnTo>
                    <a:pt x="662" y="753"/>
                  </a:lnTo>
                  <a:lnTo>
                    <a:pt x="694" y="764"/>
                  </a:lnTo>
                  <a:lnTo>
                    <a:pt x="664" y="749"/>
                  </a:lnTo>
                  <a:lnTo>
                    <a:pt x="635" y="734"/>
                  </a:lnTo>
                  <a:lnTo>
                    <a:pt x="605" y="719"/>
                  </a:lnTo>
                  <a:lnTo>
                    <a:pt x="576" y="702"/>
                  </a:lnTo>
                  <a:lnTo>
                    <a:pt x="548" y="685"/>
                  </a:lnTo>
                  <a:lnTo>
                    <a:pt x="520" y="667"/>
                  </a:lnTo>
                  <a:lnTo>
                    <a:pt x="493" y="648"/>
                  </a:lnTo>
                  <a:lnTo>
                    <a:pt x="466" y="629"/>
                  </a:lnTo>
                  <a:lnTo>
                    <a:pt x="439" y="609"/>
                  </a:lnTo>
                  <a:lnTo>
                    <a:pt x="414" y="589"/>
                  </a:lnTo>
                  <a:lnTo>
                    <a:pt x="389" y="567"/>
                  </a:lnTo>
                  <a:lnTo>
                    <a:pt x="364" y="546"/>
                  </a:lnTo>
                  <a:lnTo>
                    <a:pt x="339" y="523"/>
                  </a:lnTo>
                  <a:lnTo>
                    <a:pt x="315" y="500"/>
                  </a:lnTo>
                  <a:lnTo>
                    <a:pt x="292" y="477"/>
                  </a:lnTo>
                  <a:lnTo>
                    <a:pt x="270" y="453"/>
                  </a:lnTo>
                  <a:lnTo>
                    <a:pt x="248" y="429"/>
                  </a:lnTo>
                  <a:lnTo>
                    <a:pt x="228" y="404"/>
                  </a:lnTo>
                  <a:lnTo>
                    <a:pt x="207" y="377"/>
                  </a:lnTo>
                  <a:lnTo>
                    <a:pt x="187" y="351"/>
                  </a:lnTo>
                  <a:lnTo>
                    <a:pt x="167" y="325"/>
                  </a:lnTo>
                  <a:lnTo>
                    <a:pt x="149" y="297"/>
                  </a:lnTo>
                  <a:lnTo>
                    <a:pt x="131" y="270"/>
                  </a:lnTo>
                  <a:lnTo>
                    <a:pt x="113" y="241"/>
                  </a:lnTo>
                  <a:lnTo>
                    <a:pt x="97" y="213"/>
                  </a:lnTo>
                  <a:lnTo>
                    <a:pt x="81" y="183"/>
                  </a:lnTo>
                  <a:lnTo>
                    <a:pt x="65" y="153"/>
                  </a:lnTo>
                  <a:lnTo>
                    <a:pt x="51" y="124"/>
                  </a:lnTo>
                  <a:lnTo>
                    <a:pt x="38" y="93"/>
                  </a:lnTo>
                  <a:lnTo>
                    <a:pt x="25" y="62"/>
                  </a:lnTo>
                  <a:lnTo>
                    <a:pt x="12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85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2296" y="2234"/>
              <a:ext cx="193" cy="213"/>
            </a:xfrm>
            <a:custGeom>
              <a:avLst/>
              <a:gdLst>
                <a:gd name="T0" fmla="*/ 0 w 964"/>
                <a:gd name="T1" fmla="*/ 1 h 1061"/>
                <a:gd name="T2" fmla="*/ 0 w 964"/>
                <a:gd name="T3" fmla="*/ 3 h 1061"/>
                <a:gd name="T4" fmla="*/ 0 w 964"/>
                <a:gd name="T5" fmla="*/ 7 h 1061"/>
                <a:gd name="T6" fmla="*/ 1 w 964"/>
                <a:gd name="T7" fmla="*/ 11 h 1061"/>
                <a:gd name="T8" fmla="*/ 2 w 964"/>
                <a:gd name="T9" fmla="*/ 15 h 1061"/>
                <a:gd name="T10" fmla="*/ 4 w 964"/>
                <a:gd name="T11" fmla="*/ 18 h 1061"/>
                <a:gd name="T12" fmla="*/ 6 w 964"/>
                <a:gd name="T13" fmla="*/ 22 h 1061"/>
                <a:gd name="T14" fmla="*/ 8 w 964"/>
                <a:gd name="T15" fmla="*/ 25 h 1061"/>
                <a:gd name="T16" fmla="*/ 10 w 964"/>
                <a:gd name="T17" fmla="*/ 28 h 1061"/>
                <a:gd name="T18" fmla="*/ 13 w 964"/>
                <a:gd name="T19" fmla="*/ 31 h 1061"/>
                <a:gd name="T20" fmla="*/ 15 w 964"/>
                <a:gd name="T21" fmla="*/ 34 h 1061"/>
                <a:gd name="T22" fmla="*/ 18 w 964"/>
                <a:gd name="T23" fmla="*/ 36 h 1061"/>
                <a:gd name="T24" fmla="*/ 22 w 964"/>
                <a:gd name="T25" fmla="*/ 38 h 1061"/>
                <a:gd name="T26" fmla="*/ 25 w 964"/>
                <a:gd name="T27" fmla="*/ 40 h 1061"/>
                <a:gd name="T28" fmla="*/ 29 w 964"/>
                <a:gd name="T29" fmla="*/ 41 h 1061"/>
                <a:gd name="T30" fmla="*/ 33 w 964"/>
                <a:gd name="T31" fmla="*/ 42 h 1061"/>
                <a:gd name="T32" fmla="*/ 37 w 964"/>
                <a:gd name="T33" fmla="*/ 43 h 1061"/>
                <a:gd name="T34" fmla="*/ 37 w 964"/>
                <a:gd name="T35" fmla="*/ 42 h 1061"/>
                <a:gd name="T36" fmla="*/ 33 w 964"/>
                <a:gd name="T37" fmla="*/ 41 h 1061"/>
                <a:gd name="T38" fmla="*/ 30 w 964"/>
                <a:gd name="T39" fmla="*/ 40 h 1061"/>
                <a:gd name="T40" fmla="*/ 26 w 964"/>
                <a:gd name="T41" fmla="*/ 38 h 1061"/>
                <a:gd name="T42" fmla="*/ 23 w 964"/>
                <a:gd name="T43" fmla="*/ 36 h 1061"/>
                <a:gd name="T44" fmla="*/ 20 w 964"/>
                <a:gd name="T45" fmla="*/ 34 h 1061"/>
                <a:gd name="T46" fmla="*/ 17 w 964"/>
                <a:gd name="T47" fmla="*/ 31 h 1061"/>
                <a:gd name="T48" fmla="*/ 14 w 964"/>
                <a:gd name="T49" fmla="*/ 29 h 1061"/>
                <a:gd name="T50" fmla="*/ 12 w 964"/>
                <a:gd name="T51" fmla="*/ 26 h 1061"/>
                <a:gd name="T52" fmla="*/ 9 w 964"/>
                <a:gd name="T53" fmla="*/ 23 h 1061"/>
                <a:gd name="T54" fmla="*/ 7 w 964"/>
                <a:gd name="T55" fmla="*/ 20 h 1061"/>
                <a:gd name="T56" fmla="*/ 5 w 964"/>
                <a:gd name="T57" fmla="*/ 16 h 1061"/>
                <a:gd name="T58" fmla="*/ 4 w 964"/>
                <a:gd name="T59" fmla="*/ 13 h 1061"/>
                <a:gd name="T60" fmla="*/ 2 w 964"/>
                <a:gd name="T61" fmla="*/ 9 h 1061"/>
                <a:gd name="T62" fmla="*/ 1 w 964"/>
                <a:gd name="T63" fmla="*/ 6 h 1061"/>
                <a:gd name="T64" fmla="*/ 0 w 964"/>
                <a:gd name="T65" fmla="*/ 2 h 106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64"/>
                <a:gd name="T100" fmla="*/ 0 h 1061"/>
                <a:gd name="T101" fmla="*/ 964 w 964"/>
                <a:gd name="T102" fmla="*/ 1061 h 106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64" h="1061">
                  <a:moveTo>
                    <a:pt x="0" y="0"/>
                  </a:moveTo>
                  <a:lnTo>
                    <a:pt x="0" y="13"/>
                  </a:lnTo>
                  <a:lnTo>
                    <a:pt x="0" y="26"/>
                  </a:lnTo>
                  <a:lnTo>
                    <a:pt x="1" y="78"/>
                  </a:lnTo>
                  <a:lnTo>
                    <a:pt x="5" y="128"/>
                  </a:lnTo>
                  <a:lnTo>
                    <a:pt x="11" y="177"/>
                  </a:lnTo>
                  <a:lnTo>
                    <a:pt x="20" y="226"/>
                  </a:lnTo>
                  <a:lnTo>
                    <a:pt x="30" y="274"/>
                  </a:lnTo>
                  <a:lnTo>
                    <a:pt x="43" y="321"/>
                  </a:lnTo>
                  <a:lnTo>
                    <a:pt x="58" y="368"/>
                  </a:lnTo>
                  <a:lnTo>
                    <a:pt x="75" y="413"/>
                  </a:lnTo>
                  <a:lnTo>
                    <a:pt x="95" y="457"/>
                  </a:lnTo>
                  <a:lnTo>
                    <a:pt x="115" y="501"/>
                  </a:lnTo>
                  <a:lnTo>
                    <a:pt x="139" y="543"/>
                  </a:lnTo>
                  <a:lnTo>
                    <a:pt x="164" y="583"/>
                  </a:lnTo>
                  <a:lnTo>
                    <a:pt x="190" y="624"/>
                  </a:lnTo>
                  <a:lnTo>
                    <a:pt x="219" y="662"/>
                  </a:lnTo>
                  <a:lnTo>
                    <a:pt x="249" y="699"/>
                  </a:lnTo>
                  <a:lnTo>
                    <a:pt x="281" y="735"/>
                  </a:lnTo>
                  <a:lnTo>
                    <a:pt x="314" y="769"/>
                  </a:lnTo>
                  <a:lnTo>
                    <a:pt x="349" y="801"/>
                  </a:lnTo>
                  <a:lnTo>
                    <a:pt x="385" y="833"/>
                  </a:lnTo>
                  <a:lnTo>
                    <a:pt x="423" y="861"/>
                  </a:lnTo>
                  <a:lnTo>
                    <a:pt x="462" y="888"/>
                  </a:lnTo>
                  <a:lnTo>
                    <a:pt x="503" y="915"/>
                  </a:lnTo>
                  <a:lnTo>
                    <a:pt x="543" y="938"/>
                  </a:lnTo>
                  <a:lnTo>
                    <a:pt x="586" y="961"/>
                  </a:lnTo>
                  <a:lnTo>
                    <a:pt x="630" y="981"/>
                  </a:lnTo>
                  <a:lnTo>
                    <a:pt x="675" y="998"/>
                  </a:lnTo>
                  <a:lnTo>
                    <a:pt x="721" y="1015"/>
                  </a:lnTo>
                  <a:lnTo>
                    <a:pt x="768" y="1028"/>
                  </a:lnTo>
                  <a:lnTo>
                    <a:pt x="815" y="1040"/>
                  </a:lnTo>
                  <a:lnTo>
                    <a:pt x="865" y="1050"/>
                  </a:lnTo>
                  <a:lnTo>
                    <a:pt x="914" y="1056"/>
                  </a:lnTo>
                  <a:lnTo>
                    <a:pt x="964" y="1061"/>
                  </a:lnTo>
                  <a:lnTo>
                    <a:pt x="918" y="1049"/>
                  </a:lnTo>
                  <a:lnTo>
                    <a:pt x="871" y="1036"/>
                  </a:lnTo>
                  <a:lnTo>
                    <a:pt x="825" y="1019"/>
                  </a:lnTo>
                  <a:lnTo>
                    <a:pt x="781" y="1002"/>
                  </a:lnTo>
                  <a:lnTo>
                    <a:pt x="738" y="983"/>
                  </a:lnTo>
                  <a:lnTo>
                    <a:pt x="695" y="963"/>
                  </a:lnTo>
                  <a:lnTo>
                    <a:pt x="653" y="941"/>
                  </a:lnTo>
                  <a:lnTo>
                    <a:pt x="611" y="917"/>
                  </a:lnTo>
                  <a:lnTo>
                    <a:pt x="572" y="892"/>
                  </a:lnTo>
                  <a:lnTo>
                    <a:pt x="532" y="865"/>
                  </a:lnTo>
                  <a:lnTo>
                    <a:pt x="494" y="838"/>
                  </a:lnTo>
                  <a:lnTo>
                    <a:pt x="458" y="809"/>
                  </a:lnTo>
                  <a:lnTo>
                    <a:pt x="422" y="779"/>
                  </a:lnTo>
                  <a:lnTo>
                    <a:pt x="388" y="747"/>
                  </a:lnTo>
                  <a:lnTo>
                    <a:pt x="354" y="714"/>
                  </a:lnTo>
                  <a:lnTo>
                    <a:pt x="322" y="680"/>
                  </a:lnTo>
                  <a:lnTo>
                    <a:pt x="290" y="645"/>
                  </a:lnTo>
                  <a:lnTo>
                    <a:pt x="260" y="609"/>
                  </a:lnTo>
                  <a:lnTo>
                    <a:pt x="232" y="570"/>
                  </a:lnTo>
                  <a:lnTo>
                    <a:pt x="205" y="532"/>
                  </a:lnTo>
                  <a:lnTo>
                    <a:pt x="179" y="492"/>
                  </a:lnTo>
                  <a:lnTo>
                    <a:pt x="155" y="452"/>
                  </a:lnTo>
                  <a:lnTo>
                    <a:pt x="133" y="410"/>
                  </a:lnTo>
                  <a:lnTo>
                    <a:pt x="111" y="368"/>
                  </a:lnTo>
                  <a:lnTo>
                    <a:pt x="91" y="324"/>
                  </a:lnTo>
                  <a:lnTo>
                    <a:pt x="74" y="281"/>
                  </a:lnTo>
                  <a:lnTo>
                    <a:pt x="57" y="236"/>
                  </a:lnTo>
                  <a:lnTo>
                    <a:pt x="43" y="189"/>
                  </a:lnTo>
                  <a:lnTo>
                    <a:pt x="30" y="143"/>
                  </a:lnTo>
                  <a:lnTo>
                    <a:pt x="18" y="96"/>
                  </a:lnTo>
                  <a:lnTo>
                    <a:pt x="8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87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2296" y="2196"/>
              <a:ext cx="232" cy="251"/>
            </a:xfrm>
            <a:custGeom>
              <a:avLst/>
              <a:gdLst>
                <a:gd name="T0" fmla="*/ 1 w 1158"/>
                <a:gd name="T1" fmla="*/ 19 h 1255"/>
                <a:gd name="T2" fmla="*/ 2 w 1158"/>
                <a:gd name="T3" fmla="*/ 21 h 1255"/>
                <a:gd name="T4" fmla="*/ 4 w 1158"/>
                <a:gd name="T5" fmla="*/ 24 h 1255"/>
                <a:gd name="T6" fmla="*/ 5 w 1158"/>
                <a:gd name="T7" fmla="*/ 26 h 1255"/>
                <a:gd name="T8" fmla="*/ 6 w 1158"/>
                <a:gd name="T9" fmla="*/ 28 h 1255"/>
                <a:gd name="T10" fmla="*/ 8 w 1158"/>
                <a:gd name="T11" fmla="*/ 31 h 1255"/>
                <a:gd name="T12" fmla="*/ 9 w 1158"/>
                <a:gd name="T13" fmla="*/ 33 h 1255"/>
                <a:gd name="T14" fmla="*/ 11 w 1158"/>
                <a:gd name="T15" fmla="*/ 35 h 1255"/>
                <a:gd name="T16" fmla="*/ 13 w 1158"/>
                <a:gd name="T17" fmla="*/ 37 h 1255"/>
                <a:gd name="T18" fmla="*/ 15 w 1158"/>
                <a:gd name="T19" fmla="*/ 39 h 1255"/>
                <a:gd name="T20" fmla="*/ 17 w 1158"/>
                <a:gd name="T21" fmla="*/ 40 h 1255"/>
                <a:gd name="T22" fmla="*/ 19 w 1158"/>
                <a:gd name="T23" fmla="*/ 42 h 1255"/>
                <a:gd name="T24" fmla="*/ 21 w 1158"/>
                <a:gd name="T25" fmla="*/ 44 h 1255"/>
                <a:gd name="T26" fmla="*/ 23 w 1158"/>
                <a:gd name="T27" fmla="*/ 45 h 1255"/>
                <a:gd name="T28" fmla="*/ 25 w 1158"/>
                <a:gd name="T29" fmla="*/ 46 h 1255"/>
                <a:gd name="T30" fmla="*/ 28 w 1158"/>
                <a:gd name="T31" fmla="*/ 48 h 1255"/>
                <a:gd name="T32" fmla="*/ 30 w 1158"/>
                <a:gd name="T33" fmla="*/ 49 h 1255"/>
                <a:gd name="T34" fmla="*/ 33 w 1158"/>
                <a:gd name="T35" fmla="*/ 49 h 1255"/>
                <a:gd name="T36" fmla="*/ 37 w 1158"/>
                <a:gd name="T37" fmla="*/ 50 h 1255"/>
                <a:gd name="T38" fmla="*/ 40 w 1158"/>
                <a:gd name="T39" fmla="*/ 50 h 1255"/>
                <a:gd name="T40" fmla="*/ 43 w 1158"/>
                <a:gd name="T41" fmla="*/ 50 h 1255"/>
                <a:gd name="T42" fmla="*/ 45 w 1158"/>
                <a:gd name="T43" fmla="*/ 50 h 1255"/>
                <a:gd name="T44" fmla="*/ 44 w 1158"/>
                <a:gd name="T45" fmla="*/ 50 h 1255"/>
                <a:gd name="T46" fmla="*/ 39 w 1158"/>
                <a:gd name="T47" fmla="*/ 49 h 1255"/>
                <a:gd name="T48" fmla="*/ 35 w 1158"/>
                <a:gd name="T49" fmla="*/ 48 h 1255"/>
                <a:gd name="T50" fmla="*/ 31 w 1158"/>
                <a:gd name="T51" fmla="*/ 46 h 1255"/>
                <a:gd name="T52" fmla="*/ 27 w 1158"/>
                <a:gd name="T53" fmla="*/ 44 h 1255"/>
                <a:gd name="T54" fmla="*/ 23 w 1158"/>
                <a:gd name="T55" fmla="*/ 41 h 1255"/>
                <a:gd name="T56" fmla="*/ 19 w 1158"/>
                <a:gd name="T57" fmla="*/ 39 h 1255"/>
                <a:gd name="T58" fmla="*/ 16 w 1158"/>
                <a:gd name="T59" fmla="*/ 36 h 1255"/>
                <a:gd name="T60" fmla="*/ 13 w 1158"/>
                <a:gd name="T61" fmla="*/ 32 h 1255"/>
                <a:gd name="T62" fmla="*/ 10 w 1158"/>
                <a:gd name="T63" fmla="*/ 29 h 1255"/>
                <a:gd name="T64" fmla="*/ 7 w 1158"/>
                <a:gd name="T65" fmla="*/ 25 h 1255"/>
                <a:gd name="T66" fmla="*/ 5 w 1158"/>
                <a:gd name="T67" fmla="*/ 21 h 1255"/>
                <a:gd name="T68" fmla="*/ 4 w 1158"/>
                <a:gd name="T69" fmla="*/ 17 h 1255"/>
                <a:gd name="T70" fmla="*/ 2 w 1158"/>
                <a:gd name="T71" fmla="*/ 12 h 1255"/>
                <a:gd name="T72" fmla="*/ 1 w 1158"/>
                <a:gd name="T73" fmla="*/ 8 h 1255"/>
                <a:gd name="T74" fmla="*/ 1 w 1158"/>
                <a:gd name="T75" fmla="*/ 3 h 1255"/>
                <a:gd name="T76" fmla="*/ 1 w 1158"/>
                <a:gd name="T77" fmla="*/ 0 h 1255"/>
                <a:gd name="T78" fmla="*/ 1 w 1158"/>
                <a:gd name="T79" fmla="*/ 1 h 1255"/>
                <a:gd name="T80" fmla="*/ 0 w 1158"/>
                <a:gd name="T81" fmla="*/ 3 h 1255"/>
                <a:gd name="T82" fmla="*/ 0 w 1158"/>
                <a:gd name="T83" fmla="*/ 5 h 1255"/>
                <a:gd name="T84" fmla="*/ 0 w 1158"/>
                <a:gd name="T85" fmla="*/ 8 h 1255"/>
                <a:gd name="T86" fmla="*/ 0 w 1158"/>
                <a:gd name="T87" fmla="*/ 10 h 1255"/>
                <a:gd name="T88" fmla="*/ 0 w 1158"/>
                <a:gd name="T89" fmla="*/ 12 h 1255"/>
                <a:gd name="T90" fmla="*/ 0 w 1158"/>
                <a:gd name="T91" fmla="*/ 14 h 1255"/>
                <a:gd name="T92" fmla="*/ 1 w 1158"/>
                <a:gd name="T93" fmla="*/ 17 h 125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58"/>
                <a:gd name="T142" fmla="*/ 0 h 1255"/>
                <a:gd name="T143" fmla="*/ 1158 w 1158"/>
                <a:gd name="T144" fmla="*/ 1255 h 125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58" h="1255">
                  <a:moveTo>
                    <a:pt x="24" y="441"/>
                  </a:moveTo>
                  <a:lnTo>
                    <a:pt x="36" y="473"/>
                  </a:lnTo>
                  <a:lnTo>
                    <a:pt x="49" y="503"/>
                  </a:lnTo>
                  <a:lnTo>
                    <a:pt x="62" y="534"/>
                  </a:lnTo>
                  <a:lnTo>
                    <a:pt x="75" y="565"/>
                  </a:lnTo>
                  <a:lnTo>
                    <a:pt x="89" y="594"/>
                  </a:lnTo>
                  <a:lnTo>
                    <a:pt x="105" y="624"/>
                  </a:lnTo>
                  <a:lnTo>
                    <a:pt x="121" y="654"/>
                  </a:lnTo>
                  <a:lnTo>
                    <a:pt x="137" y="682"/>
                  </a:lnTo>
                  <a:lnTo>
                    <a:pt x="155" y="711"/>
                  </a:lnTo>
                  <a:lnTo>
                    <a:pt x="173" y="738"/>
                  </a:lnTo>
                  <a:lnTo>
                    <a:pt x="191" y="766"/>
                  </a:lnTo>
                  <a:lnTo>
                    <a:pt x="211" y="792"/>
                  </a:lnTo>
                  <a:lnTo>
                    <a:pt x="231" y="818"/>
                  </a:lnTo>
                  <a:lnTo>
                    <a:pt x="252" y="845"/>
                  </a:lnTo>
                  <a:lnTo>
                    <a:pt x="272" y="870"/>
                  </a:lnTo>
                  <a:lnTo>
                    <a:pt x="294" y="894"/>
                  </a:lnTo>
                  <a:lnTo>
                    <a:pt x="316" y="918"/>
                  </a:lnTo>
                  <a:lnTo>
                    <a:pt x="339" y="941"/>
                  </a:lnTo>
                  <a:lnTo>
                    <a:pt x="363" y="964"/>
                  </a:lnTo>
                  <a:lnTo>
                    <a:pt x="388" y="987"/>
                  </a:lnTo>
                  <a:lnTo>
                    <a:pt x="413" y="1008"/>
                  </a:lnTo>
                  <a:lnTo>
                    <a:pt x="438" y="1030"/>
                  </a:lnTo>
                  <a:lnTo>
                    <a:pt x="463" y="1050"/>
                  </a:lnTo>
                  <a:lnTo>
                    <a:pt x="490" y="1070"/>
                  </a:lnTo>
                  <a:lnTo>
                    <a:pt x="517" y="1089"/>
                  </a:lnTo>
                  <a:lnTo>
                    <a:pt x="544" y="1108"/>
                  </a:lnTo>
                  <a:lnTo>
                    <a:pt x="572" y="1126"/>
                  </a:lnTo>
                  <a:lnTo>
                    <a:pt x="600" y="1143"/>
                  </a:lnTo>
                  <a:lnTo>
                    <a:pt x="629" y="1160"/>
                  </a:lnTo>
                  <a:lnTo>
                    <a:pt x="659" y="1175"/>
                  </a:lnTo>
                  <a:lnTo>
                    <a:pt x="688" y="1190"/>
                  </a:lnTo>
                  <a:lnTo>
                    <a:pt x="718" y="1205"/>
                  </a:lnTo>
                  <a:lnTo>
                    <a:pt x="756" y="1216"/>
                  </a:lnTo>
                  <a:lnTo>
                    <a:pt x="795" y="1227"/>
                  </a:lnTo>
                  <a:lnTo>
                    <a:pt x="834" y="1235"/>
                  </a:lnTo>
                  <a:lnTo>
                    <a:pt x="874" y="1242"/>
                  </a:lnTo>
                  <a:lnTo>
                    <a:pt x="914" y="1247"/>
                  </a:lnTo>
                  <a:lnTo>
                    <a:pt x="955" y="1252"/>
                  </a:lnTo>
                  <a:lnTo>
                    <a:pt x="997" y="1254"/>
                  </a:lnTo>
                  <a:lnTo>
                    <a:pt x="1038" y="1255"/>
                  </a:lnTo>
                  <a:lnTo>
                    <a:pt x="1068" y="1254"/>
                  </a:lnTo>
                  <a:lnTo>
                    <a:pt x="1099" y="1253"/>
                  </a:lnTo>
                  <a:lnTo>
                    <a:pt x="1128" y="1251"/>
                  </a:lnTo>
                  <a:lnTo>
                    <a:pt x="1158" y="1248"/>
                  </a:lnTo>
                  <a:lnTo>
                    <a:pt x="1099" y="1242"/>
                  </a:lnTo>
                  <a:lnTo>
                    <a:pt x="1040" y="1232"/>
                  </a:lnTo>
                  <a:lnTo>
                    <a:pt x="982" y="1220"/>
                  </a:lnTo>
                  <a:lnTo>
                    <a:pt x="926" y="1206"/>
                  </a:lnTo>
                  <a:lnTo>
                    <a:pt x="871" y="1188"/>
                  </a:lnTo>
                  <a:lnTo>
                    <a:pt x="817" y="1169"/>
                  </a:lnTo>
                  <a:lnTo>
                    <a:pt x="764" y="1148"/>
                  </a:lnTo>
                  <a:lnTo>
                    <a:pt x="712" y="1122"/>
                  </a:lnTo>
                  <a:lnTo>
                    <a:pt x="662" y="1096"/>
                  </a:lnTo>
                  <a:lnTo>
                    <a:pt x="613" y="1067"/>
                  </a:lnTo>
                  <a:lnTo>
                    <a:pt x="565" y="1037"/>
                  </a:lnTo>
                  <a:lnTo>
                    <a:pt x="519" y="1004"/>
                  </a:lnTo>
                  <a:lnTo>
                    <a:pt x="475" y="969"/>
                  </a:lnTo>
                  <a:lnTo>
                    <a:pt x="433" y="931"/>
                  </a:lnTo>
                  <a:lnTo>
                    <a:pt x="391" y="893"/>
                  </a:lnTo>
                  <a:lnTo>
                    <a:pt x="352" y="852"/>
                  </a:lnTo>
                  <a:lnTo>
                    <a:pt x="315" y="810"/>
                  </a:lnTo>
                  <a:lnTo>
                    <a:pt x="279" y="766"/>
                  </a:lnTo>
                  <a:lnTo>
                    <a:pt x="246" y="720"/>
                  </a:lnTo>
                  <a:lnTo>
                    <a:pt x="214" y="672"/>
                  </a:lnTo>
                  <a:lnTo>
                    <a:pt x="186" y="624"/>
                  </a:lnTo>
                  <a:lnTo>
                    <a:pt x="158" y="574"/>
                  </a:lnTo>
                  <a:lnTo>
                    <a:pt x="133" y="522"/>
                  </a:lnTo>
                  <a:lnTo>
                    <a:pt x="111" y="469"/>
                  </a:lnTo>
                  <a:lnTo>
                    <a:pt x="91" y="416"/>
                  </a:lnTo>
                  <a:lnTo>
                    <a:pt x="74" y="361"/>
                  </a:lnTo>
                  <a:lnTo>
                    <a:pt x="58" y="305"/>
                  </a:lnTo>
                  <a:lnTo>
                    <a:pt x="46" y="248"/>
                  </a:lnTo>
                  <a:lnTo>
                    <a:pt x="36" y="190"/>
                  </a:lnTo>
                  <a:lnTo>
                    <a:pt x="29" y="130"/>
                  </a:lnTo>
                  <a:lnTo>
                    <a:pt x="24" y="70"/>
                  </a:lnTo>
                  <a:lnTo>
                    <a:pt x="23" y="10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18" y="26"/>
                  </a:lnTo>
                  <a:lnTo>
                    <a:pt x="13" y="52"/>
                  </a:lnTo>
                  <a:lnTo>
                    <a:pt x="9" y="80"/>
                  </a:lnTo>
                  <a:lnTo>
                    <a:pt x="6" y="107"/>
                  </a:lnTo>
                  <a:lnTo>
                    <a:pt x="4" y="135"/>
                  </a:lnTo>
                  <a:lnTo>
                    <a:pt x="1" y="162"/>
                  </a:lnTo>
                  <a:lnTo>
                    <a:pt x="0" y="190"/>
                  </a:lnTo>
                  <a:lnTo>
                    <a:pt x="0" y="217"/>
                  </a:lnTo>
                  <a:lnTo>
                    <a:pt x="0" y="245"/>
                  </a:lnTo>
                  <a:lnTo>
                    <a:pt x="1" y="274"/>
                  </a:lnTo>
                  <a:lnTo>
                    <a:pt x="4" y="303"/>
                  </a:lnTo>
                  <a:lnTo>
                    <a:pt x="7" y="331"/>
                  </a:lnTo>
                  <a:lnTo>
                    <a:pt x="10" y="358"/>
                  </a:lnTo>
                  <a:lnTo>
                    <a:pt x="15" y="386"/>
                  </a:lnTo>
                  <a:lnTo>
                    <a:pt x="19" y="413"/>
                  </a:lnTo>
                  <a:lnTo>
                    <a:pt x="24" y="441"/>
                  </a:lnTo>
                  <a:close/>
                </a:path>
              </a:pathLst>
            </a:custGeom>
            <a:solidFill>
              <a:srgbClr val="E78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2296" y="2165"/>
              <a:ext cx="264" cy="282"/>
            </a:xfrm>
            <a:custGeom>
              <a:avLst/>
              <a:gdLst>
                <a:gd name="T0" fmla="*/ 0 w 1319"/>
                <a:gd name="T1" fmla="*/ 16 h 1412"/>
                <a:gd name="T2" fmla="*/ 1 w 1319"/>
                <a:gd name="T3" fmla="*/ 20 h 1412"/>
                <a:gd name="T4" fmla="*/ 2 w 1319"/>
                <a:gd name="T5" fmla="*/ 23 h 1412"/>
                <a:gd name="T6" fmla="*/ 4 w 1319"/>
                <a:gd name="T7" fmla="*/ 27 h 1412"/>
                <a:gd name="T8" fmla="*/ 5 w 1319"/>
                <a:gd name="T9" fmla="*/ 30 h 1412"/>
                <a:gd name="T10" fmla="*/ 7 w 1319"/>
                <a:gd name="T11" fmla="*/ 34 h 1412"/>
                <a:gd name="T12" fmla="*/ 9 w 1319"/>
                <a:gd name="T13" fmla="*/ 37 h 1412"/>
                <a:gd name="T14" fmla="*/ 12 w 1319"/>
                <a:gd name="T15" fmla="*/ 40 h 1412"/>
                <a:gd name="T16" fmla="*/ 14 w 1319"/>
                <a:gd name="T17" fmla="*/ 42 h 1412"/>
                <a:gd name="T18" fmla="*/ 17 w 1319"/>
                <a:gd name="T19" fmla="*/ 45 h 1412"/>
                <a:gd name="T20" fmla="*/ 20 w 1319"/>
                <a:gd name="T21" fmla="*/ 47 h 1412"/>
                <a:gd name="T22" fmla="*/ 23 w 1319"/>
                <a:gd name="T23" fmla="*/ 50 h 1412"/>
                <a:gd name="T24" fmla="*/ 26 w 1319"/>
                <a:gd name="T25" fmla="*/ 51 h 1412"/>
                <a:gd name="T26" fmla="*/ 30 w 1319"/>
                <a:gd name="T27" fmla="*/ 53 h 1412"/>
                <a:gd name="T28" fmla="*/ 33 w 1319"/>
                <a:gd name="T29" fmla="*/ 55 h 1412"/>
                <a:gd name="T30" fmla="*/ 37 w 1319"/>
                <a:gd name="T31" fmla="*/ 56 h 1412"/>
                <a:gd name="T32" fmla="*/ 39 w 1319"/>
                <a:gd name="T33" fmla="*/ 56 h 1412"/>
                <a:gd name="T34" fmla="*/ 41 w 1319"/>
                <a:gd name="T35" fmla="*/ 56 h 1412"/>
                <a:gd name="T36" fmla="*/ 43 w 1319"/>
                <a:gd name="T37" fmla="*/ 56 h 1412"/>
                <a:gd name="T38" fmla="*/ 46 w 1319"/>
                <a:gd name="T39" fmla="*/ 56 h 1412"/>
                <a:gd name="T40" fmla="*/ 49 w 1319"/>
                <a:gd name="T41" fmla="*/ 56 h 1412"/>
                <a:gd name="T42" fmla="*/ 51 w 1319"/>
                <a:gd name="T43" fmla="*/ 55 h 1412"/>
                <a:gd name="T44" fmla="*/ 52 w 1319"/>
                <a:gd name="T45" fmla="*/ 55 h 1412"/>
                <a:gd name="T46" fmla="*/ 51 w 1319"/>
                <a:gd name="T47" fmla="*/ 55 h 1412"/>
                <a:gd name="T48" fmla="*/ 48 w 1319"/>
                <a:gd name="T49" fmla="*/ 55 h 1412"/>
                <a:gd name="T50" fmla="*/ 43 w 1319"/>
                <a:gd name="T51" fmla="*/ 54 h 1412"/>
                <a:gd name="T52" fmla="*/ 39 w 1319"/>
                <a:gd name="T53" fmla="*/ 53 h 1412"/>
                <a:gd name="T54" fmla="*/ 34 w 1319"/>
                <a:gd name="T55" fmla="*/ 52 h 1412"/>
                <a:gd name="T56" fmla="*/ 30 w 1319"/>
                <a:gd name="T57" fmla="*/ 50 h 1412"/>
                <a:gd name="T58" fmla="*/ 26 w 1319"/>
                <a:gd name="T59" fmla="*/ 48 h 1412"/>
                <a:gd name="T60" fmla="*/ 22 w 1319"/>
                <a:gd name="T61" fmla="*/ 45 h 1412"/>
                <a:gd name="T62" fmla="*/ 18 w 1319"/>
                <a:gd name="T63" fmla="*/ 42 h 1412"/>
                <a:gd name="T64" fmla="*/ 15 w 1319"/>
                <a:gd name="T65" fmla="*/ 39 h 1412"/>
                <a:gd name="T66" fmla="*/ 12 w 1319"/>
                <a:gd name="T67" fmla="*/ 36 h 1412"/>
                <a:gd name="T68" fmla="*/ 9 w 1319"/>
                <a:gd name="T69" fmla="*/ 32 h 1412"/>
                <a:gd name="T70" fmla="*/ 7 w 1319"/>
                <a:gd name="T71" fmla="*/ 28 h 1412"/>
                <a:gd name="T72" fmla="*/ 5 w 1319"/>
                <a:gd name="T73" fmla="*/ 23 h 1412"/>
                <a:gd name="T74" fmla="*/ 4 w 1319"/>
                <a:gd name="T75" fmla="*/ 19 h 1412"/>
                <a:gd name="T76" fmla="*/ 3 w 1319"/>
                <a:gd name="T77" fmla="*/ 14 h 1412"/>
                <a:gd name="T78" fmla="*/ 2 w 1319"/>
                <a:gd name="T79" fmla="*/ 9 h 1412"/>
                <a:gd name="T80" fmla="*/ 2 w 1319"/>
                <a:gd name="T81" fmla="*/ 6 h 1412"/>
                <a:gd name="T82" fmla="*/ 2 w 1319"/>
                <a:gd name="T83" fmla="*/ 4 h 1412"/>
                <a:gd name="T84" fmla="*/ 3 w 1319"/>
                <a:gd name="T85" fmla="*/ 2 h 1412"/>
                <a:gd name="T86" fmla="*/ 3 w 1319"/>
                <a:gd name="T87" fmla="*/ 1 h 1412"/>
                <a:gd name="T88" fmla="*/ 2 w 1319"/>
                <a:gd name="T89" fmla="*/ 2 h 1412"/>
                <a:gd name="T90" fmla="*/ 1 w 1319"/>
                <a:gd name="T91" fmla="*/ 5 h 1412"/>
                <a:gd name="T92" fmla="*/ 0 w 1319"/>
                <a:gd name="T93" fmla="*/ 9 h 1412"/>
                <a:gd name="T94" fmla="*/ 0 w 1319"/>
                <a:gd name="T95" fmla="*/ 12 h 141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19"/>
                <a:gd name="T145" fmla="*/ 0 h 1412"/>
                <a:gd name="T146" fmla="*/ 1319 w 1319"/>
                <a:gd name="T147" fmla="*/ 1412 h 141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19" h="1412">
                  <a:moveTo>
                    <a:pt x="0" y="348"/>
                  </a:moveTo>
                  <a:lnTo>
                    <a:pt x="8" y="396"/>
                  </a:lnTo>
                  <a:lnTo>
                    <a:pt x="18" y="444"/>
                  </a:lnTo>
                  <a:lnTo>
                    <a:pt x="30" y="491"/>
                  </a:lnTo>
                  <a:lnTo>
                    <a:pt x="43" y="537"/>
                  </a:lnTo>
                  <a:lnTo>
                    <a:pt x="57" y="584"/>
                  </a:lnTo>
                  <a:lnTo>
                    <a:pt x="74" y="629"/>
                  </a:lnTo>
                  <a:lnTo>
                    <a:pt x="91" y="672"/>
                  </a:lnTo>
                  <a:lnTo>
                    <a:pt x="111" y="716"/>
                  </a:lnTo>
                  <a:lnTo>
                    <a:pt x="133" y="758"/>
                  </a:lnTo>
                  <a:lnTo>
                    <a:pt x="155" y="800"/>
                  </a:lnTo>
                  <a:lnTo>
                    <a:pt x="179" y="840"/>
                  </a:lnTo>
                  <a:lnTo>
                    <a:pt x="205" y="880"/>
                  </a:lnTo>
                  <a:lnTo>
                    <a:pt x="232" y="918"/>
                  </a:lnTo>
                  <a:lnTo>
                    <a:pt x="260" y="957"/>
                  </a:lnTo>
                  <a:lnTo>
                    <a:pt x="290" y="993"/>
                  </a:lnTo>
                  <a:lnTo>
                    <a:pt x="322" y="1028"/>
                  </a:lnTo>
                  <a:lnTo>
                    <a:pt x="354" y="1062"/>
                  </a:lnTo>
                  <a:lnTo>
                    <a:pt x="388" y="1095"/>
                  </a:lnTo>
                  <a:lnTo>
                    <a:pt x="422" y="1127"/>
                  </a:lnTo>
                  <a:lnTo>
                    <a:pt x="458" y="1157"/>
                  </a:lnTo>
                  <a:lnTo>
                    <a:pt x="494" y="1186"/>
                  </a:lnTo>
                  <a:lnTo>
                    <a:pt x="532" y="1213"/>
                  </a:lnTo>
                  <a:lnTo>
                    <a:pt x="572" y="1240"/>
                  </a:lnTo>
                  <a:lnTo>
                    <a:pt x="611" y="1265"/>
                  </a:lnTo>
                  <a:lnTo>
                    <a:pt x="653" y="1289"/>
                  </a:lnTo>
                  <a:lnTo>
                    <a:pt x="695" y="1311"/>
                  </a:lnTo>
                  <a:lnTo>
                    <a:pt x="738" y="1331"/>
                  </a:lnTo>
                  <a:lnTo>
                    <a:pt x="781" y="1350"/>
                  </a:lnTo>
                  <a:lnTo>
                    <a:pt x="825" y="1367"/>
                  </a:lnTo>
                  <a:lnTo>
                    <a:pt x="871" y="1384"/>
                  </a:lnTo>
                  <a:lnTo>
                    <a:pt x="918" y="1397"/>
                  </a:lnTo>
                  <a:lnTo>
                    <a:pt x="964" y="1409"/>
                  </a:lnTo>
                  <a:lnTo>
                    <a:pt x="982" y="1411"/>
                  </a:lnTo>
                  <a:lnTo>
                    <a:pt x="1001" y="1411"/>
                  </a:lnTo>
                  <a:lnTo>
                    <a:pt x="1020" y="1412"/>
                  </a:lnTo>
                  <a:lnTo>
                    <a:pt x="1038" y="1412"/>
                  </a:lnTo>
                  <a:lnTo>
                    <a:pt x="1074" y="1411"/>
                  </a:lnTo>
                  <a:lnTo>
                    <a:pt x="1111" y="1410"/>
                  </a:lnTo>
                  <a:lnTo>
                    <a:pt x="1146" y="1407"/>
                  </a:lnTo>
                  <a:lnTo>
                    <a:pt x="1182" y="1402"/>
                  </a:lnTo>
                  <a:lnTo>
                    <a:pt x="1217" y="1397"/>
                  </a:lnTo>
                  <a:lnTo>
                    <a:pt x="1251" y="1390"/>
                  </a:lnTo>
                  <a:lnTo>
                    <a:pt x="1285" y="1382"/>
                  </a:lnTo>
                  <a:lnTo>
                    <a:pt x="1319" y="1373"/>
                  </a:lnTo>
                  <a:lnTo>
                    <a:pt x="1306" y="1374"/>
                  </a:lnTo>
                  <a:lnTo>
                    <a:pt x="1293" y="1374"/>
                  </a:lnTo>
                  <a:lnTo>
                    <a:pt x="1280" y="1374"/>
                  </a:lnTo>
                  <a:lnTo>
                    <a:pt x="1266" y="1375"/>
                  </a:lnTo>
                  <a:lnTo>
                    <a:pt x="1204" y="1373"/>
                  </a:lnTo>
                  <a:lnTo>
                    <a:pt x="1142" y="1368"/>
                  </a:lnTo>
                  <a:lnTo>
                    <a:pt x="1082" y="1360"/>
                  </a:lnTo>
                  <a:lnTo>
                    <a:pt x="1023" y="1350"/>
                  </a:lnTo>
                  <a:lnTo>
                    <a:pt x="965" y="1336"/>
                  </a:lnTo>
                  <a:lnTo>
                    <a:pt x="907" y="1320"/>
                  </a:lnTo>
                  <a:lnTo>
                    <a:pt x="851" y="1301"/>
                  </a:lnTo>
                  <a:lnTo>
                    <a:pt x="796" y="1279"/>
                  </a:lnTo>
                  <a:lnTo>
                    <a:pt x="743" y="1255"/>
                  </a:lnTo>
                  <a:lnTo>
                    <a:pt x="690" y="1229"/>
                  </a:lnTo>
                  <a:lnTo>
                    <a:pt x="640" y="1199"/>
                  </a:lnTo>
                  <a:lnTo>
                    <a:pt x="591" y="1168"/>
                  </a:lnTo>
                  <a:lnTo>
                    <a:pt x="543" y="1134"/>
                  </a:lnTo>
                  <a:lnTo>
                    <a:pt x="498" y="1098"/>
                  </a:lnTo>
                  <a:lnTo>
                    <a:pt x="455" y="1061"/>
                  </a:lnTo>
                  <a:lnTo>
                    <a:pt x="413" y="1020"/>
                  </a:lnTo>
                  <a:lnTo>
                    <a:pt x="372" y="979"/>
                  </a:lnTo>
                  <a:lnTo>
                    <a:pt x="335" y="935"/>
                  </a:lnTo>
                  <a:lnTo>
                    <a:pt x="299" y="890"/>
                  </a:lnTo>
                  <a:lnTo>
                    <a:pt x="265" y="841"/>
                  </a:lnTo>
                  <a:lnTo>
                    <a:pt x="234" y="793"/>
                  </a:lnTo>
                  <a:lnTo>
                    <a:pt x="204" y="743"/>
                  </a:lnTo>
                  <a:lnTo>
                    <a:pt x="178" y="690"/>
                  </a:lnTo>
                  <a:lnTo>
                    <a:pt x="154" y="636"/>
                  </a:lnTo>
                  <a:lnTo>
                    <a:pt x="132" y="582"/>
                  </a:lnTo>
                  <a:lnTo>
                    <a:pt x="113" y="525"/>
                  </a:lnTo>
                  <a:lnTo>
                    <a:pt x="97" y="468"/>
                  </a:lnTo>
                  <a:lnTo>
                    <a:pt x="84" y="410"/>
                  </a:lnTo>
                  <a:lnTo>
                    <a:pt x="73" y="351"/>
                  </a:lnTo>
                  <a:lnTo>
                    <a:pt x="65" y="291"/>
                  </a:lnTo>
                  <a:lnTo>
                    <a:pt x="61" y="229"/>
                  </a:lnTo>
                  <a:lnTo>
                    <a:pt x="58" y="167"/>
                  </a:lnTo>
                  <a:lnTo>
                    <a:pt x="58" y="146"/>
                  </a:lnTo>
                  <a:lnTo>
                    <a:pt x="60" y="125"/>
                  </a:lnTo>
                  <a:lnTo>
                    <a:pt x="61" y="104"/>
                  </a:lnTo>
                  <a:lnTo>
                    <a:pt x="62" y="83"/>
                  </a:lnTo>
                  <a:lnTo>
                    <a:pt x="63" y="62"/>
                  </a:lnTo>
                  <a:lnTo>
                    <a:pt x="65" y="41"/>
                  </a:lnTo>
                  <a:lnTo>
                    <a:pt x="67" y="21"/>
                  </a:lnTo>
                  <a:lnTo>
                    <a:pt x="70" y="0"/>
                  </a:lnTo>
                  <a:lnTo>
                    <a:pt x="55" y="41"/>
                  </a:lnTo>
                  <a:lnTo>
                    <a:pt x="42" y="83"/>
                  </a:lnTo>
                  <a:lnTo>
                    <a:pt x="31" y="126"/>
                  </a:lnTo>
                  <a:lnTo>
                    <a:pt x="21" y="169"/>
                  </a:lnTo>
                  <a:lnTo>
                    <a:pt x="12" y="213"/>
                  </a:lnTo>
                  <a:lnTo>
                    <a:pt x="7" y="258"/>
                  </a:lnTo>
                  <a:lnTo>
                    <a:pt x="2" y="303"/>
                  </a:lnTo>
                  <a:lnTo>
                    <a:pt x="0" y="348"/>
                  </a:lnTo>
                  <a:close/>
                </a:path>
              </a:pathLst>
            </a:custGeom>
            <a:solidFill>
              <a:srgbClr val="E88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2301" y="2138"/>
              <a:ext cx="287" cy="308"/>
            </a:xfrm>
            <a:custGeom>
              <a:avLst/>
              <a:gdLst>
                <a:gd name="T0" fmla="*/ 0 w 1434"/>
                <a:gd name="T1" fmla="*/ 12 h 1537"/>
                <a:gd name="T2" fmla="*/ 0 w 1434"/>
                <a:gd name="T3" fmla="*/ 14 h 1537"/>
                <a:gd name="T4" fmla="*/ 1 w 1434"/>
                <a:gd name="T5" fmla="*/ 19 h 1537"/>
                <a:gd name="T6" fmla="*/ 1 w 1434"/>
                <a:gd name="T7" fmla="*/ 24 h 1537"/>
                <a:gd name="T8" fmla="*/ 3 w 1434"/>
                <a:gd name="T9" fmla="*/ 28 h 1537"/>
                <a:gd name="T10" fmla="*/ 4 w 1434"/>
                <a:gd name="T11" fmla="*/ 33 h 1537"/>
                <a:gd name="T12" fmla="*/ 7 w 1434"/>
                <a:gd name="T13" fmla="*/ 37 h 1537"/>
                <a:gd name="T14" fmla="*/ 9 w 1434"/>
                <a:gd name="T15" fmla="*/ 40 h 1537"/>
                <a:gd name="T16" fmla="*/ 12 w 1434"/>
                <a:gd name="T17" fmla="*/ 44 h 1537"/>
                <a:gd name="T18" fmla="*/ 15 w 1434"/>
                <a:gd name="T19" fmla="*/ 47 h 1537"/>
                <a:gd name="T20" fmla="*/ 18 w 1434"/>
                <a:gd name="T21" fmla="*/ 50 h 1537"/>
                <a:gd name="T22" fmla="*/ 22 w 1434"/>
                <a:gd name="T23" fmla="*/ 53 h 1537"/>
                <a:gd name="T24" fmla="*/ 26 w 1434"/>
                <a:gd name="T25" fmla="*/ 56 h 1537"/>
                <a:gd name="T26" fmla="*/ 30 w 1434"/>
                <a:gd name="T27" fmla="*/ 58 h 1537"/>
                <a:gd name="T28" fmla="*/ 34 w 1434"/>
                <a:gd name="T29" fmla="*/ 59 h 1537"/>
                <a:gd name="T30" fmla="*/ 38 w 1434"/>
                <a:gd name="T31" fmla="*/ 61 h 1537"/>
                <a:gd name="T32" fmla="*/ 43 w 1434"/>
                <a:gd name="T33" fmla="*/ 62 h 1537"/>
                <a:gd name="T34" fmla="*/ 47 w 1434"/>
                <a:gd name="T35" fmla="*/ 62 h 1537"/>
                <a:gd name="T36" fmla="*/ 50 w 1434"/>
                <a:gd name="T37" fmla="*/ 61 h 1537"/>
                <a:gd name="T38" fmla="*/ 53 w 1434"/>
                <a:gd name="T39" fmla="*/ 60 h 1537"/>
                <a:gd name="T40" fmla="*/ 56 w 1434"/>
                <a:gd name="T41" fmla="*/ 59 h 1537"/>
                <a:gd name="T42" fmla="*/ 56 w 1434"/>
                <a:gd name="T43" fmla="*/ 59 h 1537"/>
                <a:gd name="T44" fmla="*/ 55 w 1434"/>
                <a:gd name="T45" fmla="*/ 59 h 1537"/>
                <a:gd name="T46" fmla="*/ 53 w 1434"/>
                <a:gd name="T47" fmla="*/ 59 h 1537"/>
                <a:gd name="T48" fmla="*/ 51 w 1434"/>
                <a:gd name="T49" fmla="*/ 59 h 1537"/>
                <a:gd name="T50" fmla="*/ 47 w 1434"/>
                <a:gd name="T51" fmla="*/ 59 h 1537"/>
                <a:gd name="T52" fmla="*/ 43 w 1434"/>
                <a:gd name="T53" fmla="*/ 59 h 1537"/>
                <a:gd name="T54" fmla="*/ 38 w 1434"/>
                <a:gd name="T55" fmla="*/ 58 h 1537"/>
                <a:gd name="T56" fmla="*/ 34 w 1434"/>
                <a:gd name="T57" fmla="*/ 56 h 1537"/>
                <a:gd name="T58" fmla="*/ 29 w 1434"/>
                <a:gd name="T59" fmla="*/ 55 h 1537"/>
                <a:gd name="T60" fmla="*/ 25 w 1434"/>
                <a:gd name="T61" fmla="*/ 52 h 1537"/>
                <a:gd name="T62" fmla="*/ 22 w 1434"/>
                <a:gd name="T63" fmla="*/ 50 h 1537"/>
                <a:gd name="T64" fmla="*/ 18 w 1434"/>
                <a:gd name="T65" fmla="*/ 47 h 1537"/>
                <a:gd name="T66" fmla="*/ 15 w 1434"/>
                <a:gd name="T67" fmla="*/ 44 h 1537"/>
                <a:gd name="T68" fmla="*/ 12 w 1434"/>
                <a:gd name="T69" fmla="*/ 40 h 1537"/>
                <a:gd name="T70" fmla="*/ 10 w 1434"/>
                <a:gd name="T71" fmla="*/ 36 h 1537"/>
                <a:gd name="T72" fmla="*/ 7 w 1434"/>
                <a:gd name="T73" fmla="*/ 32 h 1537"/>
                <a:gd name="T74" fmla="*/ 6 w 1434"/>
                <a:gd name="T75" fmla="*/ 28 h 1537"/>
                <a:gd name="T76" fmla="*/ 4 w 1434"/>
                <a:gd name="T77" fmla="*/ 24 h 1537"/>
                <a:gd name="T78" fmla="*/ 3 w 1434"/>
                <a:gd name="T79" fmla="*/ 19 h 1537"/>
                <a:gd name="T80" fmla="*/ 3 w 1434"/>
                <a:gd name="T81" fmla="*/ 14 h 1537"/>
                <a:gd name="T82" fmla="*/ 3 w 1434"/>
                <a:gd name="T83" fmla="*/ 10 h 1537"/>
                <a:gd name="T84" fmla="*/ 3 w 1434"/>
                <a:gd name="T85" fmla="*/ 7 h 1537"/>
                <a:gd name="T86" fmla="*/ 3 w 1434"/>
                <a:gd name="T87" fmla="*/ 4 h 1537"/>
                <a:gd name="T88" fmla="*/ 4 w 1434"/>
                <a:gd name="T89" fmla="*/ 1 h 1537"/>
                <a:gd name="T90" fmla="*/ 4 w 1434"/>
                <a:gd name="T91" fmla="*/ 1 h 1537"/>
                <a:gd name="T92" fmla="*/ 2 w 1434"/>
                <a:gd name="T93" fmla="*/ 4 h 1537"/>
                <a:gd name="T94" fmla="*/ 1 w 1434"/>
                <a:gd name="T95" fmla="*/ 7 h 1537"/>
                <a:gd name="T96" fmla="*/ 0 w 1434"/>
                <a:gd name="T97" fmla="*/ 10 h 153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434"/>
                <a:gd name="T148" fmla="*/ 0 h 1537"/>
                <a:gd name="T149" fmla="*/ 1434 w 1434"/>
                <a:gd name="T150" fmla="*/ 1537 h 153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434" h="1537">
                  <a:moveTo>
                    <a:pt x="0" y="289"/>
                  </a:moveTo>
                  <a:lnTo>
                    <a:pt x="0" y="294"/>
                  </a:lnTo>
                  <a:lnTo>
                    <a:pt x="0" y="299"/>
                  </a:lnTo>
                  <a:lnTo>
                    <a:pt x="1" y="359"/>
                  </a:lnTo>
                  <a:lnTo>
                    <a:pt x="6" y="419"/>
                  </a:lnTo>
                  <a:lnTo>
                    <a:pt x="13" y="479"/>
                  </a:lnTo>
                  <a:lnTo>
                    <a:pt x="23" y="537"/>
                  </a:lnTo>
                  <a:lnTo>
                    <a:pt x="35" y="594"/>
                  </a:lnTo>
                  <a:lnTo>
                    <a:pt x="51" y="650"/>
                  </a:lnTo>
                  <a:lnTo>
                    <a:pt x="68" y="705"/>
                  </a:lnTo>
                  <a:lnTo>
                    <a:pt x="88" y="758"/>
                  </a:lnTo>
                  <a:lnTo>
                    <a:pt x="110" y="811"/>
                  </a:lnTo>
                  <a:lnTo>
                    <a:pt x="135" y="863"/>
                  </a:lnTo>
                  <a:lnTo>
                    <a:pt x="163" y="913"/>
                  </a:lnTo>
                  <a:lnTo>
                    <a:pt x="191" y="961"/>
                  </a:lnTo>
                  <a:lnTo>
                    <a:pt x="223" y="1009"/>
                  </a:lnTo>
                  <a:lnTo>
                    <a:pt x="256" y="1055"/>
                  </a:lnTo>
                  <a:lnTo>
                    <a:pt x="292" y="1099"/>
                  </a:lnTo>
                  <a:lnTo>
                    <a:pt x="329" y="1141"/>
                  </a:lnTo>
                  <a:lnTo>
                    <a:pt x="368" y="1182"/>
                  </a:lnTo>
                  <a:lnTo>
                    <a:pt x="410" y="1220"/>
                  </a:lnTo>
                  <a:lnTo>
                    <a:pt x="452" y="1258"/>
                  </a:lnTo>
                  <a:lnTo>
                    <a:pt x="496" y="1293"/>
                  </a:lnTo>
                  <a:lnTo>
                    <a:pt x="542" y="1326"/>
                  </a:lnTo>
                  <a:lnTo>
                    <a:pt x="590" y="1356"/>
                  </a:lnTo>
                  <a:lnTo>
                    <a:pt x="639" y="1385"/>
                  </a:lnTo>
                  <a:lnTo>
                    <a:pt x="689" y="1411"/>
                  </a:lnTo>
                  <a:lnTo>
                    <a:pt x="741" y="1437"/>
                  </a:lnTo>
                  <a:lnTo>
                    <a:pt x="794" y="1458"/>
                  </a:lnTo>
                  <a:lnTo>
                    <a:pt x="848" y="1477"/>
                  </a:lnTo>
                  <a:lnTo>
                    <a:pt x="903" y="1495"/>
                  </a:lnTo>
                  <a:lnTo>
                    <a:pt x="959" y="1509"/>
                  </a:lnTo>
                  <a:lnTo>
                    <a:pt x="1017" y="1521"/>
                  </a:lnTo>
                  <a:lnTo>
                    <a:pt x="1076" y="1531"/>
                  </a:lnTo>
                  <a:lnTo>
                    <a:pt x="1135" y="1537"/>
                  </a:lnTo>
                  <a:lnTo>
                    <a:pt x="1173" y="1532"/>
                  </a:lnTo>
                  <a:lnTo>
                    <a:pt x="1213" y="1525"/>
                  </a:lnTo>
                  <a:lnTo>
                    <a:pt x="1251" y="1517"/>
                  </a:lnTo>
                  <a:lnTo>
                    <a:pt x="1288" y="1507"/>
                  </a:lnTo>
                  <a:lnTo>
                    <a:pt x="1326" y="1496"/>
                  </a:lnTo>
                  <a:lnTo>
                    <a:pt x="1363" y="1484"/>
                  </a:lnTo>
                  <a:lnTo>
                    <a:pt x="1398" y="1471"/>
                  </a:lnTo>
                  <a:lnTo>
                    <a:pt x="1434" y="1455"/>
                  </a:lnTo>
                  <a:lnTo>
                    <a:pt x="1410" y="1458"/>
                  </a:lnTo>
                  <a:lnTo>
                    <a:pt x="1387" y="1462"/>
                  </a:lnTo>
                  <a:lnTo>
                    <a:pt x="1363" y="1465"/>
                  </a:lnTo>
                  <a:lnTo>
                    <a:pt x="1340" y="1467"/>
                  </a:lnTo>
                  <a:lnTo>
                    <a:pt x="1316" y="1468"/>
                  </a:lnTo>
                  <a:lnTo>
                    <a:pt x="1292" y="1469"/>
                  </a:lnTo>
                  <a:lnTo>
                    <a:pt x="1268" y="1471"/>
                  </a:lnTo>
                  <a:lnTo>
                    <a:pt x="1243" y="1471"/>
                  </a:lnTo>
                  <a:lnTo>
                    <a:pt x="1183" y="1469"/>
                  </a:lnTo>
                  <a:lnTo>
                    <a:pt x="1123" y="1465"/>
                  </a:lnTo>
                  <a:lnTo>
                    <a:pt x="1065" y="1457"/>
                  </a:lnTo>
                  <a:lnTo>
                    <a:pt x="1006" y="1446"/>
                  </a:lnTo>
                  <a:lnTo>
                    <a:pt x="950" y="1434"/>
                  </a:lnTo>
                  <a:lnTo>
                    <a:pt x="895" y="1418"/>
                  </a:lnTo>
                  <a:lnTo>
                    <a:pt x="840" y="1399"/>
                  </a:lnTo>
                  <a:lnTo>
                    <a:pt x="787" y="1378"/>
                  </a:lnTo>
                  <a:lnTo>
                    <a:pt x="735" y="1355"/>
                  </a:lnTo>
                  <a:lnTo>
                    <a:pt x="685" y="1329"/>
                  </a:lnTo>
                  <a:lnTo>
                    <a:pt x="636" y="1302"/>
                  </a:lnTo>
                  <a:lnTo>
                    <a:pt x="588" y="1271"/>
                  </a:lnTo>
                  <a:lnTo>
                    <a:pt x="542" y="1238"/>
                  </a:lnTo>
                  <a:lnTo>
                    <a:pt x="497" y="1203"/>
                  </a:lnTo>
                  <a:lnTo>
                    <a:pt x="456" y="1167"/>
                  </a:lnTo>
                  <a:lnTo>
                    <a:pt x="414" y="1127"/>
                  </a:lnTo>
                  <a:lnTo>
                    <a:pt x="376" y="1086"/>
                  </a:lnTo>
                  <a:lnTo>
                    <a:pt x="339" y="1045"/>
                  </a:lnTo>
                  <a:lnTo>
                    <a:pt x="304" y="1000"/>
                  </a:lnTo>
                  <a:lnTo>
                    <a:pt x="271" y="954"/>
                  </a:lnTo>
                  <a:lnTo>
                    <a:pt x="241" y="906"/>
                  </a:lnTo>
                  <a:lnTo>
                    <a:pt x="213" y="857"/>
                  </a:lnTo>
                  <a:lnTo>
                    <a:pt x="187" y="807"/>
                  </a:lnTo>
                  <a:lnTo>
                    <a:pt x="164" y="755"/>
                  </a:lnTo>
                  <a:lnTo>
                    <a:pt x="142" y="701"/>
                  </a:lnTo>
                  <a:lnTo>
                    <a:pt x="124" y="647"/>
                  </a:lnTo>
                  <a:lnTo>
                    <a:pt x="108" y="592"/>
                  </a:lnTo>
                  <a:lnTo>
                    <a:pt x="95" y="534"/>
                  </a:lnTo>
                  <a:lnTo>
                    <a:pt x="85" y="477"/>
                  </a:lnTo>
                  <a:lnTo>
                    <a:pt x="77" y="418"/>
                  </a:lnTo>
                  <a:lnTo>
                    <a:pt x="73" y="359"/>
                  </a:lnTo>
                  <a:lnTo>
                    <a:pt x="72" y="299"/>
                  </a:lnTo>
                  <a:lnTo>
                    <a:pt x="72" y="260"/>
                  </a:lnTo>
                  <a:lnTo>
                    <a:pt x="74" y="222"/>
                  </a:lnTo>
                  <a:lnTo>
                    <a:pt x="77" y="184"/>
                  </a:lnTo>
                  <a:lnTo>
                    <a:pt x="82" y="146"/>
                  </a:lnTo>
                  <a:lnTo>
                    <a:pt x="87" y="109"/>
                  </a:lnTo>
                  <a:lnTo>
                    <a:pt x="94" y="72"/>
                  </a:lnTo>
                  <a:lnTo>
                    <a:pt x="101" y="36"/>
                  </a:lnTo>
                  <a:lnTo>
                    <a:pt x="110" y="0"/>
                  </a:lnTo>
                  <a:lnTo>
                    <a:pt x="91" y="34"/>
                  </a:lnTo>
                  <a:lnTo>
                    <a:pt x="75" y="68"/>
                  </a:lnTo>
                  <a:lnTo>
                    <a:pt x="58" y="103"/>
                  </a:lnTo>
                  <a:lnTo>
                    <a:pt x="44" y="139"/>
                  </a:lnTo>
                  <a:lnTo>
                    <a:pt x="31" y="176"/>
                  </a:lnTo>
                  <a:lnTo>
                    <a:pt x="20" y="213"/>
                  </a:lnTo>
                  <a:lnTo>
                    <a:pt x="9" y="250"/>
                  </a:lnTo>
                  <a:lnTo>
                    <a:pt x="0" y="289"/>
                  </a:lnTo>
                  <a:close/>
                </a:path>
              </a:pathLst>
            </a:custGeom>
            <a:solidFill>
              <a:srgbClr val="E88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2308" y="2116"/>
              <a:ext cx="304" cy="324"/>
            </a:xfrm>
            <a:custGeom>
              <a:avLst/>
              <a:gdLst>
                <a:gd name="T0" fmla="*/ 0 w 1519"/>
                <a:gd name="T1" fmla="*/ 11 h 1621"/>
                <a:gd name="T2" fmla="*/ 0 w 1519"/>
                <a:gd name="T3" fmla="*/ 12 h 1621"/>
                <a:gd name="T4" fmla="*/ 0 w 1519"/>
                <a:gd name="T5" fmla="*/ 14 h 1621"/>
                <a:gd name="T6" fmla="*/ 0 w 1519"/>
                <a:gd name="T7" fmla="*/ 16 h 1621"/>
                <a:gd name="T8" fmla="*/ 0 w 1519"/>
                <a:gd name="T9" fmla="*/ 19 h 1621"/>
                <a:gd name="T10" fmla="*/ 1 w 1519"/>
                <a:gd name="T11" fmla="*/ 24 h 1621"/>
                <a:gd name="T12" fmla="*/ 2 w 1519"/>
                <a:gd name="T13" fmla="*/ 29 h 1621"/>
                <a:gd name="T14" fmla="*/ 3 w 1519"/>
                <a:gd name="T15" fmla="*/ 33 h 1621"/>
                <a:gd name="T16" fmla="*/ 5 w 1519"/>
                <a:gd name="T17" fmla="*/ 37 h 1621"/>
                <a:gd name="T18" fmla="*/ 7 w 1519"/>
                <a:gd name="T19" fmla="*/ 42 h 1621"/>
                <a:gd name="T20" fmla="*/ 10 w 1519"/>
                <a:gd name="T21" fmla="*/ 45 h 1621"/>
                <a:gd name="T22" fmla="*/ 13 w 1519"/>
                <a:gd name="T23" fmla="*/ 49 h 1621"/>
                <a:gd name="T24" fmla="*/ 16 w 1519"/>
                <a:gd name="T25" fmla="*/ 52 h 1621"/>
                <a:gd name="T26" fmla="*/ 19 w 1519"/>
                <a:gd name="T27" fmla="*/ 55 h 1621"/>
                <a:gd name="T28" fmla="*/ 23 w 1519"/>
                <a:gd name="T29" fmla="*/ 58 h 1621"/>
                <a:gd name="T30" fmla="*/ 27 w 1519"/>
                <a:gd name="T31" fmla="*/ 60 h 1621"/>
                <a:gd name="T32" fmla="*/ 32 w 1519"/>
                <a:gd name="T33" fmla="*/ 62 h 1621"/>
                <a:gd name="T34" fmla="*/ 36 w 1519"/>
                <a:gd name="T35" fmla="*/ 63 h 1621"/>
                <a:gd name="T36" fmla="*/ 41 w 1519"/>
                <a:gd name="T37" fmla="*/ 64 h 1621"/>
                <a:gd name="T38" fmla="*/ 46 w 1519"/>
                <a:gd name="T39" fmla="*/ 65 h 1621"/>
                <a:gd name="T40" fmla="*/ 49 w 1519"/>
                <a:gd name="T41" fmla="*/ 65 h 1621"/>
                <a:gd name="T42" fmla="*/ 50 w 1519"/>
                <a:gd name="T43" fmla="*/ 65 h 1621"/>
                <a:gd name="T44" fmla="*/ 52 w 1519"/>
                <a:gd name="T45" fmla="*/ 64 h 1621"/>
                <a:gd name="T46" fmla="*/ 55 w 1519"/>
                <a:gd name="T47" fmla="*/ 63 h 1621"/>
                <a:gd name="T48" fmla="*/ 57 w 1519"/>
                <a:gd name="T49" fmla="*/ 62 h 1621"/>
                <a:gd name="T50" fmla="*/ 60 w 1519"/>
                <a:gd name="T51" fmla="*/ 61 h 1621"/>
                <a:gd name="T52" fmla="*/ 59 w 1519"/>
                <a:gd name="T53" fmla="*/ 61 h 1621"/>
                <a:gd name="T54" fmla="*/ 56 w 1519"/>
                <a:gd name="T55" fmla="*/ 61 h 1621"/>
                <a:gd name="T56" fmla="*/ 53 w 1519"/>
                <a:gd name="T57" fmla="*/ 62 h 1621"/>
                <a:gd name="T58" fmla="*/ 50 w 1519"/>
                <a:gd name="T59" fmla="*/ 62 h 1621"/>
                <a:gd name="T60" fmla="*/ 46 w 1519"/>
                <a:gd name="T61" fmla="*/ 62 h 1621"/>
                <a:gd name="T62" fmla="*/ 41 w 1519"/>
                <a:gd name="T63" fmla="*/ 61 h 1621"/>
                <a:gd name="T64" fmla="*/ 37 w 1519"/>
                <a:gd name="T65" fmla="*/ 60 h 1621"/>
                <a:gd name="T66" fmla="*/ 33 w 1519"/>
                <a:gd name="T67" fmla="*/ 59 h 1621"/>
                <a:gd name="T68" fmla="*/ 29 w 1519"/>
                <a:gd name="T69" fmla="*/ 57 h 1621"/>
                <a:gd name="T70" fmla="*/ 25 w 1519"/>
                <a:gd name="T71" fmla="*/ 55 h 1621"/>
                <a:gd name="T72" fmla="*/ 21 w 1519"/>
                <a:gd name="T73" fmla="*/ 53 h 1621"/>
                <a:gd name="T74" fmla="*/ 18 w 1519"/>
                <a:gd name="T75" fmla="*/ 50 h 1621"/>
                <a:gd name="T76" fmla="*/ 15 w 1519"/>
                <a:gd name="T77" fmla="*/ 47 h 1621"/>
                <a:gd name="T78" fmla="*/ 12 w 1519"/>
                <a:gd name="T79" fmla="*/ 44 h 1621"/>
                <a:gd name="T80" fmla="*/ 9 w 1519"/>
                <a:gd name="T81" fmla="*/ 40 h 1621"/>
                <a:gd name="T82" fmla="*/ 7 w 1519"/>
                <a:gd name="T83" fmla="*/ 36 h 1621"/>
                <a:gd name="T84" fmla="*/ 6 w 1519"/>
                <a:gd name="T85" fmla="*/ 32 h 1621"/>
                <a:gd name="T86" fmla="*/ 4 w 1519"/>
                <a:gd name="T87" fmla="*/ 28 h 1621"/>
                <a:gd name="T88" fmla="*/ 3 w 1519"/>
                <a:gd name="T89" fmla="*/ 23 h 1621"/>
                <a:gd name="T90" fmla="*/ 3 w 1519"/>
                <a:gd name="T91" fmla="*/ 19 h 1621"/>
                <a:gd name="T92" fmla="*/ 3 w 1519"/>
                <a:gd name="T93" fmla="*/ 15 h 1621"/>
                <a:gd name="T94" fmla="*/ 3 w 1519"/>
                <a:gd name="T95" fmla="*/ 13 h 1621"/>
                <a:gd name="T96" fmla="*/ 3 w 1519"/>
                <a:gd name="T97" fmla="*/ 11 h 1621"/>
                <a:gd name="T98" fmla="*/ 3 w 1519"/>
                <a:gd name="T99" fmla="*/ 9 h 1621"/>
                <a:gd name="T100" fmla="*/ 4 w 1519"/>
                <a:gd name="T101" fmla="*/ 7 h 1621"/>
                <a:gd name="T102" fmla="*/ 4 w 1519"/>
                <a:gd name="T103" fmla="*/ 5 h 1621"/>
                <a:gd name="T104" fmla="*/ 5 w 1519"/>
                <a:gd name="T105" fmla="*/ 3 h 1621"/>
                <a:gd name="T106" fmla="*/ 6 w 1519"/>
                <a:gd name="T107" fmla="*/ 1 h 1621"/>
                <a:gd name="T108" fmla="*/ 5 w 1519"/>
                <a:gd name="T109" fmla="*/ 1 h 1621"/>
                <a:gd name="T110" fmla="*/ 4 w 1519"/>
                <a:gd name="T111" fmla="*/ 4 h 1621"/>
                <a:gd name="T112" fmla="*/ 2 w 1519"/>
                <a:gd name="T113" fmla="*/ 6 h 1621"/>
                <a:gd name="T114" fmla="*/ 1 w 1519"/>
                <a:gd name="T115" fmla="*/ 9 h 162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519"/>
                <a:gd name="T175" fmla="*/ 0 h 1621"/>
                <a:gd name="T176" fmla="*/ 1519 w 1519"/>
                <a:gd name="T177" fmla="*/ 1621 h 162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519" h="1621">
                  <a:moveTo>
                    <a:pt x="12" y="246"/>
                  </a:moveTo>
                  <a:lnTo>
                    <a:pt x="9" y="267"/>
                  </a:lnTo>
                  <a:lnTo>
                    <a:pt x="7" y="287"/>
                  </a:lnTo>
                  <a:lnTo>
                    <a:pt x="5" y="308"/>
                  </a:lnTo>
                  <a:lnTo>
                    <a:pt x="4" y="329"/>
                  </a:lnTo>
                  <a:lnTo>
                    <a:pt x="3" y="350"/>
                  </a:lnTo>
                  <a:lnTo>
                    <a:pt x="2" y="371"/>
                  </a:lnTo>
                  <a:lnTo>
                    <a:pt x="0" y="392"/>
                  </a:lnTo>
                  <a:lnTo>
                    <a:pt x="0" y="413"/>
                  </a:lnTo>
                  <a:lnTo>
                    <a:pt x="3" y="475"/>
                  </a:lnTo>
                  <a:lnTo>
                    <a:pt x="7" y="537"/>
                  </a:lnTo>
                  <a:lnTo>
                    <a:pt x="15" y="597"/>
                  </a:lnTo>
                  <a:lnTo>
                    <a:pt x="26" y="656"/>
                  </a:lnTo>
                  <a:lnTo>
                    <a:pt x="39" y="714"/>
                  </a:lnTo>
                  <a:lnTo>
                    <a:pt x="55" y="771"/>
                  </a:lnTo>
                  <a:lnTo>
                    <a:pt x="74" y="828"/>
                  </a:lnTo>
                  <a:lnTo>
                    <a:pt x="96" y="882"/>
                  </a:lnTo>
                  <a:lnTo>
                    <a:pt x="120" y="936"/>
                  </a:lnTo>
                  <a:lnTo>
                    <a:pt x="146" y="989"/>
                  </a:lnTo>
                  <a:lnTo>
                    <a:pt x="176" y="1039"/>
                  </a:lnTo>
                  <a:lnTo>
                    <a:pt x="207" y="1087"/>
                  </a:lnTo>
                  <a:lnTo>
                    <a:pt x="241" y="1136"/>
                  </a:lnTo>
                  <a:lnTo>
                    <a:pt x="277" y="1181"/>
                  </a:lnTo>
                  <a:lnTo>
                    <a:pt x="314" y="1225"/>
                  </a:lnTo>
                  <a:lnTo>
                    <a:pt x="355" y="1266"/>
                  </a:lnTo>
                  <a:lnTo>
                    <a:pt x="397" y="1307"/>
                  </a:lnTo>
                  <a:lnTo>
                    <a:pt x="440" y="1344"/>
                  </a:lnTo>
                  <a:lnTo>
                    <a:pt x="485" y="1380"/>
                  </a:lnTo>
                  <a:lnTo>
                    <a:pt x="533" y="1414"/>
                  </a:lnTo>
                  <a:lnTo>
                    <a:pt x="582" y="1445"/>
                  </a:lnTo>
                  <a:lnTo>
                    <a:pt x="632" y="1475"/>
                  </a:lnTo>
                  <a:lnTo>
                    <a:pt x="685" y="1501"/>
                  </a:lnTo>
                  <a:lnTo>
                    <a:pt x="738" y="1525"/>
                  </a:lnTo>
                  <a:lnTo>
                    <a:pt x="793" y="1547"/>
                  </a:lnTo>
                  <a:lnTo>
                    <a:pt x="849" y="1566"/>
                  </a:lnTo>
                  <a:lnTo>
                    <a:pt x="907" y="1582"/>
                  </a:lnTo>
                  <a:lnTo>
                    <a:pt x="965" y="1596"/>
                  </a:lnTo>
                  <a:lnTo>
                    <a:pt x="1024" y="1606"/>
                  </a:lnTo>
                  <a:lnTo>
                    <a:pt x="1084" y="1614"/>
                  </a:lnTo>
                  <a:lnTo>
                    <a:pt x="1146" y="1619"/>
                  </a:lnTo>
                  <a:lnTo>
                    <a:pt x="1208" y="1621"/>
                  </a:lnTo>
                  <a:lnTo>
                    <a:pt x="1222" y="1620"/>
                  </a:lnTo>
                  <a:lnTo>
                    <a:pt x="1235" y="1620"/>
                  </a:lnTo>
                  <a:lnTo>
                    <a:pt x="1248" y="1620"/>
                  </a:lnTo>
                  <a:lnTo>
                    <a:pt x="1261" y="1619"/>
                  </a:lnTo>
                  <a:lnTo>
                    <a:pt x="1295" y="1609"/>
                  </a:lnTo>
                  <a:lnTo>
                    <a:pt x="1329" y="1598"/>
                  </a:lnTo>
                  <a:lnTo>
                    <a:pt x="1362" y="1585"/>
                  </a:lnTo>
                  <a:lnTo>
                    <a:pt x="1395" y="1571"/>
                  </a:lnTo>
                  <a:lnTo>
                    <a:pt x="1427" y="1556"/>
                  </a:lnTo>
                  <a:lnTo>
                    <a:pt x="1457" y="1541"/>
                  </a:lnTo>
                  <a:lnTo>
                    <a:pt x="1489" y="1524"/>
                  </a:lnTo>
                  <a:lnTo>
                    <a:pt x="1519" y="1507"/>
                  </a:lnTo>
                  <a:lnTo>
                    <a:pt x="1482" y="1516"/>
                  </a:lnTo>
                  <a:lnTo>
                    <a:pt x="1444" y="1524"/>
                  </a:lnTo>
                  <a:lnTo>
                    <a:pt x="1406" y="1532"/>
                  </a:lnTo>
                  <a:lnTo>
                    <a:pt x="1366" y="1538"/>
                  </a:lnTo>
                  <a:lnTo>
                    <a:pt x="1328" y="1543"/>
                  </a:lnTo>
                  <a:lnTo>
                    <a:pt x="1289" y="1546"/>
                  </a:lnTo>
                  <a:lnTo>
                    <a:pt x="1248" y="1548"/>
                  </a:lnTo>
                  <a:lnTo>
                    <a:pt x="1208" y="1549"/>
                  </a:lnTo>
                  <a:lnTo>
                    <a:pt x="1149" y="1547"/>
                  </a:lnTo>
                  <a:lnTo>
                    <a:pt x="1092" y="1543"/>
                  </a:lnTo>
                  <a:lnTo>
                    <a:pt x="1035" y="1536"/>
                  </a:lnTo>
                  <a:lnTo>
                    <a:pt x="979" y="1526"/>
                  </a:lnTo>
                  <a:lnTo>
                    <a:pt x="924" y="1513"/>
                  </a:lnTo>
                  <a:lnTo>
                    <a:pt x="870" y="1498"/>
                  </a:lnTo>
                  <a:lnTo>
                    <a:pt x="818" y="1480"/>
                  </a:lnTo>
                  <a:lnTo>
                    <a:pt x="766" y="1459"/>
                  </a:lnTo>
                  <a:lnTo>
                    <a:pt x="716" y="1437"/>
                  </a:lnTo>
                  <a:lnTo>
                    <a:pt x="666" y="1412"/>
                  </a:lnTo>
                  <a:lnTo>
                    <a:pt x="619" y="1385"/>
                  </a:lnTo>
                  <a:lnTo>
                    <a:pt x="573" y="1355"/>
                  </a:lnTo>
                  <a:lnTo>
                    <a:pt x="528" y="1323"/>
                  </a:lnTo>
                  <a:lnTo>
                    <a:pt x="485" y="1289"/>
                  </a:lnTo>
                  <a:lnTo>
                    <a:pt x="444" y="1254"/>
                  </a:lnTo>
                  <a:lnTo>
                    <a:pt x="404" y="1216"/>
                  </a:lnTo>
                  <a:lnTo>
                    <a:pt x="367" y="1177"/>
                  </a:lnTo>
                  <a:lnTo>
                    <a:pt x="332" y="1136"/>
                  </a:lnTo>
                  <a:lnTo>
                    <a:pt x="298" y="1093"/>
                  </a:lnTo>
                  <a:lnTo>
                    <a:pt x="266" y="1048"/>
                  </a:lnTo>
                  <a:lnTo>
                    <a:pt x="236" y="1002"/>
                  </a:lnTo>
                  <a:lnTo>
                    <a:pt x="209" y="955"/>
                  </a:lnTo>
                  <a:lnTo>
                    <a:pt x="184" y="905"/>
                  </a:lnTo>
                  <a:lnTo>
                    <a:pt x="161" y="855"/>
                  </a:lnTo>
                  <a:lnTo>
                    <a:pt x="141" y="803"/>
                  </a:lnTo>
                  <a:lnTo>
                    <a:pt x="123" y="751"/>
                  </a:lnTo>
                  <a:lnTo>
                    <a:pt x="108" y="697"/>
                  </a:lnTo>
                  <a:lnTo>
                    <a:pt x="95" y="642"/>
                  </a:lnTo>
                  <a:lnTo>
                    <a:pt x="85" y="586"/>
                  </a:lnTo>
                  <a:lnTo>
                    <a:pt x="77" y="529"/>
                  </a:lnTo>
                  <a:lnTo>
                    <a:pt x="73" y="472"/>
                  </a:lnTo>
                  <a:lnTo>
                    <a:pt x="72" y="413"/>
                  </a:lnTo>
                  <a:lnTo>
                    <a:pt x="72" y="385"/>
                  </a:lnTo>
                  <a:lnTo>
                    <a:pt x="73" y="359"/>
                  </a:lnTo>
                  <a:lnTo>
                    <a:pt x="75" y="331"/>
                  </a:lnTo>
                  <a:lnTo>
                    <a:pt x="77" y="305"/>
                  </a:lnTo>
                  <a:lnTo>
                    <a:pt x="79" y="279"/>
                  </a:lnTo>
                  <a:lnTo>
                    <a:pt x="83" y="251"/>
                  </a:lnTo>
                  <a:lnTo>
                    <a:pt x="87" y="226"/>
                  </a:lnTo>
                  <a:lnTo>
                    <a:pt x="91" y="200"/>
                  </a:lnTo>
                  <a:lnTo>
                    <a:pt x="97" y="173"/>
                  </a:lnTo>
                  <a:lnTo>
                    <a:pt x="102" y="148"/>
                  </a:lnTo>
                  <a:lnTo>
                    <a:pt x="109" y="123"/>
                  </a:lnTo>
                  <a:lnTo>
                    <a:pt x="116" y="98"/>
                  </a:lnTo>
                  <a:lnTo>
                    <a:pt x="123" y="72"/>
                  </a:lnTo>
                  <a:lnTo>
                    <a:pt x="132" y="48"/>
                  </a:lnTo>
                  <a:lnTo>
                    <a:pt x="140" y="24"/>
                  </a:lnTo>
                  <a:lnTo>
                    <a:pt x="150" y="0"/>
                  </a:lnTo>
                  <a:lnTo>
                    <a:pt x="129" y="28"/>
                  </a:lnTo>
                  <a:lnTo>
                    <a:pt x="109" y="57"/>
                  </a:lnTo>
                  <a:lnTo>
                    <a:pt x="90" y="88"/>
                  </a:lnTo>
                  <a:lnTo>
                    <a:pt x="73" y="117"/>
                  </a:lnTo>
                  <a:lnTo>
                    <a:pt x="56" y="149"/>
                  </a:lnTo>
                  <a:lnTo>
                    <a:pt x="40" y="181"/>
                  </a:lnTo>
                  <a:lnTo>
                    <a:pt x="26" y="213"/>
                  </a:lnTo>
                  <a:lnTo>
                    <a:pt x="12" y="246"/>
                  </a:lnTo>
                  <a:close/>
                </a:path>
              </a:pathLst>
            </a:custGeom>
            <a:solidFill>
              <a:srgbClr val="E990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2315" y="2096"/>
              <a:ext cx="318" cy="337"/>
            </a:xfrm>
            <a:custGeom>
              <a:avLst/>
              <a:gdLst>
                <a:gd name="T0" fmla="*/ 1 w 1588"/>
                <a:gd name="T1" fmla="*/ 11 h 1684"/>
                <a:gd name="T2" fmla="*/ 0 w 1588"/>
                <a:gd name="T3" fmla="*/ 16 h 1684"/>
                <a:gd name="T4" fmla="*/ 0 w 1588"/>
                <a:gd name="T5" fmla="*/ 20 h 1684"/>
                <a:gd name="T6" fmla="*/ 1 w 1588"/>
                <a:gd name="T7" fmla="*/ 28 h 1684"/>
                <a:gd name="T8" fmla="*/ 2 w 1588"/>
                <a:gd name="T9" fmla="*/ 34 h 1684"/>
                <a:gd name="T10" fmla="*/ 5 w 1588"/>
                <a:gd name="T11" fmla="*/ 41 h 1684"/>
                <a:gd name="T12" fmla="*/ 8 w 1588"/>
                <a:gd name="T13" fmla="*/ 47 h 1684"/>
                <a:gd name="T14" fmla="*/ 12 w 1588"/>
                <a:gd name="T15" fmla="*/ 52 h 1684"/>
                <a:gd name="T16" fmla="*/ 17 w 1588"/>
                <a:gd name="T17" fmla="*/ 57 h 1684"/>
                <a:gd name="T18" fmla="*/ 23 w 1588"/>
                <a:gd name="T19" fmla="*/ 61 h 1684"/>
                <a:gd name="T20" fmla="*/ 29 w 1588"/>
                <a:gd name="T21" fmla="*/ 64 h 1684"/>
                <a:gd name="T22" fmla="*/ 35 w 1588"/>
                <a:gd name="T23" fmla="*/ 66 h 1684"/>
                <a:gd name="T24" fmla="*/ 42 w 1588"/>
                <a:gd name="T25" fmla="*/ 67 h 1684"/>
                <a:gd name="T26" fmla="*/ 48 w 1588"/>
                <a:gd name="T27" fmla="*/ 67 h 1684"/>
                <a:gd name="T28" fmla="*/ 51 w 1588"/>
                <a:gd name="T29" fmla="*/ 67 h 1684"/>
                <a:gd name="T30" fmla="*/ 54 w 1588"/>
                <a:gd name="T31" fmla="*/ 67 h 1684"/>
                <a:gd name="T32" fmla="*/ 57 w 1588"/>
                <a:gd name="T33" fmla="*/ 66 h 1684"/>
                <a:gd name="T34" fmla="*/ 60 w 1588"/>
                <a:gd name="T35" fmla="*/ 64 h 1684"/>
                <a:gd name="T36" fmla="*/ 64 w 1588"/>
                <a:gd name="T37" fmla="*/ 61 h 1684"/>
                <a:gd name="T38" fmla="*/ 61 w 1588"/>
                <a:gd name="T39" fmla="*/ 62 h 1684"/>
                <a:gd name="T40" fmla="*/ 58 w 1588"/>
                <a:gd name="T41" fmla="*/ 63 h 1684"/>
                <a:gd name="T42" fmla="*/ 54 w 1588"/>
                <a:gd name="T43" fmla="*/ 64 h 1684"/>
                <a:gd name="T44" fmla="*/ 51 w 1588"/>
                <a:gd name="T45" fmla="*/ 64 h 1684"/>
                <a:gd name="T46" fmla="*/ 48 w 1588"/>
                <a:gd name="T47" fmla="*/ 65 h 1684"/>
                <a:gd name="T48" fmla="*/ 42 w 1588"/>
                <a:gd name="T49" fmla="*/ 64 h 1684"/>
                <a:gd name="T50" fmla="*/ 36 w 1588"/>
                <a:gd name="T51" fmla="*/ 63 h 1684"/>
                <a:gd name="T52" fmla="*/ 30 w 1588"/>
                <a:gd name="T53" fmla="*/ 61 h 1684"/>
                <a:gd name="T54" fmla="*/ 24 w 1588"/>
                <a:gd name="T55" fmla="*/ 58 h 1684"/>
                <a:gd name="T56" fmla="*/ 19 w 1588"/>
                <a:gd name="T57" fmla="*/ 54 h 1684"/>
                <a:gd name="T58" fmla="*/ 14 w 1588"/>
                <a:gd name="T59" fmla="*/ 50 h 1684"/>
                <a:gd name="T60" fmla="*/ 10 w 1588"/>
                <a:gd name="T61" fmla="*/ 45 h 1684"/>
                <a:gd name="T62" fmla="*/ 7 w 1588"/>
                <a:gd name="T63" fmla="*/ 40 h 1684"/>
                <a:gd name="T64" fmla="*/ 5 w 1588"/>
                <a:gd name="T65" fmla="*/ 34 h 1684"/>
                <a:gd name="T66" fmla="*/ 3 w 1588"/>
                <a:gd name="T67" fmla="*/ 27 h 1684"/>
                <a:gd name="T68" fmla="*/ 3 w 1588"/>
                <a:gd name="T69" fmla="*/ 20 h 1684"/>
                <a:gd name="T70" fmla="*/ 3 w 1588"/>
                <a:gd name="T71" fmla="*/ 16 h 1684"/>
                <a:gd name="T72" fmla="*/ 4 w 1588"/>
                <a:gd name="T73" fmla="*/ 12 h 1684"/>
                <a:gd name="T74" fmla="*/ 4 w 1588"/>
                <a:gd name="T75" fmla="*/ 8 h 1684"/>
                <a:gd name="T76" fmla="*/ 6 w 1588"/>
                <a:gd name="T77" fmla="*/ 5 h 1684"/>
                <a:gd name="T78" fmla="*/ 7 w 1588"/>
                <a:gd name="T79" fmla="*/ 1 h 1684"/>
                <a:gd name="T80" fmla="*/ 6 w 1588"/>
                <a:gd name="T81" fmla="*/ 2 h 1684"/>
                <a:gd name="T82" fmla="*/ 4 w 1588"/>
                <a:gd name="T83" fmla="*/ 5 h 1684"/>
                <a:gd name="T84" fmla="*/ 2 w 1588"/>
                <a:gd name="T85" fmla="*/ 9 h 168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588"/>
                <a:gd name="T130" fmla="*/ 0 h 1684"/>
                <a:gd name="T131" fmla="*/ 1588 w 1588"/>
                <a:gd name="T132" fmla="*/ 1684 h 168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588" h="1684">
                  <a:moveTo>
                    <a:pt x="38" y="213"/>
                  </a:moveTo>
                  <a:lnTo>
                    <a:pt x="29" y="249"/>
                  </a:lnTo>
                  <a:lnTo>
                    <a:pt x="22" y="285"/>
                  </a:lnTo>
                  <a:lnTo>
                    <a:pt x="15" y="322"/>
                  </a:lnTo>
                  <a:lnTo>
                    <a:pt x="10" y="359"/>
                  </a:lnTo>
                  <a:lnTo>
                    <a:pt x="5" y="397"/>
                  </a:lnTo>
                  <a:lnTo>
                    <a:pt x="2" y="435"/>
                  </a:lnTo>
                  <a:lnTo>
                    <a:pt x="0" y="473"/>
                  </a:lnTo>
                  <a:lnTo>
                    <a:pt x="0" y="512"/>
                  </a:lnTo>
                  <a:lnTo>
                    <a:pt x="1" y="572"/>
                  </a:lnTo>
                  <a:lnTo>
                    <a:pt x="5" y="631"/>
                  </a:lnTo>
                  <a:lnTo>
                    <a:pt x="13" y="690"/>
                  </a:lnTo>
                  <a:lnTo>
                    <a:pt x="23" y="747"/>
                  </a:lnTo>
                  <a:lnTo>
                    <a:pt x="36" y="805"/>
                  </a:lnTo>
                  <a:lnTo>
                    <a:pt x="52" y="860"/>
                  </a:lnTo>
                  <a:lnTo>
                    <a:pt x="70" y="914"/>
                  </a:lnTo>
                  <a:lnTo>
                    <a:pt x="92" y="968"/>
                  </a:lnTo>
                  <a:lnTo>
                    <a:pt x="115" y="1020"/>
                  </a:lnTo>
                  <a:lnTo>
                    <a:pt x="141" y="1070"/>
                  </a:lnTo>
                  <a:lnTo>
                    <a:pt x="169" y="1119"/>
                  </a:lnTo>
                  <a:lnTo>
                    <a:pt x="199" y="1167"/>
                  </a:lnTo>
                  <a:lnTo>
                    <a:pt x="232" y="1213"/>
                  </a:lnTo>
                  <a:lnTo>
                    <a:pt x="267" y="1258"/>
                  </a:lnTo>
                  <a:lnTo>
                    <a:pt x="304" y="1299"/>
                  </a:lnTo>
                  <a:lnTo>
                    <a:pt x="342" y="1340"/>
                  </a:lnTo>
                  <a:lnTo>
                    <a:pt x="384" y="1380"/>
                  </a:lnTo>
                  <a:lnTo>
                    <a:pt x="425" y="1416"/>
                  </a:lnTo>
                  <a:lnTo>
                    <a:pt x="470" y="1451"/>
                  </a:lnTo>
                  <a:lnTo>
                    <a:pt x="516" y="1484"/>
                  </a:lnTo>
                  <a:lnTo>
                    <a:pt x="564" y="1515"/>
                  </a:lnTo>
                  <a:lnTo>
                    <a:pt x="613" y="1542"/>
                  </a:lnTo>
                  <a:lnTo>
                    <a:pt x="663" y="1568"/>
                  </a:lnTo>
                  <a:lnTo>
                    <a:pt x="715" y="1591"/>
                  </a:lnTo>
                  <a:lnTo>
                    <a:pt x="768" y="1612"/>
                  </a:lnTo>
                  <a:lnTo>
                    <a:pt x="823" y="1631"/>
                  </a:lnTo>
                  <a:lnTo>
                    <a:pt x="878" y="1647"/>
                  </a:lnTo>
                  <a:lnTo>
                    <a:pt x="934" y="1659"/>
                  </a:lnTo>
                  <a:lnTo>
                    <a:pt x="993" y="1670"/>
                  </a:lnTo>
                  <a:lnTo>
                    <a:pt x="1051" y="1678"/>
                  </a:lnTo>
                  <a:lnTo>
                    <a:pt x="1111" y="1682"/>
                  </a:lnTo>
                  <a:lnTo>
                    <a:pt x="1171" y="1684"/>
                  </a:lnTo>
                  <a:lnTo>
                    <a:pt x="1196" y="1684"/>
                  </a:lnTo>
                  <a:lnTo>
                    <a:pt x="1220" y="1682"/>
                  </a:lnTo>
                  <a:lnTo>
                    <a:pt x="1244" y="1681"/>
                  </a:lnTo>
                  <a:lnTo>
                    <a:pt x="1268" y="1680"/>
                  </a:lnTo>
                  <a:lnTo>
                    <a:pt x="1291" y="1678"/>
                  </a:lnTo>
                  <a:lnTo>
                    <a:pt x="1315" y="1675"/>
                  </a:lnTo>
                  <a:lnTo>
                    <a:pt x="1338" y="1671"/>
                  </a:lnTo>
                  <a:lnTo>
                    <a:pt x="1362" y="1668"/>
                  </a:lnTo>
                  <a:lnTo>
                    <a:pt x="1392" y="1654"/>
                  </a:lnTo>
                  <a:lnTo>
                    <a:pt x="1422" y="1640"/>
                  </a:lnTo>
                  <a:lnTo>
                    <a:pt x="1451" y="1623"/>
                  </a:lnTo>
                  <a:lnTo>
                    <a:pt x="1480" y="1607"/>
                  </a:lnTo>
                  <a:lnTo>
                    <a:pt x="1507" y="1589"/>
                  </a:lnTo>
                  <a:lnTo>
                    <a:pt x="1535" y="1570"/>
                  </a:lnTo>
                  <a:lnTo>
                    <a:pt x="1562" y="1551"/>
                  </a:lnTo>
                  <a:lnTo>
                    <a:pt x="1588" y="1531"/>
                  </a:lnTo>
                  <a:lnTo>
                    <a:pt x="1563" y="1541"/>
                  </a:lnTo>
                  <a:lnTo>
                    <a:pt x="1539" y="1550"/>
                  </a:lnTo>
                  <a:lnTo>
                    <a:pt x="1514" y="1558"/>
                  </a:lnTo>
                  <a:lnTo>
                    <a:pt x="1490" y="1566"/>
                  </a:lnTo>
                  <a:lnTo>
                    <a:pt x="1464" y="1573"/>
                  </a:lnTo>
                  <a:lnTo>
                    <a:pt x="1438" y="1580"/>
                  </a:lnTo>
                  <a:lnTo>
                    <a:pt x="1413" y="1586"/>
                  </a:lnTo>
                  <a:lnTo>
                    <a:pt x="1386" y="1591"/>
                  </a:lnTo>
                  <a:lnTo>
                    <a:pt x="1360" y="1597"/>
                  </a:lnTo>
                  <a:lnTo>
                    <a:pt x="1334" y="1601"/>
                  </a:lnTo>
                  <a:lnTo>
                    <a:pt x="1307" y="1605"/>
                  </a:lnTo>
                  <a:lnTo>
                    <a:pt x="1280" y="1608"/>
                  </a:lnTo>
                  <a:lnTo>
                    <a:pt x="1254" y="1610"/>
                  </a:lnTo>
                  <a:lnTo>
                    <a:pt x="1226" y="1611"/>
                  </a:lnTo>
                  <a:lnTo>
                    <a:pt x="1199" y="1612"/>
                  </a:lnTo>
                  <a:lnTo>
                    <a:pt x="1171" y="1612"/>
                  </a:lnTo>
                  <a:lnTo>
                    <a:pt x="1114" y="1611"/>
                  </a:lnTo>
                  <a:lnTo>
                    <a:pt x="1058" y="1607"/>
                  </a:lnTo>
                  <a:lnTo>
                    <a:pt x="1004" y="1600"/>
                  </a:lnTo>
                  <a:lnTo>
                    <a:pt x="949" y="1590"/>
                  </a:lnTo>
                  <a:lnTo>
                    <a:pt x="896" y="1578"/>
                  </a:lnTo>
                  <a:lnTo>
                    <a:pt x="843" y="1563"/>
                  </a:lnTo>
                  <a:lnTo>
                    <a:pt x="793" y="1546"/>
                  </a:lnTo>
                  <a:lnTo>
                    <a:pt x="742" y="1527"/>
                  </a:lnTo>
                  <a:lnTo>
                    <a:pt x="694" y="1505"/>
                  </a:lnTo>
                  <a:lnTo>
                    <a:pt x="646" y="1479"/>
                  </a:lnTo>
                  <a:lnTo>
                    <a:pt x="600" y="1453"/>
                  </a:lnTo>
                  <a:lnTo>
                    <a:pt x="556" y="1425"/>
                  </a:lnTo>
                  <a:lnTo>
                    <a:pt x="512" y="1394"/>
                  </a:lnTo>
                  <a:lnTo>
                    <a:pt x="470" y="1361"/>
                  </a:lnTo>
                  <a:lnTo>
                    <a:pt x="431" y="1327"/>
                  </a:lnTo>
                  <a:lnTo>
                    <a:pt x="392" y="1291"/>
                  </a:lnTo>
                  <a:lnTo>
                    <a:pt x="356" y="1252"/>
                  </a:lnTo>
                  <a:lnTo>
                    <a:pt x="321" y="1212"/>
                  </a:lnTo>
                  <a:lnTo>
                    <a:pt x="289" y="1170"/>
                  </a:lnTo>
                  <a:lnTo>
                    <a:pt x="259" y="1127"/>
                  </a:lnTo>
                  <a:lnTo>
                    <a:pt x="230" y="1082"/>
                  </a:lnTo>
                  <a:lnTo>
                    <a:pt x="203" y="1036"/>
                  </a:lnTo>
                  <a:lnTo>
                    <a:pt x="178" y="989"/>
                  </a:lnTo>
                  <a:lnTo>
                    <a:pt x="157" y="941"/>
                  </a:lnTo>
                  <a:lnTo>
                    <a:pt x="137" y="890"/>
                  </a:lnTo>
                  <a:lnTo>
                    <a:pt x="119" y="840"/>
                  </a:lnTo>
                  <a:lnTo>
                    <a:pt x="105" y="787"/>
                  </a:lnTo>
                  <a:lnTo>
                    <a:pt x="93" y="733"/>
                  </a:lnTo>
                  <a:lnTo>
                    <a:pt x="83" y="679"/>
                  </a:lnTo>
                  <a:lnTo>
                    <a:pt x="76" y="625"/>
                  </a:lnTo>
                  <a:lnTo>
                    <a:pt x="72" y="569"/>
                  </a:lnTo>
                  <a:lnTo>
                    <a:pt x="70" y="512"/>
                  </a:lnTo>
                  <a:lnTo>
                    <a:pt x="71" y="478"/>
                  </a:lnTo>
                  <a:lnTo>
                    <a:pt x="72" y="442"/>
                  </a:lnTo>
                  <a:lnTo>
                    <a:pt x="75" y="409"/>
                  </a:lnTo>
                  <a:lnTo>
                    <a:pt x="79" y="375"/>
                  </a:lnTo>
                  <a:lnTo>
                    <a:pt x="83" y="341"/>
                  </a:lnTo>
                  <a:lnTo>
                    <a:pt x="89" y="309"/>
                  </a:lnTo>
                  <a:lnTo>
                    <a:pt x="95" y="276"/>
                  </a:lnTo>
                  <a:lnTo>
                    <a:pt x="103" y="244"/>
                  </a:lnTo>
                  <a:lnTo>
                    <a:pt x="112" y="212"/>
                  </a:lnTo>
                  <a:lnTo>
                    <a:pt x="121" y="180"/>
                  </a:lnTo>
                  <a:lnTo>
                    <a:pt x="131" y="149"/>
                  </a:lnTo>
                  <a:lnTo>
                    <a:pt x="143" y="119"/>
                  </a:lnTo>
                  <a:lnTo>
                    <a:pt x="155" y="88"/>
                  </a:lnTo>
                  <a:lnTo>
                    <a:pt x="168" y="58"/>
                  </a:lnTo>
                  <a:lnTo>
                    <a:pt x="182" y="29"/>
                  </a:lnTo>
                  <a:lnTo>
                    <a:pt x="196" y="0"/>
                  </a:lnTo>
                  <a:lnTo>
                    <a:pt x="174" y="24"/>
                  </a:lnTo>
                  <a:lnTo>
                    <a:pt x="152" y="48"/>
                  </a:lnTo>
                  <a:lnTo>
                    <a:pt x="131" y="75"/>
                  </a:lnTo>
                  <a:lnTo>
                    <a:pt x="110" y="101"/>
                  </a:lnTo>
                  <a:lnTo>
                    <a:pt x="91" y="129"/>
                  </a:lnTo>
                  <a:lnTo>
                    <a:pt x="72" y="156"/>
                  </a:lnTo>
                  <a:lnTo>
                    <a:pt x="54" y="185"/>
                  </a:lnTo>
                  <a:lnTo>
                    <a:pt x="38" y="213"/>
                  </a:lnTo>
                  <a:close/>
                </a:path>
              </a:pathLst>
            </a:custGeom>
            <a:solidFill>
              <a:srgbClr val="E9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5" name="Freeform 66"/>
            <p:cNvSpPr>
              <a:spLocks/>
            </p:cNvSpPr>
            <p:nvPr/>
          </p:nvSpPr>
          <p:spPr bwMode="auto">
            <a:xfrm>
              <a:off x="2322" y="2079"/>
              <a:ext cx="330" cy="346"/>
            </a:xfrm>
            <a:custGeom>
              <a:avLst/>
              <a:gdLst>
                <a:gd name="T0" fmla="*/ 2 w 1646"/>
                <a:gd name="T1" fmla="*/ 9 h 1733"/>
                <a:gd name="T2" fmla="*/ 1 w 1646"/>
                <a:gd name="T3" fmla="*/ 12 h 1733"/>
                <a:gd name="T4" fmla="*/ 1 w 1646"/>
                <a:gd name="T5" fmla="*/ 15 h 1733"/>
                <a:gd name="T6" fmla="*/ 0 w 1646"/>
                <a:gd name="T7" fmla="*/ 18 h 1733"/>
                <a:gd name="T8" fmla="*/ 0 w 1646"/>
                <a:gd name="T9" fmla="*/ 22 h 1733"/>
                <a:gd name="T10" fmla="*/ 0 w 1646"/>
                <a:gd name="T11" fmla="*/ 26 h 1733"/>
                <a:gd name="T12" fmla="*/ 1 w 1646"/>
                <a:gd name="T13" fmla="*/ 33 h 1733"/>
                <a:gd name="T14" fmla="*/ 3 w 1646"/>
                <a:gd name="T15" fmla="*/ 39 h 1733"/>
                <a:gd name="T16" fmla="*/ 5 w 1646"/>
                <a:gd name="T17" fmla="*/ 45 h 1733"/>
                <a:gd name="T18" fmla="*/ 9 w 1646"/>
                <a:gd name="T19" fmla="*/ 51 h 1733"/>
                <a:gd name="T20" fmla="*/ 13 w 1646"/>
                <a:gd name="T21" fmla="*/ 56 h 1733"/>
                <a:gd name="T22" fmla="*/ 18 w 1646"/>
                <a:gd name="T23" fmla="*/ 60 h 1733"/>
                <a:gd name="T24" fmla="*/ 24 w 1646"/>
                <a:gd name="T25" fmla="*/ 64 h 1733"/>
                <a:gd name="T26" fmla="*/ 30 w 1646"/>
                <a:gd name="T27" fmla="*/ 66 h 1733"/>
                <a:gd name="T28" fmla="*/ 36 w 1646"/>
                <a:gd name="T29" fmla="*/ 68 h 1733"/>
                <a:gd name="T30" fmla="*/ 43 w 1646"/>
                <a:gd name="T31" fmla="*/ 69 h 1733"/>
                <a:gd name="T32" fmla="*/ 49 w 1646"/>
                <a:gd name="T33" fmla="*/ 69 h 1733"/>
                <a:gd name="T34" fmla="*/ 54 w 1646"/>
                <a:gd name="T35" fmla="*/ 68 h 1733"/>
                <a:gd name="T36" fmla="*/ 58 w 1646"/>
                <a:gd name="T37" fmla="*/ 67 h 1733"/>
                <a:gd name="T38" fmla="*/ 61 w 1646"/>
                <a:gd name="T39" fmla="*/ 65 h 1733"/>
                <a:gd name="T40" fmla="*/ 64 w 1646"/>
                <a:gd name="T41" fmla="*/ 63 h 1733"/>
                <a:gd name="T42" fmla="*/ 65 w 1646"/>
                <a:gd name="T43" fmla="*/ 62 h 1733"/>
                <a:gd name="T44" fmla="*/ 61 w 1646"/>
                <a:gd name="T45" fmla="*/ 63 h 1733"/>
                <a:gd name="T46" fmla="*/ 58 w 1646"/>
                <a:gd name="T47" fmla="*/ 64 h 1733"/>
                <a:gd name="T48" fmla="*/ 54 w 1646"/>
                <a:gd name="T49" fmla="*/ 65 h 1733"/>
                <a:gd name="T50" fmla="*/ 50 w 1646"/>
                <a:gd name="T51" fmla="*/ 66 h 1733"/>
                <a:gd name="T52" fmla="*/ 46 w 1646"/>
                <a:gd name="T53" fmla="*/ 66 h 1733"/>
                <a:gd name="T54" fmla="*/ 39 w 1646"/>
                <a:gd name="T55" fmla="*/ 66 h 1733"/>
                <a:gd name="T56" fmla="*/ 33 w 1646"/>
                <a:gd name="T57" fmla="*/ 64 h 1733"/>
                <a:gd name="T58" fmla="*/ 27 w 1646"/>
                <a:gd name="T59" fmla="*/ 62 h 1733"/>
                <a:gd name="T60" fmla="*/ 22 w 1646"/>
                <a:gd name="T61" fmla="*/ 59 h 1733"/>
                <a:gd name="T62" fmla="*/ 17 w 1646"/>
                <a:gd name="T63" fmla="*/ 55 h 1733"/>
                <a:gd name="T64" fmla="*/ 13 w 1646"/>
                <a:gd name="T65" fmla="*/ 51 h 1733"/>
                <a:gd name="T66" fmla="*/ 9 w 1646"/>
                <a:gd name="T67" fmla="*/ 46 h 1733"/>
                <a:gd name="T68" fmla="*/ 6 w 1646"/>
                <a:gd name="T69" fmla="*/ 40 h 1733"/>
                <a:gd name="T70" fmla="*/ 4 w 1646"/>
                <a:gd name="T71" fmla="*/ 34 h 1733"/>
                <a:gd name="T72" fmla="*/ 3 w 1646"/>
                <a:gd name="T73" fmla="*/ 28 h 1733"/>
                <a:gd name="T74" fmla="*/ 3 w 1646"/>
                <a:gd name="T75" fmla="*/ 22 h 1733"/>
                <a:gd name="T76" fmla="*/ 3 w 1646"/>
                <a:gd name="T77" fmla="*/ 17 h 1733"/>
                <a:gd name="T78" fmla="*/ 4 w 1646"/>
                <a:gd name="T79" fmla="*/ 13 h 1733"/>
                <a:gd name="T80" fmla="*/ 6 w 1646"/>
                <a:gd name="T81" fmla="*/ 8 h 1733"/>
                <a:gd name="T82" fmla="*/ 8 w 1646"/>
                <a:gd name="T83" fmla="*/ 4 h 1733"/>
                <a:gd name="T84" fmla="*/ 10 w 1646"/>
                <a:gd name="T85" fmla="*/ 0 h 1733"/>
                <a:gd name="T86" fmla="*/ 7 w 1646"/>
                <a:gd name="T87" fmla="*/ 3 h 1733"/>
                <a:gd name="T88" fmla="*/ 5 w 1646"/>
                <a:gd name="T89" fmla="*/ 5 h 173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646"/>
                <a:gd name="T136" fmla="*/ 0 h 1733"/>
                <a:gd name="T137" fmla="*/ 1646 w 1646"/>
                <a:gd name="T138" fmla="*/ 1733 h 173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646" h="1733">
                  <a:moveTo>
                    <a:pt x="78" y="184"/>
                  </a:moveTo>
                  <a:lnTo>
                    <a:pt x="68" y="208"/>
                  </a:lnTo>
                  <a:lnTo>
                    <a:pt x="60" y="232"/>
                  </a:lnTo>
                  <a:lnTo>
                    <a:pt x="51" y="256"/>
                  </a:lnTo>
                  <a:lnTo>
                    <a:pt x="44" y="282"/>
                  </a:lnTo>
                  <a:lnTo>
                    <a:pt x="37" y="307"/>
                  </a:lnTo>
                  <a:lnTo>
                    <a:pt x="30" y="332"/>
                  </a:lnTo>
                  <a:lnTo>
                    <a:pt x="25" y="357"/>
                  </a:lnTo>
                  <a:lnTo>
                    <a:pt x="19" y="384"/>
                  </a:lnTo>
                  <a:lnTo>
                    <a:pt x="15" y="410"/>
                  </a:lnTo>
                  <a:lnTo>
                    <a:pt x="11" y="435"/>
                  </a:lnTo>
                  <a:lnTo>
                    <a:pt x="7" y="463"/>
                  </a:lnTo>
                  <a:lnTo>
                    <a:pt x="5" y="489"/>
                  </a:lnTo>
                  <a:lnTo>
                    <a:pt x="3" y="515"/>
                  </a:lnTo>
                  <a:lnTo>
                    <a:pt x="1" y="543"/>
                  </a:lnTo>
                  <a:lnTo>
                    <a:pt x="0" y="569"/>
                  </a:lnTo>
                  <a:lnTo>
                    <a:pt x="0" y="597"/>
                  </a:lnTo>
                  <a:lnTo>
                    <a:pt x="1" y="656"/>
                  </a:lnTo>
                  <a:lnTo>
                    <a:pt x="5" y="713"/>
                  </a:lnTo>
                  <a:lnTo>
                    <a:pt x="13" y="770"/>
                  </a:lnTo>
                  <a:lnTo>
                    <a:pt x="23" y="826"/>
                  </a:lnTo>
                  <a:lnTo>
                    <a:pt x="36" y="881"/>
                  </a:lnTo>
                  <a:lnTo>
                    <a:pt x="51" y="935"/>
                  </a:lnTo>
                  <a:lnTo>
                    <a:pt x="69" y="987"/>
                  </a:lnTo>
                  <a:lnTo>
                    <a:pt x="89" y="1039"/>
                  </a:lnTo>
                  <a:lnTo>
                    <a:pt x="112" y="1089"/>
                  </a:lnTo>
                  <a:lnTo>
                    <a:pt x="137" y="1139"/>
                  </a:lnTo>
                  <a:lnTo>
                    <a:pt x="164" y="1186"/>
                  </a:lnTo>
                  <a:lnTo>
                    <a:pt x="194" y="1232"/>
                  </a:lnTo>
                  <a:lnTo>
                    <a:pt x="226" y="1277"/>
                  </a:lnTo>
                  <a:lnTo>
                    <a:pt x="260" y="1320"/>
                  </a:lnTo>
                  <a:lnTo>
                    <a:pt x="295" y="1361"/>
                  </a:lnTo>
                  <a:lnTo>
                    <a:pt x="332" y="1400"/>
                  </a:lnTo>
                  <a:lnTo>
                    <a:pt x="372" y="1438"/>
                  </a:lnTo>
                  <a:lnTo>
                    <a:pt x="413" y="1473"/>
                  </a:lnTo>
                  <a:lnTo>
                    <a:pt x="456" y="1507"/>
                  </a:lnTo>
                  <a:lnTo>
                    <a:pt x="501" y="1539"/>
                  </a:lnTo>
                  <a:lnTo>
                    <a:pt x="547" y="1569"/>
                  </a:lnTo>
                  <a:lnTo>
                    <a:pt x="594" y="1596"/>
                  </a:lnTo>
                  <a:lnTo>
                    <a:pt x="644" y="1621"/>
                  </a:lnTo>
                  <a:lnTo>
                    <a:pt x="694" y="1643"/>
                  </a:lnTo>
                  <a:lnTo>
                    <a:pt x="746" y="1664"/>
                  </a:lnTo>
                  <a:lnTo>
                    <a:pt x="798" y="1682"/>
                  </a:lnTo>
                  <a:lnTo>
                    <a:pt x="852" y="1697"/>
                  </a:lnTo>
                  <a:lnTo>
                    <a:pt x="907" y="1710"/>
                  </a:lnTo>
                  <a:lnTo>
                    <a:pt x="963" y="1720"/>
                  </a:lnTo>
                  <a:lnTo>
                    <a:pt x="1020" y="1727"/>
                  </a:lnTo>
                  <a:lnTo>
                    <a:pt x="1077" y="1731"/>
                  </a:lnTo>
                  <a:lnTo>
                    <a:pt x="1136" y="1733"/>
                  </a:lnTo>
                  <a:lnTo>
                    <a:pt x="1176" y="1732"/>
                  </a:lnTo>
                  <a:lnTo>
                    <a:pt x="1217" y="1730"/>
                  </a:lnTo>
                  <a:lnTo>
                    <a:pt x="1256" y="1727"/>
                  </a:lnTo>
                  <a:lnTo>
                    <a:pt x="1294" y="1722"/>
                  </a:lnTo>
                  <a:lnTo>
                    <a:pt x="1334" y="1716"/>
                  </a:lnTo>
                  <a:lnTo>
                    <a:pt x="1372" y="1708"/>
                  </a:lnTo>
                  <a:lnTo>
                    <a:pt x="1410" y="1700"/>
                  </a:lnTo>
                  <a:lnTo>
                    <a:pt x="1447" y="1691"/>
                  </a:lnTo>
                  <a:lnTo>
                    <a:pt x="1474" y="1673"/>
                  </a:lnTo>
                  <a:lnTo>
                    <a:pt x="1501" y="1655"/>
                  </a:lnTo>
                  <a:lnTo>
                    <a:pt x="1526" y="1637"/>
                  </a:lnTo>
                  <a:lnTo>
                    <a:pt x="1551" y="1617"/>
                  </a:lnTo>
                  <a:lnTo>
                    <a:pt x="1575" y="1597"/>
                  </a:lnTo>
                  <a:lnTo>
                    <a:pt x="1599" y="1576"/>
                  </a:lnTo>
                  <a:lnTo>
                    <a:pt x="1622" y="1555"/>
                  </a:lnTo>
                  <a:lnTo>
                    <a:pt x="1646" y="1533"/>
                  </a:lnTo>
                  <a:lnTo>
                    <a:pt x="1617" y="1548"/>
                  </a:lnTo>
                  <a:lnTo>
                    <a:pt x="1587" y="1562"/>
                  </a:lnTo>
                  <a:lnTo>
                    <a:pt x="1558" y="1575"/>
                  </a:lnTo>
                  <a:lnTo>
                    <a:pt x="1528" y="1587"/>
                  </a:lnTo>
                  <a:lnTo>
                    <a:pt x="1497" y="1600"/>
                  </a:lnTo>
                  <a:lnTo>
                    <a:pt x="1467" y="1609"/>
                  </a:lnTo>
                  <a:lnTo>
                    <a:pt x="1435" y="1619"/>
                  </a:lnTo>
                  <a:lnTo>
                    <a:pt x="1403" y="1628"/>
                  </a:lnTo>
                  <a:lnTo>
                    <a:pt x="1371" y="1636"/>
                  </a:lnTo>
                  <a:lnTo>
                    <a:pt x="1338" y="1643"/>
                  </a:lnTo>
                  <a:lnTo>
                    <a:pt x="1305" y="1649"/>
                  </a:lnTo>
                  <a:lnTo>
                    <a:pt x="1272" y="1653"/>
                  </a:lnTo>
                  <a:lnTo>
                    <a:pt x="1238" y="1658"/>
                  </a:lnTo>
                  <a:lnTo>
                    <a:pt x="1204" y="1660"/>
                  </a:lnTo>
                  <a:lnTo>
                    <a:pt x="1170" y="1662"/>
                  </a:lnTo>
                  <a:lnTo>
                    <a:pt x="1136" y="1662"/>
                  </a:lnTo>
                  <a:lnTo>
                    <a:pt x="1082" y="1661"/>
                  </a:lnTo>
                  <a:lnTo>
                    <a:pt x="1027" y="1657"/>
                  </a:lnTo>
                  <a:lnTo>
                    <a:pt x="974" y="1650"/>
                  </a:lnTo>
                  <a:lnTo>
                    <a:pt x="921" y="1640"/>
                  </a:lnTo>
                  <a:lnTo>
                    <a:pt x="870" y="1628"/>
                  </a:lnTo>
                  <a:lnTo>
                    <a:pt x="819" y="1614"/>
                  </a:lnTo>
                  <a:lnTo>
                    <a:pt x="770" y="1597"/>
                  </a:lnTo>
                  <a:lnTo>
                    <a:pt x="722" y="1579"/>
                  </a:lnTo>
                  <a:lnTo>
                    <a:pt x="675" y="1557"/>
                  </a:lnTo>
                  <a:lnTo>
                    <a:pt x="628" y="1534"/>
                  </a:lnTo>
                  <a:lnTo>
                    <a:pt x="583" y="1508"/>
                  </a:lnTo>
                  <a:lnTo>
                    <a:pt x="541" y="1480"/>
                  </a:lnTo>
                  <a:lnTo>
                    <a:pt x="499" y="1450"/>
                  </a:lnTo>
                  <a:lnTo>
                    <a:pt x="458" y="1418"/>
                  </a:lnTo>
                  <a:lnTo>
                    <a:pt x="420" y="1386"/>
                  </a:lnTo>
                  <a:lnTo>
                    <a:pt x="383" y="1350"/>
                  </a:lnTo>
                  <a:lnTo>
                    <a:pt x="348" y="1313"/>
                  </a:lnTo>
                  <a:lnTo>
                    <a:pt x="314" y="1275"/>
                  </a:lnTo>
                  <a:lnTo>
                    <a:pt x="283" y="1234"/>
                  </a:lnTo>
                  <a:lnTo>
                    <a:pt x="253" y="1192"/>
                  </a:lnTo>
                  <a:lnTo>
                    <a:pt x="225" y="1150"/>
                  </a:lnTo>
                  <a:lnTo>
                    <a:pt x="199" y="1105"/>
                  </a:lnTo>
                  <a:lnTo>
                    <a:pt x="175" y="1059"/>
                  </a:lnTo>
                  <a:lnTo>
                    <a:pt x="154" y="1011"/>
                  </a:lnTo>
                  <a:lnTo>
                    <a:pt x="136" y="963"/>
                  </a:lnTo>
                  <a:lnTo>
                    <a:pt x="118" y="914"/>
                  </a:lnTo>
                  <a:lnTo>
                    <a:pt x="104" y="863"/>
                  </a:lnTo>
                  <a:lnTo>
                    <a:pt x="92" y="812"/>
                  </a:lnTo>
                  <a:lnTo>
                    <a:pt x="83" y="759"/>
                  </a:lnTo>
                  <a:lnTo>
                    <a:pt x="77" y="705"/>
                  </a:lnTo>
                  <a:lnTo>
                    <a:pt x="72" y="651"/>
                  </a:lnTo>
                  <a:lnTo>
                    <a:pt x="71" y="597"/>
                  </a:lnTo>
                  <a:lnTo>
                    <a:pt x="71" y="556"/>
                  </a:lnTo>
                  <a:lnTo>
                    <a:pt x="74" y="514"/>
                  </a:lnTo>
                  <a:lnTo>
                    <a:pt x="78" y="475"/>
                  </a:lnTo>
                  <a:lnTo>
                    <a:pt x="83" y="434"/>
                  </a:lnTo>
                  <a:lnTo>
                    <a:pt x="90" y="395"/>
                  </a:lnTo>
                  <a:lnTo>
                    <a:pt x="98" y="356"/>
                  </a:lnTo>
                  <a:lnTo>
                    <a:pt x="108" y="317"/>
                  </a:lnTo>
                  <a:lnTo>
                    <a:pt x="119" y="279"/>
                  </a:lnTo>
                  <a:lnTo>
                    <a:pt x="131" y="242"/>
                  </a:lnTo>
                  <a:lnTo>
                    <a:pt x="145" y="206"/>
                  </a:lnTo>
                  <a:lnTo>
                    <a:pt x="160" y="170"/>
                  </a:lnTo>
                  <a:lnTo>
                    <a:pt x="176" y="135"/>
                  </a:lnTo>
                  <a:lnTo>
                    <a:pt x="194" y="99"/>
                  </a:lnTo>
                  <a:lnTo>
                    <a:pt x="213" y="65"/>
                  </a:lnTo>
                  <a:lnTo>
                    <a:pt x="232" y="32"/>
                  </a:lnTo>
                  <a:lnTo>
                    <a:pt x="253" y="0"/>
                  </a:lnTo>
                  <a:lnTo>
                    <a:pt x="229" y="20"/>
                  </a:lnTo>
                  <a:lnTo>
                    <a:pt x="205" y="41"/>
                  </a:lnTo>
                  <a:lnTo>
                    <a:pt x="182" y="63"/>
                  </a:lnTo>
                  <a:lnTo>
                    <a:pt x="160" y="86"/>
                  </a:lnTo>
                  <a:lnTo>
                    <a:pt x="138" y="109"/>
                  </a:lnTo>
                  <a:lnTo>
                    <a:pt x="117" y="133"/>
                  </a:lnTo>
                  <a:lnTo>
                    <a:pt x="97" y="159"/>
                  </a:lnTo>
                  <a:lnTo>
                    <a:pt x="78" y="184"/>
                  </a:lnTo>
                  <a:close/>
                </a:path>
              </a:pathLst>
            </a:custGeom>
            <a:solidFill>
              <a:srgbClr val="EA9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2329" y="2064"/>
              <a:ext cx="339" cy="354"/>
            </a:xfrm>
            <a:custGeom>
              <a:avLst/>
              <a:gdLst>
                <a:gd name="T0" fmla="*/ 4 w 1692"/>
                <a:gd name="T1" fmla="*/ 9 h 1769"/>
                <a:gd name="T2" fmla="*/ 2 w 1692"/>
                <a:gd name="T3" fmla="*/ 12 h 1769"/>
                <a:gd name="T4" fmla="*/ 1 w 1692"/>
                <a:gd name="T5" fmla="*/ 16 h 1769"/>
                <a:gd name="T6" fmla="*/ 1 w 1692"/>
                <a:gd name="T7" fmla="*/ 20 h 1769"/>
                <a:gd name="T8" fmla="*/ 0 w 1692"/>
                <a:gd name="T9" fmla="*/ 24 h 1769"/>
                <a:gd name="T10" fmla="*/ 0 w 1692"/>
                <a:gd name="T11" fmla="*/ 29 h 1769"/>
                <a:gd name="T12" fmla="*/ 1 w 1692"/>
                <a:gd name="T13" fmla="*/ 36 h 1769"/>
                <a:gd name="T14" fmla="*/ 3 w 1692"/>
                <a:gd name="T15" fmla="*/ 42 h 1769"/>
                <a:gd name="T16" fmla="*/ 5 w 1692"/>
                <a:gd name="T17" fmla="*/ 48 h 1769"/>
                <a:gd name="T18" fmla="*/ 9 w 1692"/>
                <a:gd name="T19" fmla="*/ 53 h 1769"/>
                <a:gd name="T20" fmla="*/ 13 w 1692"/>
                <a:gd name="T21" fmla="*/ 58 h 1769"/>
                <a:gd name="T22" fmla="*/ 18 w 1692"/>
                <a:gd name="T23" fmla="*/ 62 h 1769"/>
                <a:gd name="T24" fmla="*/ 23 w 1692"/>
                <a:gd name="T25" fmla="*/ 65 h 1769"/>
                <a:gd name="T26" fmla="*/ 29 w 1692"/>
                <a:gd name="T27" fmla="*/ 68 h 1769"/>
                <a:gd name="T28" fmla="*/ 35 w 1692"/>
                <a:gd name="T29" fmla="*/ 70 h 1769"/>
                <a:gd name="T30" fmla="*/ 42 w 1692"/>
                <a:gd name="T31" fmla="*/ 71 h 1769"/>
                <a:gd name="T32" fmla="*/ 46 w 1692"/>
                <a:gd name="T33" fmla="*/ 71 h 1769"/>
                <a:gd name="T34" fmla="*/ 50 w 1692"/>
                <a:gd name="T35" fmla="*/ 71 h 1769"/>
                <a:gd name="T36" fmla="*/ 53 w 1692"/>
                <a:gd name="T37" fmla="*/ 70 h 1769"/>
                <a:gd name="T38" fmla="*/ 56 w 1692"/>
                <a:gd name="T39" fmla="*/ 69 h 1769"/>
                <a:gd name="T40" fmla="*/ 59 w 1692"/>
                <a:gd name="T41" fmla="*/ 68 h 1769"/>
                <a:gd name="T42" fmla="*/ 62 w 1692"/>
                <a:gd name="T43" fmla="*/ 67 h 1769"/>
                <a:gd name="T44" fmla="*/ 65 w 1692"/>
                <a:gd name="T45" fmla="*/ 64 h 1769"/>
                <a:gd name="T46" fmla="*/ 67 w 1692"/>
                <a:gd name="T47" fmla="*/ 62 h 1769"/>
                <a:gd name="T48" fmla="*/ 65 w 1692"/>
                <a:gd name="T49" fmla="*/ 62 h 1769"/>
                <a:gd name="T50" fmla="*/ 61 w 1692"/>
                <a:gd name="T51" fmla="*/ 64 h 1769"/>
                <a:gd name="T52" fmla="*/ 57 w 1692"/>
                <a:gd name="T53" fmla="*/ 66 h 1769"/>
                <a:gd name="T54" fmla="*/ 52 w 1692"/>
                <a:gd name="T55" fmla="*/ 67 h 1769"/>
                <a:gd name="T56" fmla="*/ 47 w 1692"/>
                <a:gd name="T57" fmla="*/ 68 h 1769"/>
                <a:gd name="T58" fmla="*/ 42 w 1692"/>
                <a:gd name="T59" fmla="*/ 68 h 1769"/>
                <a:gd name="T60" fmla="*/ 36 w 1692"/>
                <a:gd name="T61" fmla="*/ 67 h 1769"/>
                <a:gd name="T62" fmla="*/ 30 w 1692"/>
                <a:gd name="T63" fmla="*/ 65 h 1769"/>
                <a:gd name="T64" fmla="*/ 24 w 1692"/>
                <a:gd name="T65" fmla="*/ 63 h 1769"/>
                <a:gd name="T66" fmla="*/ 19 w 1692"/>
                <a:gd name="T67" fmla="*/ 60 h 1769"/>
                <a:gd name="T68" fmla="*/ 15 w 1692"/>
                <a:gd name="T69" fmla="*/ 56 h 1769"/>
                <a:gd name="T70" fmla="*/ 11 w 1692"/>
                <a:gd name="T71" fmla="*/ 51 h 1769"/>
                <a:gd name="T72" fmla="*/ 8 w 1692"/>
                <a:gd name="T73" fmla="*/ 46 h 1769"/>
                <a:gd name="T74" fmla="*/ 5 w 1692"/>
                <a:gd name="T75" fmla="*/ 41 h 1769"/>
                <a:gd name="T76" fmla="*/ 4 w 1692"/>
                <a:gd name="T77" fmla="*/ 35 h 1769"/>
                <a:gd name="T78" fmla="*/ 3 w 1692"/>
                <a:gd name="T79" fmla="*/ 29 h 1769"/>
                <a:gd name="T80" fmla="*/ 3 w 1692"/>
                <a:gd name="T81" fmla="*/ 23 h 1769"/>
                <a:gd name="T82" fmla="*/ 4 w 1692"/>
                <a:gd name="T83" fmla="*/ 17 h 1769"/>
                <a:gd name="T84" fmla="*/ 5 w 1692"/>
                <a:gd name="T85" fmla="*/ 12 h 1769"/>
                <a:gd name="T86" fmla="*/ 8 w 1692"/>
                <a:gd name="T87" fmla="*/ 7 h 1769"/>
                <a:gd name="T88" fmla="*/ 11 w 1692"/>
                <a:gd name="T89" fmla="*/ 3 h 1769"/>
                <a:gd name="T90" fmla="*/ 12 w 1692"/>
                <a:gd name="T91" fmla="*/ 1 h 1769"/>
                <a:gd name="T92" fmla="*/ 9 w 1692"/>
                <a:gd name="T93" fmla="*/ 3 h 1769"/>
                <a:gd name="T94" fmla="*/ 6 w 1692"/>
                <a:gd name="T95" fmla="*/ 5 h 176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692"/>
                <a:gd name="T145" fmla="*/ 0 h 1769"/>
                <a:gd name="T146" fmla="*/ 1692 w 1692"/>
                <a:gd name="T147" fmla="*/ 1769 h 176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92" h="1769">
                  <a:moveTo>
                    <a:pt x="126" y="157"/>
                  </a:moveTo>
                  <a:lnTo>
                    <a:pt x="112" y="186"/>
                  </a:lnTo>
                  <a:lnTo>
                    <a:pt x="98" y="215"/>
                  </a:lnTo>
                  <a:lnTo>
                    <a:pt x="85" y="245"/>
                  </a:lnTo>
                  <a:lnTo>
                    <a:pt x="73" y="276"/>
                  </a:lnTo>
                  <a:lnTo>
                    <a:pt x="61" y="306"/>
                  </a:lnTo>
                  <a:lnTo>
                    <a:pt x="51" y="337"/>
                  </a:lnTo>
                  <a:lnTo>
                    <a:pt x="42" y="369"/>
                  </a:lnTo>
                  <a:lnTo>
                    <a:pt x="33" y="401"/>
                  </a:lnTo>
                  <a:lnTo>
                    <a:pt x="25" y="433"/>
                  </a:lnTo>
                  <a:lnTo>
                    <a:pt x="19" y="466"/>
                  </a:lnTo>
                  <a:lnTo>
                    <a:pt x="13" y="498"/>
                  </a:lnTo>
                  <a:lnTo>
                    <a:pt x="9" y="532"/>
                  </a:lnTo>
                  <a:lnTo>
                    <a:pt x="5" y="566"/>
                  </a:lnTo>
                  <a:lnTo>
                    <a:pt x="2" y="599"/>
                  </a:lnTo>
                  <a:lnTo>
                    <a:pt x="1" y="635"/>
                  </a:lnTo>
                  <a:lnTo>
                    <a:pt x="0" y="669"/>
                  </a:lnTo>
                  <a:lnTo>
                    <a:pt x="2" y="726"/>
                  </a:lnTo>
                  <a:lnTo>
                    <a:pt x="6" y="782"/>
                  </a:lnTo>
                  <a:lnTo>
                    <a:pt x="13" y="836"/>
                  </a:lnTo>
                  <a:lnTo>
                    <a:pt x="23" y="890"/>
                  </a:lnTo>
                  <a:lnTo>
                    <a:pt x="35" y="944"/>
                  </a:lnTo>
                  <a:lnTo>
                    <a:pt x="49" y="997"/>
                  </a:lnTo>
                  <a:lnTo>
                    <a:pt x="67" y="1047"/>
                  </a:lnTo>
                  <a:lnTo>
                    <a:pt x="87" y="1098"/>
                  </a:lnTo>
                  <a:lnTo>
                    <a:pt x="108" y="1146"/>
                  </a:lnTo>
                  <a:lnTo>
                    <a:pt x="133" y="1193"/>
                  </a:lnTo>
                  <a:lnTo>
                    <a:pt x="160" y="1239"/>
                  </a:lnTo>
                  <a:lnTo>
                    <a:pt x="189" y="1284"/>
                  </a:lnTo>
                  <a:lnTo>
                    <a:pt x="219" y="1327"/>
                  </a:lnTo>
                  <a:lnTo>
                    <a:pt x="251" y="1369"/>
                  </a:lnTo>
                  <a:lnTo>
                    <a:pt x="286" y="1409"/>
                  </a:lnTo>
                  <a:lnTo>
                    <a:pt x="322" y="1448"/>
                  </a:lnTo>
                  <a:lnTo>
                    <a:pt x="361" y="1484"/>
                  </a:lnTo>
                  <a:lnTo>
                    <a:pt x="400" y="1518"/>
                  </a:lnTo>
                  <a:lnTo>
                    <a:pt x="442" y="1551"/>
                  </a:lnTo>
                  <a:lnTo>
                    <a:pt x="486" y="1582"/>
                  </a:lnTo>
                  <a:lnTo>
                    <a:pt x="530" y="1610"/>
                  </a:lnTo>
                  <a:lnTo>
                    <a:pt x="576" y="1636"/>
                  </a:lnTo>
                  <a:lnTo>
                    <a:pt x="624" y="1662"/>
                  </a:lnTo>
                  <a:lnTo>
                    <a:pt x="672" y="1684"/>
                  </a:lnTo>
                  <a:lnTo>
                    <a:pt x="723" y="1703"/>
                  </a:lnTo>
                  <a:lnTo>
                    <a:pt x="773" y="1720"/>
                  </a:lnTo>
                  <a:lnTo>
                    <a:pt x="826" y="1735"/>
                  </a:lnTo>
                  <a:lnTo>
                    <a:pt x="879" y="1747"/>
                  </a:lnTo>
                  <a:lnTo>
                    <a:pt x="934" y="1757"/>
                  </a:lnTo>
                  <a:lnTo>
                    <a:pt x="988" y="1764"/>
                  </a:lnTo>
                  <a:lnTo>
                    <a:pt x="1044" y="1768"/>
                  </a:lnTo>
                  <a:lnTo>
                    <a:pt x="1101" y="1769"/>
                  </a:lnTo>
                  <a:lnTo>
                    <a:pt x="1129" y="1769"/>
                  </a:lnTo>
                  <a:lnTo>
                    <a:pt x="1156" y="1768"/>
                  </a:lnTo>
                  <a:lnTo>
                    <a:pt x="1184" y="1767"/>
                  </a:lnTo>
                  <a:lnTo>
                    <a:pt x="1210" y="1765"/>
                  </a:lnTo>
                  <a:lnTo>
                    <a:pt x="1237" y="1762"/>
                  </a:lnTo>
                  <a:lnTo>
                    <a:pt x="1264" y="1758"/>
                  </a:lnTo>
                  <a:lnTo>
                    <a:pt x="1290" y="1754"/>
                  </a:lnTo>
                  <a:lnTo>
                    <a:pt x="1316" y="1748"/>
                  </a:lnTo>
                  <a:lnTo>
                    <a:pt x="1343" y="1743"/>
                  </a:lnTo>
                  <a:lnTo>
                    <a:pt x="1368" y="1737"/>
                  </a:lnTo>
                  <a:lnTo>
                    <a:pt x="1394" y="1730"/>
                  </a:lnTo>
                  <a:lnTo>
                    <a:pt x="1420" y="1723"/>
                  </a:lnTo>
                  <a:lnTo>
                    <a:pt x="1444" y="1715"/>
                  </a:lnTo>
                  <a:lnTo>
                    <a:pt x="1469" y="1707"/>
                  </a:lnTo>
                  <a:lnTo>
                    <a:pt x="1493" y="1698"/>
                  </a:lnTo>
                  <a:lnTo>
                    <a:pt x="1518" y="1688"/>
                  </a:lnTo>
                  <a:lnTo>
                    <a:pt x="1541" y="1668"/>
                  </a:lnTo>
                  <a:lnTo>
                    <a:pt x="1566" y="1648"/>
                  </a:lnTo>
                  <a:lnTo>
                    <a:pt x="1587" y="1627"/>
                  </a:lnTo>
                  <a:lnTo>
                    <a:pt x="1609" y="1606"/>
                  </a:lnTo>
                  <a:lnTo>
                    <a:pt x="1631" y="1583"/>
                  </a:lnTo>
                  <a:lnTo>
                    <a:pt x="1652" y="1561"/>
                  </a:lnTo>
                  <a:lnTo>
                    <a:pt x="1672" y="1537"/>
                  </a:lnTo>
                  <a:lnTo>
                    <a:pt x="1692" y="1512"/>
                  </a:lnTo>
                  <a:lnTo>
                    <a:pt x="1660" y="1534"/>
                  </a:lnTo>
                  <a:lnTo>
                    <a:pt x="1627" y="1554"/>
                  </a:lnTo>
                  <a:lnTo>
                    <a:pt x="1593" y="1574"/>
                  </a:lnTo>
                  <a:lnTo>
                    <a:pt x="1559" y="1591"/>
                  </a:lnTo>
                  <a:lnTo>
                    <a:pt x="1525" y="1608"/>
                  </a:lnTo>
                  <a:lnTo>
                    <a:pt x="1489" y="1623"/>
                  </a:lnTo>
                  <a:lnTo>
                    <a:pt x="1453" y="1638"/>
                  </a:lnTo>
                  <a:lnTo>
                    <a:pt x="1415" y="1650"/>
                  </a:lnTo>
                  <a:lnTo>
                    <a:pt x="1378" y="1661"/>
                  </a:lnTo>
                  <a:lnTo>
                    <a:pt x="1341" y="1670"/>
                  </a:lnTo>
                  <a:lnTo>
                    <a:pt x="1301" y="1679"/>
                  </a:lnTo>
                  <a:lnTo>
                    <a:pt x="1263" y="1686"/>
                  </a:lnTo>
                  <a:lnTo>
                    <a:pt x="1223" y="1691"/>
                  </a:lnTo>
                  <a:lnTo>
                    <a:pt x="1183" y="1696"/>
                  </a:lnTo>
                  <a:lnTo>
                    <a:pt x="1142" y="1698"/>
                  </a:lnTo>
                  <a:lnTo>
                    <a:pt x="1101" y="1699"/>
                  </a:lnTo>
                  <a:lnTo>
                    <a:pt x="1048" y="1697"/>
                  </a:lnTo>
                  <a:lnTo>
                    <a:pt x="996" y="1693"/>
                  </a:lnTo>
                  <a:lnTo>
                    <a:pt x="945" y="1687"/>
                  </a:lnTo>
                  <a:lnTo>
                    <a:pt x="893" y="1678"/>
                  </a:lnTo>
                  <a:lnTo>
                    <a:pt x="844" y="1666"/>
                  </a:lnTo>
                  <a:lnTo>
                    <a:pt x="795" y="1652"/>
                  </a:lnTo>
                  <a:lnTo>
                    <a:pt x="747" y="1636"/>
                  </a:lnTo>
                  <a:lnTo>
                    <a:pt x="700" y="1618"/>
                  </a:lnTo>
                  <a:lnTo>
                    <a:pt x="655" y="1597"/>
                  </a:lnTo>
                  <a:lnTo>
                    <a:pt x="610" y="1574"/>
                  </a:lnTo>
                  <a:lnTo>
                    <a:pt x="567" y="1550"/>
                  </a:lnTo>
                  <a:lnTo>
                    <a:pt x="525" y="1522"/>
                  </a:lnTo>
                  <a:lnTo>
                    <a:pt x="485" y="1494"/>
                  </a:lnTo>
                  <a:lnTo>
                    <a:pt x="446" y="1463"/>
                  </a:lnTo>
                  <a:lnTo>
                    <a:pt x="409" y="1431"/>
                  </a:lnTo>
                  <a:lnTo>
                    <a:pt x="373" y="1397"/>
                  </a:lnTo>
                  <a:lnTo>
                    <a:pt x="339" y="1361"/>
                  </a:lnTo>
                  <a:lnTo>
                    <a:pt x="306" y="1324"/>
                  </a:lnTo>
                  <a:lnTo>
                    <a:pt x="276" y="1285"/>
                  </a:lnTo>
                  <a:lnTo>
                    <a:pt x="247" y="1245"/>
                  </a:lnTo>
                  <a:lnTo>
                    <a:pt x="220" y="1203"/>
                  </a:lnTo>
                  <a:lnTo>
                    <a:pt x="195" y="1160"/>
                  </a:lnTo>
                  <a:lnTo>
                    <a:pt x="173" y="1115"/>
                  </a:lnTo>
                  <a:lnTo>
                    <a:pt x="152" y="1069"/>
                  </a:lnTo>
                  <a:lnTo>
                    <a:pt x="134" y="1023"/>
                  </a:lnTo>
                  <a:lnTo>
                    <a:pt x="117" y="975"/>
                  </a:lnTo>
                  <a:lnTo>
                    <a:pt x="104" y="926"/>
                  </a:lnTo>
                  <a:lnTo>
                    <a:pt x="92" y="876"/>
                  </a:lnTo>
                  <a:lnTo>
                    <a:pt x="83" y="825"/>
                  </a:lnTo>
                  <a:lnTo>
                    <a:pt x="77" y="774"/>
                  </a:lnTo>
                  <a:lnTo>
                    <a:pt x="72" y="721"/>
                  </a:lnTo>
                  <a:lnTo>
                    <a:pt x="71" y="669"/>
                  </a:lnTo>
                  <a:lnTo>
                    <a:pt x="72" y="621"/>
                  </a:lnTo>
                  <a:lnTo>
                    <a:pt x="76" y="574"/>
                  </a:lnTo>
                  <a:lnTo>
                    <a:pt x="81" y="528"/>
                  </a:lnTo>
                  <a:lnTo>
                    <a:pt x="89" y="482"/>
                  </a:lnTo>
                  <a:lnTo>
                    <a:pt x="98" y="437"/>
                  </a:lnTo>
                  <a:lnTo>
                    <a:pt x="108" y="393"/>
                  </a:lnTo>
                  <a:lnTo>
                    <a:pt x="122" y="349"/>
                  </a:lnTo>
                  <a:lnTo>
                    <a:pt x="137" y="306"/>
                  </a:lnTo>
                  <a:lnTo>
                    <a:pt x="153" y="265"/>
                  </a:lnTo>
                  <a:lnTo>
                    <a:pt x="172" y="224"/>
                  </a:lnTo>
                  <a:lnTo>
                    <a:pt x="193" y="183"/>
                  </a:lnTo>
                  <a:lnTo>
                    <a:pt x="215" y="145"/>
                  </a:lnTo>
                  <a:lnTo>
                    <a:pt x="238" y="107"/>
                  </a:lnTo>
                  <a:lnTo>
                    <a:pt x="263" y="70"/>
                  </a:lnTo>
                  <a:lnTo>
                    <a:pt x="290" y="34"/>
                  </a:lnTo>
                  <a:lnTo>
                    <a:pt x="318" y="0"/>
                  </a:lnTo>
                  <a:lnTo>
                    <a:pt x="292" y="18"/>
                  </a:lnTo>
                  <a:lnTo>
                    <a:pt x="266" y="35"/>
                  </a:lnTo>
                  <a:lnTo>
                    <a:pt x="241" y="54"/>
                  </a:lnTo>
                  <a:lnTo>
                    <a:pt x="217" y="73"/>
                  </a:lnTo>
                  <a:lnTo>
                    <a:pt x="194" y="92"/>
                  </a:lnTo>
                  <a:lnTo>
                    <a:pt x="171" y="113"/>
                  </a:lnTo>
                  <a:lnTo>
                    <a:pt x="148" y="135"/>
                  </a:lnTo>
                  <a:lnTo>
                    <a:pt x="126" y="157"/>
                  </a:lnTo>
                  <a:close/>
                </a:path>
              </a:pathLst>
            </a:custGeom>
            <a:solidFill>
              <a:srgbClr val="EA97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7" name="Freeform 68"/>
            <p:cNvSpPr>
              <a:spLocks/>
            </p:cNvSpPr>
            <p:nvPr/>
          </p:nvSpPr>
          <p:spPr bwMode="auto">
            <a:xfrm>
              <a:off x="2337" y="2053"/>
              <a:ext cx="344" cy="358"/>
            </a:xfrm>
            <a:custGeom>
              <a:avLst/>
              <a:gdLst>
                <a:gd name="T0" fmla="*/ 6 w 1724"/>
                <a:gd name="T1" fmla="*/ 8 h 1793"/>
                <a:gd name="T2" fmla="*/ 4 w 1724"/>
                <a:gd name="T3" fmla="*/ 12 h 1793"/>
                <a:gd name="T4" fmla="*/ 2 w 1724"/>
                <a:gd name="T5" fmla="*/ 16 h 1793"/>
                <a:gd name="T6" fmla="*/ 1 w 1724"/>
                <a:gd name="T7" fmla="*/ 21 h 1793"/>
                <a:gd name="T8" fmla="*/ 0 w 1724"/>
                <a:gd name="T9" fmla="*/ 26 h 1793"/>
                <a:gd name="T10" fmla="*/ 0 w 1724"/>
                <a:gd name="T11" fmla="*/ 31 h 1793"/>
                <a:gd name="T12" fmla="*/ 1 w 1724"/>
                <a:gd name="T13" fmla="*/ 38 h 1793"/>
                <a:gd name="T14" fmla="*/ 3 w 1724"/>
                <a:gd name="T15" fmla="*/ 44 h 1793"/>
                <a:gd name="T16" fmla="*/ 5 w 1724"/>
                <a:gd name="T17" fmla="*/ 49 h 1793"/>
                <a:gd name="T18" fmla="*/ 8 w 1724"/>
                <a:gd name="T19" fmla="*/ 55 h 1793"/>
                <a:gd name="T20" fmla="*/ 12 w 1724"/>
                <a:gd name="T21" fmla="*/ 59 h 1793"/>
                <a:gd name="T22" fmla="*/ 17 w 1724"/>
                <a:gd name="T23" fmla="*/ 63 h 1793"/>
                <a:gd name="T24" fmla="*/ 22 w 1724"/>
                <a:gd name="T25" fmla="*/ 66 h 1793"/>
                <a:gd name="T26" fmla="*/ 28 w 1724"/>
                <a:gd name="T27" fmla="*/ 69 h 1793"/>
                <a:gd name="T28" fmla="*/ 34 w 1724"/>
                <a:gd name="T29" fmla="*/ 71 h 1793"/>
                <a:gd name="T30" fmla="*/ 40 w 1724"/>
                <a:gd name="T31" fmla="*/ 71 h 1793"/>
                <a:gd name="T32" fmla="*/ 45 w 1724"/>
                <a:gd name="T33" fmla="*/ 71 h 1793"/>
                <a:gd name="T34" fmla="*/ 49 w 1724"/>
                <a:gd name="T35" fmla="*/ 71 h 1793"/>
                <a:gd name="T36" fmla="*/ 53 w 1724"/>
                <a:gd name="T37" fmla="*/ 70 h 1793"/>
                <a:gd name="T38" fmla="*/ 57 w 1724"/>
                <a:gd name="T39" fmla="*/ 69 h 1793"/>
                <a:gd name="T40" fmla="*/ 60 w 1724"/>
                <a:gd name="T41" fmla="*/ 67 h 1793"/>
                <a:gd name="T42" fmla="*/ 63 w 1724"/>
                <a:gd name="T43" fmla="*/ 65 h 1793"/>
                <a:gd name="T44" fmla="*/ 66 w 1724"/>
                <a:gd name="T45" fmla="*/ 63 h 1793"/>
                <a:gd name="T46" fmla="*/ 68 w 1724"/>
                <a:gd name="T47" fmla="*/ 60 h 1793"/>
                <a:gd name="T48" fmla="*/ 66 w 1724"/>
                <a:gd name="T49" fmla="*/ 61 h 1793"/>
                <a:gd name="T50" fmla="*/ 61 w 1724"/>
                <a:gd name="T51" fmla="*/ 64 h 1793"/>
                <a:gd name="T52" fmla="*/ 57 w 1724"/>
                <a:gd name="T53" fmla="*/ 66 h 1793"/>
                <a:gd name="T54" fmla="*/ 51 w 1724"/>
                <a:gd name="T55" fmla="*/ 67 h 1793"/>
                <a:gd name="T56" fmla="*/ 46 w 1724"/>
                <a:gd name="T57" fmla="*/ 68 h 1793"/>
                <a:gd name="T58" fmla="*/ 43 w 1724"/>
                <a:gd name="T59" fmla="*/ 69 h 1793"/>
                <a:gd name="T60" fmla="*/ 38 w 1724"/>
                <a:gd name="T61" fmla="*/ 68 h 1793"/>
                <a:gd name="T62" fmla="*/ 33 w 1724"/>
                <a:gd name="T63" fmla="*/ 67 h 1793"/>
                <a:gd name="T64" fmla="*/ 27 w 1724"/>
                <a:gd name="T65" fmla="*/ 65 h 1793"/>
                <a:gd name="T66" fmla="*/ 22 w 1724"/>
                <a:gd name="T67" fmla="*/ 63 h 1793"/>
                <a:gd name="T68" fmla="*/ 17 w 1724"/>
                <a:gd name="T69" fmla="*/ 60 h 1793"/>
                <a:gd name="T70" fmla="*/ 13 w 1724"/>
                <a:gd name="T71" fmla="*/ 56 h 1793"/>
                <a:gd name="T72" fmla="*/ 10 w 1724"/>
                <a:gd name="T73" fmla="*/ 51 h 1793"/>
                <a:gd name="T74" fmla="*/ 7 w 1724"/>
                <a:gd name="T75" fmla="*/ 46 h 1793"/>
                <a:gd name="T76" fmla="*/ 5 w 1724"/>
                <a:gd name="T77" fmla="*/ 41 h 1793"/>
                <a:gd name="T78" fmla="*/ 3 w 1724"/>
                <a:gd name="T79" fmla="*/ 35 h 1793"/>
                <a:gd name="T80" fmla="*/ 3 w 1724"/>
                <a:gd name="T81" fmla="*/ 29 h 1793"/>
                <a:gd name="T82" fmla="*/ 3 w 1724"/>
                <a:gd name="T83" fmla="*/ 26 h 1793"/>
                <a:gd name="T84" fmla="*/ 3 w 1724"/>
                <a:gd name="T85" fmla="*/ 23 h 1793"/>
                <a:gd name="T86" fmla="*/ 4 w 1724"/>
                <a:gd name="T87" fmla="*/ 20 h 1793"/>
                <a:gd name="T88" fmla="*/ 5 w 1724"/>
                <a:gd name="T89" fmla="*/ 17 h 1793"/>
                <a:gd name="T90" fmla="*/ 6 w 1724"/>
                <a:gd name="T91" fmla="*/ 14 h 1793"/>
                <a:gd name="T92" fmla="*/ 7 w 1724"/>
                <a:gd name="T93" fmla="*/ 11 h 1793"/>
                <a:gd name="T94" fmla="*/ 9 w 1724"/>
                <a:gd name="T95" fmla="*/ 9 h 1793"/>
                <a:gd name="T96" fmla="*/ 10 w 1724"/>
                <a:gd name="T97" fmla="*/ 6 h 1793"/>
                <a:gd name="T98" fmla="*/ 12 w 1724"/>
                <a:gd name="T99" fmla="*/ 4 h 1793"/>
                <a:gd name="T100" fmla="*/ 14 w 1724"/>
                <a:gd name="T101" fmla="*/ 1 h 1793"/>
                <a:gd name="T102" fmla="*/ 14 w 1724"/>
                <a:gd name="T103" fmla="*/ 1 h 1793"/>
                <a:gd name="T104" fmla="*/ 11 w 1724"/>
                <a:gd name="T105" fmla="*/ 2 h 1793"/>
                <a:gd name="T106" fmla="*/ 8 w 1724"/>
                <a:gd name="T107" fmla="*/ 4 h 179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24"/>
                <a:gd name="T163" fmla="*/ 0 h 1793"/>
                <a:gd name="T164" fmla="*/ 1724 w 1724"/>
                <a:gd name="T165" fmla="*/ 1793 h 179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24" h="1793">
                  <a:moveTo>
                    <a:pt x="182" y="131"/>
                  </a:moveTo>
                  <a:lnTo>
                    <a:pt x="161" y="163"/>
                  </a:lnTo>
                  <a:lnTo>
                    <a:pt x="142" y="196"/>
                  </a:lnTo>
                  <a:lnTo>
                    <a:pt x="123" y="230"/>
                  </a:lnTo>
                  <a:lnTo>
                    <a:pt x="105" y="266"/>
                  </a:lnTo>
                  <a:lnTo>
                    <a:pt x="89" y="301"/>
                  </a:lnTo>
                  <a:lnTo>
                    <a:pt x="74" y="337"/>
                  </a:lnTo>
                  <a:lnTo>
                    <a:pt x="60" y="373"/>
                  </a:lnTo>
                  <a:lnTo>
                    <a:pt x="48" y="410"/>
                  </a:lnTo>
                  <a:lnTo>
                    <a:pt x="37" y="448"/>
                  </a:lnTo>
                  <a:lnTo>
                    <a:pt x="27" y="487"/>
                  </a:lnTo>
                  <a:lnTo>
                    <a:pt x="19" y="526"/>
                  </a:lnTo>
                  <a:lnTo>
                    <a:pt x="12" y="565"/>
                  </a:lnTo>
                  <a:lnTo>
                    <a:pt x="7" y="606"/>
                  </a:lnTo>
                  <a:lnTo>
                    <a:pt x="3" y="645"/>
                  </a:lnTo>
                  <a:lnTo>
                    <a:pt x="0" y="687"/>
                  </a:lnTo>
                  <a:lnTo>
                    <a:pt x="0" y="728"/>
                  </a:lnTo>
                  <a:lnTo>
                    <a:pt x="1" y="782"/>
                  </a:lnTo>
                  <a:lnTo>
                    <a:pt x="6" y="836"/>
                  </a:lnTo>
                  <a:lnTo>
                    <a:pt x="12" y="890"/>
                  </a:lnTo>
                  <a:lnTo>
                    <a:pt x="21" y="943"/>
                  </a:lnTo>
                  <a:lnTo>
                    <a:pt x="33" y="994"/>
                  </a:lnTo>
                  <a:lnTo>
                    <a:pt x="47" y="1045"/>
                  </a:lnTo>
                  <a:lnTo>
                    <a:pt x="65" y="1094"/>
                  </a:lnTo>
                  <a:lnTo>
                    <a:pt x="83" y="1142"/>
                  </a:lnTo>
                  <a:lnTo>
                    <a:pt x="104" y="1190"/>
                  </a:lnTo>
                  <a:lnTo>
                    <a:pt x="128" y="1236"/>
                  </a:lnTo>
                  <a:lnTo>
                    <a:pt x="154" y="1281"/>
                  </a:lnTo>
                  <a:lnTo>
                    <a:pt x="182" y="1323"/>
                  </a:lnTo>
                  <a:lnTo>
                    <a:pt x="212" y="1365"/>
                  </a:lnTo>
                  <a:lnTo>
                    <a:pt x="243" y="1406"/>
                  </a:lnTo>
                  <a:lnTo>
                    <a:pt x="277" y="1444"/>
                  </a:lnTo>
                  <a:lnTo>
                    <a:pt x="312" y="1481"/>
                  </a:lnTo>
                  <a:lnTo>
                    <a:pt x="349" y="1517"/>
                  </a:lnTo>
                  <a:lnTo>
                    <a:pt x="387" y="1549"/>
                  </a:lnTo>
                  <a:lnTo>
                    <a:pt x="428" y="1581"/>
                  </a:lnTo>
                  <a:lnTo>
                    <a:pt x="470" y="1611"/>
                  </a:lnTo>
                  <a:lnTo>
                    <a:pt x="512" y="1639"/>
                  </a:lnTo>
                  <a:lnTo>
                    <a:pt x="557" y="1665"/>
                  </a:lnTo>
                  <a:lnTo>
                    <a:pt x="604" y="1688"/>
                  </a:lnTo>
                  <a:lnTo>
                    <a:pt x="651" y="1710"/>
                  </a:lnTo>
                  <a:lnTo>
                    <a:pt x="699" y="1728"/>
                  </a:lnTo>
                  <a:lnTo>
                    <a:pt x="748" y="1745"/>
                  </a:lnTo>
                  <a:lnTo>
                    <a:pt x="799" y="1759"/>
                  </a:lnTo>
                  <a:lnTo>
                    <a:pt x="850" y="1771"/>
                  </a:lnTo>
                  <a:lnTo>
                    <a:pt x="903" y="1781"/>
                  </a:lnTo>
                  <a:lnTo>
                    <a:pt x="956" y="1788"/>
                  </a:lnTo>
                  <a:lnTo>
                    <a:pt x="1011" y="1792"/>
                  </a:lnTo>
                  <a:lnTo>
                    <a:pt x="1065" y="1793"/>
                  </a:lnTo>
                  <a:lnTo>
                    <a:pt x="1099" y="1793"/>
                  </a:lnTo>
                  <a:lnTo>
                    <a:pt x="1133" y="1791"/>
                  </a:lnTo>
                  <a:lnTo>
                    <a:pt x="1167" y="1789"/>
                  </a:lnTo>
                  <a:lnTo>
                    <a:pt x="1201" y="1784"/>
                  </a:lnTo>
                  <a:lnTo>
                    <a:pt x="1234" y="1780"/>
                  </a:lnTo>
                  <a:lnTo>
                    <a:pt x="1267" y="1774"/>
                  </a:lnTo>
                  <a:lnTo>
                    <a:pt x="1300" y="1767"/>
                  </a:lnTo>
                  <a:lnTo>
                    <a:pt x="1332" y="1759"/>
                  </a:lnTo>
                  <a:lnTo>
                    <a:pt x="1364" y="1750"/>
                  </a:lnTo>
                  <a:lnTo>
                    <a:pt x="1396" y="1740"/>
                  </a:lnTo>
                  <a:lnTo>
                    <a:pt x="1426" y="1731"/>
                  </a:lnTo>
                  <a:lnTo>
                    <a:pt x="1457" y="1718"/>
                  </a:lnTo>
                  <a:lnTo>
                    <a:pt x="1487" y="1706"/>
                  </a:lnTo>
                  <a:lnTo>
                    <a:pt x="1516" y="1693"/>
                  </a:lnTo>
                  <a:lnTo>
                    <a:pt x="1546" y="1679"/>
                  </a:lnTo>
                  <a:lnTo>
                    <a:pt x="1575" y="1664"/>
                  </a:lnTo>
                  <a:lnTo>
                    <a:pt x="1595" y="1642"/>
                  </a:lnTo>
                  <a:lnTo>
                    <a:pt x="1616" y="1619"/>
                  </a:lnTo>
                  <a:lnTo>
                    <a:pt x="1636" y="1596"/>
                  </a:lnTo>
                  <a:lnTo>
                    <a:pt x="1655" y="1573"/>
                  </a:lnTo>
                  <a:lnTo>
                    <a:pt x="1673" y="1548"/>
                  </a:lnTo>
                  <a:lnTo>
                    <a:pt x="1691" y="1523"/>
                  </a:lnTo>
                  <a:lnTo>
                    <a:pt x="1707" y="1498"/>
                  </a:lnTo>
                  <a:lnTo>
                    <a:pt x="1724" y="1473"/>
                  </a:lnTo>
                  <a:lnTo>
                    <a:pt x="1691" y="1501"/>
                  </a:lnTo>
                  <a:lnTo>
                    <a:pt x="1656" y="1528"/>
                  </a:lnTo>
                  <a:lnTo>
                    <a:pt x="1620" y="1553"/>
                  </a:lnTo>
                  <a:lnTo>
                    <a:pt x="1582" y="1577"/>
                  </a:lnTo>
                  <a:lnTo>
                    <a:pt x="1544" y="1599"/>
                  </a:lnTo>
                  <a:lnTo>
                    <a:pt x="1505" y="1620"/>
                  </a:lnTo>
                  <a:lnTo>
                    <a:pt x="1465" y="1638"/>
                  </a:lnTo>
                  <a:lnTo>
                    <a:pt x="1423" y="1656"/>
                  </a:lnTo>
                  <a:lnTo>
                    <a:pt x="1381" y="1671"/>
                  </a:lnTo>
                  <a:lnTo>
                    <a:pt x="1339" y="1684"/>
                  </a:lnTo>
                  <a:lnTo>
                    <a:pt x="1295" y="1695"/>
                  </a:lnTo>
                  <a:lnTo>
                    <a:pt x="1250" y="1705"/>
                  </a:lnTo>
                  <a:lnTo>
                    <a:pt x="1205" y="1713"/>
                  </a:lnTo>
                  <a:lnTo>
                    <a:pt x="1159" y="1717"/>
                  </a:lnTo>
                  <a:lnTo>
                    <a:pt x="1136" y="1720"/>
                  </a:lnTo>
                  <a:lnTo>
                    <a:pt x="1113" y="1721"/>
                  </a:lnTo>
                  <a:lnTo>
                    <a:pt x="1088" y="1722"/>
                  </a:lnTo>
                  <a:lnTo>
                    <a:pt x="1065" y="1722"/>
                  </a:lnTo>
                  <a:lnTo>
                    <a:pt x="1014" y="1721"/>
                  </a:lnTo>
                  <a:lnTo>
                    <a:pt x="963" y="1717"/>
                  </a:lnTo>
                  <a:lnTo>
                    <a:pt x="914" y="1711"/>
                  </a:lnTo>
                  <a:lnTo>
                    <a:pt x="865" y="1702"/>
                  </a:lnTo>
                  <a:lnTo>
                    <a:pt x="816" y="1691"/>
                  </a:lnTo>
                  <a:lnTo>
                    <a:pt x="769" y="1678"/>
                  </a:lnTo>
                  <a:lnTo>
                    <a:pt x="723" y="1661"/>
                  </a:lnTo>
                  <a:lnTo>
                    <a:pt x="678" y="1644"/>
                  </a:lnTo>
                  <a:lnTo>
                    <a:pt x="634" y="1624"/>
                  </a:lnTo>
                  <a:lnTo>
                    <a:pt x="591" y="1602"/>
                  </a:lnTo>
                  <a:lnTo>
                    <a:pt x="550" y="1578"/>
                  </a:lnTo>
                  <a:lnTo>
                    <a:pt x="509" y="1553"/>
                  </a:lnTo>
                  <a:lnTo>
                    <a:pt x="470" y="1524"/>
                  </a:lnTo>
                  <a:lnTo>
                    <a:pt x="432" y="1495"/>
                  </a:lnTo>
                  <a:lnTo>
                    <a:pt x="396" y="1464"/>
                  </a:lnTo>
                  <a:lnTo>
                    <a:pt x="362" y="1431"/>
                  </a:lnTo>
                  <a:lnTo>
                    <a:pt x="329" y="1396"/>
                  </a:lnTo>
                  <a:lnTo>
                    <a:pt x="297" y="1361"/>
                  </a:lnTo>
                  <a:lnTo>
                    <a:pt x="268" y="1322"/>
                  </a:lnTo>
                  <a:lnTo>
                    <a:pt x="240" y="1284"/>
                  </a:lnTo>
                  <a:lnTo>
                    <a:pt x="215" y="1243"/>
                  </a:lnTo>
                  <a:lnTo>
                    <a:pt x="191" y="1202"/>
                  </a:lnTo>
                  <a:lnTo>
                    <a:pt x="169" y="1159"/>
                  </a:lnTo>
                  <a:lnTo>
                    <a:pt x="149" y="1115"/>
                  </a:lnTo>
                  <a:lnTo>
                    <a:pt x="131" y="1070"/>
                  </a:lnTo>
                  <a:lnTo>
                    <a:pt x="115" y="1024"/>
                  </a:lnTo>
                  <a:lnTo>
                    <a:pt x="102" y="977"/>
                  </a:lnTo>
                  <a:lnTo>
                    <a:pt x="91" y="928"/>
                  </a:lnTo>
                  <a:lnTo>
                    <a:pt x="82" y="879"/>
                  </a:lnTo>
                  <a:lnTo>
                    <a:pt x="76" y="830"/>
                  </a:lnTo>
                  <a:lnTo>
                    <a:pt x="72" y="779"/>
                  </a:lnTo>
                  <a:lnTo>
                    <a:pt x="70" y="728"/>
                  </a:lnTo>
                  <a:lnTo>
                    <a:pt x="71" y="701"/>
                  </a:lnTo>
                  <a:lnTo>
                    <a:pt x="72" y="674"/>
                  </a:lnTo>
                  <a:lnTo>
                    <a:pt x="74" y="647"/>
                  </a:lnTo>
                  <a:lnTo>
                    <a:pt x="77" y="621"/>
                  </a:lnTo>
                  <a:lnTo>
                    <a:pt x="79" y="596"/>
                  </a:lnTo>
                  <a:lnTo>
                    <a:pt x="83" y="570"/>
                  </a:lnTo>
                  <a:lnTo>
                    <a:pt x="88" y="544"/>
                  </a:lnTo>
                  <a:lnTo>
                    <a:pt x="93" y="519"/>
                  </a:lnTo>
                  <a:lnTo>
                    <a:pt x="99" y="494"/>
                  </a:lnTo>
                  <a:lnTo>
                    <a:pt x="105" y="469"/>
                  </a:lnTo>
                  <a:lnTo>
                    <a:pt x="112" y="443"/>
                  </a:lnTo>
                  <a:lnTo>
                    <a:pt x="120" y="419"/>
                  </a:lnTo>
                  <a:lnTo>
                    <a:pt x="127" y="395"/>
                  </a:lnTo>
                  <a:lnTo>
                    <a:pt x="136" y="371"/>
                  </a:lnTo>
                  <a:lnTo>
                    <a:pt x="146" y="348"/>
                  </a:lnTo>
                  <a:lnTo>
                    <a:pt x="156" y="325"/>
                  </a:lnTo>
                  <a:lnTo>
                    <a:pt x="167" y="302"/>
                  </a:lnTo>
                  <a:lnTo>
                    <a:pt x="178" y="279"/>
                  </a:lnTo>
                  <a:lnTo>
                    <a:pt x="189" y="257"/>
                  </a:lnTo>
                  <a:lnTo>
                    <a:pt x="202" y="235"/>
                  </a:lnTo>
                  <a:lnTo>
                    <a:pt x="214" y="213"/>
                  </a:lnTo>
                  <a:lnTo>
                    <a:pt x="227" y="192"/>
                  </a:lnTo>
                  <a:lnTo>
                    <a:pt x="241" y="171"/>
                  </a:lnTo>
                  <a:lnTo>
                    <a:pt x="256" y="150"/>
                  </a:lnTo>
                  <a:lnTo>
                    <a:pt x="270" y="131"/>
                  </a:lnTo>
                  <a:lnTo>
                    <a:pt x="285" y="111"/>
                  </a:lnTo>
                  <a:lnTo>
                    <a:pt x="302" y="91"/>
                  </a:lnTo>
                  <a:lnTo>
                    <a:pt x="317" y="72"/>
                  </a:lnTo>
                  <a:lnTo>
                    <a:pt x="335" y="54"/>
                  </a:lnTo>
                  <a:lnTo>
                    <a:pt x="351" y="35"/>
                  </a:lnTo>
                  <a:lnTo>
                    <a:pt x="369" y="18"/>
                  </a:lnTo>
                  <a:lnTo>
                    <a:pt x="387" y="0"/>
                  </a:lnTo>
                  <a:lnTo>
                    <a:pt x="360" y="14"/>
                  </a:lnTo>
                  <a:lnTo>
                    <a:pt x="333" y="29"/>
                  </a:lnTo>
                  <a:lnTo>
                    <a:pt x="306" y="44"/>
                  </a:lnTo>
                  <a:lnTo>
                    <a:pt x="281" y="60"/>
                  </a:lnTo>
                  <a:lnTo>
                    <a:pt x="256" y="77"/>
                  </a:lnTo>
                  <a:lnTo>
                    <a:pt x="230" y="94"/>
                  </a:lnTo>
                  <a:lnTo>
                    <a:pt x="206" y="112"/>
                  </a:lnTo>
                  <a:lnTo>
                    <a:pt x="182" y="131"/>
                  </a:lnTo>
                  <a:close/>
                </a:path>
              </a:pathLst>
            </a:custGeom>
            <a:solidFill>
              <a:srgbClr val="EB9A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8" name="Freeform 69"/>
            <p:cNvSpPr>
              <a:spLocks/>
            </p:cNvSpPr>
            <p:nvPr/>
          </p:nvSpPr>
          <p:spPr bwMode="auto">
            <a:xfrm>
              <a:off x="2344" y="2044"/>
              <a:ext cx="349" cy="360"/>
            </a:xfrm>
            <a:custGeom>
              <a:avLst/>
              <a:gdLst>
                <a:gd name="T0" fmla="*/ 8 w 1746"/>
                <a:gd name="T1" fmla="*/ 7 h 1803"/>
                <a:gd name="T2" fmla="*/ 5 w 1746"/>
                <a:gd name="T3" fmla="*/ 11 h 1803"/>
                <a:gd name="T4" fmla="*/ 3 w 1746"/>
                <a:gd name="T5" fmla="*/ 16 h 1803"/>
                <a:gd name="T6" fmla="*/ 1 w 1746"/>
                <a:gd name="T7" fmla="*/ 22 h 1803"/>
                <a:gd name="T8" fmla="*/ 0 w 1746"/>
                <a:gd name="T9" fmla="*/ 27 h 1803"/>
                <a:gd name="T10" fmla="*/ 0 w 1746"/>
                <a:gd name="T11" fmla="*/ 33 h 1803"/>
                <a:gd name="T12" fmla="*/ 1 w 1746"/>
                <a:gd name="T13" fmla="*/ 39 h 1803"/>
                <a:gd name="T14" fmla="*/ 3 w 1746"/>
                <a:gd name="T15" fmla="*/ 45 h 1803"/>
                <a:gd name="T16" fmla="*/ 5 w 1746"/>
                <a:gd name="T17" fmla="*/ 50 h 1803"/>
                <a:gd name="T18" fmla="*/ 8 w 1746"/>
                <a:gd name="T19" fmla="*/ 55 h 1803"/>
                <a:gd name="T20" fmla="*/ 12 w 1746"/>
                <a:gd name="T21" fmla="*/ 60 h 1803"/>
                <a:gd name="T22" fmla="*/ 17 w 1746"/>
                <a:gd name="T23" fmla="*/ 64 h 1803"/>
                <a:gd name="T24" fmla="*/ 22 w 1746"/>
                <a:gd name="T25" fmla="*/ 67 h 1803"/>
                <a:gd name="T26" fmla="*/ 27 w 1746"/>
                <a:gd name="T27" fmla="*/ 69 h 1803"/>
                <a:gd name="T28" fmla="*/ 33 w 1746"/>
                <a:gd name="T29" fmla="*/ 71 h 1803"/>
                <a:gd name="T30" fmla="*/ 39 w 1746"/>
                <a:gd name="T31" fmla="*/ 72 h 1803"/>
                <a:gd name="T32" fmla="*/ 44 w 1746"/>
                <a:gd name="T33" fmla="*/ 72 h 1803"/>
                <a:gd name="T34" fmla="*/ 49 w 1746"/>
                <a:gd name="T35" fmla="*/ 71 h 1803"/>
                <a:gd name="T36" fmla="*/ 54 w 1746"/>
                <a:gd name="T37" fmla="*/ 70 h 1803"/>
                <a:gd name="T38" fmla="*/ 58 w 1746"/>
                <a:gd name="T39" fmla="*/ 68 h 1803"/>
                <a:gd name="T40" fmla="*/ 62 w 1746"/>
                <a:gd name="T41" fmla="*/ 66 h 1803"/>
                <a:gd name="T42" fmla="*/ 65 w 1746"/>
                <a:gd name="T43" fmla="*/ 63 h 1803"/>
                <a:gd name="T44" fmla="*/ 68 w 1746"/>
                <a:gd name="T45" fmla="*/ 60 h 1803"/>
                <a:gd name="T46" fmla="*/ 69 w 1746"/>
                <a:gd name="T47" fmla="*/ 57 h 1803"/>
                <a:gd name="T48" fmla="*/ 68 w 1746"/>
                <a:gd name="T49" fmla="*/ 58 h 1803"/>
                <a:gd name="T50" fmla="*/ 66 w 1746"/>
                <a:gd name="T51" fmla="*/ 60 h 1803"/>
                <a:gd name="T52" fmla="*/ 64 w 1746"/>
                <a:gd name="T53" fmla="*/ 61 h 1803"/>
                <a:gd name="T54" fmla="*/ 61 w 1746"/>
                <a:gd name="T55" fmla="*/ 63 h 1803"/>
                <a:gd name="T56" fmla="*/ 59 w 1746"/>
                <a:gd name="T57" fmla="*/ 65 h 1803"/>
                <a:gd name="T58" fmla="*/ 56 w 1746"/>
                <a:gd name="T59" fmla="*/ 66 h 1803"/>
                <a:gd name="T60" fmla="*/ 53 w 1746"/>
                <a:gd name="T61" fmla="*/ 67 h 1803"/>
                <a:gd name="T62" fmla="*/ 50 w 1746"/>
                <a:gd name="T63" fmla="*/ 68 h 1803"/>
                <a:gd name="T64" fmla="*/ 47 w 1746"/>
                <a:gd name="T65" fmla="*/ 68 h 1803"/>
                <a:gd name="T66" fmla="*/ 44 w 1746"/>
                <a:gd name="T67" fmla="*/ 69 h 1803"/>
                <a:gd name="T68" fmla="*/ 41 w 1746"/>
                <a:gd name="T69" fmla="*/ 69 h 1803"/>
                <a:gd name="T70" fmla="*/ 35 w 1746"/>
                <a:gd name="T71" fmla="*/ 69 h 1803"/>
                <a:gd name="T72" fmla="*/ 30 w 1746"/>
                <a:gd name="T73" fmla="*/ 67 h 1803"/>
                <a:gd name="T74" fmla="*/ 25 w 1746"/>
                <a:gd name="T75" fmla="*/ 65 h 1803"/>
                <a:gd name="T76" fmla="*/ 20 w 1746"/>
                <a:gd name="T77" fmla="*/ 62 h 1803"/>
                <a:gd name="T78" fmla="*/ 15 w 1746"/>
                <a:gd name="T79" fmla="*/ 59 h 1803"/>
                <a:gd name="T80" fmla="*/ 12 w 1746"/>
                <a:gd name="T81" fmla="*/ 55 h 1803"/>
                <a:gd name="T82" fmla="*/ 8 w 1746"/>
                <a:gd name="T83" fmla="*/ 51 h 1803"/>
                <a:gd name="T84" fmla="*/ 6 w 1746"/>
                <a:gd name="T85" fmla="*/ 46 h 1803"/>
                <a:gd name="T86" fmla="*/ 4 w 1746"/>
                <a:gd name="T87" fmla="*/ 40 h 1803"/>
                <a:gd name="T88" fmla="*/ 3 w 1746"/>
                <a:gd name="T89" fmla="*/ 35 h 1803"/>
                <a:gd name="T90" fmla="*/ 3 w 1746"/>
                <a:gd name="T91" fmla="*/ 30 h 1803"/>
                <a:gd name="T92" fmla="*/ 3 w 1746"/>
                <a:gd name="T93" fmla="*/ 26 h 1803"/>
                <a:gd name="T94" fmla="*/ 4 w 1746"/>
                <a:gd name="T95" fmla="*/ 23 h 1803"/>
                <a:gd name="T96" fmla="*/ 5 w 1746"/>
                <a:gd name="T97" fmla="*/ 19 h 1803"/>
                <a:gd name="T98" fmla="*/ 6 w 1746"/>
                <a:gd name="T99" fmla="*/ 16 h 1803"/>
                <a:gd name="T100" fmla="*/ 7 w 1746"/>
                <a:gd name="T101" fmla="*/ 13 h 1803"/>
                <a:gd name="T102" fmla="*/ 9 w 1746"/>
                <a:gd name="T103" fmla="*/ 10 h 1803"/>
                <a:gd name="T104" fmla="*/ 11 w 1746"/>
                <a:gd name="T105" fmla="*/ 8 h 1803"/>
                <a:gd name="T106" fmla="*/ 13 w 1746"/>
                <a:gd name="T107" fmla="*/ 5 h 1803"/>
                <a:gd name="T108" fmla="*/ 15 w 1746"/>
                <a:gd name="T109" fmla="*/ 3 h 1803"/>
                <a:gd name="T110" fmla="*/ 18 w 1746"/>
                <a:gd name="T111" fmla="*/ 1 h 1803"/>
                <a:gd name="T112" fmla="*/ 16 w 1746"/>
                <a:gd name="T113" fmla="*/ 1 h 1803"/>
                <a:gd name="T114" fmla="*/ 13 w 1746"/>
                <a:gd name="T115" fmla="*/ 2 h 1803"/>
                <a:gd name="T116" fmla="*/ 10 w 1746"/>
                <a:gd name="T117" fmla="*/ 4 h 180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46"/>
                <a:gd name="T178" fmla="*/ 0 h 1803"/>
                <a:gd name="T179" fmla="*/ 1746 w 1746"/>
                <a:gd name="T180" fmla="*/ 1803 h 180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46" h="1803">
                  <a:moveTo>
                    <a:pt x="247" y="104"/>
                  </a:moveTo>
                  <a:lnTo>
                    <a:pt x="219" y="138"/>
                  </a:lnTo>
                  <a:lnTo>
                    <a:pt x="192" y="174"/>
                  </a:lnTo>
                  <a:lnTo>
                    <a:pt x="167" y="211"/>
                  </a:lnTo>
                  <a:lnTo>
                    <a:pt x="144" y="249"/>
                  </a:lnTo>
                  <a:lnTo>
                    <a:pt x="122" y="287"/>
                  </a:lnTo>
                  <a:lnTo>
                    <a:pt x="101" y="328"/>
                  </a:lnTo>
                  <a:lnTo>
                    <a:pt x="82" y="369"/>
                  </a:lnTo>
                  <a:lnTo>
                    <a:pt x="66" y="410"/>
                  </a:lnTo>
                  <a:lnTo>
                    <a:pt x="51" y="453"/>
                  </a:lnTo>
                  <a:lnTo>
                    <a:pt x="37" y="497"/>
                  </a:lnTo>
                  <a:lnTo>
                    <a:pt x="27" y="541"/>
                  </a:lnTo>
                  <a:lnTo>
                    <a:pt x="18" y="586"/>
                  </a:lnTo>
                  <a:lnTo>
                    <a:pt x="10" y="632"/>
                  </a:lnTo>
                  <a:lnTo>
                    <a:pt x="5" y="678"/>
                  </a:lnTo>
                  <a:lnTo>
                    <a:pt x="1" y="725"/>
                  </a:lnTo>
                  <a:lnTo>
                    <a:pt x="0" y="773"/>
                  </a:lnTo>
                  <a:lnTo>
                    <a:pt x="1" y="826"/>
                  </a:lnTo>
                  <a:lnTo>
                    <a:pt x="6" y="878"/>
                  </a:lnTo>
                  <a:lnTo>
                    <a:pt x="12" y="929"/>
                  </a:lnTo>
                  <a:lnTo>
                    <a:pt x="21" y="980"/>
                  </a:lnTo>
                  <a:lnTo>
                    <a:pt x="33" y="1030"/>
                  </a:lnTo>
                  <a:lnTo>
                    <a:pt x="46" y="1079"/>
                  </a:lnTo>
                  <a:lnTo>
                    <a:pt x="63" y="1127"/>
                  </a:lnTo>
                  <a:lnTo>
                    <a:pt x="81" y="1173"/>
                  </a:lnTo>
                  <a:lnTo>
                    <a:pt x="102" y="1219"/>
                  </a:lnTo>
                  <a:lnTo>
                    <a:pt x="124" y="1264"/>
                  </a:lnTo>
                  <a:lnTo>
                    <a:pt x="149" y="1307"/>
                  </a:lnTo>
                  <a:lnTo>
                    <a:pt x="176" y="1349"/>
                  </a:lnTo>
                  <a:lnTo>
                    <a:pt x="205" y="1389"/>
                  </a:lnTo>
                  <a:lnTo>
                    <a:pt x="235" y="1428"/>
                  </a:lnTo>
                  <a:lnTo>
                    <a:pt x="268" y="1465"/>
                  </a:lnTo>
                  <a:lnTo>
                    <a:pt x="302" y="1501"/>
                  </a:lnTo>
                  <a:lnTo>
                    <a:pt x="338" y="1535"/>
                  </a:lnTo>
                  <a:lnTo>
                    <a:pt x="375" y="1567"/>
                  </a:lnTo>
                  <a:lnTo>
                    <a:pt x="414" y="1598"/>
                  </a:lnTo>
                  <a:lnTo>
                    <a:pt x="454" y="1626"/>
                  </a:lnTo>
                  <a:lnTo>
                    <a:pt x="496" y="1654"/>
                  </a:lnTo>
                  <a:lnTo>
                    <a:pt x="539" y="1678"/>
                  </a:lnTo>
                  <a:lnTo>
                    <a:pt x="584" y="1701"/>
                  </a:lnTo>
                  <a:lnTo>
                    <a:pt x="629" y="1722"/>
                  </a:lnTo>
                  <a:lnTo>
                    <a:pt x="676" y="1740"/>
                  </a:lnTo>
                  <a:lnTo>
                    <a:pt x="724" y="1757"/>
                  </a:lnTo>
                  <a:lnTo>
                    <a:pt x="773" y="1770"/>
                  </a:lnTo>
                  <a:lnTo>
                    <a:pt x="822" y="1782"/>
                  </a:lnTo>
                  <a:lnTo>
                    <a:pt x="874" y="1791"/>
                  </a:lnTo>
                  <a:lnTo>
                    <a:pt x="925" y="1797"/>
                  </a:lnTo>
                  <a:lnTo>
                    <a:pt x="977" y="1801"/>
                  </a:lnTo>
                  <a:lnTo>
                    <a:pt x="1030" y="1803"/>
                  </a:lnTo>
                  <a:lnTo>
                    <a:pt x="1071" y="1802"/>
                  </a:lnTo>
                  <a:lnTo>
                    <a:pt x="1112" y="1800"/>
                  </a:lnTo>
                  <a:lnTo>
                    <a:pt x="1151" y="1795"/>
                  </a:lnTo>
                  <a:lnTo>
                    <a:pt x="1192" y="1790"/>
                  </a:lnTo>
                  <a:lnTo>
                    <a:pt x="1230" y="1783"/>
                  </a:lnTo>
                  <a:lnTo>
                    <a:pt x="1270" y="1774"/>
                  </a:lnTo>
                  <a:lnTo>
                    <a:pt x="1307" y="1765"/>
                  </a:lnTo>
                  <a:lnTo>
                    <a:pt x="1344" y="1754"/>
                  </a:lnTo>
                  <a:lnTo>
                    <a:pt x="1382" y="1742"/>
                  </a:lnTo>
                  <a:lnTo>
                    <a:pt x="1418" y="1727"/>
                  </a:lnTo>
                  <a:lnTo>
                    <a:pt x="1454" y="1712"/>
                  </a:lnTo>
                  <a:lnTo>
                    <a:pt x="1488" y="1695"/>
                  </a:lnTo>
                  <a:lnTo>
                    <a:pt x="1522" y="1678"/>
                  </a:lnTo>
                  <a:lnTo>
                    <a:pt x="1556" y="1658"/>
                  </a:lnTo>
                  <a:lnTo>
                    <a:pt x="1589" y="1638"/>
                  </a:lnTo>
                  <a:lnTo>
                    <a:pt x="1621" y="1616"/>
                  </a:lnTo>
                  <a:lnTo>
                    <a:pt x="1638" y="1592"/>
                  </a:lnTo>
                  <a:lnTo>
                    <a:pt x="1656" y="1568"/>
                  </a:lnTo>
                  <a:lnTo>
                    <a:pt x="1672" y="1543"/>
                  </a:lnTo>
                  <a:lnTo>
                    <a:pt x="1689" y="1518"/>
                  </a:lnTo>
                  <a:lnTo>
                    <a:pt x="1704" y="1492"/>
                  </a:lnTo>
                  <a:lnTo>
                    <a:pt x="1718" y="1465"/>
                  </a:lnTo>
                  <a:lnTo>
                    <a:pt x="1733" y="1439"/>
                  </a:lnTo>
                  <a:lnTo>
                    <a:pt x="1746" y="1411"/>
                  </a:lnTo>
                  <a:lnTo>
                    <a:pt x="1728" y="1430"/>
                  </a:lnTo>
                  <a:lnTo>
                    <a:pt x="1712" y="1447"/>
                  </a:lnTo>
                  <a:lnTo>
                    <a:pt x="1694" y="1465"/>
                  </a:lnTo>
                  <a:lnTo>
                    <a:pt x="1676" y="1481"/>
                  </a:lnTo>
                  <a:lnTo>
                    <a:pt x="1657" y="1498"/>
                  </a:lnTo>
                  <a:lnTo>
                    <a:pt x="1638" y="1513"/>
                  </a:lnTo>
                  <a:lnTo>
                    <a:pt x="1619" y="1530"/>
                  </a:lnTo>
                  <a:lnTo>
                    <a:pt x="1600" y="1544"/>
                  </a:lnTo>
                  <a:lnTo>
                    <a:pt x="1579" y="1558"/>
                  </a:lnTo>
                  <a:lnTo>
                    <a:pt x="1559" y="1573"/>
                  </a:lnTo>
                  <a:lnTo>
                    <a:pt x="1538" y="1586"/>
                  </a:lnTo>
                  <a:lnTo>
                    <a:pt x="1516" y="1599"/>
                  </a:lnTo>
                  <a:lnTo>
                    <a:pt x="1496" y="1611"/>
                  </a:lnTo>
                  <a:lnTo>
                    <a:pt x="1474" y="1623"/>
                  </a:lnTo>
                  <a:lnTo>
                    <a:pt x="1451" y="1634"/>
                  </a:lnTo>
                  <a:lnTo>
                    <a:pt x="1429" y="1645"/>
                  </a:lnTo>
                  <a:lnTo>
                    <a:pt x="1406" y="1655"/>
                  </a:lnTo>
                  <a:lnTo>
                    <a:pt x="1383" y="1665"/>
                  </a:lnTo>
                  <a:lnTo>
                    <a:pt x="1358" y="1673"/>
                  </a:lnTo>
                  <a:lnTo>
                    <a:pt x="1335" y="1682"/>
                  </a:lnTo>
                  <a:lnTo>
                    <a:pt x="1311" y="1690"/>
                  </a:lnTo>
                  <a:lnTo>
                    <a:pt x="1286" y="1697"/>
                  </a:lnTo>
                  <a:lnTo>
                    <a:pt x="1262" y="1703"/>
                  </a:lnTo>
                  <a:lnTo>
                    <a:pt x="1237" y="1710"/>
                  </a:lnTo>
                  <a:lnTo>
                    <a:pt x="1211" y="1714"/>
                  </a:lnTo>
                  <a:lnTo>
                    <a:pt x="1186" y="1718"/>
                  </a:lnTo>
                  <a:lnTo>
                    <a:pt x="1161" y="1723"/>
                  </a:lnTo>
                  <a:lnTo>
                    <a:pt x="1135" y="1726"/>
                  </a:lnTo>
                  <a:lnTo>
                    <a:pt x="1109" y="1728"/>
                  </a:lnTo>
                  <a:lnTo>
                    <a:pt x="1083" y="1731"/>
                  </a:lnTo>
                  <a:lnTo>
                    <a:pt x="1057" y="1732"/>
                  </a:lnTo>
                  <a:lnTo>
                    <a:pt x="1030" y="1732"/>
                  </a:lnTo>
                  <a:lnTo>
                    <a:pt x="981" y="1731"/>
                  </a:lnTo>
                  <a:lnTo>
                    <a:pt x="932" y="1726"/>
                  </a:lnTo>
                  <a:lnTo>
                    <a:pt x="885" y="1721"/>
                  </a:lnTo>
                  <a:lnTo>
                    <a:pt x="837" y="1712"/>
                  </a:lnTo>
                  <a:lnTo>
                    <a:pt x="790" y="1701"/>
                  </a:lnTo>
                  <a:lnTo>
                    <a:pt x="745" y="1689"/>
                  </a:lnTo>
                  <a:lnTo>
                    <a:pt x="700" y="1673"/>
                  </a:lnTo>
                  <a:lnTo>
                    <a:pt x="657" y="1656"/>
                  </a:lnTo>
                  <a:lnTo>
                    <a:pt x="615" y="1637"/>
                  </a:lnTo>
                  <a:lnTo>
                    <a:pt x="573" y="1616"/>
                  </a:lnTo>
                  <a:lnTo>
                    <a:pt x="533" y="1592"/>
                  </a:lnTo>
                  <a:lnTo>
                    <a:pt x="494" y="1568"/>
                  </a:lnTo>
                  <a:lnTo>
                    <a:pt x="457" y="1541"/>
                  </a:lnTo>
                  <a:lnTo>
                    <a:pt x="420" y="1512"/>
                  </a:lnTo>
                  <a:lnTo>
                    <a:pt x="385" y="1483"/>
                  </a:lnTo>
                  <a:lnTo>
                    <a:pt x="352" y="1451"/>
                  </a:lnTo>
                  <a:lnTo>
                    <a:pt x="321" y="1418"/>
                  </a:lnTo>
                  <a:lnTo>
                    <a:pt x="290" y="1383"/>
                  </a:lnTo>
                  <a:lnTo>
                    <a:pt x="261" y="1346"/>
                  </a:lnTo>
                  <a:lnTo>
                    <a:pt x="235" y="1309"/>
                  </a:lnTo>
                  <a:lnTo>
                    <a:pt x="210" y="1270"/>
                  </a:lnTo>
                  <a:lnTo>
                    <a:pt x="187" y="1230"/>
                  </a:lnTo>
                  <a:lnTo>
                    <a:pt x="166" y="1188"/>
                  </a:lnTo>
                  <a:lnTo>
                    <a:pt x="146" y="1146"/>
                  </a:lnTo>
                  <a:lnTo>
                    <a:pt x="130" y="1103"/>
                  </a:lnTo>
                  <a:lnTo>
                    <a:pt x="114" y="1058"/>
                  </a:lnTo>
                  <a:lnTo>
                    <a:pt x="101" y="1013"/>
                  </a:lnTo>
                  <a:lnTo>
                    <a:pt x="91" y="966"/>
                  </a:lnTo>
                  <a:lnTo>
                    <a:pt x="82" y="918"/>
                  </a:lnTo>
                  <a:lnTo>
                    <a:pt x="76" y="871"/>
                  </a:lnTo>
                  <a:lnTo>
                    <a:pt x="73" y="822"/>
                  </a:lnTo>
                  <a:lnTo>
                    <a:pt x="71" y="773"/>
                  </a:lnTo>
                  <a:lnTo>
                    <a:pt x="71" y="743"/>
                  </a:lnTo>
                  <a:lnTo>
                    <a:pt x="73" y="713"/>
                  </a:lnTo>
                  <a:lnTo>
                    <a:pt x="75" y="685"/>
                  </a:lnTo>
                  <a:lnTo>
                    <a:pt x="78" y="655"/>
                  </a:lnTo>
                  <a:lnTo>
                    <a:pt x="82" y="627"/>
                  </a:lnTo>
                  <a:lnTo>
                    <a:pt x="87" y="598"/>
                  </a:lnTo>
                  <a:lnTo>
                    <a:pt x="92" y="571"/>
                  </a:lnTo>
                  <a:lnTo>
                    <a:pt x="99" y="542"/>
                  </a:lnTo>
                  <a:lnTo>
                    <a:pt x="107" y="515"/>
                  </a:lnTo>
                  <a:lnTo>
                    <a:pt x="114" y="488"/>
                  </a:lnTo>
                  <a:lnTo>
                    <a:pt x="123" y="461"/>
                  </a:lnTo>
                  <a:lnTo>
                    <a:pt x="133" y="435"/>
                  </a:lnTo>
                  <a:lnTo>
                    <a:pt x="143" y="408"/>
                  </a:lnTo>
                  <a:lnTo>
                    <a:pt x="154" y="383"/>
                  </a:lnTo>
                  <a:lnTo>
                    <a:pt x="166" y="358"/>
                  </a:lnTo>
                  <a:lnTo>
                    <a:pt x="178" y="332"/>
                  </a:lnTo>
                  <a:lnTo>
                    <a:pt x="191" y="308"/>
                  </a:lnTo>
                  <a:lnTo>
                    <a:pt x="205" y="284"/>
                  </a:lnTo>
                  <a:lnTo>
                    <a:pt x="220" y="260"/>
                  </a:lnTo>
                  <a:lnTo>
                    <a:pt x="235" y="237"/>
                  </a:lnTo>
                  <a:lnTo>
                    <a:pt x="250" y="215"/>
                  </a:lnTo>
                  <a:lnTo>
                    <a:pt x="267" y="192"/>
                  </a:lnTo>
                  <a:lnTo>
                    <a:pt x="284" y="171"/>
                  </a:lnTo>
                  <a:lnTo>
                    <a:pt x="302" y="149"/>
                  </a:lnTo>
                  <a:lnTo>
                    <a:pt x="319" y="128"/>
                  </a:lnTo>
                  <a:lnTo>
                    <a:pt x="338" y="109"/>
                  </a:lnTo>
                  <a:lnTo>
                    <a:pt x="358" y="89"/>
                  </a:lnTo>
                  <a:lnTo>
                    <a:pt x="378" y="70"/>
                  </a:lnTo>
                  <a:lnTo>
                    <a:pt x="398" y="52"/>
                  </a:lnTo>
                  <a:lnTo>
                    <a:pt x="419" y="34"/>
                  </a:lnTo>
                  <a:lnTo>
                    <a:pt x="441" y="16"/>
                  </a:lnTo>
                  <a:lnTo>
                    <a:pt x="463" y="0"/>
                  </a:lnTo>
                  <a:lnTo>
                    <a:pt x="435" y="10"/>
                  </a:lnTo>
                  <a:lnTo>
                    <a:pt x="406" y="21"/>
                  </a:lnTo>
                  <a:lnTo>
                    <a:pt x="379" y="33"/>
                  </a:lnTo>
                  <a:lnTo>
                    <a:pt x="351" y="46"/>
                  </a:lnTo>
                  <a:lnTo>
                    <a:pt x="325" y="59"/>
                  </a:lnTo>
                  <a:lnTo>
                    <a:pt x="299" y="74"/>
                  </a:lnTo>
                  <a:lnTo>
                    <a:pt x="272" y="89"/>
                  </a:lnTo>
                  <a:lnTo>
                    <a:pt x="247" y="104"/>
                  </a:lnTo>
                  <a:close/>
                </a:path>
              </a:pathLst>
            </a:custGeom>
            <a:solidFill>
              <a:srgbClr val="EB9C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9" name="Freeform 70"/>
            <p:cNvSpPr>
              <a:spLocks/>
            </p:cNvSpPr>
            <p:nvPr/>
          </p:nvSpPr>
          <p:spPr bwMode="auto">
            <a:xfrm>
              <a:off x="2351" y="2037"/>
              <a:ext cx="351" cy="360"/>
            </a:xfrm>
            <a:custGeom>
              <a:avLst/>
              <a:gdLst>
                <a:gd name="T0" fmla="*/ 11 w 1755"/>
                <a:gd name="T1" fmla="*/ 5 h 1800"/>
                <a:gd name="T2" fmla="*/ 8 w 1755"/>
                <a:gd name="T3" fmla="*/ 8 h 1800"/>
                <a:gd name="T4" fmla="*/ 6 w 1755"/>
                <a:gd name="T5" fmla="*/ 12 h 1800"/>
                <a:gd name="T6" fmla="*/ 4 w 1755"/>
                <a:gd name="T7" fmla="*/ 15 h 1800"/>
                <a:gd name="T8" fmla="*/ 2 w 1755"/>
                <a:gd name="T9" fmla="*/ 19 h 1800"/>
                <a:gd name="T10" fmla="*/ 1 w 1755"/>
                <a:gd name="T11" fmla="*/ 23 h 1800"/>
                <a:gd name="T12" fmla="*/ 0 w 1755"/>
                <a:gd name="T13" fmla="*/ 27 h 1800"/>
                <a:gd name="T14" fmla="*/ 0 w 1755"/>
                <a:gd name="T15" fmla="*/ 31 h 1800"/>
                <a:gd name="T16" fmla="*/ 0 w 1755"/>
                <a:gd name="T17" fmla="*/ 38 h 1800"/>
                <a:gd name="T18" fmla="*/ 2 w 1755"/>
                <a:gd name="T19" fmla="*/ 46 h 1800"/>
                <a:gd name="T20" fmla="*/ 6 w 1755"/>
                <a:gd name="T21" fmla="*/ 53 h 1800"/>
                <a:gd name="T22" fmla="*/ 10 w 1755"/>
                <a:gd name="T23" fmla="*/ 59 h 1800"/>
                <a:gd name="T24" fmla="*/ 16 w 1755"/>
                <a:gd name="T25" fmla="*/ 64 h 1800"/>
                <a:gd name="T26" fmla="*/ 23 w 1755"/>
                <a:gd name="T27" fmla="*/ 68 h 1800"/>
                <a:gd name="T28" fmla="*/ 30 w 1755"/>
                <a:gd name="T29" fmla="*/ 71 h 1800"/>
                <a:gd name="T30" fmla="*/ 38 w 1755"/>
                <a:gd name="T31" fmla="*/ 72 h 1800"/>
                <a:gd name="T32" fmla="*/ 43 w 1755"/>
                <a:gd name="T33" fmla="*/ 72 h 1800"/>
                <a:gd name="T34" fmla="*/ 49 w 1755"/>
                <a:gd name="T35" fmla="*/ 71 h 1800"/>
                <a:gd name="T36" fmla="*/ 56 w 1755"/>
                <a:gd name="T37" fmla="*/ 69 h 1800"/>
                <a:gd name="T38" fmla="*/ 62 w 1755"/>
                <a:gd name="T39" fmla="*/ 65 h 1800"/>
                <a:gd name="T40" fmla="*/ 67 w 1755"/>
                <a:gd name="T41" fmla="*/ 61 h 1800"/>
                <a:gd name="T42" fmla="*/ 69 w 1755"/>
                <a:gd name="T43" fmla="*/ 57 h 1800"/>
                <a:gd name="T44" fmla="*/ 70 w 1755"/>
                <a:gd name="T45" fmla="*/ 54 h 1800"/>
                <a:gd name="T46" fmla="*/ 67 w 1755"/>
                <a:gd name="T47" fmla="*/ 58 h 1800"/>
                <a:gd name="T48" fmla="*/ 64 w 1755"/>
                <a:gd name="T49" fmla="*/ 60 h 1800"/>
                <a:gd name="T50" fmla="*/ 60 w 1755"/>
                <a:gd name="T51" fmla="*/ 63 h 1800"/>
                <a:gd name="T52" fmla="*/ 56 w 1755"/>
                <a:gd name="T53" fmla="*/ 65 h 1800"/>
                <a:gd name="T54" fmla="*/ 52 w 1755"/>
                <a:gd name="T55" fmla="*/ 67 h 1800"/>
                <a:gd name="T56" fmla="*/ 48 w 1755"/>
                <a:gd name="T57" fmla="*/ 68 h 1800"/>
                <a:gd name="T58" fmla="*/ 43 w 1755"/>
                <a:gd name="T59" fmla="*/ 69 h 1800"/>
                <a:gd name="T60" fmla="*/ 38 w 1755"/>
                <a:gd name="T61" fmla="*/ 69 h 1800"/>
                <a:gd name="T62" fmla="*/ 31 w 1755"/>
                <a:gd name="T63" fmla="*/ 68 h 1800"/>
                <a:gd name="T64" fmla="*/ 24 w 1755"/>
                <a:gd name="T65" fmla="*/ 66 h 1800"/>
                <a:gd name="T66" fmla="*/ 18 w 1755"/>
                <a:gd name="T67" fmla="*/ 62 h 1800"/>
                <a:gd name="T68" fmla="*/ 12 w 1755"/>
                <a:gd name="T69" fmla="*/ 57 h 1800"/>
                <a:gd name="T70" fmla="*/ 8 w 1755"/>
                <a:gd name="T71" fmla="*/ 51 h 1800"/>
                <a:gd name="T72" fmla="*/ 5 w 1755"/>
                <a:gd name="T73" fmla="*/ 45 h 1800"/>
                <a:gd name="T74" fmla="*/ 3 w 1755"/>
                <a:gd name="T75" fmla="*/ 38 h 1800"/>
                <a:gd name="T76" fmla="*/ 3 w 1755"/>
                <a:gd name="T77" fmla="*/ 31 h 1800"/>
                <a:gd name="T78" fmla="*/ 3 w 1755"/>
                <a:gd name="T79" fmla="*/ 26 h 1800"/>
                <a:gd name="T80" fmla="*/ 5 w 1755"/>
                <a:gd name="T81" fmla="*/ 21 h 1800"/>
                <a:gd name="T82" fmla="*/ 6 w 1755"/>
                <a:gd name="T83" fmla="*/ 17 h 1800"/>
                <a:gd name="T84" fmla="*/ 9 w 1755"/>
                <a:gd name="T85" fmla="*/ 12 h 1800"/>
                <a:gd name="T86" fmla="*/ 12 w 1755"/>
                <a:gd name="T87" fmla="*/ 8 h 1800"/>
                <a:gd name="T88" fmla="*/ 15 w 1755"/>
                <a:gd name="T89" fmla="*/ 5 h 1800"/>
                <a:gd name="T90" fmla="*/ 19 w 1755"/>
                <a:gd name="T91" fmla="*/ 2 h 1800"/>
                <a:gd name="T92" fmla="*/ 21 w 1755"/>
                <a:gd name="T93" fmla="*/ 0 h 1800"/>
                <a:gd name="T94" fmla="*/ 16 w 1755"/>
                <a:gd name="T95" fmla="*/ 2 h 180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755"/>
                <a:gd name="T145" fmla="*/ 0 h 1800"/>
                <a:gd name="T146" fmla="*/ 1755 w 1755"/>
                <a:gd name="T147" fmla="*/ 1800 h 180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755" h="1800">
                  <a:moveTo>
                    <a:pt x="317" y="78"/>
                  </a:moveTo>
                  <a:lnTo>
                    <a:pt x="299" y="96"/>
                  </a:lnTo>
                  <a:lnTo>
                    <a:pt x="281" y="113"/>
                  </a:lnTo>
                  <a:lnTo>
                    <a:pt x="265" y="132"/>
                  </a:lnTo>
                  <a:lnTo>
                    <a:pt x="248" y="150"/>
                  </a:lnTo>
                  <a:lnTo>
                    <a:pt x="232" y="169"/>
                  </a:lnTo>
                  <a:lnTo>
                    <a:pt x="215" y="189"/>
                  </a:lnTo>
                  <a:lnTo>
                    <a:pt x="200" y="209"/>
                  </a:lnTo>
                  <a:lnTo>
                    <a:pt x="186" y="228"/>
                  </a:lnTo>
                  <a:lnTo>
                    <a:pt x="171" y="249"/>
                  </a:lnTo>
                  <a:lnTo>
                    <a:pt x="157" y="270"/>
                  </a:lnTo>
                  <a:lnTo>
                    <a:pt x="144" y="291"/>
                  </a:lnTo>
                  <a:lnTo>
                    <a:pt x="132" y="313"/>
                  </a:lnTo>
                  <a:lnTo>
                    <a:pt x="119" y="335"/>
                  </a:lnTo>
                  <a:lnTo>
                    <a:pt x="108" y="357"/>
                  </a:lnTo>
                  <a:lnTo>
                    <a:pt x="97" y="380"/>
                  </a:lnTo>
                  <a:lnTo>
                    <a:pt x="86" y="403"/>
                  </a:lnTo>
                  <a:lnTo>
                    <a:pt x="76" y="426"/>
                  </a:lnTo>
                  <a:lnTo>
                    <a:pt x="66" y="449"/>
                  </a:lnTo>
                  <a:lnTo>
                    <a:pt x="57" y="473"/>
                  </a:lnTo>
                  <a:lnTo>
                    <a:pt x="50" y="497"/>
                  </a:lnTo>
                  <a:lnTo>
                    <a:pt x="42" y="521"/>
                  </a:lnTo>
                  <a:lnTo>
                    <a:pt x="35" y="547"/>
                  </a:lnTo>
                  <a:lnTo>
                    <a:pt x="29" y="572"/>
                  </a:lnTo>
                  <a:lnTo>
                    <a:pt x="23" y="596"/>
                  </a:lnTo>
                  <a:lnTo>
                    <a:pt x="18" y="622"/>
                  </a:lnTo>
                  <a:lnTo>
                    <a:pt x="13" y="648"/>
                  </a:lnTo>
                  <a:lnTo>
                    <a:pt x="9" y="674"/>
                  </a:lnTo>
                  <a:lnTo>
                    <a:pt x="7" y="699"/>
                  </a:lnTo>
                  <a:lnTo>
                    <a:pt x="4" y="725"/>
                  </a:lnTo>
                  <a:lnTo>
                    <a:pt x="2" y="752"/>
                  </a:lnTo>
                  <a:lnTo>
                    <a:pt x="1" y="779"/>
                  </a:lnTo>
                  <a:lnTo>
                    <a:pt x="0" y="806"/>
                  </a:lnTo>
                  <a:lnTo>
                    <a:pt x="2" y="857"/>
                  </a:lnTo>
                  <a:lnTo>
                    <a:pt x="6" y="908"/>
                  </a:lnTo>
                  <a:lnTo>
                    <a:pt x="12" y="957"/>
                  </a:lnTo>
                  <a:lnTo>
                    <a:pt x="21" y="1006"/>
                  </a:lnTo>
                  <a:lnTo>
                    <a:pt x="32" y="1055"/>
                  </a:lnTo>
                  <a:lnTo>
                    <a:pt x="45" y="1102"/>
                  </a:lnTo>
                  <a:lnTo>
                    <a:pt x="61" y="1148"/>
                  </a:lnTo>
                  <a:lnTo>
                    <a:pt x="79" y="1193"/>
                  </a:lnTo>
                  <a:lnTo>
                    <a:pt x="99" y="1237"/>
                  </a:lnTo>
                  <a:lnTo>
                    <a:pt x="121" y="1280"/>
                  </a:lnTo>
                  <a:lnTo>
                    <a:pt x="145" y="1321"/>
                  </a:lnTo>
                  <a:lnTo>
                    <a:pt x="170" y="1362"/>
                  </a:lnTo>
                  <a:lnTo>
                    <a:pt x="198" y="1400"/>
                  </a:lnTo>
                  <a:lnTo>
                    <a:pt x="227" y="1439"/>
                  </a:lnTo>
                  <a:lnTo>
                    <a:pt x="259" y="1474"/>
                  </a:lnTo>
                  <a:lnTo>
                    <a:pt x="292" y="1509"/>
                  </a:lnTo>
                  <a:lnTo>
                    <a:pt x="326" y="1542"/>
                  </a:lnTo>
                  <a:lnTo>
                    <a:pt x="362" y="1573"/>
                  </a:lnTo>
                  <a:lnTo>
                    <a:pt x="400" y="1602"/>
                  </a:lnTo>
                  <a:lnTo>
                    <a:pt x="439" y="1631"/>
                  </a:lnTo>
                  <a:lnTo>
                    <a:pt x="480" y="1656"/>
                  </a:lnTo>
                  <a:lnTo>
                    <a:pt x="521" y="1680"/>
                  </a:lnTo>
                  <a:lnTo>
                    <a:pt x="564" y="1702"/>
                  </a:lnTo>
                  <a:lnTo>
                    <a:pt x="608" y="1722"/>
                  </a:lnTo>
                  <a:lnTo>
                    <a:pt x="653" y="1739"/>
                  </a:lnTo>
                  <a:lnTo>
                    <a:pt x="699" y="1756"/>
                  </a:lnTo>
                  <a:lnTo>
                    <a:pt x="746" y="1769"/>
                  </a:lnTo>
                  <a:lnTo>
                    <a:pt x="795" y="1780"/>
                  </a:lnTo>
                  <a:lnTo>
                    <a:pt x="844" y="1789"/>
                  </a:lnTo>
                  <a:lnTo>
                    <a:pt x="893" y="1795"/>
                  </a:lnTo>
                  <a:lnTo>
                    <a:pt x="944" y="1799"/>
                  </a:lnTo>
                  <a:lnTo>
                    <a:pt x="995" y="1800"/>
                  </a:lnTo>
                  <a:lnTo>
                    <a:pt x="1018" y="1800"/>
                  </a:lnTo>
                  <a:lnTo>
                    <a:pt x="1043" y="1799"/>
                  </a:lnTo>
                  <a:lnTo>
                    <a:pt x="1066" y="1798"/>
                  </a:lnTo>
                  <a:lnTo>
                    <a:pt x="1089" y="1795"/>
                  </a:lnTo>
                  <a:lnTo>
                    <a:pt x="1135" y="1790"/>
                  </a:lnTo>
                  <a:lnTo>
                    <a:pt x="1180" y="1783"/>
                  </a:lnTo>
                  <a:lnTo>
                    <a:pt x="1225" y="1773"/>
                  </a:lnTo>
                  <a:lnTo>
                    <a:pt x="1269" y="1762"/>
                  </a:lnTo>
                  <a:lnTo>
                    <a:pt x="1311" y="1749"/>
                  </a:lnTo>
                  <a:lnTo>
                    <a:pt x="1353" y="1734"/>
                  </a:lnTo>
                  <a:lnTo>
                    <a:pt x="1395" y="1716"/>
                  </a:lnTo>
                  <a:lnTo>
                    <a:pt x="1435" y="1698"/>
                  </a:lnTo>
                  <a:lnTo>
                    <a:pt x="1474" y="1677"/>
                  </a:lnTo>
                  <a:lnTo>
                    <a:pt x="1512" y="1655"/>
                  </a:lnTo>
                  <a:lnTo>
                    <a:pt x="1550" y="1631"/>
                  </a:lnTo>
                  <a:lnTo>
                    <a:pt x="1586" y="1606"/>
                  </a:lnTo>
                  <a:lnTo>
                    <a:pt x="1621" y="1579"/>
                  </a:lnTo>
                  <a:lnTo>
                    <a:pt x="1654" y="1551"/>
                  </a:lnTo>
                  <a:lnTo>
                    <a:pt x="1669" y="1524"/>
                  </a:lnTo>
                  <a:lnTo>
                    <a:pt x="1683" y="1498"/>
                  </a:lnTo>
                  <a:lnTo>
                    <a:pt x="1698" y="1472"/>
                  </a:lnTo>
                  <a:lnTo>
                    <a:pt x="1711" y="1444"/>
                  </a:lnTo>
                  <a:lnTo>
                    <a:pt x="1723" y="1417"/>
                  </a:lnTo>
                  <a:lnTo>
                    <a:pt x="1734" y="1388"/>
                  </a:lnTo>
                  <a:lnTo>
                    <a:pt x="1745" y="1360"/>
                  </a:lnTo>
                  <a:lnTo>
                    <a:pt x="1755" y="1331"/>
                  </a:lnTo>
                  <a:lnTo>
                    <a:pt x="1738" y="1353"/>
                  </a:lnTo>
                  <a:lnTo>
                    <a:pt x="1722" y="1375"/>
                  </a:lnTo>
                  <a:lnTo>
                    <a:pt x="1704" y="1396"/>
                  </a:lnTo>
                  <a:lnTo>
                    <a:pt x="1687" y="1417"/>
                  </a:lnTo>
                  <a:lnTo>
                    <a:pt x="1668" y="1438"/>
                  </a:lnTo>
                  <a:lnTo>
                    <a:pt x="1649" y="1457"/>
                  </a:lnTo>
                  <a:lnTo>
                    <a:pt x="1630" y="1476"/>
                  </a:lnTo>
                  <a:lnTo>
                    <a:pt x="1610" y="1495"/>
                  </a:lnTo>
                  <a:lnTo>
                    <a:pt x="1589" y="1512"/>
                  </a:lnTo>
                  <a:lnTo>
                    <a:pt x="1568" y="1530"/>
                  </a:lnTo>
                  <a:lnTo>
                    <a:pt x="1546" y="1546"/>
                  </a:lnTo>
                  <a:lnTo>
                    <a:pt x="1524" y="1563"/>
                  </a:lnTo>
                  <a:lnTo>
                    <a:pt x="1501" y="1578"/>
                  </a:lnTo>
                  <a:lnTo>
                    <a:pt x="1478" y="1592"/>
                  </a:lnTo>
                  <a:lnTo>
                    <a:pt x="1454" y="1607"/>
                  </a:lnTo>
                  <a:lnTo>
                    <a:pt x="1430" y="1620"/>
                  </a:lnTo>
                  <a:lnTo>
                    <a:pt x="1406" y="1633"/>
                  </a:lnTo>
                  <a:lnTo>
                    <a:pt x="1381" y="1645"/>
                  </a:lnTo>
                  <a:lnTo>
                    <a:pt x="1355" y="1656"/>
                  </a:lnTo>
                  <a:lnTo>
                    <a:pt x="1330" y="1667"/>
                  </a:lnTo>
                  <a:lnTo>
                    <a:pt x="1304" y="1676"/>
                  </a:lnTo>
                  <a:lnTo>
                    <a:pt x="1277" y="1686"/>
                  </a:lnTo>
                  <a:lnTo>
                    <a:pt x="1250" y="1693"/>
                  </a:lnTo>
                  <a:lnTo>
                    <a:pt x="1223" y="1701"/>
                  </a:lnTo>
                  <a:lnTo>
                    <a:pt x="1195" y="1708"/>
                  </a:lnTo>
                  <a:lnTo>
                    <a:pt x="1168" y="1713"/>
                  </a:lnTo>
                  <a:lnTo>
                    <a:pt x="1139" y="1717"/>
                  </a:lnTo>
                  <a:lnTo>
                    <a:pt x="1111" y="1722"/>
                  </a:lnTo>
                  <a:lnTo>
                    <a:pt x="1082" y="1725"/>
                  </a:lnTo>
                  <a:lnTo>
                    <a:pt x="1054" y="1727"/>
                  </a:lnTo>
                  <a:lnTo>
                    <a:pt x="1024" y="1728"/>
                  </a:lnTo>
                  <a:lnTo>
                    <a:pt x="995" y="1730"/>
                  </a:lnTo>
                  <a:lnTo>
                    <a:pt x="947" y="1728"/>
                  </a:lnTo>
                  <a:lnTo>
                    <a:pt x="901" y="1724"/>
                  </a:lnTo>
                  <a:lnTo>
                    <a:pt x="854" y="1719"/>
                  </a:lnTo>
                  <a:lnTo>
                    <a:pt x="809" y="1711"/>
                  </a:lnTo>
                  <a:lnTo>
                    <a:pt x="764" y="1700"/>
                  </a:lnTo>
                  <a:lnTo>
                    <a:pt x="720" y="1688"/>
                  </a:lnTo>
                  <a:lnTo>
                    <a:pt x="677" y="1674"/>
                  </a:lnTo>
                  <a:lnTo>
                    <a:pt x="636" y="1656"/>
                  </a:lnTo>
                  <a:lnTo>
                    <a:pt x="595" y="1638"/>
                  </a:lnTo>
                  <a:lnTo>
                    <a:pt x="555" y="1618"/>
                  </a:lnTo>
                  <a:lnTo>
                    <a:pt x="516" y="1596"/>
                  </a:lnTo>
                  <a:lnTo>
                    <a:pt x="479" y="1571"/>
                  </a:lnTo>
                  <a:lnTo>
                    <a:pt x="442" y="1545"/>
                  </a:lnTo>
                  <a:lnTo>
                    <a:pt x="407" y="1518"/>
                  </a:lnTo>
                  <a:lnTo>
                    <a:pt x="374" y="1489"/>
                  </a:lnTo>
                  <a:lnTo>
                    <a:pt x="343" y="1458"/>
                  </a:lnTo>
                  <a:lnTo>
                    <a:pt x="312" y="1427"/>
                  </a:lnTo>
                  <a:lnTo>
                    <a:pt x="282" y="1393"/>
                  </a:lnTo>
                  <a:lnTo>
                    <a:pt x="255" y="1359"/>
                  </a:lnTo>
                  <a:lnTo>
                    <a:pt x="230" y="1322"/>
                  </a:lnTo>
                  <a:lnTo>
                    <a:pt x="205" y="1285"/>
                  </a:lnTo>
                  <a:lnTo>
                    <a:pt x="184" y="1246"/>
                  </a:lnTo>
                  <a:lnTo>
                    <a:pt x="163" y="1206"/>
                  </a:lnTo>
                  <a:lnTo>
                    <a:pt x="144" y="1165"/>
                  </a:lnTo>
                  <a:lnTo>
                    <a:pt x="128" y="1124"/>
                  </a:lnTo>
                  <a:lnTo>
                    <a:pt x="113" y="1080"/>
                  </a:lnTo>
                  <a:lnTo>
                    <a:pt x="101" y="1036"/>
                  </a:lnTo>
                  <a:lnTo>
                    <a:pt x="90" y="992"/>
                  </a:lnTo>
                  <a:lnTo>
                    <a:pt x="83" y="946"/>
                  </a:lnTo>
                  <a:lnTo>
                    <a:pt x="77" y="900"/>
                  </a:lnTo>
                  <a:lnTo>
                    <a:pt x="73" y="854"/>
                  </a:lnTo>
                  <a:lnTo>
                    <a:pt x="72" y="806"/>
                  </a:lnTo>
                  <a:lnTo>
                    <a:pt x="73" y="774"/>
                  </a:lnTo>
                  <a:lnTo>
                    <a:pt x="74" y="742"/>
                  </a:lnTo>
                  <a:lnTo>
                    <a:pt x="77" y="710"/>
                  </a:lnTo>
                  <a:lnTo>
                    <a:pt x="80" y="678"/>
                  </a:lnTo>
                  <a:lnTo>
                    <a:pt x="86" y="648"/>
                  </a:lnTo>
                  <a:lnTo>
                    <a:pt x="91" y="617"/>
                  </a:lnTo>
                  <a:lnTo>
                    <a:pt x="98" y="586"/>
                  </a:lnTo>
                  <a:lnTo>
                    <a:pt x="106" y="556"/>
                  </a:lnTo>
                  <a:lnTo>
                    <a:pt x="114" y="527"/>
                  </a:lnTo>
                  <a:lnTo>
                    <a:pt x="124" y="497"/>
                  </a:lnTo>
                  <a:lnTo>
                    <a:pt x="135" y="469"/>
                  </a:lnTo>
                  <a:lnTo>
                    <a:pt x="147" y="440"/>
                  </a:lnTo>
                  <a:lnTo>
                    <a:pt x="159" y="413"/>
                  </a:lnTo>
                  <a:lnTo>
                    <a:pt x="173" y="385"/>
                  </a:lnTo>
                  <a:lnTo>
                    <a:pt x="187" y="359"/>
                  </a:lnTo>
                  <a:lnTo>
                    <a:pt x="202" y="333"/>
                  </a:lnTo>
                  <a:lnTo>
                    <a:pt x="219" y="306"/>
                  </a:lnTo>
                  <a:lnTo>
                    <a:pt x="235" y="281"/>
                  </a:lnTo>
                  <a:lnTo>
                    <a:pt x="253" y="257"/>
                  </a:lnTo>
                  <a:lnTo>
                    <a:pt x="271" y="233"/>
                  </a:lnTo>
                  <a:lnTo>
                    <a:pt x="290" y="210"/>
                  </a:lnTo>
                  <a:lnTo>
                    <a:pt x="310" y="187"/>
                  </a:lnTo>
                  <a:lnTo>
                    <a:pt x="331" y="165"/>
                  </a:lnTo>
                  <a:lnTo>
                    <a:pt x="351" y="144"/>
                  </a:lnTo>
                  <a:lnTo>
                    <a:pt x="373" y="123"/>
                  </a:lnTo>
                  <a:lnTo>
                    <a:pt x="396" y="103"/>
                  </a:lnTo>
                  <a:lnTo>
                    <a:pt x="419" y="83"/>
                  </a:lnTo>
                  <a:lnTo>
                    <a:pt x="444" y="66"/>
                  </a:lnTo>
                  <a:lnTo>
                    <a:pt x="468" y="48"/>
                  </a:lnTo>
                  <a:lnTo>
                    <a:pt x="493" y="31"/>
                  </a:lnTo>
                  <a:lnTo>
                    <a:pt x="518" y="15"/>
                  </a:lnTo>
                  <a:lnTo>
                    <a:pt x="544" y="0"/>
                  </a:lnTo>
                  <a:lnTo>
                    <a:pt x="515" y="7"/>
                  </a:lnTo>
                  <a:lnTo>
                    <a:pt x="485" y="14"/>
                  </a:lnTo>
                  <a:lnTo>
                    <a:pt x="457" y="23"/>
                  </a:lnTo>
                  <a:lnTo>
                    <a:pt x="428" y="33"/>
                  </a:lnTo>
                  <a:lnTo>
                    <a:pt x="400" y="43"/>
                  </a:lnTo>
                  <a:lnTo>
                    <a:pt x="372" y="54"/>
                  </a:lnTo>
                  <a:lnTo>
                    <a:pt x="345" y="66"/>
                  </a:lnTo>
                  <a:lnTo>
                    <a:pt x="317" y="78"/>
                  </a:lnTo>
                  <a:close/>
                </a:path>
              </a:pathLst>
            </a:custGeom>
            <a:solidFill>
              <a:srgbClr val="EB9E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0" name="Freeform 71"/>
            <p:cNvSpPr>
              <a:spLocks/>
            </p:cNvSpPr>
            <p:nvPr/>
          </p:nvSpPr>
          <p:spPr bwMode="auto">
            <a:xfrm>
              <a:off x="2358" y="2033"/>
              <a:ext cx="350" cy="357"/>
            </a:xfrm>
            <a:custGeom>
              <a:avLst/>
              <a:gdLst>
                <a:gd name="T0" fmla="*/ 13 w 1749"/>
                <a:gd name="T1" fmla="*/ 4 h 1785"/>
                <a:gd name="T2" fmla="*/ 10 w 1749"/>
                <a:gd name="T3" fmla="*/ 7 h 1785"/>
                <a:gd name="T4" fmla="*/ 7 w 1749"/>
                <a:gd name="T5" fmla="*/ 11 h 1785"/>
                <a:gd name="T6" fmla="*/ 5 w 1749"/>
                <a:gd name="T7" fmla="*/ 14 h 1785"/>
                <a:gd name="T8" fmla="*/ 3 w 1749"/>
                <a:gd name="T9" fmla="*/ 18 h 1785"/>
                <a:gd name="T10" fmla="*/ 1 w 1749"/>
                <a:gd name="T11" fmla="*/ 23 h 1785"/>
                <a:gd name="T12" fmla="*/ 0 w 1749"/>
                <a:gd name="T13" fmla="*/ 27 h 1785"/>
                <a:gd name="T14" fmla="*/ 0 w 1749"/>
                <a:gd name="T15" fmla="*/ 32 h 1785"/>
                <a:gd name="T16" fmla="*/ 0 w 1749"/>
                <a:gd name="T17" fmla="*/ 39 h 1785"/>
                <a:gd name="T18" fmla="*/ 2 w 1749"/>
                <a:gd name="T19" fmla="*/ 46 h 1785"/>
                <a:gd name="T20" fmla="*/ 6 w 1749"/>
                <a:gd name="T21" fmla="*/ 53 h 1785"/>
                <a:gd name="T22" fmla="*/ 10 w 1749"/>
                <a:gd name="T23" fmla="*/ 59 h 1785"/>
                <a:gd name="T24" fmla="*/ 15 w 1749"/>
                <a:gd name="T25" fmla="*/ 64 h 1785"/>
                <a:gd name="T26" fmla="*/ 22 w 1749"/>
                <a:gd name="T27" fmla="*/ 68 h 1785"/>
                <a:gd name="T28" fmla="*/ 29 w 1749"/>
                <a:gd name="T29" fmla="*/ 70 h 1785"/>
                <a:gd name="T30" fmla="*/ 36 w 1749"/>
                <a:gd name="T31" fmla="*/ 71 h 1785"/>
                <a:gd name="T32" fmla="*/ 42 w 1749"/>
                <a:gd name="T33" fmla="*/ 71 h 1785"/>
                <a:gd name="T34" fmla="*/ 46 w 1749"/>
                <a:gd name="T35" fmla="*/ 71 h 1785"/>
                <a:gd name="T36" fmla="*/ 50 w 1749"/>
                <a:gd name="T37" fmla="*/ 70 h 1785"/>
                <a:gd name="T38" fmla="*/ 53 w 1749"/>
                <a:gd name="T39" fmla="*/ 68 h 1785"/>
                <a:gd name="T40" fmla="*/ 57 w 1749"/>
                <a:gd name="T41" fmla="*/ 67 h 1785"/>
                <a:gd name="T42" fmla="*/ 60 w 1749"/>
                <a:gd name="T43" fmla="*/ 64 h 1785"/>
                <a:gd name="T44" fmla="*/ 63 w 1749"/>
                <a:gd name="T45" fmla="*/ 62 h 1785"/>
                <a:gd name="T46" fmla="*/ 66 w 1749"/>
                <a:gd name="T47" fmla="*/ 59 h 1785"/>
                <a:gd name="T48" fmla="*/ 68 w 1749"/>
                <a:gd name="T49" fmla="*/ 55 h 1785"/>
                <a:gd name="T50" fmla="*/ 70 w 1749"/>
                <a:gd name="T51" fmla="*/ 50 h 1785"/>
                <a:gd name="T52" fmla="*/ 68 w 1749"/>
                <a:gd name="T53" fmla="*/ 52 h 1785"/>
                <a:gd name="T54" fmla="*/ 65 w 1749"/>
                <a:gd name="T55" fmla="*/ 56 h 1785"/>
                <a:gd name="T56" fmla="*/ 62 w 1749"/>
                <a:gd name="T57" fmla="*/ 60 h 1785"/>
                <a:gd name="T58" fmla="*/ 58 w 1749"/>
                <a:gd name="T59" fmla="*/ 63 h 1785"/>
                <a:gd name="T60" fmla="*/ 54 w 1749"/>
                <a:gd name="T61" fmla="*/ 65 h 1785"/>
                <a:gd name="T62" fmla="*/ 49 w 1749"/>
                <a:gd name="T63" fmla="*/ 67 h 1785"/>
                <a:gd name="T64" fmla="*/ 45 w 1749"/>
                <a:gd name="T65" fmla="*/ 68 h 1785"/>
                <a:gd name="T66" fmla="*/ 40 w 1749"/>
                <a:gd name="T67" fmla="*/ 69 h 1785"/>
                <a:gd name="T68" fmla="*/ 33 w 1749"/>
                <a:gd name="T69" fmla="*/ 68 h 1785"/>
                <a:gd name="T70" fmla="*/ 26 w 1749"/>
                <a:gd name="T71" fmla="*/ 66 h 1785"/>
                <a:gd name="T72" fmla="*/ 20 w 1749"/>
                <a:gd name="T73" fmla="*/ 63 h 1785"/>
                <a:gd name="T74" fmla="*/ 15 w 1749"/>
                <a:gd name="T75" fmla="*/ 59 h 1785"/>
                <a:gd name="T76" fmla="*/ 10 w 1749"/>
                <a:gd name="T77" fmla="*/ 54 h 1785"/>
                <a:gd name="T78" fmla="*/ 6 w 1749"/>
                <a:gd name="T79" fmla="*/ 48 h 1785"/>
                <a:gd name="T80" fmla="*/ 4 w 1749"/>
                <a:gd name="T81" fmla="*/ 42 h 1785"/>
                <a:gd name="T82" fmla="*/ 3 w 1749"/>
                <a:gd name="T83" fmla="*/ 35 h 1785"/>
                <a:gd name="T84" fmla="*/ 3 w 1749"/>
                <a:gd name="T85" fmla="*/ 29 h 1785"/>
                <a:gd name="T86" fmla="*/ 4 w 1749"/>
                <a:gd name="T87" fmla="*/ 24 h 1785"/>
                <a:gd name="T88" fmla="*/ 6 w 1749"/>
                <a:gd name="T89" fmla="*/ 19 h 1785"/>
                <a:gd name="T90" fmla="*/ 8 w 1749"/>
                <a:gd name="T91" fmla="*/ 14 h 1785"/>
                <a:gd name="T92" fmla="*/ 12 w 1749"/>
                <a:gd name="T93" fmla="*/ 10 h 1785"/>
                <a:gd name="T94" fmla="*/ 15 w 1749"/>
                <a:gd name="T95" fmla="*/ 6 h 1785"/>
                <a:gd name="T96" fmla="*/ 19 w 1749"/>
                <a:gd name="T97" fmla="*/ 3 h 1785"/>
                <a:gd name="T98" fmla="*/ 24 w 1749"/>
                <a:gd name="T99" fmla="*/ 1 h 1785"/>
                <a:gd name="T100" fmla="*/ 22 w 1749"/>
                <a:gd name="T101" fmla="*/ 1 h 1785"/>
                <a:gd name="T102" fmla="*/ 17 w 1749"/>
                <a:gd name="T103" fmla="*/ 2 h 178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749"/>
                <a:gd name="T157" fmla="*/ 0 h 1785"/>
                <a:gd name="T158" fmla="*/ 1749 w 1749"/>
                <a:gd name="T159" fmla="*/ 1785 h 178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749" h="1785">
                  <a:moveTo>
                    <a:pt x="392" y="53"/>
                  </a:moveTo>
                  <a:lnTo>
                    <a:pt x="370" y="69"/>
                  </a:lnTo>
                  <a:lnTo>
                    <a:pt x="348" y="87"/>
                  </a:lnTo>
                  <a:lnTo>
                    <a:pt x="327" y="105"/>
                  </a:lnTo>
                  <a:lnTo>
                    <a:pt x="307" y="123"/>
                  </a:lnTo>
                  <a:lnTo>
                    <a:pt x="287" y="142"/>
                  </a:lnTo>
                  <a:lnTo>
                    <a:pt x="267" y="162"/>
                  </a:lnTo>
                  <a:lnTo>
                    <a:pt x="248" y="181"/>
                  </a:lnTo>
                  <a:lnTo>
                    <a:pt x="231" y="202"/>
                  </a:lnTo>
                  <a:lnTo>
                    <a:pt x="213" y="224"/>
                  </a:lnTo>
                  <a:lnTo>
                    <a:pt x="196" y="245"/>
                  </a:lnTo>
                  <a:lnTo>
                    <a:pt x="179" y="268"/>
                  </a:lnTo>
                  <a:lnTo>
                    <a:pt x="164" y="290"/>
                  </a:lnTo>
                  <a:lnTo>
                    <a:pt x="149" y="313"/>
                  </a:lnTo>
                  <a:lnTo>
                    <a:pt x="134" y="337"/>
                  </a:lnTo>
                  <a:lnTo>
                    <a:pt x="120" y="361"/>
                  </a:lnTo>
                  <a:lnTo>
                    <a:pt x="107" y="385"/>
                  </a:lnTo>
                  <a:lnTo>
                    <a:pt x="95" y="411"/>
                  </a:lnTo>
                  <a:lnTo>
                    <a:pt x="83" y="436"/>
                  </a:lnTo>
                  <a:lnTo>
                    <a:pt x="72" y="461"/>
                  </a:lnTo>
                  <a:lnTo>
                    <a:pt x="62" y="488"/>
                  </a:lnTo>
                  <a:lnTo>
                    <a:pt x="52" y="514"/>
                  </a:lnTo>
                  <a:lnTo>
                    <a:pt x="43" y="541"/>
                  </a:lnTo>
                  <a:lnTo>
                    <a:pt x="36" y="568"/>
                  </a:lnTo>
                  <a:lnTo>
                    <a:pt x="28" y="595"/>
                  </a:lnTo>
                  <a:lnTo>
                    <a:pt x="21" y="624"/>
                  </a:lnTo>
                  <a:lnTo>
                    <a:pt x="16" y="651"/>
                  </a:lnTo>
                  <a:lnTo>
                    <a:pt x="11" y="680"/>
                  </a:lnTo>
                  <a:lnTo>
                    <a:pt x="7" y="708"/>
                  </a:lnTo>
                  <a:lnTo>
                    <a:pt x="4" y="738"/>
                  </a:lnTo>
                  <a:lnTo>
                    <a:pt x="2" y="766"/>
                  </a:lnTo>
                  <a:lnTo>
                    <a:pt x="0" y="796"/>
                  </a:lnTo>
                  <a:lnTo>
                    <a:pt x="0" y="826"/>
                  </a:lnTo>
                  <a:lnTo>
                    <a:pt x="2" y="875"/>
                  </a:lnTo>
                  <a:lnTo>
                    <a:pt x="5" y="924"/>
                  </a:lnTo>
                  <a:lnTo>
                    <a:pt x="11" y="971"/>
                  </a:lnTo>
                  <a:lnTo>
                    <a:pt x="20" y="1019"/>
                  </a:lnTo>
                  <a:lnTo>
                    <a:pt x="30" y="1066"/>
                  </a:lnTo>
                  <a:lnTo>
                    <a:pt x="43" y="1111"/>
                  </a:lnTo>
                  <a:lnTo>
                    <a:pt x="59" y="1156"/>
                  </a:lnTo>
                  <a:lnTo>
                    <a:pt x="75" y="1199"/>
                  </a:lnTo>
                  <a:lnTo>
                    <a:pt x="95" y="1241"/>
                  </a:lnTo>
                  <a:lnTo>
                    <a:pt x="116" y="1283"/>
                  </a:lnTo>
                  <a:lnTo>
                    <a:pt x="139" y="1323"/>
                  </a:lnTo>
                  <a:lnTo>
                    <a:pt x="164" y="1362"/>
                  </a:lnTo>
                  <a:lnTo>
                    <a:pt x="190" y="1399"/>
                  </a:lnTo>
                  <a:lnTo>
                    <a:pt x="219" y="1436"/>
                  </a:lnTo>
                  <a:lnTo>
                    <a:pt x="250" y="1471"/>
                  </a:lnTo>
                  <a:lnTo>
                    <a:pt x="281" y="1504"/>
                  </a:lnTo>
                  <a:lnTo>
                    <a:pt x="314" y="1536"/>
                  </a:lnTo>
                  <a:lnTo>
                    <a:pt x="349" y="1565"/>
                  </a:lnTo>
                  <a:lnTo>
                    <a:pt x="386" y="1594"/>
                  </a:lnTo>
                  <a:lnTo>
                    <a:pt x="423" y="1621"/>
                  </a:lnTo>
                  <a:lnTo>
                    <a:pt x="462" y="1645"/>
                  </a:lnTo>
                  <a:lnTo>
                    <a:pt x="502" y="1669"/>
                  </a:lnTo>
                  <a:lnTo>
                    <a:pt x="544" y="1690"/>
                  </a:lnTo>
                  <a:lnTo>
                    <a:pt x="586" y="1709"/>
                  </a:lnTo>
                  <a:lnTo>
                    <a:pt x="629" y="1726"/>
                  </a:lnTo>
                  <a:lnTo>
                    <a:pt x="674" y="1742"/>
                  </a:lnTo>
                  <a:lnTo>
                    <a:pt x="719" y="1754"/>
                  </a:lnTo>
                  <a:lnTo>
                    <a:pt x="766" y="1765"/>
                  </a:lnTo>
                  <a:lnTo>
                    <a:pt x="814" y="1774"/>
                  </a:lnTo>
                  <a:lnTo>
                    <a:pt x="861" y="1779"/>
                  </a:lnTo>
                  <a:lnTo>
                    <a:pt x="910" y="1784"/>
                  </a:lnTo>
                  <a:lnTo>
                    <a:pt x="959" y="1785"/>
                  </a:lnTo>
                  <a:lnTo>
                    <a:pt x="986" y="1785"/>
                  </a:lnTo>
                  <a:lnTo>
                    <a:pt x="1012" y="1784"/>
                  </a:lnTo>
                  <a:lnTo>
                    <a:pt x="1038" y="1781"/>
                  </a:lnTo>
                  <a:lnTo>
                    <a:pt x="1064" y="1779"/>
                  </a:lnTo>
                  <a:lnTo>
                    <a:pt x="1090" y="1776"/>
                  </a:lnTo>
                  <a:lnTo>
                    <a:pt x="1115" y="1771"/>
                  </a:lnTo>
                  <a:lnTo>
                    <a:pt x="1140" y="1767"/>
                  </a:lnTo>
                  <a:lnTo>
                    <a:pt x="1166" y="1763"/>
                  </a:lnTo>
                  <a:lnTo>
                    <a:pt x="1191" y="1756"/>
                  </a:lnTo>
                  <a:lnTo>
                    <a:pt x="1215" y="1750"/>
                  </a:lnTo>
                  <a:lnTo>
                    <a:pt x="1240" y="1743"/>
                  </a:lnTo>
                  <a:lnTo>
                    <a:pt x="1264" y="1735"/>
                  </a:lnTo>
                  <a:lnTo>
                    <a:pt x="1287" y="1726"/>
                  </a:lnTo>
                  <a:lnTo>
                    <a:pt x="1312" y="1718"/>
                  </a:lnTo>
                  <a:lnTo>
                    <a:pt x="1335" y="1708"/>
                  </a:lnTo>
                  <a:lnTo>
                    <a:pt x="1358" y="1698"/>
                  </a:lnTo>
                  <a:lnTo>
                    <a:pt x="1380" y="1687"/>
                  </a:lnTo>
                  <a:lnTo>
                    <a:pt x="1403" y="1676"/>
                  </a:lnTo>
                  <a:lnTo>
                    <a:pt x="1425" y="1664"/>
                  </a:lnTo>
                  <a:lnTo>
                    <a:pt x="1445" y="1652"/>
                  </a:lnTo>
                  <a:lnTo>
                    <a:pt x="1467" y="1639"/>
                  </a:lnTo>
                  <a:lnTo>
                    <a:pt x="1488" y="1626"/>
                  </a:lnTo>
                  <a:lnTo>
                    <a:pt x="1508" y="1611"/>
                  </a:lnTo>
                  <a:lnTo>
                    <a:pt x="1529" y="1597"/>
                  </a:lnTo>
                  <a:lnTo>
                    <a:pt x="1548" y="1583"/>
                  </a:lnTo>
                  <a:lnTo>
                    <a:pt x="1567" y="1566"/>
                  </a:lnTo>
                  <a:lnTo>
                    <a:pt x="1586" y="1551"/>
                  </a:lnTo>
                  <a:lnTo>
                    <a:pt x="1605" y="1534"/>
                  </a:lnTo>
                  <a:lnTo>
                    <a:pt x="1623" y="1518"/>
                  </a:lnTo>
                  <a:lnTo>
                    <a:pt x="1641" y="1500"/>
                  </a:lnTo>
                  <a:lnTo>
                    <a:pt x="1657" y="1483"/>
                  </a:lnTo>
                  <a:lnTo>
                    <a:pt x="1675" y="1464"/>
                  </a:lnTo>
                  <a:lnTo>
                    <a:pt x="1687" y="1437"/>
                  </a:lnTo>
                  <a:lnTo>
                    <a:pt x="1698" y="1408"/>
                  </a:lnTo>
                  <a:lnTo>
                    <a:pt x="1709" y="1380"/>
                  </a:lnTo>
                  <a:lnTo>
                    <a:pt x="1719" y="1350"/>
                  </a:lnTo>
                  <a:lnTo>
                    <a:pt x="1727" y="1320"/>
                  </a:lnTo>
                  <a:lnTo>
                    <a:pt x="1735" y="1291"/>
                  </a:lnTo>
                  <a:lnTo>
                    <a:pt x="1743" y="1261"/>
                  </a:lnTo>
                  <a:lnTo>
                    <a:pt x="1749" y="1230"/>
                  </a:lnTo>
                  <a:lnTo>
                    <a:pt x="1735" y="1257"/>
                  </a:lnTo>
                  <a:lnTo>
                    <a:pt x="1720" y="1283"/>
                  </a:lnTo>
                  <a:lnTo>
                    <a:pt x="1704" y="1308"/>
                  </a:lnTo>
                  <a:lnTo>
                    <a:pt x="1687" y="1334"/>
                  </a:lnTo>
                  <a:lnTo>
                    <a:pt x="1669" y="1358"/>
                  </a:lnTo>
                  <a:lnTo>
                    <a:pt x="1652" y="1382"/>
                  </a:lnTo>
                  <a:lnTo>
                    <a:pt x="1632" y="1405"/>
                  </a:lnTo>
                  <a:lnTo>
                    <a:pt x="1612" y="1427"/>
                  </a:lnTo>
                  <a:lnTo>
                    <a:pt x="1591" y="1449"/>
                  </a:lnTo>
                  <a:lnTo>
                    <a:pt x="1571" y="1470"/>
                  </a:lnTo>
                  <a:lnTo>
                    <a:pt x="1549" y="1489"/>
                  </a:lnTo>
                  <a:lnTo>
                    <a:pt x="1526" y="1509"/>
                  </a:lnTo>
                  <a:lnTo>
                    <a:pt x="1503" y="1528"/>
                  </a:lnTo>
                  <a:lnTo>
                    <a:pt x="1478" y="1547"/>
                  </a:lnTo>
                  <a:lnTo>
                    <a:pt x="1453" y="1563"/>
                  </a:lnTo>
                  <a:lnTo>
                    <a:pt x="1428" y="1579"/>
                  </a:lnTo>
                  <a:lnTo>
                    <a:pt x="1403" y="1595"/>
                  </a:lnTo>
                  <a:lnTo>
                    <a:pt x="1376" y="1610"/>
                  </a:lnTo>
                  <a:lnTo>
                    <a:pt x="1349" y="1623"/>
                  </a:lnTo>
                  <a:lnTo>
                    <a:pt x="1321" y="1636"/>
                  </a:lnTo>
                  <a:lnTo>
                    <a:pt x="1294" y="1649"/>
                  </a:lnTo>
                  <a:lnTo>
                    <a:pt x="1266" y="1660"/>
                  </a:lnTo>
                  <a:lnTo>
                    <a:pt x="1236" y="1669"/>
                  </a:lnTo>
                  <a:lnTo>
                    <a:pt x="1207" y="1678"/>
                  </a:lnTo>
                  <a:lnTo>
                    <a:pt x="1178" y="1687"/>
                  </a:lnTo>
                  <a:lnTo>
                    <a:pt x="1147" y="1694"/>
                  </a:lnTo>
                  <a:lnTo>
                    <a:pt x="1116" y="1700"/>
                  </a:lnTo>
                  <a:lnTo>
                    <a:pt x="1086" y="1705"/>
                  </a:lnTo>
                  <a:lnTo>
                    <a:pt x="1055" y="1709"/>
                  </a:lnTo>
                  <a:lnTo>
                    <a:pt x="1023" y="1711"/>
                  </a:lnTo>
                  <a:lnTo>
                    <a:pt x="991" y="1713"/>
                  </a:lnTo>
                  <a:lnTo>
                    <a:pt x="959" y="1713"/>
                  </a:lnTo>
                  <a:lnTo>
                    <a:pt x="913" y="1712"/>
                  </a:lnTo>
                  <a:lnTo>
                    <a:pt x="868" y="1709"/>
                  </a:lnTo>
                  <a:lnTo>
                    <a:pt x="823" y="1703"/>
                  </a:lnTo>
                  <a:lnTo>
                    <a:pt x="781" y="1696"/>
                  </a:lnTo>
                  <a:lnTo>
                    <a:pt x="737" y="1686"/>
                  </a:lnTo>
                  <a:lnTo>
                    <a:pt x="695" y="1674"/>
                  </a:lnTo>
                  <a:lnTo>
                    <a:pt x="653" y="1660"/>
                  </a:lnTo>
                  <a:lnTo>
                    <a:pt x="614" y="1644"/>
                  </a:lnTo>
                  <a:lnTo>
                    <a:pt x="574" y="1626"/>
                  </a:lnTo>
                  <a:lnTo>
                    <a:pt x="536" y="1607"/>
                  </a:lnTo>
                  <a:lnTo>
                    <a:pt x="499" y="1585"/>
                  </a:lnTo>
                  <a:lnTo>
                    <a:pt x="462" y="1562"/>
                  </a:lnTo>
                  <a:lnTo>
                    <a:pt x="428" y="1538"/>
                  </a:lnTo>
                  <a:lnTo>
                    <a:pt x="394" y="1510"/>
                  </a:lnTo>
                  <a:lnTo>
                    <a:pt x="363" y="1483"/>
                  </a:lnTo>
                  <a:lnTo>
                    <a:pt x="332" y="1453"/>
                  </a:lnTo>
                  <a:lnTo>
                    <a:pt x="302" y="1423"/>
                  </a:lnTo>
                  <a:lnTo>
                    <a:pt x="274" y="1391"/>
                  </a:lnTo>
                  <a:lnTo>
                    <a:pt x="247" y="1357"/>
                  </a:lnTo>
                  <a:lnTo>
                    <a:pt x="223" y="1323"/>
                  </a:lnTo>
                  <a:lnTo>
                    <a:pt x="200" y="1286"/>
                  </a:lnTo>
                  <a:lnTo>
                    <a:pt x="178" y="1249"/>
                  </a:lnTo>
                  <a:lnTo>
                    <a:pt x="158" y="1211"/>
                  </a:lnTo>
                  <a:lnTo>
                    <a:pt x="141" y="1171"/>
                  </a:lnTo>
                  <a:lnTo>
                    <a:pt x="126" y="1131"/>
                  </a:lnTo>
                  <a:lnTo>
                    <a:pt x="111" y="1090"/>
                  </a:lnTo>
                  <a:lnTo>
                    <a:pt x="99" y="1047"/>
                  </a:lnTo>
                  <a:lnTo>
                    <a:pt x="89" y="1004"/>
                  </a:lnTo>
                  <a:lnTo>
                    <a:pt x="82" y="961"/>
                  </a:lnTo>
                  <a:lnTo>
                    <a:pt x="76" y="917"/>
                  </a:lnTo>
                  <a:lnTo>
                    <a:pt x="73" y="872"/>
                  </a:lnTo>
                  <a:lnTo>
                    <a:pt x="72" y="826"/>
                  </a:lnTo>
                  <a:lnTo>
                    <a:pt x="72" y="790"/>
                  </a:lnTo>
                  <a:lnTo>
                    <a:pt x="74" y="756"/>
                  </a:lnTo>
                  <a:lnTo>
                    <a:pt x="77" y="722"/>
                  </a:lnTo>
                  <a:lnTo>
                    <a:pt x="82" y="688"/>
                  </a:lnTo>
                  <a:lnTo>
                    <a:pt x="88" y="654"/>
                  </a:lnTo>
                  <a:lnTo>
                    <a:pt x="95" y="621"/>
                  </a:lnTo>
                  <a:lnTo>
                    <a:pt x="104" y="590"/>
                  </a:lnTo>
                  <a:lnTo>
                    <a:pt x="112" y="557"/>
                  </a:lnTo>
                  <a:lnTo>
                    <a:pt x="123" y="526"/>
                  </a:lnTo>
                  <a:lnTo>
                    <a:pt x="135" y="494"/>
                  </a:lnTo>
                  <a:lnTo>
                    <a:pt x="148" y="464"/>
                  </a:lnTo>
                  <a:lnTo>
                    <a:pt x="162" y="435"/>
                  </a:lnTo>
                  <a:lnTo>
                    <a:pt x="177" y="405"/>
                  </a:lnTo>
                  <a:lnTo>
                    <a:pt x="194" y="377"/>
                  </a:lnTo>
                  <a:lnTo>
                    <a:pt x="210" y="348"/>
                  </a:lnTo>
                  <a:lnTo>
                    <a:pt x="229" y="322"/>
                  </a:lnTo>
                  <a:lnTo>
                    <a:pt x="247" y="296"/>
                  </a:lnTo>
                  <a:lnTo>
                    <a:pt x="267" y="269"/>
                  </a:lnTo>
                  <a:lnTo>
                    <a:pt x="288" y="244"/>
                  </a:lnTo>
                  <a:lnTo>
                    <a:pt x="310" y="220"/>
                  </a:lnTo>
                  <a:lnTo>
                    <a:pt x="333" y="197"/>
                  </a:lnTo>
                  <a:lnTo>
                    <a:pt x="356" y="174"/>
                  </a:lnTo>
                  <a:lnTo>
                    <a:pt x="380" y="153"/>
                  </a:lnTo>
                  <a:lnTo>
                    <a:pt x="405" y="132"/>
                  </a:lnTo>
                  <a:lnTo>
                    <a:pt x="432" y="112"/>
                  </a:lnTo>
                  <a:lnTo>
                    <a:pt x="458" y="92"/>
                  </a:lnTo>
                  <a:lnTo>
                    <a:pt x="485" y="75"/>
                  </a:lnTo>
                  <a:lnTo>
                    <a:pt x="513" y="58"/>
                  </a:lnTo>
                  <a:lnTo>
                    <a:pt x="541" y="42"/>
                  </a:lnTo>
                  <a:lnTo>
                    <a:pt x="571" y="27"/>
                  </a:lnTo>
                  <a:lnTo>
                    <a:pt x="601" y="13"/>
                  </a:lnTo>
                  <a:lnTo>
                    <a:pt x="631" y="0"/>
                  </a:lnTo>
                  <a:lnTo>
                    <a:pt x="601" y="4"/>
                  </a:lnTo>
                  <a:lnTo>
                    <a:pt x="570" y="8"/>
                  </a:lnTo>
                  <a:lnTo>
                    <a:pt x="539" y="13"/>
                  </a:lnTo>
                  <a:lnTo>
                    <a:pt x="510" y="20"/>
                  </a:lnTo>
                  <a:lnTo>
                    <a:pt x="479" y="27"/>
                  </a:lnTo>
                  <a:lnTo>
                    <a:pt x="450" y="34"/>
                  </a:lnTo>
                  <a:lnTo>
                    <a:pt x="421" y="43"/>
                  </a:lnTo>
                  <a:lnTo>
                    <a:pt x="392" y="53"/>
                  </a:lnTo>
                  <a:close/>
                </a:path>
              </a:pathLst>
            </a:custGeom>
            <a:solidFill>
              <a:srgbClr val="ECA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1" name="Freeform 72"/>
            <p:cNvSpPr>
              <a:spLocks/>
            </p:cNvSpPr>
            <p:nvPr/>
          </p:nvSpPr>
          <p:spPr bwMode="auto">
            <a:xfrm>
              <a:off x="2365" y="2032"/>
              <a:ext cx="346" cy="351"/>
            </a:xfrm>
            <a:custGeom>
              <a:avLst/>
              <a:gdLst>
                <a:gd name="T0" fmla="*/ 16 w 1730"/>
                <a:gd name="T1" fmla="*/ 3 h 1754"/>
                <a:gd name="T2" fmla="*/ 12 w 1730"/>
                <a:gd name="T3" fmla="*/ 6 h 1754"/>
                <a:gd name="T4" fmla="*/ 9 w 1730"/>
                <a:gd name="T5" fmla="*/ 9 h 1754"/>
                <a:gd name="T6" fmla="*/ 6 w 1730"/>
                <a:gd name="T7" fmla="*/ 13 h 1754"/>
                <a:gd name="T8" fmla="*/ 3 w 1730"/>
                <a:gd name="T9" fmla="*/ 17 h 1754"/>
                <a:gd name="T10" fmla="*/ 2 w 1730"/>
                <a:gd name="T11" fmla="*/ 22 h 1754"/>
                <a:gd name="T12" fmla="*/ 1 w 1730"/>
                <a:gd name="T13" fmla="*/ 27 h 1754"/>
                <a:gd name="T14" fmla="*/ 0 w 1730"/>
                <a:gd name="T15" fmla="*/ 32 h 1754"/>
                <a:gd name="T16" fmla="*/ 0 w 1730"/>
                <a:gd name="T17" fmla="*/ 39 h 1754"/>
                <a:gd name="T18" fmla="*/ 2 w 1730"/>
                <a:gd name="T19" fmla="*/ 46 h 1754"/>
                <a:gd name="T20" fmla="*/ 5 w 1730"/>
                <a:gd name="T21" fmla="*/ 52 h 1754"/>
                <a:gd name="T22" fmla="*/ 10 w 1730"/>
                <a:gd name="T23" fmla="*/ 58 h 1754"/>
                <a:gd name="T24" fmla="*/ 15 w 1730"/>
                <a:gd name="T25" fmla="*/ 63 h 1754"/>
                <a:gd name="T26" fmla="*/ 21 w 1730"/>
                <a:gd name="T27" fmla="*/ 67 h 1754"/>
                <a:gd name="T28" fmla="*/ 28 w 1730"/>
                <a:gd name="T29" fmla="*/ 69 h 1754"/>
                <a:gd name="T30" fmla="*/ 35 w 1730"/>
                <a:gd name="T31" fmla="*/ 70 h 1754"/>
                <a:gd name="T32" fmla="*/ 40 w 1730"/>
                <a:gd name="T33" fmla="*/ 70 h 1754"/>
                <a:gd name="T34" fmla="*/ 45 w 1730"/>
                <a:gd name="T35" fmla="*/ 69 h 1754"/>
                <a:gd name="T36" fmla="*/ 49 w 1730"/>
                <a:gd name="T37" fmla="*/ 68 h 1754"/>
                <a:gd name="T38" fmla="*/ 53 w 1730"/>
                <a:gd name="T39" fmla="*/ 66 h 1754"/>
                <a:gd name="T40" fmla="*/ 57 w 1730"/>
                <a:gd name="T41" fmla="*/ 64 h 1754"/>
                <a:gd name="T42" fmla="*/ 61 w 1730"/>
                <a:gd name="T43" fmla="*/ 61 h 1754"/>
                <a:gd name="T44" fmla="*/ 64 w 1730"/>
                <a:gd name="T45" fmla="*/ 59 h 1754"/>
                <a:gd name="T46" fmla="*/ 67 w 1730"/>
                <a:gd name="T47" fmla="*/ 55 h 1754"/>
                <a:gd name="T48" fmla="*/ 68 w 1730"/>
                <a:gd name="T49" fmla="*/ 51 h 1754"/>
                <a:gd name="T50" fmla="*/ 69 w 1730"/>
                <a:gd name="T51" fmla="*/ 46 h 1754"/>
                <a:gd name="T52" fmla="*/ 68 w 1730"/>
                <a:gd name="T53" fmla="*/ 48 h 1754"/>
                <a:gd name="T54" fmla="*/ 65 w 1730"/>
                <a:gd name="T55" fmla="*/ 52 h 1754"/>
                <a:gd name="T56" fmla="*/ 62 w 1730"/>
                <a:gd name="T57" fmla="*/ 56 h 1754"/>
                <a:gd name="T58" fmla="*/ 58 w 1730"/>
                <a:gd name="T59" fmla="*/ 60 h 1754"/>
                <a:gd name="T60" fmla="*/ 54 w 1730"/>
                <a:gd name="T61" fmla="*/ 63 h 1754"/>
                <a:gd name="T62" fmla="*/ 49 w 1730"/>
                <a:gd name="T63" fmla="*/ 65 h 1754"/>
                <a:gd name="T64" fmla="*/ 44 w 1730"/>
                <a:gd name="T65" fmla="*/ 67 h 1754"/>
                <a:gd name="T66" fmla="*/ 38 w 1730"/>
                <a:gd name="T67" fmla="*/ 67 h 1754"/>
                <a:gd name="T68" fmla="*/ 32 w 1730"/>
                <a:gd name="T69" fmla="*/ 67 h 1754"/>
                <a:gd name="T70" fmla="*/ 25 w 1730"/>
                <a:gd name="T71" fmla="*/ 65 h 1754"/>
                <a:gd name="T72" fmla="*/ 19 w 1730"/>
                <a:gd name="T73" fmla="*/ 62 h 1754"/>
                <a:gd name="T74" fmla="*/ 14 w 1730"/>
                <a:gd name="T75" fmla="*/ 58 h 1754"/>
                <a:gd name="T76" fmla="*/ 10 w 1730"/>
                <a:gd name="T77" fmla="*/ 54 h 1754"/>
                <a:gd name="T78" fmla="*/ 6 w 1730"/>
                <a:gd name="T79" fmla="*/ 48 h 1754"/>
                <a:gd name="T80" fmla="*/ 4 w 1730"/>
                <a:gd name="T81" fmla="*/ 42 h 1754"/>
                <a:gd name="T82" fmla="*/ 3 w 1730"/>
                <a:gd name="T83" fmla="*/ 35 h 1754"/>
                <a:gd name="T84" fmla="*/ 3 w 1730"/>
                <a:gd name="T85" fmla="*/ 29 h 1754"/>
                <a:gd name="T86" fmla="*/ 4 w 1730"/>
                <a:gd name="T87" fmla="*/ 23 h 1754"/>
                <a:gd name="T88" fmla="*/ 7 w 1730"/>
                <a:gd name="T89" fmla="*/ 18 h 1754"/>
                <a:gd name="T90" fmla="*/ 9 w 1730"/>
                <a:gd name="T91" fmla="*/ 13 h 1754"/>
                <a:gd name="T92" fmla="*/ 13 w 1730"/>
                <a:gd name="T93" fmla="*/ 9 h 1754"/>
                <a:gd name="T94" fmla="*/ 17 w 1730"/>
                <a:gd name="T95" fmla="*/ 5 h 1754"/>
                <a:gd name="T96" fmla="*/ 22 w 1730"/>
                <a:gd name="T97" fmla="*/ 2 h 1754"/>
                <a:gd name="T98" fmla="*/ 28 w 1730"/>
                <a:gd name="T99" fmla="*/ 0 h 1754"/>
                <a:gd name="T100" fmla="*/ 27 w 1730"/>
                <a:gd name="T101" fmla="*/ 0 h 1754"/>
                <a:gd name="T102" fmla="*/ 22 w 1730"/>
                <a:gd name="T103" fmla="*/ 0 h 175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730"/>
                <a:gd name="T157" fmla="*/ 0 h 1754"/>
                <a:gd name="T158" fmla="*/ 1730 w 1730"/>
                <a:gd name="T159" fmla="*/ 1754 h 175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730" h="1754">
                  <a:moveTo>
                    <a:pt x="472" y="24"/>
                  </a:moveTo>
                  <a:lnTo>
                    <a:pt x="446" y="39"/>
                  </a:lnTo>
                  <a:lnTo>
                    <a:pt x="421" y="55"/>
                  </a:lnTo>
                  <a:lnTo>
                    <a:pt x="396" y="72"/>
                  </a:lnTo>
                  <a:lnTo>
                    <a:pt x="372" y="90"/>
                  </a:lnTo>
                  <a:lnTo>
                    <a:pt x="347" y="107"/>
                  </a:lnTo>
                  <a:lnTo>
                    <a:pt x="324" y="127"/>
                  </a:lnTo>
                  <a:lnTo>
                    <a:pt x="301" y="147"/>
                  </a:lnTo>
                  <a:lnTo>
                    <a:pt x="279" y="168"/>
                  </a:lnTo>
                  <a:lnTo>
                    <a:pt x="259" y="189"/>
                  </a:lnTo>
                  <a:lnTo>
                    <a:pt x="238" y="211"/>
                  </a:lnTo>
                  <a:lnTo>
                    <a:pt x="218" y="234"/>
                  </a:lnTo>
                  <a:lnTo>
                    <a:pt x="199" y="257"/>
                  </a:lnTo>
                  <a:lnTo>
                    <a:pt x="181" y="281"/>
                  </a:lnTo>
                  <a:lnTo>
                    <a:pt x="163" y="305"/>
                  </a:lnTo>
                  <a:lnTo>
                    <a:pt x="147" y="330"/>
                  </a:lnTo>
                  <a:lnTo>
                    <a:pt x="130" y="357"/>
                  </a:lnTo>
                  <a:lnTo>
                    <a:pt x="115" y="383"/>
                  </a:lnTo>
                  <a:lnTo>
                    <a:pt x="101" y="409"/>
                  </a:lnTo>
                  <a:lnTo>
                    <a:pt x="87" y="437"/>
                  </a:lnTo>
                  <a:lnTo>
                    <a:pt x="75" y="464"/>
                  </a:lnTo>
                  <a:lnTo>
                    <a:pt x="63" y="493"/>
                  </a:lnTo>
                  <a:lnTo>
                    <a:pt x="52" y="521"/>
                  </a:lnTo>
                  <a:lnTo>
                    <a:pt x="42" y="551"/>
                  </a:lnTo>
                  <a:lnTo>
                    <a:pt x="34" y="580"/>
                  </a:lnTo>
                  <a:lnTo>
                    <a:pt x="26" y="610"/>
                  </a:lnTo>
                  <a:lnTo>
                    <a:pt x="19" y="641"/>
                  </a:lnTo>
                  <a:lnTo>
                    <a:pt x="14" y="672"/>
                  </a:lnTo>
                  <a:lnTo>
                    <a:pt x="8" y="702"/>
                  </a:lnTo>
                  <a:lnTo>
                    <a:pt x="5" y="734"/>
                  </a:lnTo>
                  <a:lnTo>
                    <a:pt x="2" y="766"/>
                  </a:lnTo>
                  <a:lnTo>
                    <a:pt x="1" y="798"/>
                  </a:lnTo>
                  <a:lnTo>
                    <a:pt x="0" y="830"/>
                  </a:lnTo>
                  <a:lnTo>
                    <a:pt x="1" y="878"/>
                  </a:lnTo>
                  <a:lnTo>
                    <a:pt x="5" y="924"/>
                  </a:lnTo>
                  <a:lnTo>
                    <a:pt x="11" y="970"/>
                  </a:lnTo>
                  <a:lnTo>
                    <a:pt x="18" y="1016"/>
                  </a:lnTo>
                  <a:lnTo>
                    <a:pt x="29" y="1060"/>
                  </a:lnTo>
                  <a:lnTo>
                    <a:pt x="41" y="1104"/>
                  </a:lnTo>
                  <a:lnTo>
                    <a:pt x="56" y="1148"/>
                  </a:lnTo>
                  <a:lnTo>
                    <a:pt x="72" y="1189"/>
                  </a:lnTo>
                  <a:lnTo>
                    <a:pt x="91" y="1230"/>
                  </a:lnTo>
                  <a:lnTo>
                    <a:pt x="112" y="1270"/>
                  </a:lnTo>
                  <a:lnTo>
                    <a:pt x="133" y="1309"/>
                  </a:lnTo>
                  <a:lnTo>
                    <a:pt x="158" y="1346"/>
                  </a:lnTo>
                  <a:lnTo>
                    <a:pt x="183" y="1383"/>
                  </a:lnTo>
                  <a:lnTo>
                    <a:pt x="210" y="1417"/>
                  </a:lnTo>
                  <a:lnTo>
                    <a:pt x="240" y="1451"/>
                  </a:lnTo>
                  <a:lnTo>
                    <a:pt x="271" y="1482"/>
                  </a:lnTo>
                  <a:lnTo>
                    <a:pt x="302" y="1513"/>
                  </a:lnTo>
                  <a:lnTo>
                    <a:pt x="335" y="1542"/>
                  </a:lnTo>
                  <a:lnTo>
                    <a:pt x="370" y="1569"/>
                  </a:lnTo>
                  <a:lnTo>
                    <a:pt x="407" y="1595"/>
                  </a:lnTo>
                  <a:lnTo>
                    <a:pt x="444" y="1620"/>
                  </a:lnTo>
                  <a:lnTo>
                    <a:pt x="483" y="1642"/>
                  </a:lnTo>
                  <a:lnTo>
                    <a:pt x="523" y="1662"/>
                  </a:lnTo>
                  <a:lnTo>
                    <a:pt x="564" y="1680"/>
                  </a:lnTo>
                  <a:lnTo>
                    <a:pt x="605" y="1698"/>
                  </a:lnTo>
                  <a:lnTo>
                    <a:pt x="648" y="1712"/>
                  </a:lnTo>
                  <a:lnTo>
                    <a:pt x="692" y="1724"/>
                  </a:lnTo>
                  <a:lnTo>
                    <a:pt x="737" y="1735"/>
                  </a:lnTo>
                  <a:lnTo>
                    <a:pt x="782" y="1743"/>
                  </a:lnTo>
                  <a:lnTo>
                    <a:pt x="829" y="1748"/>
                  </a:lnTo>
                  <a:lnTo>
                    <a:pt x="875" y="1752"/>
                  </a:lnTo>
                  <a:lnTo>
                    <a:pt x="923" y="1754"/>
                  </a:lnTo>
                  <a:lnTo>
                    <a:pt x="952" y="1752"/>
                  </a:lnTo>
                  <a:lnTo>
                    <a:pt x="982" y="1751"/>
                  </a:lnTo>
                  <a:lnTo>
                    <a:pt x="1010" y="1749"/>
                  </a:lnTo>
                  <a:lnTo>
                    <a:pt x="1039" y="1746"/>
                  </a:lnTo>
                  <a:lnTo>
                    <a:pt x="1067" y="1741"/>
                  </a:lnTo>
                  <a:lnTo>
                    <a:pt x="1096" y="1737"/>
                  </a:lnTo>
                  <a:lnTo>
                    <a:pt x="1123" y="1732"/>
                  </a:lnTo>
                  <a:lnTo>
                    <a:pt x="1151" y="1725"/>
                  </a:lnTo>
                  <a:lnTo>
                    <a:pt x="1178" y="1717"/>
                  </a:lnTo>
                  <a:lnTo>
                    <a:pt x="1205" y="1710"/>
                  </a:lnTo>
                  <a:lnTo>
                    <a:pt x="1232" y="1700"/>
                  </a:lnTo>
                  <a:lnTo>
                    <a:pt x="1258" y="1691"/>
                  </a:lnTo>
                  <a:lnTo>
                    <a:pt x="1283" y="1680"/>
                  </a:lnTo>
                  <a:lnTo>
                    <a:pt x="1309" y="1669"/>
                  </a:lnTo>
                  <a:lnTo>
                    <a:pt x="1334" y="1657"/>
                  </a:lnTo>
                  <a:lnTo>
                    <a:pt x="1358" y="1644"/>
                  </a:lnTo>
                  <a:lnTo>
                    <a:pt x="1382" y="1631"/>
                  </a:lnTo>
                  <a:lnTo>
                    <a:pt x="1406" y="1616"/>
                  </a:lnTo>
                  <a:lnTo>
                    <a:pt x="1429" y="1602"/>
                  </a:lnTo>
                  <a:lnTo>
                    <a:pt x="1452" y="1587"/>
                  </a:lnTo>
                  <a:lnTo>
                    <a:pt x="1474" y="1570"/>
                  </a:lnTo>
                  <a:lnTo>
                    <a:pt x="1496" y="1554"/>
                  </a:lnTo>
                  <a:lnTo>
                    <a:pt x="1517" y="1536"/>
                  </a:lnTo>
                  <a:lnTo>
                    <a:pt x="1538" y="1519"/>
                  </a:lnTo>
                  <a:lnTo>
                    <a:pt x="1558" y="1500"/>
                  </a:lnTo>
                  <a:lnTo>
                    <a:pt x="1577" y="1481"/>
                  </a:lnTo>
                  <a:lnTo>
                    <a:pt x="1596" y="1462"/>
                  </a:lnTo>
                  <a:lnTo>
                    <a:pt x="1615" y="1441"/>
                  </a:lnTo>
                  <a:lnTo>
                    <a:pt x="1632" y="1420"/>
                  </a:lnTo>
                  <a:lnTo>
                    <a:pt x="1650" y="1399"/>
                  </a:lnTo>
                  <a:lnTo>
                    <a:pt x="1666" y="1377"/>
                  </a:lnTo>
                  <a:lnTo>
                    <a:pt x="1683" y="1355"/>
                  </a:lnTo>
                  <a:lnTo>
                    <a:pt x="1691" y="1324"/>
                  </a:lnTo>
                  <a:lnTo>
                    <a:pt x="1700" y="1294"/>
                  </a:lnTo>
                  <a:lnTo>
                    <a:pt x="1707" y="1263"/>
                  </a:lnTo>
                  <a:lnTo>
                    <a:pt x="1713" y="1232"/>
                  </a:lnTo>
                  <a:lnTo>
                    <a:pt x="1719" y="1200"/>
                  </a:lnTo>
                  <a:lnTo>
                    <a:pt x="1723" y="1169"/>
                  </a:lnTo>
                  <a:lnTo>
                    <a:pt x="1728" y="1137"/>
                  </a:lnTo>
                  <a:lnTo>
                    <a:pt x="1730" y="1104"/>
                  </a:lnTo>
                  <a:lnTo>
                    <a:pt x="1719" y="1136"/>
                  </a:lnTo>
                  <a:lnTo>
                    <a:pt x="1706" y="1166"/>
                  </a:lnTo>
                  <a:lnTo>
                    <a:pt x="1693" y="1196"/>
                  </a:lnTo>
                  <a:lnTo>
                    <a:pt x="1678" y="1226"/>
                  </a:lnTo>
                  <a:lnTo>
                    <a:pt x="1662" y="1254"/>
                  </a:lnTo>
                  <a:lnTo>
                    <a:pt x="1645" y="1283"/>
                  </a:lnTo>
                  <a:lnTo>
                    <a:pt x="1628" y="1309"/>
                  </a:lnTo>
                  <a:lnTo>
                    <a:pt x="1608" y="1337"/>
                  </a:lnTo>
                  <a:lnTo>
                    <a:pt x="1588" y="1362"/>
                  </a:lnTo>
                  <a:lnTo>
                    <a:pt x="1567" y="1387"/>
                  </a:lnTo>
                  <a:lnTo>
                    <a:pt x="1546" y="1411"/>
                  </a:lnTo>
                  <a:lnTo>
                    <a:pt x="1524" y="1434"/>
                  </a:lnTo>
                  <a:lnTo>
                    <a:pt x="1499" y="1457"/>
                  </a:lnTo>
                  <a:lnTo>
                    <a:pt x="1475" y="1479"/>
                  </a:lnTo>
                  <a:lnTo>
                    <a:pt x="1450" y="1499"/>
                  </a:lnTo>
                  <a:lnTo>
                    <a:pt x="1424" y="1519"/>
                  </a:lnTo>
                  <a:lnTo>
                    <a:pt x="1397" y="1537"/>
                  </a:lnTo>
                  <a:lnTo>
                    <a:pt x="1370" y="1556"/>
                  </a:lnTo>
                  <a:lnTo>
                    <a:pt x="1341" y="1572"/>
                  </a:lnTo>
                  <a:lnTo>
                    <a:pt x="1313" y="1588"/>
                  </a:lnTo>
                  <a:lnTo>
                    <a:pt x="1283" y="1602"/>
                  </a:lnTo>
                  <a:lnTo>
                    <a:pt x="1254" y="1615"/>
                  </a:lnTo>
                  <a:lnTo>
                    <a:pt x="1222" y="1628"/>
                  </a:lnTo>
                  <a:lnTo>
                    <a:pt x="1191" y="1639"/>
                  </a:lnTo>
                  <a:lnTo>
                    <a:pt x="1159" y="1649"/>
                  </a:lnTo>
                  <a:lnTo>
                    <a:pt x="1126" y="1658"/>
                  </a:lnTo>
                  <a:lnTo>
                    <a:pt x="1093" y="1665"/>
                  </a:lnTo>
                  <a:lnTo>
                    <a:pt x="1061" y="1671"/>
                  </a:lnTo>
                  <a:lnTo>
                    <a:pt x="1027" y="1676"/>
                  </a:lnTo>
                  <a:lnTo>
                    <a:pt x="993" y="1679"/>
                  </a:lnTo>
                  <a:lnTo>
                    <a:pt x="957" y="1681"/>
                  </a:lnTo>
                  <a:lnTo>
                    <a:pt x="923" y="1682"/>
                  </a:lnTo>
                  <a:lnTo>
                    <a:pt x="880" y="1681"/>
                  </a:lnTo>
                  <a:lnTo>
                    <a:pt x="836" y="1678"/>
                  </a:lnTo>
                  <a:lnTo>
                    <a:pt x="793" y="1672"/>
                  </a:lnTo>
                  <a:lnTo>
                    <a:pt x="751" y="1665"/>
                  </a:lnTo>
                  <a:lnTo>
                    <a:pt x="711" y="1655"/>
                  </a:lnTo>
                  <a:lnTo>
                    <a:pt x="670" y="1644"/>
                  </a:lnTo>
                  <a:lnTo>
                    <a:pt x="630" y="1631"/>
                  </a:lnTo>
                  <a:lnTo>
                    <a:pt x="591" y="1615"/>
                  </a:lnTo>
                  <a:lnTo>
                    <a:pt x="554" y="1598"/>
                  </a:lnTo>
                  <a:lnTo>
                    <a:pt x="516" y="1579"/>
                  </a:lnTo>
                  <a:lnTo>
                    <a:pt x="481" y="1558"/>
                  </a:lnTo>
                  <a:lnTo>
                    <a:pt x="446" y="1536"/>
                  </a:lnTo>
                  <a:lnTo>
                    <a:pt x="413" y="1513"/>
                  </a:lnTo>
                  <a:lnTo>
                    <a:pt x="381" y="1488"/>
                  </a:lnTo>
                  <a:lnTo>
                    <a:pt x="350" y="1461"/>
                  </a:lnTo>
                  <a:lnTo>
                    <a:pt x="320" y="1432"/>
                  </a:lnTo>
                  <a:lnTo>
                    <a:pt x="293" y="1402"/>
                  </a:lnTo>
                  <a:lnTo>
                    <a:pt x="265" y="1372"/>
                  </a:lnTo>
                  <a:lnTo>
                    <a:pt x="240" y="1340"/>
                  </a:lnTo>
                  <a:lnTo>
                    <a:pt x="217" y="1306"/>
                  </a:lnTo>
                  <a:lnTo>
                    <a:pt x="194" y="1272"/>
                  </a:lnTo>
                  <a:lnTo>
                    <a:pt x="174" y="1236"/>
                  </a:lnTo>
                  <a:lnTo>
                    <a:pt x="155" y="1199"/>
                  </a:lnTo>
                  <a:lnTo>
                    <a:pt x="138" y="1162"/>
                  </a:lnTo>
                  <a:lnTo>
                    <a:pt x="122" y="1123"/>
                  </a:lnTo>
                  <a:lnTo>
                    <a:pt x="109" y="1083"/>
                  </a:lnTo>
                  <a:lnTo>
                    <a:pt x="97" y="1042"/>
                  </a:lnTo>
                  <a:lnTo>
                    <a:pt x="88" y="1002"/>
                  </a:lnTo>
                  <a:lnTo>
                    <a:pt x="81" y="959"/>
                  </a:lnTo>
                  <a:lnTo>
                    <a:pt x="75" y="917"/>
                  </a:lnTo>
                  <a:lnTo>
                    <a:pt x="72" y="873"/>
                  </a:lnTo>
                  <a:lnTo>
                    <a:pt x="71" y="830"/>
                  </a:lnTo>
                  <a:lnTo>
                    <a:pt x="72" y="792"/>
                  </a:lnTo>
                  <a:lnTo>
                    <a:pt x="74" y="755"/>
                  </a:lnTo>
                  <a:lnTo>
                    <a:pt x="79" y="719"/>
                  </a:lnTo>
                  <a:lnTo>
                    <a:pt x="84" y="682"/>
                  </a:lnTo>
                  <a:lnTo>
                    <a:pt x="91" y="646"/>
                  </a:lnTo>
                  <a:lnTo>
                    <a:pt x="99" y="611"/>
                  </a:lnTo>
                  <a:lnTo>
                    <a:pt x="109" y="576"/>
                  </a:lnTo>
                  <a:lnTo>
                    <a:pt x="120" y="542"/>
                  </a:lnTo>
                  <a:lnTo>
                    <a:pt x="133" y="509"/>
                  </a:lnTo>
                  <a:lnTo>
                    <a:pt x="148" y="476"/>
                  </a:lnTo>
                  <a:lnTo>
                    <a:pt x="163" y="444"/>
                  </a:lnTo>
                  <a:lnTo>
                    <a:pt x="180" y="414"/>
                  </a:lnTo>
                  <a:lnTo>
                    <a:pt x="197" y="383"/>
                  </a:lnTo>
                  <a:lnTo>
                    <a:pt x="216" y="353"/>
                  </a:lnTo>
                  <a:lnTo>
                    <a:pt x="237" y="325"/>
                  </a:lnTo>
                  <a:lnTo>
                    <a:pt x="257" y="297"/>
                  </a:lnTo>
                  <a:lnTo>
                    <a:pt x="280" y="270"/>
                  </a:lnTo>
                  <a:lnTo>
                    <a:pt x="304" y="245"/>
                  </a:lnTo>
                  <a:lnTo>
                    <a:pt x="329" y="219"/>
                  </a:lnTo>
                  <a:lnTo>
                    <a:pt x="354" y="195"/>
                  </a:lnTo>
                  <a:lnTo>
                    <a:pt x="380" y="172"/>
                  </a:lnTo>
                  <a:lnTo>
                    <a:pt x="408" y="150"/>
                  </a:lnTo>
                  <a:lnTo>
                    <a:pt x="436" y="129"/>
                  </a:lnTo>
                  <a:lnTo>
                    <a:pt x="466" y="111"/>
                  </a:lnTo>
                  <a:lnTo>
                    <a:pt x="496" y="92"/>
                  </a:lnTo>
                  <a:lnTo>
                    <a:pt x="527" y="75"/>
                  </a:lnTo>
                  <a:lnTo>
                    <a:pt x="558" y="59"/>
                  </a:lnTo>
                  <a:lnTo>
                    <a:pt x="591" y="45"/>
                  </a:lnTo>
                  <a:lnTo>
                    <a:pt x="624" y="32"/>
                  </a:lnTo>
                  <a:lnTo>
                    <a:pt x="658" y="20"/>
                  </a:lnTo>
                  <a:lnTo>
                    <a:pt x="692" y="9"/>
                  </a:lnTo>
                  <a:lnTo>
                    <a:pt x="727" y="0"/>
                  </a:lnTo>
                  <a:lnTo>
                    <a:pt x="711" y="0"/>
                  </a:lnTo>
                  <a:lnTo>
                    <a:pt x="695" y="0"/>
                  </a:lnTo>
                  <a:lnTo>
                    <a:pt x="667" y="0"/>
                  </a:lnTo>
                  <a:lnTo>
                    <a:pt x="638" y="1"/>
                  </a:lnTo>
                  <a:lnTo>
                    <a:pt x="610" y="3"/>
                  </a:lnTo>
                  <a:lnTo>
                    <a:pt x="582" y="5"/>
                  </a:lnTo>
                  <a:lnTo>
                    <a:pt x="554" y="9"/>
                  </a:lnTo>
                  <a:lnTo>
                    <a:pt x="526" y="13"/>
                  </a:lnTo>
                  <a:lnTo>
                    <a:pt x="500" y="19"/>
                  </a:lnTo>
                  <a:lnTo>
                    <a:pt x="472" y="24"/>
                  </a:lnTo>
                  <a:close/>
                </a:path>
              </a:pathLst>
            </a:custGeom>
            <a:solidFill>
              <a:srgbClr val="ECA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2" name="Freeform 73"/>
            <p:cNvSpPr>
              <a:spLocks/>
            </p:cNvSpPr>
            <p:nvPr/>
          </p:nvSpPr>
          <p:spPr bwMode="auto">
            <a:xfrm>
              <a:off x="2372" y="2032"/>
              <a:ext cx="339" cy="344"/>
            </a:xfrm>
            <a:custGeom>
              <a:avLst/>
              <a:gdLst>
                <a:gd name="T0" fmla="*/ 19 w 1696"/>
                <a:gd name="T1" fmla="*/ 2 h 1717"/>
                <a:gd name="T2" fmla="*/ 14 w 1696"/>
                <a:gd name="T3" fmla="*/ 5 h 1717"/>
                <a:gd name="T4" fmla="*/ 10 w 1696"/>
                <a:gd name="T5" fmla="*/ 8 h 1717"/>
                <a:gd name="T6" fmla="*/ 7 w 1696"/>
                <a:gd name="T7" fmla="*/ 12 h 1717"/>
                <a:gd name="T8" fmla="*/ 4 w 1696"/>
                <a:gd name="T9" fmla="*/ 16 h 1717"/>
                <a:gd name="T10" fmla="*/ 2 w 1696"/>
                <a:gd name="T11" fmla="*/ 21 h 1717"/>
                <a:gd name="T12" fmla="*/ 1 w 1696"/>
                <a:gd name="T13" fmla="*/ 26 h 1717"/>
                <a:gd name="T14" fmla="*/ 0 w 1696"/>
                <a:gd name="T15" fmla="*/ 32 h 1717"/>
                <a:gd name="T16" fmla="*/ 0 w 1696"/>
                <a:gd name="T17" fmla="*/ 39 h 1717"/>
                <a:gd name="T18" fmla="*/ 2 w 1696"/>
                <a:gd name="T19" fmla="*/ 45 h 1717"/>
                <a:gd name="T20" fmla="*/ 5 w 1696"/>
                <a:gd name="T21" fmla="*/ 52 h 1717"/>
                <a:gd name="T22" fmla="*/ 9 w 1696"/>
                <a:gd name="T23" fmla="*/ 57 h 1717"/>
                <a:gd name="T24" fmla="*/ 14 w 1696"/>
                <a:gd name="T25" fmla="*/ 62 h 1717"/>
                <a:gd name="T26" fmla="*/ 20 w 1696"/>
                <a:gd name="T27" fmla="*/ 66 h 1717"/>
                <a:gd name="T28" fmla="*/ 27 w 1696"/>
                <a:gd name="T29" fmla="*/ 68 h 1717"/>
                <a:gd name="T30" fmla="*/ 34 w 1696"/>
                <a:gd name="T31" fmla="*/ 69 h 1717"/>
                <a:gd name="T32" fmla="*/ 39 w 1696"/>
                <a:gd name="T33" fmla="*/ 69 h 1717"/>
                <a:gd name="T34" fmla="*/ 44 w 1696"/>
                <a:gd name="T35" fmla="*/ 68 h 1717"/>
                <a:gd name="T36" fmla="*/ 49 w 1696"/>
                <a:gd name="T37" fmla="*/ 66 h 1717"/>
                <a:gd name="T38" fmla="*/ 53 w 1696"/>
                <a:gd name="T39" fmla="*/ 64 h 1717"/>
                <a:gd name="T40" fmla="*/ 57 w 1696"/>
                <a:gd name="T41" fmla="*/ 62 h 1717"/>
                <a:gd name="T42" fmla="*/ 61 w 1696"/>
                <a:gd name="T43" fmla="*/ 58 h 1717"/>
                <a:gd name="T44" fmla="*/ 64 w 1696"/>
                <a:gd name="T45" fmla="*/ 55 h 1717"/>
                <a:gd name="T46" fmla="*/ 66 w 1696"/>
                <a:gd name="T47" fmla="*/ 51 h 1717"/>
                <a:gd name="T48" fmla="*/ 67 w 1696"/>
                <a:gd name="T49" fmla="*/ 47 h 1717"/>
                <a:gd name="T50" fmla="*/ 68 w 1696"/>
                <a:gd name="T51" fmla="*/ 43 h 1717"/>
                <a:gd name="T52" fmla="*/ 68 w 1696"/>
                <a:gd name="T53" fmla="*/ 39 h 1717"/>
                <a:gd name="T54" fmla="*/ 67 w 1696"/>
                <a:gd name="T55" fmla="*/ 43 h 1717"/>
                <a:gd name="T56" fmla="*/ 65 w 1696"/>
                <a:gd name="T57" fmla="*/ 48 h 1717"/>
                <a:gd name="T58" fmla="*/ 62 w 1696"/>
                <a:gd name="T59" fmla="*/ 53 h 1717"/>
                <a:gd name="T60" fmla="*/ 58 w 1696"/>
                <a:gd name="T61" fmla="*/ 57 h 1717"/>
                <a:gd name="T62" fmla="*/ 53 w 1696"/>
                <a:gd name="T63" fmla="*/ 61 h 1717"/>
                <a:gd name="T64" fmla="*/ 48 w 1696"/>
                <a:gd name="T65" fmla="*/ 64 h 1717"/>
                <a:gd name="T66" fmla="*/ 43 w 1696"/>
                <a:gd name="T67" fmla="*/ 65 h 1717"/>
                <a:gd name="T68" fmla="*/ 37 w 1696"/>
                <a:gd name="T69" fmla="*/ 66 h 1717"/>
                <a:gd name="T70" fmla="*/ 30 w 1696"/>
                <a:gd name="T71" fmla="*/ 66 h 1717"/>
                <a:gd name="T72" fmla="*/ 24 w 1696"/>
                <a:gd name="T73" fmla="*/ 64 h 1717"/>
                <a:gd name="T74" fmla="*/ 19 w 1696"/>
                <a:gd name="T75" fmla="*/ 61 h 1717"/>
                <a:gd name="T76" fmla="*/ 14 w 1696"/>
                <a:gd name="T77" fmla="*/ 58 h 1717"/>
                <a:gd name="T78" fmla="*/ 9 w 1696"/>
                <a:gd name="T79" fmla="*/ 53 h 1717"/>
                <a:gd name="T80" fmla="*/ 6 w 1696"/>
                <a:gd name="T81" fmla="*/ 47 h 1717"/>
                <a:gd name="T82" fmla="*/ 4 w 1696"/>
                <a:gd name="T83" fmla="*/ 41 h 1717"/>
                <a:gd name="T84" fmla="*/ 3 w 1696"/>
                <a:gd name="T85" fmla="*/ 35 h 1717"/>
                <a:gd name="T86" fmla="*/ 3 w 1696"/>
                <a:gd name="T87" fmla="*/ 28 h 1717"/>
                <a:gd name="T88" fmla="*/ 5 w 1696"/>
                <a:gd name="T89" fmla="*/ 22 h 1717"/>
                <a:gd name="T90" fmla="*/ 7 w 1696"/>
                <a:gd name="T91" fmla="*/ 17 h 1717"/>
                <a:gd name="T92" fmla="*/ 11 w 1696"/>
                <a:gd name="T93" fmla="*/ 12 h 1717"/>
                <a:gd name="T94" fmla="*/ 15 w 1696"/>
                <a:gd name="T95" fmla="*/ 8 h 1717"/>
                <a:gd name="T96" fmla="*/ 20 w 1696"/>
                <a:gd name="T97" fmla="*/ 4 h 1717"/>
                <a:gd name="T98" fmla="*/ 26 w 1696"/>
                <a:gd name="T99" fmla="*/ 2 h 1717"/>
                <a:gd name="T100" fmla="*/ 32 w 1696"/>
                <a:gd name="T101" fmla="*/ 1 h 1717"/>
                <a:gd name="T102" fmla="*/ 31 w 1696"/>
                <a:gd name="T103" fmla="*/ 0 h 1717"/>
                <a:gd name="T104" fmla="*/ 27 w 1696"/>
                <a:gd name="T105" fmla="*/ 0 h 1717"/>
                <a:gd name="T106" fmla="*/ 23 w 1696"/>
                <a:gd name="T107" fmla="*/ 0 h 171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696"/>
                <a:gd name="T163" fmla="*/ 0 h 1717"/>
                <a:gd name="T164" fmla="*/ 1696 w 1696"/>
                <a:gd name="T165" fmla="*/ 1717 h 171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696" h="1717">
                  <a:moveTo>
                    <a:pt x="559" y="4"/>
                  </a:moveTo>
                  <a:lnTo>
                    <a:pt x="529" y="17"/>
                  </a:lnTo>
                  <a:lnTo>
                    <a:pt x="499" y="31"/>
                  </a:lnTo>
                  <a:lnTo>
                    <a:pt x="469" y="46"/>
                  </a:lnTo>
                  <a:lnTo>
                    <a:pt x="441" y="62"/>
                  </a:lnTo>
                  <a:lnTo>
                    <a:pt x="413" y="79"/>
                  </a:lnTo>
                  <a:lnTo>
                    <a:pt x="386" y="96"/>
                  </a:lnTo>
                  <a:lnTo>
                    <a:pt x="360" y="116"/>
                  </a:lnTo>
                  <a:lnTo>
                    <a:pt x="333" y="136"/>
                  </a:lnTo>
                  <a:lnTo>
                    <a:pt x="308" y="157"/>
                  </a:lnTo>
                  <a:lnTo>
                    <a:pt x="284" y="178"/>
                  </a:lnTo>
                  <a:lnTo>
                    <a:pt x="261" y="201"/>
                  </a:lnTo>
                  <a:lnTo>
                    <a:pt x="238" y="224"/>
                  </a:lnTo>
                  <a:lnTo>
                    <a:pt x="216" y="248"/>
                  </a:lnTo>
                  <a:lnTo>
                    <a:pt x="195" y="273"/>
                  </a:lnTo>
                  <a:lnTo>
                    <a:pt x="175" y="300"/>
                  </a:lnTo>
                  <a:lnTo>
                    <a:pt x="157" y="326"/>
                  </a:lnTo>
                  <a:lnTo>
                    <a:pt x="138" y="352"/>
                  </a:lnTo>
                  <a:lnTo>
                    <a:pt x="122" y="381"/>
                  </a:lnTo>
                  <a:lnTo>
                    <a:pt x="105" y="409"/>
                  </a:lnTo>
                  <a:lnTo>
                    <a:pt x="90" y="439"/>
                  </a:lnTo>
                  <a:lnTo>
                    <a:pt x="76" y="468"/>
                  </a:lnTo>
                  <a:lnTo>
                    <a:pt x="63" y="498"/>
                  </a:lnTo>
                  <a:lnTo>
                    <a:pt x="51" y="530"/>
                  </a:lnTo>
                  <a:lnTo>
                    <a:pt x="40" y="561"/>
                  </a:lnTo>
                  <a:lnTo>
                    <a:pt x="32" y="594"/>
                  </a:lnTo>
                  <a:lnTo>
                    <a:pt x="23" y="625"/>
                  </a:lnTo>
                  <a:lnTo>
                    <a:pt x="16" y="658"/>
                  </a:lnTo>
                  <a:lnTo>
                    <a:pt x="10" y="692"/>
                  </a:lnTo>
                  <a:lnTo>
                    <a:pt x="5" y="726"/>
                  </a:lnTo>
                  <a:lnTo>
                    <a:pt x="2" y="760"/>
                  </a:lnTo>
                  <a:lnTo>
                    <a:pt x="0" y="794"/>
                  </a:lnTo>
                  <a:lnTo>
                    <a:pt x="0" y="830"/>
                  </a:lnTo>
                  <a:lnTo>
                    <a:pt x="1" y="876"/>
                  </a:lnTo>
                  <a:lnTo>
                    <a:pt x="4" y="921"/>
                  </a:lnTo>
                  <a:lnTo>
                    <a:pt x="10" y="965"/>
                  </a:lnTo>
                  <a:lnTo>
                    <a:pt x="17" y="1008"/>
                  </a:lnTo>
                  <a:lnTo>
                    <a:pt x="27" y="1051"/>
                  </a:lnTo>
                  <a:lnTo>
                    <a:pt x="39" y="1094"/>
                  </a:lnTo>
                  <a:lnTo>
                    <a:pt x="54" y="1135"/>
                  </a:lnTo>
                  <a:lnTo>
                    <a:pt x="69" y="1175"/>
                  </a:lnTo>
                  <a:lnTo>
                    <a:pt x="86" y="1215"/>
                  </a:lnTo>
                  <a:lnTo>
                    <a:pt x="106" y="1253"/>
                  </a:lnTo>
                  <a:lnTo>
                    <a:pt x="128" y="1290"/>
                  </a:lnTo>
                  <a:lnTo>
                    <a:pt x="151" y="1327"/>
                  </a:lnTo>
                  <a:lnTo>
                    <a:pt x="175" y="1361"/>
                  </a:lnTo>
                  <a:lnTo>
                    <a:pt x="202" y="1395"/>
                  </a:lnTo>
                  <a:lnTo>
                    <a:pt x="230" y="1427"/>
                  </a:lnTo>
                  <a:lnTo>
                    <a:pt x="260" y="1457"/>
                  </a:lnTo>
                  <a:lnTo>
                    <a:pt x="291" y="1487"/>
                  </a:lnTo>
                  <a:lnTo>
                    <a:pt x="322" y="1514"/>
                  </a:lnTo>
                  <a:lnTo>
                    <a:pt x="356" y="1542"/>
                  </a:lnTo>
                  <a:lnTo>
                    <a:pt x="390" y="1566"/>
                  </a:lnTo>
                  <a:lnTo>
                    <a:pt x="427" y="1589"/>
                  </a:lnTo>
                  <a:lnTo>
                    <a:pt x="464" y="1611"/>
                  </a:lnTo>
                  <a:lnTo>
                    <a:pt x="502" y="1630"/>
                  </a:lnTo>
                  <a:lnTo>
                    <a:pt x="542" y="1648"/>
                  </a:lnTo>
                  <a:lnTo>
                    <a:pt x="581" y="1664"/>
                  </a:lnTo>
                  <a:lnTo>
                    <a:pt x="623" y="1678"/>
                  </a:lnTo>
                  <a:lnTo>
                    <a:pt x="665" y="1690"/>
                  </a:lnTo>
                  <a:lnTo>
                    <a:pt x="709" y="1700"/>
                  </a:lnTo>
                  <a:lnTo>
                    <a:pt x="751" y="1707"/>
                  </a:lnTo>
                  <a:lnTo>
                    <a:pt x="796" y="1713"/>
                  </a:lnTo>
                  <a:lnTo>
                    <a:pt x="841" y="1716"/>
                  </a:lnTo>
                  <a:lnTo>
                    <a:pt x="887" y="1717"/>
                  </a:lnTo>
                  <a:lnTo>
                    <a:pt x="919" y="1717"/>
                  </a:lnTo>
                  <a:lnTo>
                    <a:pt x="951" y="1715"/>
                  </a:lnTo>
                  <a:lnTo>
                    <a:pt x="983" y="1713"/>
                  </a:lnTo>
                  <a:lnTo>
                    <a:pt x="1014" y="1709"/>
                  </a:lnTo>
                  <a:lnTo>
                    <a:pt x="1044" y="1704"/>
                  </a:lnTo>
                  <a:lnTo>
                    <a:pt x="1075" y="1698"/>
                  </a:lnTo>
                  <a:lnTo>
                    <a:pt x="1106" y="1691"/>
                  </a:lnTo>
                  <a:lnTo>
                    <a:pt x="1135" y="1682"/>
                  </a:lnTo>
                  <a:lnTo>
                    <a:pt x="1164" y="1673"/>
                  </a:lnTo>
                  <a:lnTo>
                    <a:pt x="1194" y="1664"/>
                  </a:lnTo>
                  <a:lnTo>
                    <a:pt x="1222" y="1653"/>
                  </a:lnTo>
                  <a:lnTo>
                    <a:pt x="1249" y="1640"/>
                  </a:lnTo>
                  <a:lnTo>
                    <a:pt x="1277" y="1627"/>
                  </a:lnTo>
                  <a:lnTo>
                    <a:pt x="1304" y="1614"/>
                  </a:lnTo>
                  <a:lnTo>
                    <a:pt x="1331" y="1599"/>
                  </a:lnTo>
                  <a:lnTo>
                    <a:pt x="1356" y="1583"/>
                  </a:lnTo>
                  <a:lnTo>
                    <a:pt x="1381" y="1567"/>
                  </a:lnTo>
                  <a:lnTo>
                    <a:pt x="1406" y="1551"/>
                  </a:lnTo>
                  <a:lnTo>
                    <a:pt x="1431" y="1532"/>
                  </a:lnTo>
                  <a:lnTo>
                    <a:pt x="1454" y="1513"/>
                  </a:lnTo>
                  <a:lnTo>
                    <a:pt x="1477" y="1493"/>
                  </a:lnTo>
                  <a:lnTo>
                    <a:pt x="1499" y="1474"/>
                  </a:lnTo>
                  <a:lnTo>
                    <a:pt x="1519" y="1453"/>
                  </a:lnTo>
                  <a:lnTo>
                    <a:pt x="1540" y="1431"/>
                  </a:lnTo>
                  <a:lnTo>
                    <a:pt x="1560" y="1409"/>
                  </a:lnTo>
                  <a:lnTo>
                    <a:pt x="1580" y="1386"/>
                  </a:lnTo>
                  <a:lnTo>
                    <a:pt x="1597" y="1362"/>
                  </a:lnTo>
                  <a:lnTo>
                    <a:pt x="1615" y="1338"/>
                  </a:lnTo>
                  <a:lnTo>
                    <a:pt x="1632" y="1312"/>
                  </a:lnTo>
                  <a:lnTo>
                    <a:pt x="1648" y="1287"/>
                  </a:lnTo>
                  <a:lnTo>
                    <a:pt x="1663" y="1261"/>
                  </a:lnTo>
                  <a:lnTo>
                    <a:pt x="1677" y="1234"/>
                  </a:lnTo>
                  <a:lnTo>
                    <a:pt x="1682" y="1210"/>
                  </a:lnTo>
                  <a:lnTo>
                    <a:pt x="1685" y="1186"/>
                  </a:lnTo>
                  <a:lnTo>
                    <a:pt x="1688" y="1162"/>
                  </a:lnTo>
                  <a:lnTo>
                    <a:pt x="1692" y="1137"/>
                  </a:lnTo>
                  <a:lnTo>
                    <a:pt x="1694" y="1113"/>
                  </a:lnTo>
                  <a:lnTo>
                    <a:pt x="1695" y="1087"/>
                  </a:lnTo>
                  <a:lnTo>
                    <a:pt x="1696" y="1062"/>
                  </a:lnTo>
                  <a:lnTo>
                    <a:pt x="1696" y="1037"/>
                  </a:lnTo>
                  <a:lnTo>
                    <a:pt x="1696" y="1018"/>
                  </a:lnTo>
                  <a:lnTo>
                    <a:pt x="1696" y="999"/>
                  </a:lnTo>
                  <a:lnTo>
                    <a:pt x="1695" y="979"/>
                  </a:lnTo>
                  <a:lnTo>
                    <a:pt x="1694" y="960"/>
                  </a:lnTo>
                  <a:lnTo>
                    <a:pt x="1686" y="996"/>
                  </a:lnTo>
                  <a:lnTo>
                    <a:pt x="1678" y="1031"/>
                  </a:lnTo>
                  <a:lnTo>
                    <a:pt x="1669" y="1067"/>
                  </a:lnTo>
                  <a:lnTo>
                    <a:pt x="1658" y="1101"/>
                  </a:lnTo>
                  <a:lnTo>
                    <a:pt x="1644" y="1135"/>
                  </a:lnTo>
                  <a:lnTo>
                    <a:pt x="1630" y="1168"/>
                  </a:lnTo>
                  <a:lnTo>
                    <a:pt x="1615" y="1200"/>
                  </a:lnTo>
                  <a:lnTo>
                    <a:pt x="1598" y="1231"/>
                  </a:lnTo>
                  <a:lnTo>
                    <a:pt x="1580" y="1262"/>
                  </a:lnTo>
                  <a:lnTo>
                    <a:pt x="1561" y="1292"/>
                  </a:lnTo>
                  <a:lnTo>
                    <a:pt x="1540" y="1320"/>
                  </a:lnTo>
                  <a:lnTo>
                    <a:pt x="1518" y="1349"/>
                  </a:lnTo>
                  <a:lnTo>
                    <a:pt x="1495" y="1375"/>
                  </a:lnTo>
                  <a:lnTo>
                    <a:pt x="1471" y="1401"/>
                  </a:lnTo>
                  <a:lnTo>
                    <a:pt x="1446" y="1425"/>
                  </a:lnTo>
                  <a:lnTo>
                    <a:pt x="1420" y="1450"/>
                  </a:lnTo>
                  <a:lnTo>
                    <a:pt x="1392" y="1471"/>
                  </a:lnTo>
                  <a:lnTo>
                    <a:pt x="1364" y="1493"/>
                  </a:lnTo>
                  <a:lnTo>
                    <a:pt x="1334" y="1513"/>
                  </a:lnTo>
                  <a:lnTo>
                    <a:pt x="1304" y="1532"/>
                  </a:lnTo>
                  <a:lnTo>
                    <a:pt x="1274" y="1549"/>
                  </a:lnTo>
                  <a:lnTo>
                    <a:pt x="1242" y="1566"/>
                  </a:lnTo>
                  <a:lnTo>
                    <a:pt x="1209" y="1580"/>
                  </a:lnTo>
                  <a:lnTo>
                    <a:pt x="1176" y="1594"/>
                  </a:lnTo>
                  <a:lnTo>
                    <a:pt x="1142" y="1606"/>
                  </a:lnTo>
                  <a:lnTo>
                    <a:pt x="1107" y="1616"/>
                  </a:lnTo>
                  <a:lnTo>
                    <a:pt x="1072" y="1625"/>
                  </a:lnTo>
                  <a:lnTo>
                    <a:pt x="1036" y="1633"/>
                  </a:lnTo>
                  <a:lnTo>
                    <a:pt x="999" y="1639"/>
                  </a:lnTo>
                  <a:lnTo>
                    <a:pt x="962" y="1643"/>
                  </a:lnTo>
                  <a:lnTo>
                    <a:pt x="925" y="1646"/>
                  </a:lnTo>
                  <a:lnTo>
                    <a:pt x="887" y="1647"/>
                  </a:lnTo>
                  <a:lnTo>
                    <a:pt x="845" y="1646"/>
                  </a:lnTo>
                  <a:lnTo>
                    <a:pt x="804" y="1643"/>
                  </a:lnTo>
                  <a:lnTo>
                    <a:pt x="762" y="1637"/>
                  </a:lnTo>
                  <a:lnTo>
                    <a:pt x="723" y="1630"/>
                  </a:lnTo>
                  <a:lnTo>
                    <a:pt x="683" y="1621"/>
                  </a:lnTo>
                  <a:lnTo>
                    <a:pt x="644" y="1610"/>
                  </a:lnTo>
                  <a:lnTo>
                    <a:pt x="607" y="1597"/>
                  </a:lnTo>
                  <a:lnTo>
                    <a:pt x="569" y="1582"/>
                  </a:lnTo>
                  <a:lnTo>
                    <a:pt x="533" y="1566"/>
                  </a:lnTo>
                  <a:lnTo>
                    <a:pt x="498" y="1548"/>
                  </a:lnTo>
                  <a:lnTo>
                    <a:pt x="464" y="1529"/>
                  </a:lnTo>
                  <a:lnTo>
                    <a:pt x="430" y="1507"/>
                  </a:lnTo>
                  <a:lnTo>
                    <a:pt x="398" y="1485"/>
                  </a:lnTo>
                  <a:lnTo>
                    <a:pt x="367" y="1461"/>
                  </a:lnTo>
                  <a:lnTo>
                    <a:pt x="338" y="1434"/>
                  </a:lnTo>
                  <a:lnTo>
                    <a:pt x="309" y="1408"/>
                  </a:lnTo>
                  <a:lnTo>
                    <a:pt x="283" y="1379"/>
                  </a:lnTo>
                  <a:lnTo>
                    <a:pt x="257" y="1350"/>
                  </a:lnTo>
                  <a:lnTo>
                    <a:pt x="232" y="1319"/>
                  </a:lnTo>
                  <a:lnTo>
                    <a:pt x="209" y="1286"/>
                  </a:lnTo>
                  <a:lnTo>
                    <a:pt x="189" y="1253"/>
                  </a:lnTo>
                  <a:lnTo>
                    <a:pt x="169" y="1219"/>
                  </a:lnTo>
                  <a:lnTo>
                    <a:pt x="151" y="1184"/>
                  </a:lnTo>
                  <a:lnTo>
                    <a:pt x="135" y="1148"/>
                  </a:lnTo>
                  <a:lnTo>
                    <a:pt x="119" y="1110"/>
                  </a:lnTo>
                  <a:lnTo>
                    <a:pt x="107" y="1073"/>
                  </a:lnTo>
                  <a:lnTo>
                    <a:pt x="96" y="1034"/>
                  </a:lnTo>
                  <a:lnTo>
                    <a:pt x="86" y="994"/>
                  </a:lnTo>
                  <a:lnTo>
                    <a:pt x="80" y="955"/>
                  </a:lnTo>
                  <a:lnTo>
                    <a:pt x="74" y="913"/>
                  </a:lnTo>
                  <a:lnTo>
                    <a:pt x="71" y="872"/>
                  </a:lnTo>
                  <a:lnTo>
                    <a:pt x="70" y="830"/>
                  </a:lnTo>
                  <a:lnTo>
                    <a:pt x="71" y="789"/>
                  </a:lnTo>
                  <a:lnTo>
                    <a:pt x="74" y="749"/>
                  </a:lnTo>
                  <a:lnTo>
                    <a:pt x="79" y="710"/>
                  </a:lnTo>
                  <a:lnTo>
                    <a:pt x="85" y="672"/>
                  </a:lnTo>
                  <a:lnTo>
                    <a:pt x="94" y="633"/>
                  </a:lnTo>
                  <a:lnTo>
                    <a:pt x="104" y="596"/>
                  </a:lnTo>
                  <a:lnTo>
                    <a:pt x="116" y="560"/>
                  </a:lnTo>
                  <a:lnTo>
                    <a:pt x="129" y="523"/>
                  </a:lnTo>
                  <a:lnTo>
                    <a:pt x="145" y="488"/>
                  </a:lnTo>
                  <a:lnTo>
                    <a:pt x="162" y="454"/>
                  </a:lnTo>
                  <a:lnTo>
                    <a:pt x="180" y="421"/>
                  </a:lnTo>
                  <a:lnTo>
                    <a:pt x="199" y="388"/>
                  </a:lnTo>
                  <a:lnTo>
                    <a:pt x="220" y="358"/>
                  </a:lnTo>
                  <a:lnTo>
                    <a:pt x="243" y="327"/>
                  </a:lnTo>
                  <a:lnTo>
                    <a:pt x="268" y="297"/>
                  </a:lnTo>
                  <a:lnTo>
                    <a:pt x="293" y="270"/>
                  </a:lnTo>
                  <a:lnTo>
                    <a:pt x="319" y="242"/>
                  </a:lnTo>
                  <a:lnTo>
                    <a:pt x="347" y="217"/>
                  </a:lnTo>
                  <a:lnTo>
                    <a:pt x="375" y="193"/>
                  </a:lnTo>
                  <a:lnTo>
                    <a:pt x="406" y="170"/>
                  </a:lnTo>
                  <a:lnTo>
                    <a:pt x="436" y="148"/>
                  </a:lnTo>
                  <a:lnTo>
                    <a:pt x="468" y="128"/>
                  </a:lnTo>
                  <a:lnTo>
                    <a:pt x="501" y="110"/>
                  </a:lnTo>
                  <a:lnTo>
                    <a:pt x="535" y="92"/>
                  </a:lnTo>
                  <a:lnTo>
                    <a:pt x="570" y="77"/>
                  </a:lnTo>
                  <a:lnTo>
                    <a:pt x="605" y="62"/>
                  </a:lnTo>
                  <a:lnTo>
                    <a:pt x="642" y="50"/>
                  </a:lnTo>
                  <a:lnTo>
                    <a:pt x="679" y="39"/>
                  </a:lnTo>
                  <a:lnTo>
                    <a:pt x="717" y="31"/>
                  </a:lnTo>
                  <a:lnTo>
                    <a:pt x="756" y="23"/>
                  </a:lnTo>
                  <a:lnTo>
                    <a:pt x="795" y="19"/>
                  </a:lnTo>
                  <a:lnTo>
                    <a:pt x="835" y="14"/>
                  </a:lnTo>
                  <a:lnTo>
                    <a:pt x="813" y="11"/>
                  </a:lnTo>
                  <a:lnTo>
                    <a:pt x="792" y="8"/>
                  </a:lnTo>
                  <a:lnTo>
                    <a:pt x="770" y="5"/>
                  </a:lnTo>
                  <a:lnTo>
                    <a:pt x="748" y="3"/>
                  </a:lnTo>
                  <a:lnTo>
                    <a:pt x="726" y="2"/>
                  </a:lnTo>
                  <a:lnTo>
                    <a:pt x="703" y="1"/>
                  </a:lnTo>
                  <a:lnTo>
                    <a:pt x="681" y="0"/>
                  </a:lnTo>
                  <a:lnTo>
                    <a:pt x="659" y="0"/>
                  </a:lnTo>
                  <a:lnTo>
                    <a:pt x="634" y="0"/>
                  </a:lnTo>
                  <a:lnTo>
                    <a:pt x="609" y="1"/>
                  </a:lnTo>
                  <a:lnTo>
                    <a:pt x="584" y="2"/>
                  </a:lnTo>
                  <a:lnTo>
                    <a:pt x="559" y="4"/>
                  </a:lnTo>
                  <a:close/>
                </a:path>
              </a:pathLst>
            </a:custGeom>
            <a:solidFill>
              <a:srgbClr val="EDA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3" name="Freeform 74"/>
            <p:cNvSpPr>
              <a:spLocks/>
            </p:cNvSpPr>
            <p:nvPr/>
          </p:nvSpPr>
          <p:spPr bwMode="auto">
            <a:xfrm>
              <a:off x="2379" y="2032"/>
              <a:ext cx="332" cy="337"/>
            </a:xfrm>
            <a:custGeom>
              <a:avLst/>
              <a:gdLst>
                <a:gd name="T0" fmla="*/ 22 w 1661"/>
                <a:gd name="T1" fmla="*/ 1 h 1682"/>
                <a:gd name="T2" fmla="*/ 17 w 1661"/>
                <a:gd name="T3" fmla="*/ 4 h 1682"/>
                <a:gd name="T4" fmla="*/ 12 w 1661"/>
                <a:gd name="T5" fmla="*/ 7 h 1682"/>
                <a:gd name="T6" fmla="*/ 8 w 1661"/>
                <a:gd name="T7" fmla="*/ 11 h 1682"/>
                <a:gd name="T8" fmla="*/ 5 w 1661"/>
                <a:gd name="T9" fmla="*/ 15 h 1682"/>
                <a:gd name="T10" fmla="*/ 2 w 1661"/>
                <a:gd name="T11" fmla="*/ 20 h 1682"/>
                <a:gd name="T12" fmla="*/ 1 w 1661"/>
                <a:gd name="T13" fmla="*/ 26 h 1682"/>
                <a:gd name="T14" fmla="*/ 0 w 1661"/>
                <a:gd name="T15" fmla="*/ 32 h 1682"/>
                <a:gd name="T16" fmla="*/ 0 w 1661"/>
                <a:gd name="T17" fmla="*/ 38 h 1682"/>
                <a:gd name="T18" fmla="*/ 2 w 1661"/>
                <a:gd name="T19" fmla="*/ 45 h 1682"/>
                <a:gd name="T20" fmla="*/ 5 w 1661"/>
                <a:gd name="T21" fmla="*/ 51 h 1682"/>
                <a:gd name="T22" fmla="*/ 9 w 1661"/>
                <a:gd name="T23" fmla="*/ 56 h 1682"/>
                <a:gd name="T24" fmla="*/ 14 w 1661"/>
                <a:gd name="T25" fmla="*/ 61 h 1682"/>
                <a:gd name="T26" fmla="*/ 19 w 1661"/>
                <a:gd name="T27" fmla="*/ 64 h 1682"/>
                <a:gd name="T28" fmla="*/ 26 w 1661"/>
                <a:gd name="T29" fmla="*/ 67 h 1682"/>
                <a:gd name="T30" fmla="*/ 32 w 1661"/>
                <a:gd name="T31" fmla="*/ 68 h 1682"/>
                <a:gd name="T32" fmla="*/ 38 w 1661"/>
                <a:gd name="T33" fmla="*/ 67 h 1682"/>
                <a:gd name="T34" fmla="*/ 43 w 1661"/>
                <a:gd name="T35" fmla="*/ 66 h 1682"/>
                <a:gd name="T36" fmla="*/ 48 w 1661"/>
                <a:gd name="T37" fmla="*/ 64 h 1682"/>
                <a:gd name="T38" fmla="*/ 53 w 1661"/>
                <a:gd name="T39" fmla="*/ 62 h 1682"/>
                <a:gd name="T40" fmla="*/ 57 w 1661"/>
                <a:gd name="T41" fmla="*/ 59 h 1682"/>
                <a:gd name="T42" fmla="*/ 61 w 1661"/>
                <a:gd name="T43" fmla="*/ 55 h 1682"/>
                <a:gd name="T44" fmla="*/ 64 w 1661"/>
                <a:gd name="T45" fmla="*/ 50 h 1682"/>
                <a:gd name="T46" fmla="*/ 66 w 1661"/>
                <a:gd name="T47" fmla="*/ 46 h 1682"/>
                <a:gd name="T48" fmla="*/ 66 w 1661"/>
                <a:gd name="T49" fmla="*/ 42 h 1682"/>
                <a:gd name="T50" fmla="*/ 66 w 1661"/>
                <a:gd name="T51" fmla="*/ 38 h 1682"/>
                <a:gd name="T52" fmla="*/ 66 w 1661"/>
                <a:gd name="T53" fmla="*/ 33 h 1682"/>
                <a:gd name="T54" fmla="*/ 65 w 1661"/>
                <a:gd name="T55" fmla="*/ 33 h 1682"/>
                <a:gd name="T56" fmla="*/ 65 w 1661"/>
                <a:gd name="T57" fmla="*/ 38 h 1682"/>
                <a:gd name="T58" fmla="*/ 63 w 1661"/>
                <a:gd name="T59" fmla="*/ 44 h 1682"/>
                <a:gd name="T60" fmla="*/ 61 w 1661"/>
                <a:gd name="T61" fmla="*/ 49 h 1682"/>
                <a:gd name="T62" fmla="*/ 57 w 1661"/>
                <a:gd name="T63" fmla="*/ 54 h 1682"/>
                <a:gd name="T64" fmla="*/ 53 w 1661"/>
                <a:gd name="T65" fmla="*/ 59 h 1682"/>
                <a:gd name="T66" fmla="*/ 48 w 1661"/>
                <a:gd name="T67" fmla="*/ 62 h 1682"/>
                <a:gd name="T68" fmla="*/ 42 w 1661"/>
                <a:gd name="T69" fmla="*/ 64 h 1682"/>
                <a:gd name="T70" fmla="*/ 36 w 1661"/>
                <a:gd name="T71" fmla="*/ 65 h 1682"/>
                <a:gd name="T72" fmla="*/ 29 w 1661"/>
                <a:gd name="T73" fmla="*/ 64 h 1682"/>
                <a:gd name="T74" fmla="*/ 23 w 1661"/>
                <a:gd name="T75" fmla="*/ 63 h 1682"/>
                <a:gd name="T76" fmla="*/ 18 w 1661"/>
                <a:gd name="T77" fmla="*/ 60 h 1682"/>
                <a:gd name="T78" fmla="*/ 13 w 1661"/>
                <a:gd name="T79" fmla="*/ 57 h 1682"/>
                <a:gd name="T80" fmla="*/ 9 w 1661"/>
                <a:gd name="T81" fmla="*/ 52 h 1682"/>
                <a:gd name="T82" fmla="*/ 6 w 1661"/>
                <a:gd name="T83" fmla="*/ 47 h 1682"/>
                <a:gd name="T84" fmla="*/ 4 w 1661"/>
                <a:gd name="T85" fmla="*/ 41 h 1682"/>
                <a:gd name="T86" fmla="*/ 3 w 1661"/>
                <a:gd name="T87" fmla="*/ 35 h 1682"/>
                <a:gd name="T88" fmla="*/ 3 w 1661"/>
                <a:gd name="T89" fmla="*/ 28 h 1682"/>
                <a:gd name="T90" fmla="*/ 5 w 1661"/>
                <a:gd name="T91" fmla="*/ 22 h 1682"/>
                <a:gd name="T92" fmla="*/ 7 w 1661"/>
                <a:gd name="T93" fmla="*/ 17 h 1682"/>
                <a:gd name="T94" fmla="*/ 11 w 1661"/>
                <a:gd name="T95" fmla="*/ 12 h 1682"/>
                <a:gd name="T96" fmla="*/ 15 w 1661"/>
                <a:gd name="T97" fmla="*/ 8 h 1682"/>
                <a:gd name="T98" fmla="*/ 21 w 1661"/>
                <a:gd name="T99" fmla="*/ 5 h 1682"/>
                <a:gd name="T100" fmla="*/ 26 w 1661"/>
                <a:gd name="T101" fmla="*/ 3 h 1682"/>
                <a:gd name="T102" fmla="*/ 32 w 1661"/>
                <a:gd name="T103" fmla="*/ 2 h 1682"/>
                <a:gd name="T104" fmla="*/ 37 w 1661"/>
                <a:gd name="T105" fmla="*/ 2 h 1682"/>
                <a:gd name="T106" fmla="*/ 34 w 1661"/>
                <a:gd name="T107" fmla="*/ 1 h 1682"/>
                <a:gd name="T108" fmla="*/ 28 w 1661"/>
                <a:gd name="T109" fmla="*/ 0 h 168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61"/>
                <a:gd name="T166" fmla="*/ 0 h 1682"/>
                <a:gd name="T167" fmla="*/ 1661 w 1661"/>
                <a:gd name="T168" fmla="*/ 1682 h 168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61" h="1682">
                  <a:moveTo>
                    <a:pt x="656" y="0"/>
                  </a:moveTo>
                  <a:lnTo>
                    <a:pt x="621" y="9"/>
                  </a:lnTo>
                  <a:lnTo>
                    <a:pt x="587" y="20"/>
                  </a:lnTo>
                  <a:lnTo>
                    <a:pt x="553" y="32"/>
                  </a:lnTo>
                  <a:lnTo>
                    <a:pt x="520" y="45"/>
                  </a:lnTo>
                  <a:lnTo>
                    <a:pt x="487" y="59"/>
                  </a:lnTo>
                  <a:lnTo>
                    <a:pt x="455" y="75"/>
                  </a:lnTo>
                  <a:lnTo>
                    <a:pt x="425" y="92"/>
                  </a:lnTo>
                  <a:lnTo>
                    <a:pt x="395" y="111"/>
                  </a:lnTo>
                  <a:lnTo>
                    <a:pt x="365" y="129"/>
                  </a:lnTo>
                  <a:lnTo>
                    <a:pt x="337" y="150"/>
                  </a:lnTo>
                  <a:lnTo>
                    <a:pt x="309" y="172"/>
                  </a:lnTo>
                  <a:lnTo>
                    <a:pt x="283" y="195"/>
                  </a:lnTo>
                  <a:lnTo>
                    <a:pt x="258" y="219"/>
                  </a:lnTo>
                  <a:lnTo>
                    <a:pt x="233" y="245"/>
                  </a:lnTo>
                  <a:lnTo>
                    <a:pt x="209" y="270"/>
                  </a:lnTo>
                  <a:lnTo>
                    <a:pt x="186" y="297"/>
                  </a:lnTo>
                  <a:lnTo>
                    <a:pt x="166" y="325"/>
                  </a:lnTo>
                  <a:lnTo>
                    <a:pt x="145" y="353"/>
                  </a:lnTo>
                  <a:lnTo>
                    <a:pt x="126" y="383"/>
                  </a:lnTo>
                  <a:lnTo>
                    <a:pt x="109" y="414"/>
                  </a:lnTo>
                  <a:lnTo>
                    <a:pt x="92" y="444"/>
                  </a:lnTo>
                  <a:lnTo>
                    <a:pt x="77" y="476"/>
                  </a:lnTo>
                  <a:lnTo>
                    <a:pt x="62" y="509"/>
                  </a:lnTo>
                  <a:lnTo>
                    <a:pt x="49" y="542"/>
                  </a:lnTo>
                  <a:lnTo>
                    <a:pt x="38" y="576"/>
                  </a:lnTo>
                  <a:lnTo>
                    <a:pt x="28" y="611"/>
                  </a:lnTo>
                  <a:lnTo>
                    <a:pt x="20" y="646"/>
                  </a:lnTo>
                  <a:lnTo>
                    <a:pt x="13" y="682"/>
                  </a:lnTo>
                  <a:lnTo>
                    <a:pt x="6" y="719"/>
                  </a:lnTo>
                  <a:lnTo>
                    <a:pt x="3" y="755"/>
                  </a:lnTo>
                  <a:lnTo>
                    <a:pt x="1" y="792"/>
                  </a:lnTo>
                  <a:lnTo>
                    <a:pt x="0" y="830"/>
                  </a:lnTo>
                  <a:lnTo>
                    <a:pt x="1" y="873"/>
                  </a:lnTo>
                  <a:lnTo>
                    <a:pt x="4" y="917"/>
                  </a:lnTo>
                  <a:lnTo>
                    <a:pt x="10" y="959"/>
                  </a:lnTo>
                  <a:lnTo>
                    <a:pt x="17" y="1002"/>
                  </a:lnTo>
                  <a:lnTo>
                    <a:pt x="26" y="1042"/>
                  </a:lnTo>
                  <a:lnTo>
                    <a:pt x="38" y="1083"/>
                  </a:lnTo>
                  <a:lnTo>
                    <a:pt x="51" y="1123"/>
                  </a:lnTo>
                  <a:lnTo>
                    <a:pt x="67" y="1162"/>
                  </a:lnTo>
                  <a:lnTo>
                    <a:pt x="83" y="1199"/>
                  </a:lnTo>
                  <a:lnTo>
                    <a:pt x="103" y="1236"/>
                  </a:lnTo>
                  <a:lnTo>
                    <a:pt x="123" y="1272"/>
                  </a:lnTo>
                  <a:lnTo>
                    <a:pt x="146" y="1306"/>
                  </a:lnTo>
                  <a:lnTo>
                    <a:pt x="169" y="1340"/>
                  </a:lnTo>
                  <a:lnTo>
                    <a:pt x="194" y="1372"/>
                  </a:lnTo>
                  <a:lnTo>
                    <a:pt x="222" y="1402"/>
                  </a:lnTo>
                  <a:lnTo>
                    <a:pt x="249" y="1432"/>
                  </a:lnTo>
                  <a:lnTo>
                    <a:pt x="279" y="1461"/>
                  </a:lnTo>
                  <a:lnTo>
                    <a:pt x="310" y="1488"/>
                  </a:lnTo>
                  <a:lnTo>
                    <a:pt x="342" y="1513"/>
                  </a:lnTo>
                  <a:lnTo>
                    <a:pt x="375" y="1536"/>
                  </a:lnTo>
                  <a:lnTo>
                    <a:pt x="410" y="1558"/>
                  </a:lnTo>
                  <a:lnTo>
                    <a:pt x="445" y="1579"/>
                  </a:lnTo>
                  <a:lnTo>
                    <a:pt x="483" y="1598"/>
                  </a:lnTo>
                  <a:lnTo>
                    <a:pt x="520" y="1615"/>
                  </a:lnTo>
                  <a:lnTo>
                    <a:pt x="559" y="1631"/>
                  </a:lnTo>
                  <a:lnTo>
                    <a:pt x="599" y="1644"/>
                  </a:lnTo>
                  <a:lnTo>
                    <a:pt x="640" y="1655"/>
                  </a:lnTo>
                  <a:lnTo>
                    <a:pt x="680" y="1665"/>
                  </a:lnTo>
                  <a:lnTo>
                    <a:pt x="722" y="1672"/>
                  </a:lnTo>
                  <a:lnTo>
                    <a:pt x="765" y="1678"/>
                  </a:lnTo>
                  <a:lnTo>
                    <a:pt x="809" y="1681"/>
                  </a:lnTo>
                  <a:lnTo>
                    <a:pt x="852" y="1682"/>
                  </a:lnTo>
                  <a:lnTo>
                    <a:pt x="886" y="1681"/>
                  </a:lnTo>
                  <a:lnTo>
                    <a:pt x="922" y="1679"/>
                  </a:lnTo>
                  <a:lnTo>
                    <a:pt x="956" y="1676"/>
                  </a:lnTo>
                  <a:lnTo>
                    <a:pt x="990" y="1671"/>
                  </a:lnTo>
                  <a:lnTo>
                    <a:pt x="1022" y="1665"/>
                  </a:lnTo>
                  <a:lnTo>
                    <a:pt x="1055" y="1658"/>
                  </a:lnTo>
                  <a:lnTo>
                    <a:pt x="1088" y="1649"/>
                  </a:lnTo>
                  <a:lnTo>
                    <a:pt x="1120" y="1639"/>
                  </a:lnTo>
                  <a:lnTo>
                    <a:pt x="1151" y="1628"/>
                  </a:lnTo>
                  <a:lnTo>
                    <a:pt x="1183" y="1615"/>
                  </a:lnTo>
                  <a:lnTo>
                    <a:pt x="1212" y="1602"/>
                  </a:lnTo>
                  <a:lnTo>
                    <a:pt x="1242" y="1588"/>
                  </a:lnTo>
                  <a:lnTo>
                    <a:pt x="1270" y="1572"/>
                  </a:lnTo>
                  <a:lnTo>
                    <a:pt x="1299" y="1556"/>
                  </a:lnTo>
                  <a:lnTo>
                    <a:pt x="1326" y="1537"/>
                  </a:lnTo>
                  <a:lnTo>
                    <a:pt x="1353" y="1519"/>
                  </a:lnTo>
                  <a:lnTo>
                    <a:pt x="1379" y="1499"/>
                  </a:lnTo>
                  <a:lnTo>
                    <a:pt x="1404" y="1479"/>
                  </a:lnTo>
                  <a:lnTo>
                    <a:pt x="1428" y="1457"/>
                  </a:lnTo>
                  <a:lnTo>
                    <a:pt x="1453" y="1434"/>
                  </a:lnTo>
                  <a:lnTo>
                    <a:pt x="1475" y="1411"/>
                  </a:lnTo>
                  <a:lnTo>
                    <a:pt x="1496" y="1387"/>
                  </a:lnTo>
                  <a:lnTo>
                    <a:pt x="1517" y="1362"/>
                  </a:lnTo>
                  <a:lnTo>
                    <a:pt x="1537" y="1337"/>
                  </a:lnTo>
                  <a:lnTo>
                    <a:pt x="1557" y="1310"/>
                  </a:lnTo>
                  <a:lnTo>
                    <a:pt x="1574" y="1283"/>
                  </a:lnTo>
                  <a:lnTo>
                    <a:pt x="1591" y="1254"/>
                  </a:lnTo>
                  <a:lnTo>
                    <a:pt x="1607" y="1226"/>
                  </a:lnTo>
                  <a:lnTo>
                    <a:pt x="1622" y="1196"/>
                  </a:lnTo>
                  <a:lnTo>
                    <a:pt x="1635" y="1166"/>
                  </a:lnTo>
                  <a:lnTo>
                    <a:pt x="1648" y="1136"/>
                  </a:lnTo>
                  <a:lnTo>
                    <a:pt x="1659" y="1104"/>
                  </a:lnTo>
                  <a:lnTo>
                    <a:pt x="1660" y="1087"/>
                  </a:lnTo>
                  <a:lnTo>
                    <a:pt x="1661" y="1071"/>
                  </a:lnTo>
                  <a:lnTo>
                    <a:pt x="1661" y="1054"/>
                  </a:lnTo>
                  <a:lnTo>
                    <a:pt x="1661" y="1037"/>
                  </a:lnTo>
                  <a:lnTo>
                    <a:pt x="1661" y="1006"/>
                  </a:lnTo>
                  <a:lnTo>
                    <a:pt x="1659" y="975"/>
                  </a:lnTo>
                  <a:lnTo>
                    <a:pt x="1657" y="944"/>
                  </a:lnTo>
                  <a:lnTo>
                    <a:pt x="1653" y="914"/>
                  </a:lnTo>
                  <a:lnTo>
                    <a:pt x="1650" y="883"/>
                  </a:lnTo>
                  <a:lnTo>
                    <a:pt x="1645" y="854"/>
                  </a:lnTo>
                  <a:lnTo>
                    <a:pt x="1639" y="824"/>
                  </a:lnTo>
                  <a:lnTo>
                    <a:pt x="1633" y="794"/>
                  </a:lnTo>
                  <a:lnTo>
                    <a:pt x="1633" y="803"/>
                  </a:lnTo>
                  <a:lnTo>
                    <a:pt x="1633" y="812"/>
                  </a:lnTo>
                  <a:lnTo>
                    <a:pt x="1634" y="821"/>
                  </a:lnTo>
                  <a:lnTo>
                    <a:pt x="1634" y="830"/>
                  </a:lnTo>
                  <a:lnTo>
                    <a:pt x="1633" y="870"/>
                  </a:lnTo>
                  <a:lnTo>
                    <a:pt x="1629" y="910"/>
                  </a:lnTo>
                  <a:lnTo>
                    <a:pt x="1624" y="949"/>
                  </a:lnTo>
                  <a:lnTo>
                    <a:pt x="1617" y="988"/>
                  </a:lnTo>
                  <a:lnTo>
                    <a:pt x="1608" y="1025"/>
                  </a:lnTo>
                  <a:lnTo>
                    <a:pt x="1599" y="1062"/>
                  </a:lnTo>
                  <a:lnTo>
                    <a:pt x="1585" y="1098"/>
                  </a:lnTo>
                  <a:lnTo>
                    <a:pt x="1572" y="1134"/>
                  </a:lnTo>
                  <a:lnTo>
                    <a:pt x="1556" y="1169"/>
                  </a:lnTo>
                  <a:lnTo>
                    <a:pt x="1539" y="1203"/>
                  </a:lnTo>
                  <a:lnTo>
                    <a:pt x="1520" y="1234"/>
                  </a:lnTo>
                  <a:lnTo>
                    <a:pt x="1500" y="1266"/>
                  </a:lnTo>
                  <a:lnTo>
                    <a:pt x="1478" y="1297"/>
                  </a:lnTo>
                  <a:lnTo>
                    <a:pt x="1455" y="1327"/>
                  </a:lnTo>
                  <a:lnTo>
                    <a:pt x="1431" y="1355"/>
                  </a:lnTo>
                  <a:lnTo>
                    <a:pt x="1404" y="1383"/>
                  </a:lnTo>
                  <a:lnTo>
                    <a:pt x="1377" y="1408"/>
                  </a:lnTo>
                  <a:lnTo>
                    <a:pt x="1348" y="1433"/>
                  </a:lnTo>
                  <a:lnTo>
                    <a:pt x="1320" y="1456"/>
                  </a:lnTo>
                  <a:lnTo>
                    <a:pt x="1289" y="1478"/>
                  </a:lnTo>
                  <a:lnTo>
                    <a:pt x="1257" y="1498"/>
                  </a:lnTo>
                  <a:lnTo>
                    <a:pt x="1224" y="1516"/>
                  </a:lnTo>
                  <a:lnTo>
                    <a:pt x="1190" y="1534"/>
                  </a:lnTo>
                  <a:lnTo>
                    <a:pt x="1156" y="1549"/>
                  </a:lnTo>
                  <a:lnTo>
                    <a:pt x="1120" y="1564"/>
                  </a:lnTo>
                  <a:lnTo>
                    <a:pt x="1084" y="1576"/>
                  </a:lnTo>
                  <a:lnTo>
                    <a:pt x="1048" y="1587"/>
                  </a:lnTo>
                  <a:lnTo>
                    <a:pt x="1009" y="1595"/>
                  </a:lnTo>
                  <a:lnTo>
                    <a:pt x="971" y="1602"/>
                  </a:lnTo>
                  <a:lnTo>
                    <a:pt x="931" y="1606"/>
                  </a:lnTo>
                  <a:lnTo>
                    <a:pt x="892" y="1610"/>
                  </a:lnTo>
                  <a:lnTo>
                    <a:pt x="852" y="1611"/>
                  </a:lnTo>
                  <a:lnTo>
                    <a:pt x="812" y="1610"/>
                  </a:lnTo>
                  <a:lnTo>
                    <a:pt x="772" y="1606"/>
                  </a:lnTo>
                  <a:lnTo>
                    <a:pt x="733" y="1602"/>
                  </a:lnTo>
                  <a:lnTo>
                    <a:pt x="694" y="1595"/>
                  </a:lnTo>
                  <a:lnTo>
                    <a:pt x="657" y="1587"/>
                  </a:lnTo>
                  <a:lnTo>
                    <a:pt x="620" y="1576"/>
                  </a:lnTo>
                  <a:lnTo>
                    <a:pt x="584" y="1564"/>
                  </a:lnTo>
                  <a:lnTo>
                    <a:pt x="547" y="1549"/>
                  </a:lnTo>
                  <a:lnTo>
                    <a:pt x="513" y="1534"/>
                  </a:lnTo>
                  <a:lnTo>
                    <a:pt x="479" y="1516"/>
                  </a:lnTo>
                  <a:lnTo>
                    <a:pt x="446" y="1498"/>
                  </a:lnTo>
                  <a:lnTo>
                    <a:pt x="416" y="1478"/>
                  </a:lnTo>
                  <a:lnTo>
                    <a:pt x="385" y="1456"/>
                  </a:lnTo>
                  <a:lnTo>
                    <a:pt x="355" y="1433"/>
                  </a:lnTo>
                  <a:lnTo>
                    <a:pt x="327" y="1408"/>
                  </a:lnTo>
                  <a:lnTo>
                    <a:pt x="299" y="1383"/>
                  </a:lnTo>
                  <a:lnTo>
                    <a:pt x="274" y="1355"/>
                  </a:lnTo>
                  <a:lnTo>
                    <a:pt x="249" y="1327"/>
                  </a:lnTo>
                  <a:lnTo>
                    <a:pt x="226" y="1297"/>
                  </a:lnTo>
                  <a:lnTo>
                    <a:pt x="204" y="1266"/>
                  </a:lnTo>
                  <a:lnTo>
                    <a:pt x="184" y="1234"/>
                  </a:lnTo>
                  <a:lnTo>
                    <a:pt x="166" y="1203"/>
                  </a:lnTo>
                  <a:lnTo>
                    <a:pt x="148" y="1169"/>
                  </a:lnTo>
                  <a:lnTo>
                    <a:pt x="133" y="1134"/>
                  </a:lnTo>
                  <a:lnTo>
                    <a:pt x="118" y="1098"/>
                  </a:lnTo>
                  <a:lnTo>
                    <a:pt x="106" y="1062"/>
                  </a:lnTo>
                  <a:lnTo>
                    <a:pt x="95" y="1025"/>
                  </a:lnTo>
                  <a:lnTo>
                    <a:pt x="87" y="988"/>
                  </a:lnTo>
                  <a:lnTo>
                    <a:pt x="80" y="949"/>
                  </a:lnTo>
                  <a:lnTo>
                    <a:pt x="75" y="910"/>
                  </a:lnTo>
                  <a:lnTo>
                    <a:pt x="72" y="870"/>
                  </a:lnTo>
                  <a:lnTo>
                    <a:pt x="71" y="830"/>
                  </a:lnTo>
                  <a:lnTo>
                    <a:pt x="72" y="790"/>
                  </a:lnTo>
                  <a:lnTo>
                    <a:pt x="75" y="749"/>
                  </a:lnTo>
                  <a:lnTo>
                    <a:pt x="80" y="711"/>
                  </a:lnTo>
                  <a:lnTo>
                    <a:pt x="87" y="673"/>
                  </a:lnTo>
                  <a:lnTo>
                    <a:pt x="95" y="634"/>
                  </a:lnTo>
                  <a:lnTo>
                    <a:pt x="106" y="598"/>
                  </a:lnTo>
                  <a:lnTo>
                    <a:pt x="118" y="561"/>
                  </a:lnTo>
                  <a:lnTo>
                    <a:pt x="133" y="526"/>
                  </a:lnTo>
                  <a:lnTo>
                    <a:pt x="148" y="492"/>
                  </a:lnTo>
                  <a:lnTo>
                    <a:pt x="166" y="458"/>
                  </a:lnTo>
                  <a:lnTo>
                    <a:pt x="184" y="425"/>
                  </a:lnTo>
                  <a:lnTo>
                    <a:pt x="204" y="393"/>
                  </a:lnTo>
                  <a:lnTo>
                    <a:pt x="226" y="362"/>
                  </a:lnTo>
                  <a:lnTo>
                    <a:pt x="249" y="332"/>
                  </a:lnTo>
                  <a:lnTo>
                    <a:pt x="274" y="305"/>
                  </a:lnTo>
                  <a:lnTo>
                    <a:pt x="299" y="278"/>
                  </a:lnTo>
                  <a:lnTo>
                    <a:pt x="327" y="251"/>
                  </a:lnTo>
                  <a:lnTo>
                    <a:pt x="355" y="227"/>
                  </a:lnTo>
                  <a:lnTo>
                    <a:pt x="385" y="204"/>
                  </a:lnTo>
                  <a:lnTo>
                    <a:pt x="416" y="182"/>
                  </a:lnTo>
                  <a:lnTo>
                    <a:pt x="446" y="161"/>
                  </a:lnTo>
                  <a:lnTo>
                    <a:pt x="479" y="143"/>
                  </a:lnTo>
                  <a:lnTo>
                    <a:pt x="513" y="125"/>
                  </a:lnTo>
                  <a:lnTo>
                    <a:pt x="547" y="110"/>
                  </a:lnTo>
                  <a:lnTo>
                    <a:pt x="584" y="95"/>
                  </a:lnTo>
                  <a:lnTo>
                    <a:pt x="620" y="83"/>
                  </a:lnTo>
                  <a:lnTo>
                    <a:pt x="657" y="73"/>
                  </a:lnTo>
                  <a:lnTo>
                    <a:pt x="694" y="65"/>
                  </a:lnTo>
                  <a:lnTo>
                    <a:pt x="733" y="57"/>
                  </a:lnTo>
                  <a:lnTo>
                    <a:pt x="772" y="53"/>
                  </a:lnTo>
                  <a:lnTo>
                    <a:pt x="812" y="49"/>
                  </a:lnTo>
                  <a:lnTo>
                    <a:pt x="852" y="48"/>
                  </a:lnTo>
                  <a:lnTo>
                    <a:pt x="880" y="49"/>
                  </a:lnTo>
                  <a:lnTo>
                    <a:pt x="907" y="50"/>
                  </a:lnTo>
                  <a:lnTo>
                    <a:pt x="934" y="53"/>
                  </a:lnTo>
                  <a:lnTo>
                    <a:pt x="961" y="56"/>
                  </a:lnTo>
                  <a:lnTo>
                    <a:pt x="925" y="44"/>
                  </a:lnTo>
                  <a:lnTo>
                    <a:pt x="888" y="34"/>
                  </a:lnTo>
                  <a:lnTo>
                    <a:pt x="850" y="25"/>
                  </a:lnTo>
                  <a:lnTo>
                    <a:pt x="812" y="16"/>
                  </a:lnTo>
                  <a:lnTo>
                    <a:pt x="773" y="11"/>
                  </a:lnTo>
                  <a:lnTo>
                    <a:pt x="735" y="5"/>
                  </a:lnTo>
                  <a:lnTo>
                    <a:pt x="696" y="2"/>
                  </a:lnTo>
                  <a:lnTo>
                    <a:pt x="656" y="0"/>
                  </a:lnTo>
                  <a:close/>
                </a:path>
              </a:pathLst>
            </a:custGeom>
            <a:solidFill>
              <a:srgbClr val="EDA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4" name="Freeform 75"/>
            <p:cNvSpPr>
              <a:spLocks/>
            </p:cNvSpPr>
            <p:nvPr/>
          </p:nvSpPr>
          <p:spPr bwMode="auto">
            <a:xfrm>
              <a:off x="2386" y="2035"/>
              <a:ext cx="325" cy="327"/>
            </a:xfrm>
            <a:custGeom>
              <a:avLst/>
              <a:gdLst>
                <a:gd name="T0" fmla="*/ 26 w 1624"/>
                <a:gd name="T1" fmla="*/ 1 h 1633"/>
                <a:gd name="T2" fmla="*/ 20 w 1624"/>
                <a:gd name="T3" fmla="*/ 3 h 1633"/>
                <a:gd name="T4" fmla="*/ 15 w 1624"/>
                <a:gd name="T5" fmla="*/ 5 h 1633"/>
                <a:gd name="T6" fmla="*/ 10 w 1624"/>
                <a:gd name="T7" fmla="*/ 9 h 1633"/>
                <a:gd name="T8" fmla="*/ 6 w 1624"/>
                <a:gd name="T9" fmla="*/ 14 h 1633"/>
                <a:gd name="T10" fmla="*/ 3 w 1624"/>
                <a:gd name="T11" fmla="*/ 19 h 1633"/>
                <a:gd name="T12" fmla="*/ 1 w 1624"/>
                <a:gd name="T13" fmla="*/ 25 h 1633"/>
                <a:gd name="T14" fmla="*/ 0 w 1624"/>
                <a:gd name="T15" fmla="*/ 31 h 1633"/>
                <a:gd name="T16" fmla="*/ 0 w 1624"/>
                <a:gd name="T17" fmla="*/ 38 h 1633"/>
                <a:gd name="T18" fmla="*/ 2 w 1624"/>
                <a:gd name="T19" fmla="*/ 44 h 1633"/>
                <a:gd name="T20" fmla="*/ 5 w 1624"/>
                <a:gd name="T21" fmla="*/ 50 h 1633"/>
                <a:gd name="T22" fmla="*/ 9 w 1624"/>
                <a:gd name="T23" fmla="*/ 55 h 1633"/>
                <a:gd name="T24" fmla="*/ 13 w 1624"/>
                <a:gd name="T25" fmla="*/ 59 h 1633"/>
                <a:gd name="T26" fmla="*/ 19 w 1624"/>
                <a:gd name="T27" fmla="*/ 62 h 1633"/>
                <a:gd name="T28" fmla="*/ 25 w 1624"/>
                <a:gd name="T29" fmla="*/ 64 h 1633"/>
                <a:gd name="T30" fmla="*/ 31 w 1624"/>
                <a:gd name="T31" fmla="*/ 65 h 1633"/>
                <a:gd name="T32" fmla="*/ 37 w 1624"/>
                <a:gd name="T33" fmla="*/ 65 h 1633"/>
                <a:gd name="T34" fmla="*/ 43 w 1624"/>
                <a:gd name="T35" fmla="*/ 64 h 1633"/>
                <a:gd name="T36" fmla="*/ 48 w 1624"/>
                <a:gd name="T37" fmla="*/ 61 h 1633"/>
                <a:gd name="T38" fmla="*/ 53 w 1624"/>
                <a:gd name="T39" fmla="*/ 58 h 1633"/>
                <a:gd name="T40" fmla="*/ 57 w 1624"/>
                <a:gd name="T41" fmla="*/ 55 h 1633"/>
                <a:gd name="T42" fmla="*/ 60 w 1624"/>
                <a:gd name="T43" fmla="*/ 50 h 1633"/>
                <a:gd name="T44" fmla="*/ 63 w 1624"/>
                <a:gd name="T45" fmla="*/ 45 h 1633"/>
                <a:gd name="T46" fmla="*/ 65 w 1624"/>
                <a:gd name="T47" fmla="*/ 39 h 1633"/>
                <a:gd name="T48" fmla="*/ 65 w 1624"/>
                <a:gd name="T49" fmla="*/ 35 h 1633"/>
                <a:gd name="T50" fmla="*/ 64 w 1624"/>
                <a:gd name="T51" fmla="*/ 31 h 1633"/>
                <a:gd name="T52" fmla="*/ 63 w 1624"/>
                <a:gd name="T53" fmla="*/ 27 h 1633"/>
                <a:gd name="T54" fmla="*/ 61 w 1624"/>
                <a:gd name="T55" fmla="*/ 24 h 1633"/>
                <a:gd name="T56" fmla="*/ 62 w 1624"/>
                <a:gd name="T57" fmla="*/ 26 h 1633"/>
                <a:gd name="T58" fmla="*/ 63 w 1624"/>
                <a:gd name="T59" fmla="*/ 31 h 1633"/>
                <a:gd name="T60" fmla="*/ 62 w 1624"/>
                <a:gd name="T61" fmla="*/ 37 h 1633"/>
                <a:gd name="T62" fmla="*/ 61 w 1624"/>
                <a:gd name="T63" fmla="*/ 43 h 1633"/>
                <a:gd name="T64" fmla="*/ 58 w 1624"/>
                <a:gd name="T65" fmla="*/ 48 h 1633"/>
                <a:gd name="T66" fmla="*/ 55 w 1624"/>
                <a:gd name="T67" fmla="*/ 53 h 1633"/>
                <a:gd name="T68" fmla="*/ 51 w 1624"/>
                <a:gd name="T69" fmla="*/ 57 h 1633"/>
                <a:gd name="T70" fmla="*/ 46 w 1624"/>
                <a:gd name="T71" fmla="*/ 60 h 1633"/>
                <a:gd name="T72" fmla="*/ 40 w 1624"/>
                <a:gd name="T73" fmla="*/ 62 h 1633"/>
                <a:gd name="T74" fmla="*/ 34 w 1624"/>
                <a:gd name="T75" fmla="*/ 63 h 1633"/>
                <a:gd name="T76" fmla="*/ 28 w 1624"/>
                <a:gd name="T77" fmla="*/ 62 h 1633"/>
                <a:gd name="T78" fmla="*/ 22 w 1624"/>
                <a:gd name="T79" fmla="*/ 61 h 1633"/>
                <a:gd name="T80" fmla="*/ 17 w 1624"/>
                <a:gd name="T81" fmla="*/ 58 h 1633"/>
                <a:gd name="T82" fmla="*/ 13 w 1624"/>
                <a:gd name="T83" fmla="*/ 55 h 1633"/>
                <a:gd name="T84" fmla="*/ 9 w 1624"/>
                <a:gd name="T85" fmla="*/ 51 h 1633"/>
                <a:gd name="T86" fmla="*/ 6 w 1624"/>
                <a:gd name="T87" fmla="*/ 46 h 1633"/>
                <a:gd name="T88" fmla="*/ 4 w 1624"/>
                <a:gd name="T89" fmla="*/ 40 h 1633"/>
                <a:gd name="T90" fmla="*/ 3 w 1624"/>
                <a:gd name="T91" fmla="*/ 34 h 1633"/>
                <a:gd name="T92" fmla="*/ 3 w 1624"/>
                <a:gd name="T93" fmla="*/ 28 h 1633"/>
                <a:gd name="T94" fmla="*/ 5 w 1624"/>
                <a:gd name="T95" fmla="*/ 22 h 1633"/>
                <a:gd name="T96" fmla="*/ 7 w 1624"/>
                <a:gd name="T97" fmla="*/ 17 h 1633"/>
                <a:gd name="T98" fmla="*/ 11 w 1624"/>
                <a:gd name="T99" fmla="*/ 13 h 1633"/>
                <a:gd name="T100" fmla="*/ 15 w 1624"/>
                <a:gd name="T101" fmla="*/ 9 h 1633"/>
                <a:gd name="T102" fmla="*/ 20 w 1624"/>
                <a:gd name="T103" fmla="*/ 6 h 1633"/>
                <a:gd name="T104" fmla="*/ 25 w 1624"/>
                <a:gd name="T105" fmla="*/ 4 h 1633"/>
                <a:gd name="T106" fmla="*/ 31 w 1624"/>
                <a:gd name="T107" fmla="*/ 3 h 1633"/>
                <a:gd name="T108" fmla="*/ 35 w 1624"/>
                <a:gd name="T109" fmla="*/ 3 h 1633"/>
                <a:gd name="T110" fmla="*/ 41 w 1624"/>
                <a:gd name="T111" fmla="*/ 4 h 1633"/>
                <a:gd name="T112" fmla="*/ 44 w 1624"/>
                <a:gd name="T113" fmla="*/ 5 h 1633"/>
                <a:gd name="T114" fmla="*/ 41 w 1624"/>
                <a:gd name="T115" fmla="*/ 3 h 1633"/>
                <a:gd name="T116" fmla="*/ 37 w 1624"/>
                <a:gd name="T117" fmla="*/ 2 h 1633"/>
                <a:gd name="T118" fmla="*/ 34 w 1624"/>
                <a:gd name="T119" fmla="*/ 1 h 163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24"/>
                <a:gd name="T181" fmla="*/ 0 h 1633"/>
                <a:gd name="T182" fmla="*/ 1624 w 1624"/>
                <a:gd name="T183" fmla="*/ 1633 h 163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24" h="1633">
                  <a:moveTo>
                    <a:pt x="765" y="0"/>
                  </a:moveTo>
                  <a:lnTo>
                    <a:pt x="725" y="5"/>
                  </a:lnTo>
                  <a:lnTo>
                    <a:pt x="686" y="9"/>
                  </a:lnTo>
                  <a:lnTo>
                    <a:pt x="647" y="17"/>
                  </a:lnTo>
                  <a:lnTo>
                    <a:pt x="609" y="25"/>
                  </a:lnTo>
                  <a:lnTo>
                    <a:pt x="573" y="36"/>
                  </a:lnTo>
                  <a:lnTo>
                    <a:pt x="535" y="48"/>
                  </a:lnTo>
                  <a:lnTo>
                    <a:pt x="500" y="63"/>
                  </a:lnTo>
                  <a:lnTo>
                    <a:pt x="465" y="78"/>
                  </a:lnTo>
                  <a:lnTo>
                    <a:pt x="431" y="96"/>
                  </a:lnTo>
                  <a:lnTo>
                    <a:pt x="398" y="114"/>
                  </a:lnTo>
                  <a:lnTo>
                    <a:pt x="366" y="134"/>
                  </a:lnTo>
                  <a:lnTo>
                    <a:pt x="336" y="156"/>
                  </a:lnTo>
                  <a:lnTo>
                    <a:pt x="305" y="179"/>
                  </a:lnTo>
                  <a:lnTo>
                    <a:pt x="277" y="203"/>
                  </a:lnTo>
                  <a:lnTo>
                    <a:pt x="249" y="228"/>
                  </a:lnTo>
                  <a:lnTo>
                    <a:pt x="223" y="256"/>
                  </a:lnTo>
                  <a:lnTo>
                    <a:pt x="198" y="283"/>
                  </a:lnTo>
                  <a:lnTo>
                    <a:pt x="173" y="313"/>
                  </a:lnTo>
                  <a:lnTo>
                    <a:pt x="150" y="344"/>
                  </a:lnTo>
                  <a:lnTo>
                    <a:pt x="129" y="374"/>
                  </a:lnTo>
                  <a:lnTo>
                    <a:pt x="110" y="407"/>
                  </a:lnTo>
                  <a:lnTo>
                    <a:pt x="92" y="440"/>
                  </a:lnTo>
                  <a:lnTo>
                    <a:pt x="75" y="474"/>
                  </a:lnTo>
                  <a:lnTo>
                    <a:pt x="59" y="509"/>
                  </a:lnTo>
                  <a:lnTo>
                    <a:pt x="46" y="546"/>
                  </a:lnTo>
                  <a:lnTo>
                    <a:pt x="34" y="582"/>
                  </a:lnTo>
                  <a:lnTo>
                    <a:pt x="24" y="619"/>
                  </a:lnTo>
                  <a:lnTo>
                    <a:pt x="15" y="658"/>
                  </a:lnTo>
                  <a:lnTo>
                    <a:pt x="9" y="696"/>
                  </a:lnTo>
                  <a:lnTo>
                    <a:pt x="4" y="735"/>
                  </a:lnTo>
                  <a:lnTo>
                    <a:pt x="1" y="775"/>
                  </a:lnTo>
                  <a:lnTo>
                    <a:pt x="0" y="816"/>
                  </a:lnTo>
                  <a:lnTo>
                    <a:pt x="1" y="858"/>
                  </a:lnTo>
                  <a:lnTo>
                    <a:pt x="4" y="899"/>
                  </a:lnTo>
                  <a:lnTo>
                    <a:pt x="10" y="941"/>
                  </a:lnTo>
                  <a:lnTo>
                    <a:pt x="16" y="980"/>
                  </a:lnTo>
                  <a:lnTo>
                    <a:pt x="26" y="1020"/>
                  </a:lnTo>
                  <a:lnTo>
                    <a:pt x="37" y="1059"/>
                  </a:lnTo>
                  <a:lnTo>
                    <a:pt x="49" y="1096"/>
                  </a:lnTo>
                  <a:lnTo>
                    <a:pt x="65" y="1134"/>
                  </a:lnTo>
                  <a:lnTo>
                    <a:pt x="81" y="1170"/>
                  </a:lnTo>
                  <a:lnTo>
                    <a:pt x="99" y="1205"/>
                  </a:lnTo>
                  <a:lnTo>
                    <a:pt x="119" y="1239"/>
                  </a:lnTo>
                  <a:lnTo>
                    <a:pt x="139" y="1272"/>
                  </a:lnTo>
                  <a:lnTo>
                    <a:pt x="162" y="1305"/>
                  </a:lnTo>
                  <a:lnTo>
                    <a:pt x="187" y="1336"/>
                  </a:lnTo>
                  <a:lnTo>
                    <a:pt x="213" y="1365"/>
                  </a:lnTo>
                  <a:lnTo>
                    <a:pt x="239" y="1394"/>
                  </a:lnTo>
                  <a:lnTo>
                    <a:pt x="268" y="1420"/>
                  </a:lnTo>
                  <a:lnTo>
                    <a:pt x="297" y="1447"/>
                  </a:lnTo>
                  <a:lnTo>
                    <a:pt x="328" y="1471"/>
                  </a:lnTo>
                  <a:lnTo>
                    <a:pt x="360" y="1493"/>
                  </a:lnTo>
                  <a:lnTo>
                    <a:pt x="394" y="1515"/>
                  </a:lnTo>
                  <a:lnTo>
                    <a:pt x="428" y="1534"/>
                  </a:lnTo>
                  <a:lnTo>
                    <a:pt x="463" y="1552"/>
                  </a:lnTo>
                  <a:lnTo>
                    <a:pt x="499" y="1568"/>
                  </a:lnTo>
                  <a:lnTo>
                    <a:pt x="537" y="1583"/>
                  </a:lnTo>
                  <a:lnTo>
                    <a:pt x="574" y="1596"/>
                  </a:lnTo>
                  <a:lnTo>
                    <a:pt x="613" y="1607"/>
                  </a:lnTo>
                  <a:lnTo>
                    <a:pt x="653" y="1616"/>
                  </a:lnTo>
                  <a:lnTo>
                    <a:pt x="692" y="1623"/>
                  </a:lnTo>
                  <a:lnTo>
                    <a:pt x="734" y="1629"/>
                  </a:lnTo>
                  <a:lnTo>
                    <a:pt x="775" y="1632"/>
                  </a:lnTo>
                  <a:lnTo>
                    <a:pt x="817" y="1633"/>
                  </a:lnTo>
                  <a:lnTo>
                    <a:pt x="855" y="1632"/>
                  </a:lnTo>
                  <a:lnTo>
                    <a:pt x="892" y="1629"/>
                  </a:lnTo>
                  <a:lnTo>
                    <a:pt x="929" y="1625"/>
                  </a:lnTo>
                  <a:lnTo>
                    <a:pt x="966" y="1619"/>
                  </a:lnTo>
                  <a:lnTo>
                    <a:pt x="1002" y="1611"/>
                  </a:lnTo>
                  <a:lnTo>
                    <a:pt x="1037" y="1602"/>
                  </a:lnTo>
                  <a:lnTo>
                    <a:pt x="1072" y="1592"/>
                  </a:lnTo>
                  <a:lnTo>
                    <a:pt x="1106" y="1580"/>
                  </a:lnTo>
                  <a:lnTo>
                    <a:pt x="1139" y="1566"/>
                  </a:lnTo>
                  <a:lnTo>
                    <a:pt x="1172" y="1552"/>
                  </a:lnTo>
                  <a:lnTo>
                    <a:pt x="1204" y="1535"/>
                  </a:lnTo>
                  <a:lnTo>
                    <a:pt x="1234" y="1518"/>
                  </a:lnTo>
                  <a:lnTo>
                    <a:pt x="1265" y="1499"/>
                  </a:lnTo>
                  <a:lnTo>
                    <a:pt x="1294" y="1479"/>
                  </a:lnTo>
                  <a:lnTo>
                    <a:pt x="1322" y="1457"/>
                  </a:lnTo>
                  <a:lnTo>
                    <a:pt x="1350" y="1436"/>
                  </a:lnTo>
                  <a:lnTo>
                    <a:pt x="1376" y="1411"/>
                  </a:lnTo>
                  <a:lnTo>
                    <a:pt x="1401" y="1387"/>
                  </a:lnTo>
                  <a:lnTo>
                    <a:pt x="1425" y="1361"/>
                  </a:lnTo>
                  <a:lnTo>
                    <a:pt x="1448" y="1335"/>
                  </a:lnTo>
                  <a:lnTo>
                    <a:pt x="1470" y="1306"/>
                  </a:lnTo>
                  <a:lnTo>
                    <a:pt x="1491" y="1278"/>
                  </a:lnTo>
                  <a:lnTo>
                    <a:pt x="1510" y="1248"/>
                  </a:lnTo>
                  <a:lnTo>
                    <a:pt x="1528" y="1217"/>
                  </a:lnTo>
                  <a:lnTo>
                    <a:pt x="1545" y="1186"/>
                  </a:lnTo>
                  <a:lnTo>
                    <a:pt x="1560" y="1154"/>
                  </a:lnTo>
                  <a:lnTo>
                    <a:pt x="1574" y="1121"/>
                  </a:lnTo>
                  <a:lnTo>
                    <a:pt x="1588" y="1087"/>
                  </a:lnTo>
                  <a:lnTo>
                    <a:pt x="1599" y="1053"/>
                  </a:lnTo>
                  <a:lnTo>
                    <a:pt x="1608" y="1017"/>
                  </a:lnTo>
                  <a:lnTo>
                    <a:pt x="1616" y="982"/>
                  </a:lnTo>
                  <a:lnTo>
                    <a:pt x="1624" y="946"/>
                  </a:lnTo>
                  <a:lnTo>
                    <a:pt x="1622" y="921"/>
                  </a:lnTo>
                  <a:lnTo>
                    <a:pt x="1618" y="896"/>
                  </a:lnTo>
                  <a:lnTo>
                    <a:pt x="1615" y="870"/>
                  </a:lnTo>
                  <a:lnTo>
                    <a:pt x="1611" y="846"/>
                  </a:lnTo>
                  <a:lnTo>
                    <a:pt x="1606" y="821"/>
                  </a:lnTo>
                  <a:lnTo>
                    <a:pt x="1601" y="797"/>
                  </a:lnTo>
                  <a:lnTo>
                    <a:pt x="1595" y="773"/>
                  </a:lnTo>
                  <a:lnTo>
                    <a:pt x="1589" y="749"/>
                  </a:lnTo>
                  <a:lnTo>
                    <a:pt x="1582" y="726"/>
                  </a:lnTo>
                  <a:lnTo>
                    <a:pt x="1576" y="701"/>
                  </a:lnTo>
                  <a:lnTo>
                    <a:pt x="1567" y="678"/>
                  </a:lnTo>
                  <a:lnTo>
                    <a:pt x="1559" y="655"/>
                  </a:lnTo>
                  <a:lnTo>
                    <a:pt x="1549" y="633"/>
                  </a:lnTo>
                  <a:lnTo>
                    <a:pt x="1540" y="610"/>
                  </a:lnTo>
                  <a:lnTo>
                    <a:pt x="1531" y="588"/>
                  </a:lnTo>
                  <a:lnTo>
                    <a:pt x="1520" y="566"/>
                  </a:lnTo>
                  <a:lnTo>
                    <a:pt x="1530" y="596"/>
                  </a:lnTo>
                  <a:lnTo>
                    <a:pt x="1538" y="626"/>
                  </a:lnTo>
                  <a:lnTo>
                    <a:pt x="1546" y="656"/>
                  </a:lnTo>
                  <a:lnTo>
                    <a:pt x="1551" y="687"/>
                  </a:lnTo>
                  <a:lnTo>
                    <a:pt x="1557" y="719"/>
                  </a:lnTo>
                  <a:lnTo>
                    <a:pt x="1560" y="751"/>
                  </a:lnTo>
                  <a:lnTo>
                    <a:pt x="1562" y="783"/>
                  </a:lnTo>
                  <a:lnTo>
                    <a:pt x="1562" y="816"/>
                  </a:lnTo>
                  <a:lnTo>
                    <a:pt x="1561" y="854"/>
                  </a:lnTo>
                  <a:lnTo>
                    <a:pt x="1559" y="892"/>
                  </a:lnTo>
                  <a:lnTo>
                    <a:pt x="1554" y="930"/>
                  </a:lnTo>
                  <a:lnTo>
                    <a:pt x="1547" y="966"/>
                  </a:lnTo>
                  <a:lnTo>
                    <a:pt x="1539" y="1002"/>
                  </a:lnTo>
                  <a:lnTo>
                    <a:pt x="1530" y="1037"/>
                  </a:lnTo>
                  <a:lnTo>
                    <a:pt x="1517" y="1072"/>
                  </a:lnTo>
                  <a:lnTo>
                    <a:pt x="1504" y="1106"/>
                  </a:lnTo>
                  <a:lnTo>
                    <a:pt x="1489" y="1139"/>
                  </a:lnTo>
                  <a:lnTo>
                    <a:pt x="1472" y="1171"/>
                  </a:lnTo>
                  <a:lnTo>
                    <a:pt x="1455" y="1203"/>
                  </a:lnTo>
                  <a:lnTo>
                    <a:pt x="1435" y="1233"/>
                  </a:lnTo>
                  <a:lnTo>
                    <a:pt x="1414" y="1262"/>
                  </a:lnTo>
                  <a:lnTo>
                    <a:pt x="1392" y="1291"/>
                  </a:lnTo>
                  <a:lnTo>
                    <a:pt x="1369" y="1317"/>
                  </a:lnTo>
                  <a:lnTo>
                    <a:pt x="1344" y="1343"/>
                  </a:lnTo>
                  <a:lnTo>
                    <a:pt x="1319" y="1368"/>
                  </a:lnTo>
                  <a:lnTo>
                    <a:pt x="1291" y="1392"/>
                  </a:lnTo>
                  <a:lnTo>
                    <a:pt x="1263" y="1414"/>
                  </a:lnTo>
                  <a:lnTo>
                    <a:pt x="1234" y="1434"/>
                  </a:lnTo>
                  <a:lnTo>
                    <a:pt x="1204" y="1453"/>
                  </a:lnTo>
                  <a:lnTo>
                    <a:pt x="1173" y="1472"/>
                  </a:lnTo>
                  <a:lnTo>
                    <a:pt x="1140" y="1488"/>
                  </a:lnTo>
                  <a:lnTo>
                    <a:pt x="1107" y="1502"/>
                  </a:lnTo>
                  <a:lnTo>
                    <a:pt x="1073" y="1517"/>
                  </a:lnTo>
                  <a:lnTo>
                    <a:pt x="1039" y="1528"/>
                  </a:lnTo>
                  <a:lnTo>
                    <a:pt x="1003" y="1538"/>
                  </a:lnTo>
                  <a:lnTo>
                    <a:pt x="968" y="1546"/>
                  </a:lnTo>
                  <a:lnTo>
                    <a:pt x="930" y="1553"/>
                  </a:lnTo>
                  <a:lnTo>
                    <a:pt x="893" y="1557"/>
                  </a:lnTo>
                  <a:lnTo>
                    <a:pt x="856" y="1561"/>
                  </a:lnTo>
                  <a:lnTo>
                    <a:pt x="817" y="1562"/>
                  </a:lnTo>
                  <a:lnTo>
                    <a:pt x="779" y="1561"/>
                  </a:lnTo>
                  <a:lnTo>
                    <a:pt x="741" y="1557"/>
                  </a:lnTo>
                  <a:lnTo>
                    <a:pt x="703" y="1553"/>
                  </a:lnTo>
                  <a:lnTo>
                    <a:pt x="667" y="1546"/>
                  </a:lnTo>
                  <a:lnTo>
                    <a:pt x="631" y="1538"/>
                  </a:lnTo>
                  <a:lnTo>
                    <a:pt x="596" y="1528"/>
                  </a:lnTo>
                  <a:lnTo>
                    <a:pt x="561" y="1517"/>
                  </a:lnTo>
                  <a:lnTo>
                    <a:pt x="527" y="1502"/>
                  </a:lnTo>
                  <a:lnTo>
                    <a:pt x="494" y="1488"/>
                  </a:lnTo>
                  <a:lnTo>
                    <a:pt x="462" y="1472"/>
                  </a:lnTo>
                  <a:lnTo>
                    <a:pt x="430" y="1453"/>
                  </a:lnTo>
                  <a:lnTo>
                    <a:pt x="400" y="1434"/>
                  </a:lnTo>
                  <a:lnTo>
                    <a:pt x="371" y="1414"/>
                  </a:lnTo>
                  <a:lnTo>
                    <a:pt x="342" y="1392"/>
                  </a:lnTo>
                  <a:lnTo>
                    <a:pt x="316" y="1368"/>
                  </a:lnTo>
                  <a:lnTo>
                    <a:pt x="290" y="1343"/>
                  </a:lnTo>
                  <a:lnTo>
                    <a:pt x="266" y="1317"/>
                  </a:lnTo>
                  <a:lnTo>
                    <a:pt x="241" y="1291"/>
                  </a:lnTo>
                  <a:lnTo>
                    <a:pt x="219" y="1262"/>
                  </a:lnTo>
                  <a:lnTo>
                    <a:pt x="199" y="1233"/>
                  </a:lnTo>
                  <a:lnTo>
                    <a:pt x="179" y="1203"/>
                  </a:lnTo>
                  <a:lnTo>
                    <a:pt x="161" y="1171"/>
                  </a:lnTo>
                  <a:lnTo>
                    <a:pt x="145" y="1139"/>
                  </a:lnTo>
                  <a:lnTo>
                    <a:pt x="129" y="1106"/>
                  </a:lnTo>
                  <a:lnTo>
                    <a:pt x="116" y="1072"/>
                  </a:lnTo>
                  <a:lnTo>
                    <a:pt x="105" y="1037"/>
                  </a:lnTo>
                  <a:lnTo>
                    <a:pt x="94" y="1002"/>
                  </a:lnTo>
                  <a:lnTo>
                    <a:pt x="87" y="966"/>
                  </a:lnTo>
                  <a:lnTo>
                    <a:pt x="80" y="930"/>
                  </a:lnTo>
                  <a:lnTo>
                    <a:pt x="76" y="892"/>
                  </a:lnTo>
                  <a:lnTo>
                    <a:pt x="72" y="854"/>
                  </a:lnTo>
                  <a:lnTo>
                    <a:pt x="71" y="816"/>
                  </a:lnTo>
                  <a:lnTo>
                    <a:pt x="72" y="777"/>
                  </a:lnTo>
                  <a:lnTo>
                    <a:pt x="76" y="740"/>
                  </a:lnTo>
                  <a:lnTo>
                    <a:pt x="80" y="703"/>
                  </a:lnTo>
                  <a:lnTo>
                    <a:pt x="87" y="665"/>
                  </a:lnTo>
                  <a:lnTo>
                    <a:pt x="94" y="629"/>
                  </a:lnTo>
                  <a:lnTo>
                    <a:pt x="105" y="594"/>
                  </a:lnTo>
                  <a:lnTo>
                    <a:pt x="116" y="560"/>
                  </a:lnTo>
                  <a:lnTo>
                    <a:pt x="129" y="526"/>
                  </a:lnTo>
                  <a:lnTo>
                    <a:pt x="145" y="493"/>
                  </a:lnTo>
                  <a:lnTo>
                    <a:pt x="161" y="460"/>
                  </a:lnTo>
                  <a:lnTo>
                    <a:pt x="179" y="429"/>
                  </a:lnTo>
                  <a:lnTo>
                    <a:pt x="199" y="399"/>
                  </a:lnTo>
                  <a:lnTo>
                    <a:pt x="219" y="370"/>
                  </a:lnTo>
                  <a:lnTo>
                    <a:pt x="241" y="341"/>
                  </a:lnTo>
                  <a:lnTo>
                    <a:pt x="266" y="314"/>
                  </a:lnTo>
                  <a:lnTo>
                    <a:pt x="290" y="289"/>
                  </a:lnTo>
                  <a:lnTo>
                    <a:pt x="316" y="264"/>
                  </a:lnTo>
                  <a:lnTo>
                    <a:pt x="342" y="241"/>
                  </a:lnTo>
                  <a:lnTo>
                    <a:pt x="371" y="219"/>
                  </a:lnTo>
                  <a:lnTo>
                    <a:pt x="400" y="198"/>
                  </a:lnTo>
                  <a:lnTo>
                    <a:pt x="430" y="178"/>
                  </a:lnTo>
                  <a:lnTo>
                    <a:pt x="462" y="160"/>
                  </a:lnTo>
                  <a:lnTo>
                    <a:pt x="494" y="144"/>
                  </a:lnTo>
                  <a:lnTo>
                    <a:pt x="527" y="129"/>
                  </a:lnTo>
                  <a:lnTo>
                    <a:pt x="561" y="115"/>
                  </a:lnTo>
                  <a:lnTo>
                    <a:pt x="596" y="103"/>
                  </a:lnTo>
                  <a:lnTo>
                    <a:pt x="631" y="93"/>
                  </a:lnTo>
                  <a:lnTo>
                    <a:pt x="667" y="85"/>
                  </a:lnTo>
                  <a:lnTo>
                    <a:pt x="703" y="78"/>
                  </a:lnTo>
                  <a:lnTo>
                    <a:pt x="741" y="74"/>
                  </a:lnTo>
                  <a:lnTo>
                    <a:pt x="779" y="70"/>
                  </a:lnTo>
                  <a:lnTo>
                    <a:pt x="817" y="70"/>
                  </a:lnTo>
                  <a:lnTo>
                    <a:pt x="838" y="70"/>
                  </a:lnTo>
                  <a:lnTo>
                    <a:pt x="859" y="72"/>
                  </a:lnTo>
                  <a:lnTo>
                    <a:pt x="879" y="73"/>
                  </a:lnTo>
                  <a:lnTo>
                    <a:pt x="900" y="75"/>
                  </a:lnTo>
                  <a:lnTo>
                    <a:pt x="940" y="80"/>
                  </a:lnTo>
                  <a:lnTo>
                    <a:pt x="980" y="88"/>
                  </a:lnTo>
                  <a:lnTo>
                    <a:pt x="1019" y="98"/>
                  </a:lnTo>
                  <a:lnTo>
                    <a:pt x="1057" y="110"/>
                  </a:lnTo>
                  <a:lnTo>
                    <a:pt x="1094" y="123"/>
                  </a:lnTo>
                  <a:lnTo>
                    <a:pt x="1130" y="140"/>
                  </a:lnTo>
                  <a:lnTo>
                    <a:pt x="1109" y="126"/>
                  </a:lnTo>
                  <a:lnTo>
                    <a:pt x="1088" y="114"/>
                  </a:lnTo>
                  <a:lnTo>
                    <a:pt x="1068" y="103"/>
                  </a:lnTo>
                  <a:lnTo>
                    <a:pt x="1046" y="92"/>
                  </a:lnTo>
                  <a:lnTo>
                    <a:pt x="1024" y="81"/>
                  </a:lnTo>
                  <a:lnTo>
                    <a:pt x="1001" y="72"/>
                  </a:lnTo>
                  <a:lnTo>
                    <a:pt x="979" y="62"/>
                  </a:lnTo>
                  <a:lnTo>
                    <a:pt x="956" y="53"/>
                  </a:lnTo>
                  <a:lnTo>
                    <a:pt x="933" y="44"/>
                  </a:lnTo>
                  <a:lnTo>
                    <a:pt x="910" y="36"/>
                  </a:lnTo>
                  <a:lnTo>
                    <a:pt x="885" y="29"/>
                  </a:lnTo>
                  <a:lnTo>
                    <a:pt x="862" y="22"/>
                  </a:lnTo>
                  <a:lnTo>
                    <a:pt x="838" y="16"/>
                  </a:lnTo>
                  <a:lnTo>
                    <a:pt x="814" y="10"/>
                  </a:lnTo>
                  <a:lnTo>
                    <a:pt x="790" y="6"/>
                  </a:lnTo>
                  <a:lnTo>
                    <a:pt x="765" y="0"/>
                  </a:lnTo>
                  <a:close/>
                </a:path>
              </a:pathLst>
            </a:custGeom>
            <a:solidFill>
              <a:srgbClr val="EEAB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5" name="Freeform 76"/>
            <p:cNvSpPr>
              <a:spLocks noEditPoints="1"/>
            </p:cNvSpPr>
            <p:nvPr/>
          </p:nvSpPr>
          <p:spPr bwMode="auto">
            <a:xfrm>
              <a:off x="2393" y="2042"/>
              <a:ext cx="313" cy="312"/>
            </a:xfrm>
            <a:custGeom>
              <a:avLst/>
              <a:gdLst>
                <a:gd name="T0" fmla="*/ 63 w 1563"/>
                <a:gd name="T1" fmla="*/ 30 h 1563"/>
                <a:gd name="T2" fmla="*/ 60 w 1563"/>
                <a:gd name="T3" fmla="*/ 24 h 1563"/>
                <a:gd name="T4" fmla="*/ 57 w 1563"/>
                <a:gd name="T5" fmla="*/ 18 h 1563"/>
                <a:gd name="T6" fmla="*/ 54 w 1563"/>
                <a:gd name="T7" fmla="*/ 13 h 1563"/>
                <a:gd name="T8" fmla="*/ 49 w 1563"/>
                <a:gd name="T9" fmla="*/ 8 h 1563"/>
                <a:gd name="T10" fmla="*/ 44 w 1563"/>
                <a:gd name="T11" fmla="*/ 4 h 1563"/>
                <a:gd name="T12" fmla="*/ 38 w 1563"/>
                <a:gd name="T13" fmla="*/ 1 h 1563"/>
                <a:gd name="T14" fmla="*/ 32 w 1563"/>
                <a:gd name="T15" fmla="*/ 0 h 1563"/>
                <a:gd name="T16" fmla="*/ 25 w 1563"/>
                <a:gd name="T17" fmla="*/ 1 h 1563"/>
                <a:gd name="T18" fmla="*/ 18 w 1563"/>
                <a:gd name="T19" fmla="*/ 3 h 1563"/>
                <a:gd name="T20" fmla="*/ 11 w 1563"/>
                <a:gd name="T21" fmla="*/ 7 h 1563"/>
                <a:gd name="T22" fmla="*/ 6 w 1563"/>
                <a:gd name="T23" fmla="*/ 13 h 1563"/>
                <a:gd name="T24" fmla="*/ 2 w 1563"/>
                <a:gd name="T25" fmla="*/ 19 h 1563"/>
                <a:gd name="T26" fmla="*/ 0 w 1563"/>
                <a:gd name="T27" fmla="*/ 26 h 1563"/>
                <a:gd name="T28" fmla="*/ 0 w 1563"/>
                <a:gd name="T29" fmla="*/ 34 h 1563"/>
                <a:gd name="T30" fmla="*/ 2 w 1563"/>
                <a:gd name="T31" fmla="*/ 42 h 1563"/>
                <a:gd name="T32" fmla="*/ 5 w 1563"/>
                <a:gd name="T33" fmla="*/ 49 h 1563"/>
                <a:gd name="T34" fmla="*/ 10 w 1563"/>
                <a:gd name="T35" fmla="*/ 54 h 1563"/>
                <a:gd name="T36" fmla="*/ 16 w 1563"/>
                <a:gd name="T37" fmla="*/ 58 h 1563"/>
                <a:gd name="T38" fmla="*/ 23 w 1563"/>
                <a:gd name="T39" fmla="*/ 61 h 1563"/>
                <a:gd name="T40" fmla="*/ 31 w 1563"/>
                <a:gd name="T41" fmla="*/ 62 h 1563"/>
                <a:gd name="T42" fmla="*/ 39 w 1563"/>
                <a:gd name="T43" fmla="*/ 61 h 1563"/>
                <a:gd name="T44" fmla="*/ 46 w 1563"/>
                <a:gd name="T45" fmla="*/ 58 h 1563"/>
                <a:gd name="T46" fmla="*/ 52 w 1563"/>
                <a:gd name="T47" fmla="*/ 54 h 1563"/>
                <a:gd name="T48" fmla="*/ 57 w 1563"/>
                <a:gd name="T49" fmla="*/ 49 h 1563"/>
                <a:gd name="T50" fmla="*/ 61 w 1563"/>
                <a:gd name="T51" fmla="*/ 42 h 1563"/>
                <a:gd name="T52" fmla="*/ 62 w 1563"/>
                <a:gd name="T53" fmla="*/ 34 h 1563"/>
                <a:gd name="T54" fmla="*/ 60 w 1563"/>
                <a:gd name="T55" fmla="*/ 34 h 1563"/>
                <a:gd name="T56" fmla="*/ 58 w 1563"/>
                <a:gd name="T57" fmla="*/ 41 h 1563"/>
                <a:gd name="T58" fmla="*/ 55 w 1563"/>
                <a:gd name="T59" fmla="*/ 47 h 1563"/>
                <a:gd name="T60" fmla="*/ 50 w 1563"/>
                <a:gd name="T61" fmla="*/ 52 h 1563"/>
                <a:gd name="T62" fmla="*/ 45 w 1563"/>
                <a:gd name="T63" fmla="*/ 56 h 1563"/>
                <a:gd name="T64" fmla="*/ 38 w 1563"/>
                <a:gd name="T65" fmla="*/ 58 h 1563"/>
                <a:gd name="T66" fmla="*/ 31 w 1563"/>
                <a:gd name="T67" fmla="*/ 59 h 1563"/>
                <a:gd name="T68" fmla="*/ 24 w 1563"/>
                <a:gd name="T69" fmla="*/ 58 h 1563"/>
                <a:gd name="T70" fmla="*/ 18 w 1563"/>
                <a:gd name="T71" fmla="*/ 56 h 1563"/>
                <a:gd name="T72" fmla="*/ 12 w 1563"/>
                <a:gd name="T73" fmla="*/ 52 h 1563"/>
                <a:gd name="T74" fmla="*/ 8 w 1563"/>
                <a:gd name="T75" fmla="*/ 47 h 1563"/>
                <a:gd name="T76" fmla="*/ 5 w 1563"/>
                <a:gd name="T77" fmla="*/ 41 h 1563"/>
                <a:gd name="T78" fmla="*/ 3 w 1563"/>
                <a:gd name="T79" fmla="*/ 34 h 1563"/>
                <a:gd name="T80" fmla="*/ 3 w 1563"/>
                <a:gd name="T81" fmla="*/ 27 h 1563"/>
                <a:gd name="T82" fmla="*/ 5 w 1563"/>
                <a:gd name="T83" fmla="*/ 20 h 1563"/>
                <a:gd name="T84" fmla="*/ 8 w 1563"/>
                <a:gd name="T85" fmla="*/ 14 h 1563"/>
                <a:gd name="T86" fmla="*/ 13 w 1563"/>
                <a:gd name="T87" fmla="*/ 9 h 1563"/>
                <a:gd name="T88" fmla="*/ 19 w 1563"/>
                <a:gd name="T89" fmla="*/ 6 h 1563"/>
                <a:gd name="T90" fmla="*/ 26 w 1563"/>
                <a:gd name="T91" fmla="*/ 3 h 1563"/>
                <a:gd name="T92" fmla="*/ 33 w 1563"/>
                <a:gd name="T93" fmla="*/ 3 h 1563"/>
                <a:gd name="T94" fmla="*/ 40 w 1563"/>
                <a:gd name="T95" fmla="*/ 4 h 1563"/>
                <a:gd name="T96" fmla="*/ 46 w 1563"/>
                <a:gd name="T97" fmla="*/ 7 h 1563"/>
                <a:gd name="T98" fmla="*/ 51 w 1563"/>
                <a:gd name="T99" fmla="*/ 11 h 1563"/>
                <a:gd name="T100" fmla="*/ 56 w 1563"/>
                <a:gd name="T101" fmla="*/ 17 h 1563"/>
                <a:gd name="T102" fmla="*/ 58 w 1563"/>
                <a:gd name="T103" fmla="*/ 23 h 1563"/>
                <a:gd name="T104" fmla="*/ 60 w 1563"/>
                <a:gd name="T105" fmla="*/ 30 h 156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63"/>
                <a:gd name="T160" fmla="*/ 0 h 1563"/>
                <a:gd name="T161" fmla="*/ 1563 w 1563"/>
                <a:gd name="T162" fmla="*/ 1563 h 156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63" h="1563">
                  <a:moveTo>
                    <a:pt x="1563" y="782"/>
                  </a:moveTo>
                  <a:lnTo>
                    <a:pt x="1563" y="773"/>
                  </a:lnTo>
                  <a:lnTo>
                    <a:pt x="1562" y="764"/>
                  </a:lnTo>
                  <a:lnTo>
                    <a:pt x="1562" y="755"/>
                  </a:lnTo>
                  <a:lnTo>
                    <a:pt x="1562" y="746"/>
                  </a:lnTo>
                  <a:lnTo>
                    <a:pt x="1553" y="715"/>
                  </a:lnTo>
                  <a:lnTo>
                    <a:pt x="1544" y="683"/>
                  </a:lnTo>
                  <a:lnTo>
                    <a:pt x="1533" y="651"/>
                  </a:lnTo>
                  <a:lnTo>
                    <a:pt x="1522" y="620"/>
                  </a:lnTo>
                  <a:lnTo>
                    <a:pt x="1510" y="589"/>
                  </a:lnTo>
                  <a:lnTo>
                    <a:pt x="1497" y="560"/>
                  </a:lnTo>
                  <a:lnTo>
                    <a:pt x="1483" y="530"/>
                  </a:lnTo>
                  <a:lnTo>
                    <a:pt x="1468" y="502"/>
                  </a:lnTo>
                  <a:lnTo>
                    <a:pt x="1452" y="473"/>
                  </a:lnTo>
                  <a:lnTo>
                    <a:pt x="1435" y="446"/>
                  </a:lnTo>
                  <a:lnTo>
                    <a:pt x="1418" y="418"/>
                  </a:lnTo>
                  <a:lnTo>
                    <a:pt x="1400" y="391"/>
                  </a:lnTo>
                  <a:lnTo>
                    <a:pt x="1380" y="366"/>
                  </a:lnTo>
                  <a:lnTo>
                    <a:pt x="1361" y="339"/>
                  </a:lnTo>
                  <a:lnTo>
                    <a:pt x="1340" y="315"/>
                  </a:lnTo>
                  <a:lnTo>
                    <a:pt x="1319" y="291"/>
                  </a:lnTo>
                  <a:lnTo>
                    <a:pt x="1297" y="267"/>
                  </a:lnTo>
                  <a:lnTo>
                    <a:pt x="1274" y="245"/>
                  </a:lnTo>
                  <a:lnTo>
                    <a:pt x="1250" y="223"/>
                  </a:lnTo>
                  <a:lnTo>
                    <a:pt x="1226" y="201"/>
                  </a:lnTo>
                  <a:lnTo>
                    <a:pt x="1202" y="180"/>
                  </a:lnTo>
                  <a:lnTo>
                    <a:pt x="1176" y="160"/>
                  </a:lnTo>
                  <a:lnTo>
                    <a:pt x="1150" y="142"/>
                  </a:lnTo>
                  <a:lnTo>
                    <a:pt x="1123" y="123"/>
                  </a:lnTo>
                  <a:lnTo>
                    <a:pt x="1096" y="106"/>
                  </a:lnTo>
                  <a:lnTo>
                    <a:pt x="1068" y="89"/>
                  </a:lnTo>
                  <a:lnTo>
                    <a:pt x="1039" y="74"/>
                  </a:lnTo>
                  <a:lnTo>
                    <a:pt x="1011" y="58"/>
                  </a:lnTo>
                  <a:lnTo>
                    <a:pt x="981" y="44"/>
                  </a:lnTo>
                  <a:lnTo>
                    <a:pt x="951" y="32"/>
                  </a:lnTo>
                  <a:lnTo>
                    <a:pt x="921" y="19"/>
                  </a:lnTo>
                  <a:lnTo>
                    <a:pt x="890" y="8"/>
                  </a:lnTo>
                  <a:lnTo>
                    <a:pt x="863" y="5"/>
                  </a:lnTo>
                  <a:lnTo>
                    <a:pt x="836" y="2"/>
                  </a:lnTo>
                  <a:lnTo>
                    <a:pt x="809" y="1"/>
                  </a:lnTo>
                  <a:lnTo>
                    <a:pt x="781" y="0"/>
                  </a:lnTo>
                  <a:lnTo>
                    <a:pt x="741" y="1"/>
                  </a:lnTo>
                  <a:lnTo>
                    <a:pt x="701" y="5"/>
                  </a:lnTo>
                  <a:lnTo>
                    <a:pt x="662" y="9"/>
                  </a:lnTo>
                  <a:lnTo>
                    <a:pt x="623" y="17"/>
                  </a:lnTo>
                  <a:lnTo>
                    <a:pt x="586" y="25"/>
                  </a:lnTo>
                  <a:lnTo>
                    <a:pt x="549" y="35"/>
                  </a:lnTo>
                  <a:lnTo>
                    <a:pt x="513" y="47"/>
                  </a:lnTo>
                  <a:lnTo>
                    <a:pt x="476" y="62"/>
                  </a:lnTo>
                  <a:lnTo>
                    <a:pt x="442" y="77"/>
                  </a:lnTo>
                  <a:lnTo>
                    <a:pt x="408" y="95"/>
                  </a:lnTo>
                  <a:lnTo>
                    <a:pt x="375" y="113"/>
                  </a:lnTo>
                  <a:lnTo>
                    <a:pt x="345" y="134"/>
                  </a:lnTo>
                  <a:lnTo>
                    <a:pt x="314" y="156"/>
                  </a:lnTo>
                  <a:lnTo>
                    <a:pt x="284" y="179"/>
                  </a:lnTo>
                  <a:lnTo>
                    <a:pt x="256" y="203"/>
                  </a:lnTo>
                  <a:lnTo>
                    <a:pt x="228" y="230"/>
                  </a:lnTo>
                  <a:lnTo>
                    <a:pt x="203" y="257"/>
                  </a:lnTo>
                  <a:lnTo>
                    <a:pt x="178" y="284"/>
                  </a:lnTo>
                  <a:lnTo>
                    <a:pt x="155" y="314"/>
                  </a:lnTo>
                  <a:lnTo>
                    <a:pt x="133" y="345"/>
                  </a:lnTo>
                  <a:lnTo>
                    <a:pt x="113" y="377"/>
                  </a:lnTo>
                  <a:lnTo>
                    <a:pt x="95" y="410"/>
                  </a:lnTo>
                  <a:lnTo>
                    <a:pt x="77" y="444"/>
                  </a:lnTo>
                  <a:lnTo>
                    <a:pt x="62" y="478"/>
                  </a:lnTo>
                  <a:lnTo>
                    <a:pt x="47" y="513"/>
                  </a:lnTo>
                  <a:lnTo>
                    <a:pt x="35" y="550"/>
                  </a:lnTo>
                  <a:lnTo>
                    <a:pt x="24" y="586"/>
                  </a:lnTo>
                  <a:lnTo>
                    <a:pt x="16" y="625"/>
                  </a:lnTo>
                  <a:lnTo>
                    <a:pt x="9" y="663"/>
                  </a:lnTo>
                  <a:lnTo>
                    <a:pt x="4" y="701"/>
                  </a:lnTo>
                  <a:lnTo>
                    <a:pt x="1" y="742"/>
                  </a:lnTo>
                  <a:lnTo>
                    <a:pt x="0" y="782"/>
                  </a:lnTo>
                  <a:lnTo>
                    <a:pt x="1" y="822"/>
                  </a:lnTo>
                  <a:lnTo>
                    <a:pt x="4" y="862"/>
                  </a:lnTo>
                  <a:lnTo>
                    <a:pt x="9" y="901"/>
                  </a:lnTo>
                  <a:lnTo>
                    <a:pt x="16" y="940"/>
                  </a:lnTo>
                  <a:lnTo>
                    <a:pt x="24" y="977"/>
                  </a:lnTo>
                  <a:lnTo>
                    <a:pt x="35" y="1014"/>
                  </a:lnTo>
                  <a:lnTo>
                    <a:pt x="47" y="1050"/>
                  </a:lnTo>
                  <a:lnTo>
                    <a:pt x="62" y="1086"/>
                  </a:lnTo>
                  <a:lnTo>
                    <a:pt x="77" y="1121"/>
                  </a:lnTo>
                  <a:lnTo>
                    <a:pt x="95" y="1155"/>
                  </a:lnTo>
                  <a:lnTo>
                    <a:pt x="113" y="1186"/>
                  </a:lnTo>
                  <a:lnTo>
                    <a:pt x="133" y="1218"/>
                  </a:lnTo>
                  <a:lnTo>
                    <a:pt x="155" y="1249"/>
                  </a:lnTo>
                  <a:lnTo>
                    <a:pt x="178" y="1279"/>
                  </a:lnTo>
                  <a:lnTo>
                    <a:pt x="203" y="1307"/>
                  </a:lnTo>
                  <a:lnTo>
                    <a:pt x="228" y="1335"/>
                  </a:lnTo>
                  <a:lnTo>
                    <a:pt x="256" y="1360"/>
                  </a:lnTo>
                  <a:lnTo>
                    <a:pt x="284" y="1385"/>
                  </a:lnTo>
                  <a:lnTo>
                    <a:pt x="314" y="1408"/>
                  </a:lnTo>
                  <a:lnTo>
                    <a:pt x="345" y="1430"/>
                  </a:lnTo>
                  <a:lnTo>
                    <a:pt x="375" y="1450"/>
                  </a:lnTo>
                  <a:lnTo>
                    <a:pt x="408" y="1468"/>
                  </a:lnTo>
                  <a:lnTo>
                    <a:pt x="442" y="1486"/>
                  </a:lnTo>
                  <a:lnTo>
                    <a:pt x="476" y="1501"/>
                  </a:lnTo>
                  <a:lnTo>
                    <a:pt x="513" y="1516"/>
                  </a:lnTo>
                  <a:lnTo>
                    <a:pt x="549" y="1528"/>
                  </a:lnTo>
                  <a:lnTo>
                    <a:pt x="586" y="1539"/>
                  </a:lnTo>
                  <a:lnTo>
                    <a:pt x="623" y="1547"/>
                  </a:lnTo>
                  <a:lnTo>
                    <a:pt x="662" y="1554"/>
                  </a:lnTo>
                  <a:lnTo>
                    <a:pt x="701" y="1558"/>
                  </a:lnTo>
                  <a:lnTo>
                    <a:pt x="741" y="1562"/>
                  </a:lnTo>
                  <a:lnTo>
                    <a:pt x="781" y="1563"/>
                  </a:lnTo>
                  <a:lnTo>
                    <a:pt x="821" y="1562"/>
                  </a:lnTo>
                  <a:lnTo>
                    <a:pt x="860" y="1558"/>
                  </a:lnTo>
                  <a:lnTo>
                    <a:pt x="900" y="1554"/>
                  </a:lnTo>
                  <a:lnTo>
                    <a:pt x="938" y="1547"/>
                  </a:lnTo>
                  <a:lnTo>
                    <a:pt x="977" y="1539"/>
                  </a:lnTo>
                  <a:lnTo>
                    <a:pt x="1013" y="1528"/>
                  </a:lnTo>
                  <a:lnTo>
                    <a:pt x="1049" y="1516"/>
                  </a:lnTo>
                  <a:lnTo>
                    <a:pt x="1085" y="1501"/>
                  </a:lnTo>
                  <a:lnTo>
                    <a:pt x="1119" y="1486"/>
                  </a:lnTo>
                  <a:lnTo>
                    <a:pt x="1153" y="1468"/>
                  </a:lnTo>
                  <a:lnTo>
                    <a:pt x="1186" y="1450"/>
                  </a:lnTo>
                  <a:lnTo>
                    <a:pt x="1218" y="1430"/>
                  </a:lnTo>
                  <a:lnTo>
                    <a:pt x="1249" y="1408"/>
                  </a:lnTo>
                  <a:lnTo>
                    <a:pt x="1277" y="1385"/>
                  </a:lnTo>
                  <a:lnTo>
                    <a:pt x="1306" y="1360"/>
                  </a:lnTo>
                  <a:lnTo>
                    <a:pt x="1333" y="1335"/>
                  </a:lnTo>
                  <a:lnTo>
                    <a:pt x="1360" y="1307"/>
                  </a:lnTo>
                  <a:lnTo>
                    <a:pt x="1384" y="1279"/>
                  </a:lnTo>
                  <a:lnTo>
                    <a:pt x="1407" y="1249"/>
                  </a:lnTo>
                  <a:lnTo>
                    <a:pt x="1429" y="1218"/>
                  </a:lnTo>
                  <a:lnTo>
                    <a:pt x="1449" y="1186"/>
                  </a:lnTo>
                  <a:lnTo>
                    <a:pt x="1468" y="1155"/>
                  </a:lnTo>
                  <a:lnTo>
                    <a:pt x="1485" y="1121"/>
                  </a:lnTo>
                  <a:lnTo>
                    <a:pt x="1501" y="1086"/>
                  </a:lnTo>
                  <a:lnTo>
                    <a:pt x="1514" y="1050"/>
                  </a:lnTo>
                  <a:lnTo>
                    <a:pt x="1528" y="1014"/>
                  </a:lnTo>
                  <a:lnTo>
                    <a:pt x="1537" y="977"/>
                  </a:lnTo>
                  <a:lnTo>
                    <a:pt x="1546" y="940"/>
                  </a:lnTo>
                  <a:lnTo>
                    <a:pt x="1553" y="901"/>
                  </a:lnTo>
                  <a:lnTo>
                    <a:pt x="1558" y="862"/>
                  </a:lnTo>
                  <a:lnTo>
                    <a:pt x="1562" y="822"/>
                  </a:lnTo>
                  <a:lnTo>
                    <a:pt x="1563" y="782"/>
                  </a:lnTo>
                  <a:close/>
                  <a:moveTo>
                    <a:pt x="1491" y="782"/>
                  </a:moveTo>
                  <a:lnTo>
                    <a:pt x="1490" y="819"/>
                  </a:lnTo>
                  <a:lnTo>
                    <a:pt x="1488" y="854"/>
                  </a:lnTo>
                  <a:lnTo>
                    <a:pt x="1483" y="890"/>
                  </a:lnTo>
                  <a:lnTo>
                    <a:pt x="1477" y="925"/>
                  </a:lnTo>
                  <a:lnTo>
                    <a:pt x="1468" y="959"/>
                  </a:lnTo>
                  <a:lnTo>
                    <a:pt x="1459" y="993"/>
                  </a:lnTo>
                  <a:lnTo>
                    <a:pt x="1449" y="1026"/>
                  </a:lnTo>
                  <a:lnTo>
                    <a:pt x="1435" y="1058"/>
                  </a:lnTo>
                  <a:lnTo>
                    <a:pt x="1421" y="1090"/>
                  </a:lnTo>
                  <a:lnTo>
                    <a:pt x="1406" y="1121"/>
                  </a:lnTo>
                  <a:lnTo>
                    <a:pt x="1388" y="1150"/>
                  </a:lnTo>
                  <a:lnTo>
                    <a:pt x="1370" y="1179"/>
                  </a:lnTo>
                  <a:lnTo>
                    <a:pt x="1350" y="1206"/>
                  </a:lnTo>
                  <a:lnTo>
                    <a:pt x="1329" y="1234"/>
                  </a:lnTo>
                  <a:lnTo>
                    <a:pt x="1307" y="1259"/>
                  </a:lnTo>
                  <a:lnTo>
                    <a:pt x="1283" y="1284"/>
                  </a:lnTo>
                  <a:lnTo>
                    <a:pt x="1259" y="1307"/>
                  </a:lnTo>
                  <a:lnTo>
                    <a:pt x="1232" y="1330"/>
                  </a:lnTo>
                  <a:lnTo>
                    <a:pt x="1206" y="1351"/>
                  </a:lnTo>
                  <a:lnTo>
                    <a:pt x="1178" y="1371"/>
                  </a:lnTo>
                  <a:lnTo>
                    <a:pt x="1149" y="1389"/>
                  </a:lnTo>
                  <a:lnTo>
                    <a:pt x="1119" y="1406"/>
                  </a:lnTo>
                  <a:lnTo>
                    <a:pt x="1089" y="1422"/>
                  </a:lnTo>
                  <a:lnTo>
                    <a:pt x="1058" y="1437"/>
                  </a:lnTo>
                  <a:lnTo>
                    <a:pt x="1025" y="1449"/>
                  </a:lnTo>
                  <a:lnTo>
                    <a:pt x="992" y="1460"/>
                  </a:lnTo>
                  <a:lnTo>
                    <a:pt x="958" y="1470"/>
                  </a:lnTo>
                  <a:lnTo>
                    <a:pt x="924" y="1477"/>
                  </a:lnTo>
                  <a:lnTo>
                    <a:pt x="889" y="1484"/>
                  </a:lnTo>
                  <a:lnTo>
                    <a:pt x="854" y="1488"/>
                  </a:lnTo>
                  <a:lnTo>
                    <a:pt x="818" y="1492"/>
                  </a:lnTo>
                  <a:lnTo>
                    <a:pt x="781" y="1492"/>
                  </a:lnTo>
                  <a:lnTo>
                    <a:pt x="744" y="1492"/>
                  </a:lnTo>
                  <a:lnTo>
                    <a:pt x="708" y="1488"/>
                  </a:lnTo>
                  <a:lnTo>
                    <a:pt x="673" y="1484"/>
                  </a:lnTo>
                  <a:lnTo>
                    <a:pt x="638" y="1477"/>
                  </a:lnTo>
                  <a:lnTo>
                    <a:pt x="604" y="1470"/>
                  </a:lnTo>
                  <a:lnTo>
                    <a:pt x="570" y="1460"/>
                  </a:lnTo>
                  <a:lnTo>
                    <a:pt x="537" y="1449"/>
                  </a:lnTo>
                  <a:lnTo>
                    <a:pt x="505" y="1437"/>
                  </a:lnTo>
                  <a:lnTo>
                    <a:pt x="473" y="1422"/>
                  </a:lnTo>
                  <a:lnTo>
                    <a:pt x="442" y="1406"/>
                  </a:lnTo>
                  <a:lnTo>
                    <a:pt x="413" y="1389"/>
                  </a:lnTo>
                  <a:lnTo>
                    <a:pt x="384" y="1371"/>
                  </a:lnTo>
                  <a:lnTo>
                    <a:pt x="356" y="1351"/>
                  </a:lnTo>
                  <a:lnTo>
                    <a:pt x="329" y="1330"/>
                  </a:lnTo>
                  <a:lnTo>
                    <a:pt x="303" y="1307"/>
                  </a:lnTo>
                  <a:lnTo>
                    <a:pt x="279" y="1284"/>
                  </a:lnTo>
                  <a:lnTo>
                    <a:pt x="256" y="1259"/>
                  </a:lnTo>
                  <a:lnTo>
                    <a:pt x="233" y="1234"/>
                  </a:lnTo>
                  <a:lnTo>
                    <a:pt x="212" y="1206"/>
                  </a:lnTo>
                  <a:lnTo>
                    <a:pt x="192" y="1179"/>
                  </a:lnTo>
                  <a:lnTo>
                    <a:pt x="174" y="1150"/>
                  </a:lnTo>
                  <a:lnTo>
                    <a:pt x="156" y="1121"/>
                  </a:lnTo>
                  <a:lnTo>
                    <a:pt x="141" y="1090"/>
                  </a:lnTo>
                  <a:lnTo>
                    <a:pt x="126" y="1058"/>
                  </a:lnTo>
                  <a:lnTo>
                    <a:pt x="114" y="1026"/>
                  </a:lnTo>
                  <a:lnTo>
                    <a:pt x="102" y="993"/>
                  </a:lnTo>
                  <a:lnTo>
                    <a:pt x="93" y="959"/>
                  </a:lnTo>
                  <a:lnTo>
                    <a:pt x="86" y="925"/>
                  </a:lnTo>
                  <a:lnTo>
                    <a:pt x="79" y="890"/>
                  </a:lnTo>
                  <a:lnTo>
                    <a:pt x="75" y="854"/>
                  </a:lnTo>
                  <a:lnTo>
                    <a:pt x="72" y="819"/>
                  </a:lnTo>
                  <a:lnTo>
                    <a:pt x="70" y="782"/>
                  </a:lnTo>
                  <a:lnTo>
                    <a:pt x="72" y="745"/>
                  </a:lnTo>
                  <a:lnTo>
                    <a:pt x="75" y="709"/>
                  </a:lnTo>
                  <a:lnTo>
                    <a:pt x="79" y="674"/>
                  </a:lnTo>
                  <a:lnTo>
                    <a:pt x="86" y="639"/>
                  </a:lnTo>
                  <a:lnTo>
                    <a:pt x="93" y="604"/>
                  </a:lnTo>
                  <a:lnTo>
                    <a:pt x="102" y="571"/>
                  </a:lnTo>
                  <a:lnTo>
                    <a:pt x="114" y="538"/>
                  </a:lnTo>
                  <a:lnTo>
                    <a:pt x="126" y="505"/>
                  </a:lnTo>
                  <a:lnTo>
                    <a:pt x="141" y="474"/>
                  </a:lnTo>
                  <a:lnTo>
                    <a:pt x="156" y="444"/>
                  </a:lnTo>
                  <a:lnTo>
                    <a:pt x="174" y="414"/>
                  </a:lnTo>
                  <a:lnTo>
                    <a:pt x="192" y="384"/>
                  </a:lnTo>
                  <a:lnTo>
                    <a:pt x="212" y="357"/>
                  </a:lnTo>
                  <a:lnTo>
                    <a:pt x="233" y="331"/>
                  </a:lnTo>
                  <a:lnTo>
                    <a:pt x="256" y="304"/>
                  </a:lnTo>
                  <a:lnTo>
                    <a:pt x="279" y="280"/>
                  </a:lnTo>
                  <a:lnTo>
                    <a:pt x="303" y="256"/>
                  </a:lnTo>
                  <a:lnTo>
                    <a:pt x="329" y="234"/>
                  </a:lnTo>
                  <a:lnTo>
                    <a:pt x="356" y="213"/>
                  </a:lnTo>
                  <a:lnTo>
                    <a:pt x="384" y="193"/>
                  </a:lnTo>
                  <a:lnTo>
                    <a:pt x="413" y="175"/>
                  </a:lnTo>
                  <a:lnTo>
                    <a:pt x="442" y="157"/>
                  </a:lnTo>
                  <a:lnTo>
                    <a:pt x="473" y="142"/>
                  </a:lnTo>
                  <a:lnTo>
                    <a:pt x="505" y="127"/>
                  </a:lnTo>
                  <a:lnTo>
                    <a:pt x="537" y="114"/>
                  </a:lnTo>
                  <a:lnTo>
                    <a:pt x="570" y="103"/>
                  </a:lnTo>
                  <a:lnTo>
                    <a:pt x="604" y="93"/>
                  </a:lnTo>
                  <a:lnTo>
                    <a:pt x="638" y="86"/>
                  </a:lnTo>
                  <a:lnTo>
                    <a:pt x="673" y="79"/>
                  </a:lnTo>
                  <a:lnTo>
                    <a:pt x="708" y="75"/>
                  </a:lnTo>
                  <a:lnTo>
                    <a:pt x="744" y="73"/>
                  </a:lnTo>
                  <a:lnTo>
                    <a:pt x="781" y="72"/>
                  </a:lnTo>
                  <a:lnTo>
                    <a:pt x="818" y="73"/>
                  </a:lnTo>
                  <a:lnTo>
                    <a:pt x="854" y="75"/>
                  </a:lnTo>
                  <a:lnTo>
                    <a:pt x="889" y="79"/>
                  </a:lnTo>
                  <a:lnTo>
                    <a:pt x="924" y="86"/>
                  </a:lnTo>
                  <a:lnTo>
                    <a:pt x="958" y="93"/>
                  </a:lnTo>
                  <a:lnTo>
                    <a:pt x="992" y="103"/>
                  </a:lnTo>
                  <a:lnTo>
                    <a:pt x="1025" y="114"/>
                  </a:lnTo>
                  <a:lnTo>
                    <a:pt x="1058" y="127"/>
                  </a:lnTo>
                  <a:lnTo>
                    <a:pt x="1089" y="142"/>
                  </a:lnTo>
                  <a:lnTo>
                    <a:pt x="1119" y="157"/>
                  </a:lnTo>
                  <a:lnTo>
                    <a:pt x="1149" y="175"/>
                  </a:lnTo>
                  <a:lnTo>
                    <a:pt x="1178" y="193"/>
                  </a:lnTo>
                  <a:lnTo>
                    <a:pt x="1206" y="213"/>
                  </a:lnTo>
                  <a:lnTo>
                    <a:pt x="1232" y="234"/>
                  </a:lnTo>
                  <a:lnTo>
                    <a:pt x="1259" y="256"/>
                  </a:lnTo>
                  <a:lnTo>
                    <a:pt x="1283" y="280"/>
                  </a:lnTo>
                  <a:lnTo>
                    <a:pt x="1307" y="304"/>
                  </a:lnTo>
                  <a:lnTo>
                    <a:pt x="1329" y="331"/>
                  </a:lnTo>
                  <a:lnTo>
                    <a:pt x="1350" y="357"/>
                  </a:lnTo>
                  <a:lnTo>
                    <a:pt x="1370" y="384"/>
                  </a:lnTo>
                  <a:lnTo>
                    <a:pt x="1388" y="414"/>
                  </a:lnTo>
                  <a:lnTo>
                    <a:pt x="1406" y="444"/>
                  </a:lnTo>
                  <a:lnTo>
                    <a:pt x="1421" y="474"/>
                  </a:lnTo>
                  <a:lnTo>
                    <a:pt x="1435" y="505"/>
                  </a:lnTo>
                  <a:lnTo>
                    <a:pt x="1449" y="538"/>
                  </a:lnTo>
                  <a:lnTo>
                    <a:pt x="1459" y="571"/>
                  </a:lnTo>
                  <a:lnTo>
                    <a:pt x="1468" y="604"/>
                  </a:lnTo>
                  <a:lnTo>
                    <a:pt x="1477" y="639"/>
                  </a:lnTo>
                  <a:lnTo>
                    <a:pt x="1483" y="674"/>
                  </a:lnTo>
                  <a:lnTo>
                    <a:pt x="1488" y="709"/>
                  </a:lnTo>
                  <a:lnTo>
                    <a:pt x="1490" y="745"/>
                  </a:lnTo>
                  <a:lnTo>
                    <a:pt x="1491" y="782"/>
                  </a:lnTo>
                  <a:close/>
                </a:path>
              </a:pathLst>
            </a:custGeom>
            <a:solidFill>
              <a:srgbClr val="EDAC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6" name="Freeform 77"/>
            <p:cNvSpPr>
              <a:spLocks noEditPoints="1"/>
            </p:cNvSpPr>
            <p:nvPr/>
          </p:nvSpPr>
          <p:spPr bwMode="auto">
            <a:xfrm>
              <a:off x="2400" y="2049"/>
              <a:ext cx="299" cy="298"/>
            </a:xfrm>
            <a:custGeom>
              <a:avLst/>
              <a:gdLst>
                <a:gd name="T0" fmla="*/ 60 w 1491"/>
                <a:gd name="T1" fmla="*/ 25 h 1492"/>
                <a:gd name="T2" fmla="*/ 58 w 1491"/>
                <a:gd name="T3" fmla="*/ 19 h 1492"/>
                <a:gd name="T4" fmla="*/ 54 w 1491"/>
                <a:gd name="T5" fmla="*/ 12 h 1492"/>
                <a:gd name="T6" fmla="*/ 49 w 1491"/>
                <a:gd name="T7" fmla="*/ 7 h 1492"/>
                <a:gd name="T8" fmla="*/ 43 w 1491"/>
                <a:gd name="T9" fmla="*/ 3 h 1492"/>
                <a:gd name="T10" fmla="*/ 35 w 1491"/>
                <a:gd name="T11" fmla="*/ 0 h 1492"/>
                <a:gd name="T12" fmla="*/ 30 w 1491"/>
                <a:gd name="T13" fmla="*/ 0 h 1492"/>
                <a:gd name="T14" fmla="*/ 22 w 1491"/>
                <a:gd name="T15" fmla="*/ 1 h 1492"/>
                <a:gd name="T16" fmla="*/ 16 w 1491"/>
                <a:gd name="T17" fmla="*/ 4 h 1492"/>
                <a:gd name="T18" fmla="*/ 10 w 1491"/>
                <a:gd name="T19" fmla="*/ 8 h 1492"/>
                <a:gd name="T20" fmla="*/ 5 w 1491"/>
                <a:gd name="T21" fmla="*/ 13 h 1492"/>
                <a:gd name="T22" fmla="*/ 2 w 1491"/>
                <a:gd name="T23" fmla="*/ 20 h 1492"/>
                <a:gd name="T24" fmla="*/ 0 w 1491"/>
                <a:gd name="T25" fmla="*/ 27 h 1492"/>
                <a:gd name="T26" fmla="*/ 0 w 1491"/>
                <a:gd name="T27" fmla="*/ 34 h 1492"/>
                <a:gd name="T28" fmla="*/ 2 w 1491"/>
                <a:gd name="T29" fmla="*/ 41 h 1492"/>
                <a:gd name="T30" fmla="*/ 6 w 1491"/>
                <a:gd name="T31" fmla="*/ 48 h 1492"/>
                <a:gd name="T32" fmla="*/ 11 w 1491"/>
                <a:gd name="T33" fmla="*/ 53 h 1492"/>
                <a:gd name="T34" fmla="*/ 17 w 1491"/>
                <a:gd name="T35" fmla="*/ 57 h 1492"/>
                <a:gd name="T36" fmla="*/ 24 w 1491"/>
                <a:gd name="T37" fmla="*/ 59 h 1492"/>
                <a:gd name="T38" fmla="*/ 31 w 1491"/>
                <a:gd name="T39" fmla="*/ 60 h 1492"/>
                <a:gd name="T40" fmla="*/ 39 w 1491"/>
                <a:gd name="T41" fmla="*/ 58 h 1492"/>
                <a:gd name="T42" fmla="*/ 46 w 1491"/>
                <a:gd name="T43" fmla="*/ 55 h 1492"/>
                <a:gd name="T44" fmla="*/ 51 w 1491"/>
                <a:gd name="T45" fmla="*/ 51 h 1492"/>
                <a:gd name="T46" fmla="*/ 56 w 1491"/>
                <a:gd name="T47" fmla="*/ 45 h 1492"/>
                <a:gd name="T48" fmla="*/ 59 w 1491"/>
                <a:gd name="T49" fmla="*/ 39 h 1492"/>
                <a:gd name="T50" fmla="*/ 60 w 1491"/>
                <a:gd name="T51" fmla="*/ 31 h 1492"/>
                <a:gd name="T52" fmla="*/ 57 w 1491"/>
                <a:gd name="T53" fmla="*/ 34 h 1492"/>
                <a:gd name="T54" fmla="*/ 55 w 1491"/>
                <a:gd name="T55" fmla="*/ 40 h 1492"/>
                <a:gd name="T56" fmla="*/ 52 w 1491"/>
                <a:gd name="T57" fmla="*/ 46 h 1492"/>
                <a:gd name="T58" fmla="*/ 47 w 1491"/>
                <a:gd name="T59" fmla="*/ 51 h 1492"/>
                <a:gd name="T60" fmla="*/ 42 w 1491"/>
                <a:gd name="T61" fmla="*/ 54 h 1492"/>
                <a:gd name="T62" fmla="*/ 35 w 1491"/>
                <a:gd name="T63" fmla="*/ 56 h 1492"/>
                <a:gd name="T64" fmla="*/ 29 w 1491"/>
                <a:gd name="T65" fmla="*/ 57 h 1492"/>
                <a:gd name="T66" fmla="*/ 22 w 1491"/>
                <a:gd name="T67" fmla="*/ 56 h 1492"/>
                <a:gd name="T68" fmla="*/ 16 w 1491"/>
                <a:gd name="T69" fmla="*/ 53 h 1492"/>
                <a:gd name="T70" fmla="*/ 11 w 1491"/>
                <a:gd name="T71" fmla="*/ 49 h 1492"/>
                <a:gd name="T72" fmla="*/ 7 w 1491"/>
                <a:gd name="T73" fmla="*/ 44 h 1492"/>
                <a:gd name="T74" fmla="*/ 4 w 1491"/>
                <a:gd name="T75" fmla="*/ 38 h 1492"/>
                <a:gd name="T76" fmla="*/ 3 w 1491"/>
                <a:gd name="T77" fmla="*/ 31 h 1492"/>
                <a:gd name="T78" fmla="*/ 3 w 1491"/>
                <a:gd name="T79" fmla="*/ 24 h 1492"/>
                <a:gd name="T80" fmla="*/ 5 w 1491"/>
                <a:gd name="T81" fmla="*/ 18 h 1492"/>
                <a:gd name="T82" fmla="*/ 9 w 1491"/>
                <a:gd name="T83" fmla="*/ 13 h 1492"/>
                <a:gd name="T84" fmla="*/ 14 w 1491"/>
                <a:gd name="T85" fmla="*/ 8 h 1492"/>
                <a:gd name="T86" fmla="*/ 19 w 1491"/>
                <a:gd name="T87" fmla="*/ 5 h 1492"/>
                <a:gd name="T88" fmla="*/ 26 w 1491"/>
                <a:gd name="T89" fmla="*/ 3 h 1492"/>
                <a:gd name="T90" fmla="*/ 33 w 1491"/>
                <a:gd name="T91" fmla="*/ 3 h 1492"/>
                <a:gd name="T92" fmla="*/ 39 w 1491"/>
                <a:gd name="T93" fmla="*/ 4 h 1492"/>
                <a:gd name="T94" fmla="*/ 45 w 1491"/>
                <a:gd name="T95" fmla="*/ 7 h 1492"/>
                <a:gd name="T96" fmla="*/ 50 w 1491"/>
                <a:gd name="T97" fmla="*/ 12 h 1492"/>
                <a:gd name="T98" fmla="*/ 54 w 1491"/>
                <a:gd name="T99" fmla="*/ 17 h 1492"/>
                <a:gd name="T100" fmla="*/ 56 w 1491"/>
                <a:gd name="T101" fmla="*/ 23 h 1492"/>
                <a:gd name="T102" fmla="*/ 57 w 1491"/>
                <a:gd name="T103" fmla="*/ 30 h 149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91"/>
                <a:gd name="T157" fmla="*/ 0 h 1492"/>
                <a:gd name="T158" fmla="*/ 1491 w 1491"/>
                <a:gd name="T159" fmla="*/ 1492 h 149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91" h="1492">
                  <a:moveTo>
                    <a:pt x="1491" y="746"/>
                  </a:moveTo>
                  <a:lnTo>
                    <a:pt x="1491" y="713"/>
                  </a:lnTo>
                  <a:lnTo>
                    <a:pt x="1489" y="681"/>
                  </a:lnTo>
                  <a:lnTo>
                    <a:pt x="1486" y="649"/>
                  </a:lnTo>
                  <a:lnTo>
                    <a:pt x="1480" y="617"/>
                  </a:lnTo>
                  <a:lnTo>
                    <a:pt x="1475" y="586"/>
                  </a:lnTo>
                  <a:lnTo>
                    <a:pt x="1467" y="556"/>
                  </a:lnTo>
                  <a:lnTo>
                    <a:pt x="1459" y="526"/>
                  </a:lnTo>
                  <a:lnTo>
                    <a:pt x="1449" y="496"/>
                  </a:lnTo>
                  <a:lnTo>
                    <a:pt x="1432" y="464"/>
                  </a:lnTo>
                  <a:lnTo>
                    <a:pt x="1414" y="432"/>
                  </a:lnTo>
                  <a:lnTo>
                    <a:pt x="1395" y="400"/>
                  </a:lnTo>
                  <a:lnTo>
                    <a:pt x="1375" y="370"/>
                  </a:lnTo>
                  <a:lnTo>
                    <a:pt x="1353" y="340"/>
                  </a:lnTo>
                  <a:lnTo>
                    <a:pt x="1331" y="311"/>
                  </a:lnTo>
                  <a:lnTo>
                    <a:pt x="1308" y="282"/>
                  </a:lnTo>
                  <a:lnTo>
                    <a:pt x="1284" y="255"/>
                  </a:lnTo>
                  <a:lnTo>
                    <a:pt x="1259" y="229"/>
                  </a:lnTo>
                  <a:lnTo>
                    <a:pt x="1232" y="202"/>
                  </a:lnTo>
                  <a:lnTo>
                    <a:pt x="1206" y="178"/>
                  </a:lnTo>
                  <a:lnTo>
                    <a:pt x="1179" y="154"/>
                  </a:lnTo>
                  <a:lnTo>
                    <a:pt x="1150" y="131"/>
                  </a:lnTo>
                  <a:lnTo>
                    <a:pt x="1121" y="110"/>
                  </a:lnTo>
                  <a:lnTo>
                    <a:pt x="1090" y="89"/>
                  </a:lnTo>
                  <a:lnTo>
                    <a:pt x="1059" y="70"/>
                  </a:lnTo>
                  <a:lnTo>
                    <a:pt x="1023" y="53"/>
                  </a:lnTo>
                  <a:lnTo>
                    <a:pt x="986" y="40"/>
                  </a:lnTo>
                  <a:lnTo>
                    <a:pt x="948" y="28"/>
                  </a:lnTo>
                  <a:lnTo>
                    <a:pt x="909" y="18"/>
                  </a:lnTo>
                  <a:lnTo>
                    <a:pt x="869" y="10"/>
                  </a:lnTo>
                  <a:lnTo>
                    <a:pt x="829" y="5"/>
                  </a:lnTo>
                  <a:lnTo>
                    <a:pt x="808" y="3"/>
                  </a:lnTo>
                  <a:lnTo>
                    <a:pt x="788" y="2"/>
                  </a:lnTo>
                  <a:lnTo>
                    <a:pt x="767" y="0"/>
                  </a:lnTo>
                  <a:lnTo>
                    <a:pt x="746" y="0"/>
                  </a:lnTo>
                  <a:lnTo>
                    <a:pt x="708" y="0"/>
                  </a:lnTo>
                  <a:lnTo>
                    <a:pt x="670" y="4"/>
                  </a:lnTo>
                  <a:lnTo>
                    <a:pt x="632" y="8"/>
                  </a:lnTo>
                  <a:lnTo>
                    <a:pt x="596" y="15"/>
                  </a:lnTo>
                  <a:lnTo>
                    <a:pt x="560" y="23"/>
                  </a:lnTo>
                  <a:lnTo>
                    <a:pt x="525" y="33"/>
                  </a:lnTo>
                  <a:lnTo>
                    <a:pt x="490" y="45"/>
                  </a:lnTo>
                  <a:lnTo>
                    <a:pt x="456" y="59"/>
                  </a:lnTo>
                  <a:lnTo>
                    <a:pt x="423" y="74"/>
                  </a:lnTo>
                  <a:lnTo>
                    <a:pt x="391" y="90"/>
                  </a:lnTo>
                  <a:lnTo>
                    <a:pt x="359" y="108"/>
                  </a:lnTo>
                  <a:lnTo>
                    <a:pt x="329" y="128"/>
                  </a:lnTo>
                  <a:lnTo>
                    <a:pt x="300" y="149"/>
                  </a:lnTo>
                  <a:lnTo>
                    <a:pt x="271" y="171"/>
                  </a:lnTo>
                  <a:lnTo>
                    <a:pt x="245" y="194"/>
                  </a:lnTo>
                  <a:lnTo>
                    <a:pt x="219" y="219"/>
                  </a:lnTo>
                  <a:lnTo>
                    <a:pt x="195" y="244"/>
                  </a:lnTo>
                  <a:lnTo>
                    <a:pt x="170" y="271"/>
                  </a:lnTo>
                  <a:lnTo>
                    <a:pt x="148" y="300"/>
                  </a:lnTo>
                  <a:lnTo>
                    <a:pt x="128" y="329"/>
                  </a:lnTo>
                  <a:lnTo>
                    <a:pt x="108" y="359"/>
                  </a:lnTo>
                  <a:lnTo>
                    <a:pt x="90" y="390"/>
                  </a:lnTo>
                  <a:lnTo>
                    <a:pt x="74" y="423"/>
                  </a:lnTo>
                  <a:lnTo>
                    <a:pt x="58" y="456"/>
                  </a:lnTo>
                  <a:lnTo>
                    <a:pt x="45" y="490"/>
                  </a:lnTo>
                  <a:lnTo>
                    <a:pt x="34" y="524"/>
                  </a:lnTo>
                  <a:lnTo>
                    <a:pt x="23" y="559"/>
                  </a:lnTo>
                  <a:lnTo>
                    <a:pt x="16" y="595"/>
                  </a:lnTo>
                  <a:lnTo>
                    <a:pt x="9" y="633"/>
                  </a:lnTo>
                  <a:lnTo>
                    <a:pt x="5" y="670"/>
                  </a:lnTo>
                  <a:lnTo>
                    <a:pt x="1" y="707"/>
                  </a:lnTo>
                  <a:lnTo>
                    <a:pt x="0" y="746"/>
                  </a:lnTo>
                  <a:lnTo>
                    <a:pt x="1" y="784"/>
                  </a:lnTo>
                  <a:lnTo>
                    <a:pt x="5" y="822"/>
                  </a:lnTo>
                  <a:lnTo>
                    <a:pt x="9" y="860"/>
                  </a:lnTo>
                  <a:lnTo>
                    <a:pt x="16" y="896"/>
                  </a:lnTo>
                  <a:lnTo>
                    <a:pt x="23" y="932"/>
                  </a:lnTo>
                  <a:lnTo>
                    <a:pt x="34" y="967"/>
                  </a:lnTo>
                  <a:lnTo>
                    <a:pt x="45" y="1002"/>
                  </a:lnTo>
                  <a:lnTo>
                    <a:pt x="58" y="1036"/>
                  </a:lnTo>
                  <a:lnTo>
                    <a:pt x="74" y="1069"/>
                  </a:lnTo>
                  <a:lnTo>
                    <a:pt x="90" y="1101"/>
                  </a:lnTo>
                  <a:lnTo>
                    <a:pt x="108" y="1133"/>
                  </a:lnTo>
                  <a:lnTo>
                    <a:pt x="128" y="1163"/>
                  </a:lnTo>
                  <a:lnTo>
                    <a:pt x="148" y="1192"/>
                  </a:lnTo>
                  <a:lnTo>
                    <a:pt x="170" y="1221"/>
                  </a:lnTo>
                  <a:lnTo>
                    <a:pt x="195" y="1247"/>
                  </a:lnTo>
                  <a:lnTo>
                    <a:pt x="219" y="1273"/>
                  </a:lnTo>
                  <a:lnTo>
                    <a:pt x="245" y="1298"/>
                  </a:lnTo>
                  <a:lnTo>
                    <a:pt x="271" y="1322"/>
                  </a:lnTo>
                  <a:lnTo>
                    <a:pt x="300" y="1344"/>
                  </a:lnTo>
                  <a:lnTo>
                    <a:pt x="329" y="1364"/>
                  </a:lnTo>
                  <a:lnTo>
                    <a:pt x="359" y="1383"/>
                  </a:lnTo>
                  <a:lnTo>
                    <a:pt x="391" y="1402"/>
                  </a:lnTo>
                  <a:lnTo>
                    <a:pt x="423" y="1418"/>
                  </a:lnTo>
                  <a:lnTo>
                    <a:pt x="456" y="1432"/>
                  </a:lnTo>
                  <a:lnTo>
                    <a:pt x="490" y="1447"/>
                  </a:lnTo>
                  <a:lnTo>
                    <a:pt x="525" y="1458"/>
                  </a:lnTo>
                  <a:lnTo>
                    <a:pt x="560" y="1468"/>
                  </a:lnTo>
                  <a:lnTo>
                    <a:pt x="596" y="1476"/>
                  </a:lnTo>
                  <a:lnTo>
                    <a:pt x="632" y="1483"/>
                  </a:lnTo>
                  <a:lnTo>
                    <a:pt x="670" y="1487"/>
                  </a:lnTo>
                  <a:lnTo>
                    <a:pt x="708" y="1491"/>
                  </a:lnTo>
                  <a:lnTo>
                    <a:pt x="746" y="1492"/>
                  </a:lnTo>
                  <a:lnTo>
                    <a:pt x="785" y="1491"/>
                  </a:lnTo>
                  <a:lnTo>
                    <a:pt x="822" y="1487"/>
                  </a:lnTo>
                  <a:lnTo>
                    <a:pt x="859" y="1483"/>
                  </a:lnTo>
                  <a:lnTo>
                    <a:pt x="897" y="1476"/>
                  </a:lnTo>
                  <a:lnTo>
                    <a:pt x="932" y="1468"/>
                  </a:lnTo>
                  <a:lnTo>
                    <a:pt x="968" y="1458"/>
                  </a:lnTo>
                  <a:lnTo>
                    <a:pt x="1002" y="1447"/>
                  </a:lnTo>
                  <a:lnTo>
                    <a:pt x="1036" y="1432"/>
                  </a:lnTo>
                  <a:lnTo>
                    <a:pt x="1069" y="1418"/>
                  </a:lnTo>
                  <a:lnTo>
                    <a:pt x="1102" y="1402"/>
                  </a:lnTo>
                  <a:lnTo>
                    <a:pt x="1133" y="1383"/>
                  </a:lnTo>
                  <a:lnTo>
                    <a:pt x="1163" y="1364"/>
                  </a:lnTo>
                  <a:lnTo>
                    <a:pt x="1192" y="1344"/>
                  </a:lnTo>
                  <a:lnTo>
                    <a:pt x="1220" y="1322"/>
                  </a:lnTo>
                  <a:lnTo>
                    <a:pt x="1248" y="1298"/>
                  </a:lnTo>
                  <a:lnTo>
                    <a:pt x="1273" y="1273"/>
                  </a:lnTo>
                  <a:lnTo>
                    <a:pt x="1298" y="1247"/>
                  </a:lnTo>
                  <a:lnTo>
                    <a:pt x="1321" y="1221"/>
                  </a:lnTo>
                  <a:lnTo>
                    <a:pt x="1343" y="1192"/>
                  </a:lnTo>
                  <a:lnTo>
                    <a:pt x="1364" y="1163"/>
                  </a:lnTo>
                  <a:lnTo>
                    <a:pt x="1384" y="1133"/>
                  </a:lnTo>
                  <a:lnTo>
                    <a:pt x="1401" y="1101"/>
                  </a:lnTo>
                  <a:lnTo>
                    <a:pt x="1418" y="1069"/>
                  </a:lnTo>
                  <a:lnTo>
                    <a:pt x="1433" y="1036"/>
                  </a:lnTo>
                  <a:lnTo>
                    <a:pt x="1446" y="1002"/>
                  </a:lnTo>
                  <a:lnTo>
                    <a:pt x="1459" y="967"/>
                  </a:lnTo>
                  <a:lnTo>
                    <a:pt x="1468" y="932"/>
                  </a:lnTo>
                  <a:lnTo>
                    <a:pt x="1476" y="896"/>
                  </a:lnTo>
                  <a:lnTo>
                    <a:pt x="1483" y="860"/>
                  </a:lnTo>
                  <a:lnTo>
                    <a:pt x="1488" y="822"/>
                  </a:lnTo>
                  <a:lnTo>
                    <a:pt x="1490" y="784"/>
                  </a:lnTo>
                  <a:lnTo>
                    <a:pt x="1491" y="746"/>
                  </a:lnTo>
                  <a:close/>
                  <a:moveTo>
                    <a:pt x="1421" y="746"/>
                  </a:moveTo>
                  <a:lnTo>
                    <a:pt x="1420" y="781"/>
                  </a:lnTo>
                  <a:lnTo>
                    <a:pt x="1417" y="815"/>
                  </a:lnTo>
                  <a:lnTo>
                    <a:pt x="1412" y="849"/>
                  </a:lnTo>
                  <a:lnTo>
                    <a:pt x="1407" y="882"/>
                  </a:lnTo>
                  <a:lnTo>
                    <a:pt x="1399" y="915"/>
                  </a:lnTo>
                  <a:lnTo>
                    <a:pt x="1390" y="946"/>
                  </a:lnTo>
                  <a:lnTo>
                    <a:pt x="1380" y="978"/>
                  </a:lnTo>
                  <a:lnTo>
                    <a:pt x="1367" y="1009"/>
                  </a:lnTo>
                  <a:lnTo>
                    <a:pt x="1354" y="1039"/>
                  </a:lnTo>
                  <a:lnTo>
                    <a:pt x="1339" y="1067"/>
                  </a:lnTo>
                  <a:lnTo>
                    <a:pt x="1322" y="1096"/>
                  </a:lnTo>
                  <a:lnTo>
                    <a:pt x="1305" y="1123"/>
                  </a:lnTo>
                  <a:lnTo>
                    <a:pt x="1286" y="1149"/>
                  </a:lnTo>
                  <a:lnTo>
                    <a:pt x="1266" y="1175"/>
                  </a:lnTo>
                  <a:lnTo>
                    <a:pt x="1246" y="1200"/>
                  </a:lnTo>
                  <a:lnTo>
                    <a:pt x="1223" y="1223"/>
                  </a:lnTo>
                  <a:lnTo>
                    <a:pt x="1200" y="1245"/>
                  </a:lnTo>
                  <a:lnTo>
                    <a:pt x="1175" y="1267"/>
                  </a:lnTo>
                  <a:lnTo>
                    <a:pt x="1149" y="1287"/>
                  </a:lnTo>
                  <a:lnTo>
                    <a:pt x="1123" y="1305"/>
                  </a:lnTo>
                  <a:lnTo>
                    <a:pt x="1095" y="1323"/>
                  </a:lnTo>
                  <a:lnTo>
                    <a:pt x="1068" y="1339"/>
                  </a:lnTo>
                  <a:lnTo>
                    <a:pt x="1038" y="1353"/>
                  </a:lnTo>
                  <a:lnTo>
                    <a:pt x="1009" y="1368"/>
                  </a:lnTo>
                  <a:lnTo>
                    <a:pt x="978" y="1380"/>
                  </a:lnTo>
                  <a:lnTo>
                    <a:pt x="946" y="1390"/>
                  </a:lnTo>
                  <a:lnTo>
                    <a:pt x="914" y="1400"/>
                  </a:lnTo>
                  <a:lnTo>
                    <a:pt x="882" y="1407"/>
                  </a:lnTo>
                  <a:lnTo>
                    <a:pt x="848" y="1413"/>
                  </a:lnTo>
                  <a:lnTo>
                    <a:pt x="814" y="1417"/>
                  </a:lnTo>
                  <a:lnTo>
                    <a:pt x="780" y="1419"/>
                  </a:lnTo>
                  <a:lnTo>
                    <a:pt x="746" y="1420"/>
                  </a:lnTo>
                  <a:lnTo>
                    <a:pt x="711" y="1419"/>
                  </a:lnTo>
                  <a:lnTo>
                    <a:pt x="677" y="1417"/>
                  </a:lnTo>
                  <a:lnTo>
                    <a:pt x="643" y="1413"/>
                  </a:lnTo>
                  <a:lnTo>
                    <a:pt x="610" y="1407"/>
                  </a:lnTo>
                  <a:lnTo>
                    <a:pt x="577" y="1400"/>
                  </a:lnTo>
                  <a:lnTo>
                    <a:pt x="546" y="1390"/>
                  </a:lnTo>
                  <a:lnTo>
                    <a:pt x="514" y="1380"/>
                  </a:lnTo>
                  <a:lnTo>
                    <a:pt x="483" y="1368"/>
                  </a:lnTo>
                  <a:lnTo>
                    <a:pt x="453" y="1353"/>
                  </a:lnTo>
                  <a:lnTo>
                    <a:pt x="425" y="1339"/>
                  </a:lnTo>
                  <a:lnTo>
                    <a:pt x="396" y="1323"/>
                  </a:lnTo>
                  <a:lnTo>
                    <a:pt x="369" y="1305"/>
                  </a:lnTo>
                  <a:lnTo>
                    <a:pt x="343" y="1287"/>
                  </a:lnTo>
                  <a:lnTo>
                    <a:pt x="317" y="1267"/>
                  </a:lnTo>
                  <a:lnTo>
                    <a:pt x="292" y="1245"/>
                  </a:lnTo>
                  <a:lnTo>
                    <a:pt x="269" y="1223"/>
                  </a:lnTo>
                  <a:lnTo>
                    <a:pt x="246" y="1200"/>
                  </a:lnTo>
                  <a:lnTo>
                    <a:pt x="225" y="1175"/>
                  </a:lnTo>
                  <a:lnTo>
                    <a:pt x="206" y="1149"/>
                  </a:lnTo>
                  <a:lnTo>
                    <a:pt x="187" y="1123"/>
                  </a:lnTo>
                  <a:lnTo>
                    <a:pt x="169" y="1096"/>
                  </a:lnTo>
                  <a:lnTo>
                    <a:pt x="153" y="1067"/>
                  </a:lnTo>
                  <a:lnTo>
                    <a:pt x="137" y="1039"/>
                  </a:lnTo>
                  <a:lnTo>
                    <a:pt x="124" y="1009"/>
                  </a:lnTo>
                  <a:lnTo>
                    <a:pt x="112" y="978"/>
                  </a:lnTo>
                  <a:lnTo>
                    <a:pt x="101" y="946"/>
                  </a:lnTo>
                  <a:lnTo>
                    <a:pt x="93" y="915"/>
                  </a:lnTo>
                  <a:lnTo>
                    <a:pt x="85" y="882"/>
                  </a:lnTo>
                  <a:lnTo>
                    <a:pt x="79" y="849"/>
                  </a:lnTo>
                  <a:lnTo>
                    <a:pt x="75" y="815"/>
                  </a:lnTo>
                  <a:lnTo>
                    <a:pt x="73" y="781"/>
                  </a:lnTo>
                  <a:lnTo>
                    <a:pt x="72" y="746"/>
                  </a:lnTo>
                  <a:lnTo>
                    <a:pt x="73" y="712"/>
                  </a:lnTo>
                  <a:lnTo>
                    <a:pt x="75" y="676"/>
                  </a:lnTo>
                  <a:lnTo>
                    <a:pt x="79" y="643"/>
                  </a:lnTo>
                  <a:lnTo>
                    <a:pt x="85" y="609"/>
                  </a:lnTo>
                  <a:lnTo>
                    <a:pt x="93" y="578"/>
                  </a:lnTo>
                  <a:lnTo>
                    <a:pt x="101" y="545"/>
                  </a:lnTo>
                  <a:lnTo>
                    <a:pt x="112" y="514"/>
                  </a:lnTo>
                  <a:lnTo>
                    <a:pt x="124" y="483"/>
                  </a:lnTo>
                  <a:lnTo>
                    <a:pt x="137" y="454"/>
                  </a:lnTo>
                  <a:lnTo>
                    <a:pt x="153" y="424"/>
                  </a:lnTo>
                  <a:lnTo>
                    <a:pt x="169" y="395"/>
                  </a:lnTo>
                  <a:lnTo>
                    <a:pt x="187" y="368"/>
                  </a:lnTo>
                  <a:lnTo>
                    <a:pt x="206" y="342"/>
                  </a:lnTo>
                  <a:lnTo>
                    <a:pt x="225" y="316"/>
                  </a:lnTo>
                  <a:lnTo>
                    <a:pt x="246" y="292"/>
                  </a:lnTo>
                  <a:lnTo>
                    <a:pt x="269" y="268"/>
                  </a:lnTo>
                  <a:lnTo>
                    <a:pt x="292" y="246"/>
                  </a:lnTo>
                  <a:lnTo>
                    <a:pt x="317" y="225"/>
                  </a:lnTo>
                  <a:lnTo>
                    <a:pt x="343" y="206"/>
                  </a:lnTo>
                  <a:lnTo>
                    <a:pt x="369" y="186"/>
                  </a:lnTo>
                  <a:lnTo>
                    <a:pt x="396" y="168"/>
                  </a:lnTo>
                  <a:lnTo>
                    <a:pt x="425" y="153"/>
                  </a:lnTo>
                  <a:lnTo>
                    <a:pt x="453" y="138"/>
                  </a:lnTo>
                  <a:lnTo>
                    <a:pt x="483" y="124"/>
                  </a:lnTo>
                  <a:lnTo>
                    <a:pt x="514" y="112"/>
                  </a:lnTo>
                  <a:lnTo>
                    <a:pt x="546" y="101"/>
                  </a:lnTo>
                  <a:lnTo>
                    <a:pt x="577" y="93"/>
                  </a:lnTo>
                  <a:lnTo>
                    <a:pt x="610" y="85"/>
                  </a:lnTo>
                  <a:lnTo>
                    <a:pt x="643" y="78"/>
                  </a:lnTo>
                  <a:lnTo>
                    <a:pt x="677" y="75"/>
                  </a:lnTo>
                  <a:lnTo>
                    <a:pt x="711" y="72"/>
                  </a:lnTo>
                  <a:lnTo>
                    <a:pt x="746" y="71"/>
                  </a:lnTo>
                  <a:lnTo>
                    <a:pt x="780" y="72"/>
                  </a:lnTo>
                  <a:lnTo>
                    <a:pt x="814" y="75"/>
                  </a:lnTo>
                  <a:lnTo>
                    <a:pt x="848" y="78"/>
                  </a:lnTo>
                  <a:lnTo>
                    <a:pt x="882" y="85"/>
                  </a:lnTo>
                  <a:lnTo>
                    <a:pt x="914" y="93"/>
                  </a:lnTo>
                  <a:lnTo>
                    <a:pt x="946" y="101"/>
                  </a:lnTo>
                  <a:lnTo>
                    <a:pt x="978" y="112"/>
                  </a:lnTo>
                  <a:lnTo>
                    <a:pt x="1009" y="124"/>
                  </a:lnTo>
                  <a:lnTo>
                    <a:pt x="1038" y="138"/>
                  </a:lnTo>
                  <a:lnTo>
                    <a:pt x="1068" y="153"/>
                  </a:lnTo>
                  <a:lnTo>
                    <a:pt x="1095" y="168"/>
                  </a:lnTo>
                  <a:lnTo>
                    <a:pt x="1123" y="186"/>
                  </a:lnTo>
                  <a:lnTo>
                    <a:pt x="1149" y="206"/>
                  </a:lnTo>
                  <a:lnTo>
                    <a:pt x="1175" y="225"/>
                  </a:lnTo>
                  <a:lnTo>
                    <a:pt x="1200" y="246"/>
                  </a:lnTo>
                  <a:lnTo>
                    <a:pt x="1223" y="268"/>
                  </a:lnTo>
                  <a:lnTo>
                    <a:pt x="1246" y="292"/>
                  </a:lnTo>
                  <a:lnTo>
                    <a:pt x="1266" y="316"/>
                  </a:lnTo>
                  <a:lnTo>
                    <a:pt x="1286" y="342"/>
                  </a:lnTo>
                  <a:lnTo>
                    <a:pt x="1305" y="368"/>
                  </a:lnTo>
                  <a:lnTo>
                    <a:pt x="1322" y="395"/>
                  </a:lnTo>
                  <a:lnTo>
                    <a:pt x="1339" y="424"/>
                  </a:lnTo>
                  <a:lnTo>
                    <a:pt x="1354" y="454"/>
                  </a:lnTo>
                  <a:lnTo>
                    <a:pt x="1367" y="483"/>
                  </a:lnTo>
                  <a:lnTo>
                    <a:pt x="1380" y="514"/>
                  </a:lnTo>
                  <a:lnTo>
                    <a:pt x="1390" y="545"/>
                  </a:lnTo>
                  <a:lnTo>
                    <a:pt x="1399" y="578"/>
                  </a:lnTo>
                  <a:lnTo>
                    <a:pt x="1407" y="609"/>
                  </a:lnTo>
                  <a:lnTo>
                    <a:pt x="1412" y="643"/>
                  </a:lnTo>
                  <a:lnTo>
                    <a:pt x="1417" y="676"/>
                  </a:lnTo>
                  <a:lnTo>
                    <a:pt x="1420" y="712"/>
                  </a:lnTo>
                  <a:lnTo>
                    <a:pt x="1421" y="746"/>
                  </a:lnTo>
                  <a:close/>
                </a:path>
              </a:pathLst>
            </a:custGeom>
            <a:solidFill>
              <a:srgbClr val="EDAE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7" name="Freeform 78"/>
            <p:cNvSpPr>
              <a:spLocks noEditPoints="1"/>
            </p:cNvSpPr>
            <p:nvPr/>
          </p:nvSpPr>
          <p:spPr bwMode="auto">
            <a:xfrm>
              <a:off x="2407" y="2056"/>
              <a:ext cx="285" cy="284"/>
            </a:xfrm>
            <a:custGeom>
              <a:avLst/>
              <a:gdLst>
                <a:gd name="T0" fmla="*/ 57 w 1421"/>
                <a:gd name="T1" fmla="*/ 23 h 1420"/>
                <a:gd name="T2" fmla="*/ 54 w 1421"/>
                <a:gd name="T3" fmla="*/ 16 h 1420"/>
                <a:gd name="T4" fmla="*/ 51 w 1421"/>
                <a:gd name="T5" fmla="*/ 10 h 1420"/>
                <a:gd name="T6" fmla="*/ 46 w 1421"/>
                <a:gd name="T7" fmla="*/ 6 h 1420"/>
                <a:gd name="T8" fmla="*/ 40 w 1421"/>
                <a:gd name="T9" fmla="*/ 2 h 1420"/>
                <a:gd name="T10" fmla="*/ 33 w 1421"/>
                <a:gd name="T11" fmla="*/ 0 h 1420"/>
                <a:gd name="T12" fmla="*/ 26 w 1421"/>
                <a:gd name="T13" fmla="*/ 0 h 1420"/>
                <a:gd name="T14" fmla="*/ 19 w 1421"/>
                <a:gd name="T15" fmla="*/ 2 h 1420"/>
                <a:gd name="T16" fmla="*/ 13 w 1421"/>
                <a:gd name="T17" fmla="*/ 5 h 1420"/>
                <a:gd name="T18" fmla="*/ 7 w 1421"/>
                <a:gd name="T19" fmla="*/ 9 h 1420"/>
                <a:gd name="T20" fmla="*/ 3 w 1421"/>
                <a:gd name="T21" fmla="*/ 15 h 1420"/>
                <a:gd name="T22" fmla="*/ 1 w 1421"/>
                <a:gd name="T23" fmla="*/ 21 h 1420"/>
                <a:gd name="T24" fmla="*/ 0 w 1421"/>
                <a:gd name="T25" fmla="*/ 28 h 1420"/>
                <a:gd name="T26" fmla="*/ 1 w 1421"/>
                <a:gd name="T27" fmla="*/ 35 h 1420"/>
                <a:gd name="T28" fmla="*/ 3 w 1421"/>
                <a:gd name="T29" fmla="*/ 42 h 1420"/>
                <a:gd name="T30" fmla="*/ 7 w 1421"/>
                <a:gd name="T31" fmla="*/ 47 h 1420"/>
                <a:gd name="T32" fmla="*/ 13 w 1421"/>
                <a:gd name="T33" fmla="*/ 52 h 1420"/>
                <a:gd name="T34" fmla="*/ 19 w 1421"/>
                <a:gd name="T35" fmla="*/ 55 h 1420"/>
                <a:gd name="T36" fmla="*/ 26 w 1421"/>
                <a:gd name="T37" fmla="*/ 57 h 1420"/>
                <a:gd name="T38" fmla="*/ 33 w 1421"/>
                <a:gd name="T39" fmla="*/ 56 h 1420"/>
                <a:gd name="T40" fmla="*/ 40 w 1421"/>
                <a:gd name="T41" fmla="*/ 55 h 1420"/>
                <a:gd name="T42" fmla="*/ 46 w 1421"/>
                <a:gd name="T43" fmla="*/ 51 h 1420"/>
                <a:gd name="T44" fmla="*/ 51 w 1421"/>
                <a:gd name="T45" fmla="*/ 46 h 1420"/>
                <a:gd name="T46" fmla="*/ 54 w 1421"/>
                <a:gd name="T47" fmla="*/ 41 h 1420"/>
                <a:gd name="T48" fmla="*/ 57 w 1421"/>
                <a:gd name="T49" fmla="*/ 34 h 1420"/>
                <a:gd name="T50" fmla="*/ 54 w 1421"/>
                <a:gd name="T51" fmla="*/ 28 h 1420"/>
                <a:gd name="T52" fmla="*/ 54 w 1421"/>
                <a:gd name="T53" fmla="*/ 35 h 1420"/>
                <a:gd name="T54" fmla="*/ 51 w 1421"/>
                <a:gd name="T55" fmla="*/ 41 h 1420"/>
                <a:gd name="T56" fmla="*/ 48 w 1421"/>
                <a:gd name="T57" fmla="*/ 46 h 1420"/>
                <a:gd name="T58" fmla="*/ 43 w 1421"/>
                <a:gd name="T59" fmla="*/ 50 h 1420"/>
                <a:gd name="T60" fmla="*/ 38 w 1421"/>
                <a:gd name="T61" fmla="*/ 52 h 1420"/>
                <a:gd name="T62" fmla="*/ 31 w 1421"/>
                <a:gd name="T63" fmla="*/ 54 h 1420"/>
                <a:gd name="T64" fmla="*/ 25 w 1421"/>
                <a:gd name="T65" fmla="*/ 54 h 1420"/>
                <a:gd name="T66" fmla="*/ 19 w 1421"/>
                <a:gd name="T67" fmla="*/ 52 h 1420"/>
                <a:gd name="T68" fmla="*/ 13 w 1421"/>
                <a:gd name="T69" fmla="*/ 49 h 1420"/>
                <a:gd name="T70" fmla="*/ 9 w 1421"/>
                <a:gd name="T71" fmla="*/ 45 h 1420"/>
                <a:gd name="T72" fmla="*/ 5 w 1421"/>
                <a:gd name="T73" fmla="*/ 39 h 1420"/>
                <a:gd name="T74" fmla="*/ 3 w 1421"/>
                <a:gd name="T75" fmla="*/ 34 h 1420"/>
                <a:gd name="T76" fmla="*/ 3 w 1421"/>
                <a:gd name="T77" fmla="*/ 27 h 1420"/>
                <a:gd name="T78" fmla="*/ 4 w 1421"/>
                <a:gd name="T79" fmla="*/ 21 h 1420"/>
                <a:gd name="T80" fmla="*/ 7 w 1421"/>
                <a:gd name="T81" fmla="*/ 15 h 1420"/>
                <a:gd name="T82" fmla="*/ 10 w 1421"/>
                <a:gd name="T83" fmla="*/ 10 h 1420"/>
                <a:gd name="T84" fmla="*/ 15 w 1421"/>
                <a:gd name="T85" fmla="*/ 7 h 1420"/>
                <a:gd name="T86" fmla="*/ 21 w 1421"/>
                <a:gd name="T87" fmla="*/ 4 h 1420"/>
                <a:gd name="T88" fmla="*/ 27 w 1421"/>
                <a:gd name="T89" fmla="*/ 3 h 1420"/>
                <a:gd name="T90" fmla="*/ 34 w 1421"/>
                <a:gd name="T91" fmla="*/ 3 h 1420"/>
                <a:gd name="T92" fmla="*/ 40 w 1421"/>
                <a:gd name="T93" fmla="*/ 5 h 1420"/>
                <a:gd name="T94" fmla="*/ 45 w 1421"/>
                <a:gd name="T95" fmla="*/ 9 h 1420"/>
                <a:gd name="T96" fmla="*/ 49 w 1421"/>
                <a:gd name="T97" fmla="*/ 13 h 1420"/>
                <a:gd name="T98" fmla="*/ 52 w 1421"/>
                <a:gd name="T99" fmla="*/ 18 h 1420"/>
                <a:gd name="T100" fmla="*/ 54 w 1421"/>
                <a:gd name="T101" fmla="*/ 25 h 142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1"/>
                <a:gd name="T154" fmla="*/ 0 h 1420"/>
                <a:gd name="T155" fmla="*/ 1421 w 1421"/>
                <a:gd name="T156" fmla="*/ 1420 h 142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1" h="1420">
                  <a:moveTo>
                    <a:pt x="1421" y="710"/>
                  </a:moveTo>
                  <a:lnTo>
                    <a:pt x="1420" y="673"/>
                  </a:lnTo>
                  <a:lnTo>
                    <a:pt x="1418" y="637"/>
                  </a:lnTo>
                  <a:lnTo>
                    <a:pt x="1413" y="602"/>
                  </a:lnTo>
                  <a:lnTo>
                    <a:pt x="1407" y="567"/>
                  </a:lnTo>
                  <a:lnTo>
                    <a:pt x="1398" y="532"/>
                  </a:lnTo>
                  <a:lnTo>
                    <a:pt x="1389" y="499"/>
                  </a:lnTo>
                  <a:lnTo>
                    <a:pt x="1379" y="466"/>
                  </a:lnTo>
                  <a:lnTo>
                    <a:pt x="1365" y="433"/>
                  </a:lnTo>
                  <a:lnTo>
                    <a:pt x="1351" y="402"/>
                  </a:lnTo>
                  <a:lnTo>
                    <a:pt x="1336" y="372"/>
                  </a:lnTo>
                  <a:lnTo>
                    <a:pt x="1318" y="342"/>
                  </a:lnTo>
                  <a:lnTo>
                    <a:pt x="1300" y="312"/>
                  </a:lnTo>
                  <a:lnTo>
                    <a:pt x="1280" y="285"/>
                  </a:lnTo>
                  <a:lnTo>
                    <a:pt x="1259" y="259"/>
                  </a:lnTo>
                  <a:lnTo>
                    <a:pt x="1237" y="232"/>
                  </a:lnTo>
                  <a:lnTo>
                    <a:pt x="1213" y="208"/>
                  </a:lnTo>
                  <a:lnTo>
                    <a:pt x="1189" y="184"/>
                  </a:lnTo>
                  <a:lnTo>
                    <a:pt x="1162" y="162"/>
                  </a:lnTo>
                  <a:lnTo>
                    <a:pt x="1136" y="141"/>
                  </a:lnTo>
                  <a:lnTo>
                    <a:pt x="1108" y="121"/>
                  </a:lnTo>
                  <a:lnTo>
                    <a:pt x="1079" y="103"/>
                  </a:lnTo>
                  <a:lnTo>
                    <a:pt x="1049" y="85"/>
                  </a:lnTo>
                  <a:lnTo>
                    <a:pt x="1019" y="70"/>
                  </a:lnTo>
                  <a:lnTo>
                    <a:pt x="988" y="55"/>
                  </a:lnTo>
                  <a:lnTo>
                    <a:pt x="955" y="42"/>
                  </a:lnTo>
                  <a:lnTo>
                    <a:pt x="922" y="31"/>
                  </a:lnTo>
                  <a:lnTo>
                    <a:pt x="888" y="21"/>
                  </a:lnTo>
                  <a:lnTo>
                    <a:pt x="854" y="14"/>
                  </a:lnTo>
                  <a:lnTo>
                    <a:pt x="819" y="7"/>
                  </a:lnTo>
                  <a:lnTo>
                    <a:pt x="784" y="3"/>
                  </a:lnTo>
                  <a:lnTo>
                    <a:pt x="748" y="1"/>
                  </a:lnTo>
                  <a:lnTo>
                    <a:pt x="711" y="0"/>
                  </a:lnTo>
                  <a:lnTo>
                    <a:pt x="674" y="1"/>
                  </a:lnTo>
                  <a:lnTo>
                    <a:pt x="638" y="3"/>
                  </a:lnTo>
                  <a:lnTo>
                    <a:pt x="603" y="7"/>
                  </a:lnTo>
                  <a:lnTo>
                    <a:pt x="568" y="14"/>
                  </a:lnTo>
                  <a:lnTo>
                    <a:pt x="534" y="21"/>
                  </a:lnTo>
                  <a:lnTo>
                    <a:pt x="500" y="31"/>
                  </a:lnTo>
                  <a:lnTo>
                    <a:pt x="467" y="42"/>
                  </a:lnTo>
                  <a:lnTo>
                    <a:pt x="435" y="55"/>
                  </a:lnTo>
                  <a:lnTo>
                    <a:pt x="403" y="70"/>
                  </a:lnTo>
                  <a:lnTo>
                    <a:pt x="372" y="85"/>
                  </a:lnTo>
                  <a:lnTo>
                    <a:pt x="343" y="103"/>
                  </a:lnTo>
                  <a:lnTo>
                    <a:pt x="314" y="121"/>
                  </a:lnTo>
                  <a:lnTo>
                    <a:pt x="286" y="141"/>
                  </a:lnTo>
                  <a:lnTo>
                    <a:pt x="259" y="162"/>
                  </a:lnTo>
                  <a:lnTo>
                    <a:pt x="233" y="184"/>
                  </a:lnTo>
                  <a:lnTo>
                    <a:pt x="209" y="208"/>
                  </a:lnTo>
                  <a:lnTo>
                    <a:pt x="186" y="232"/>
                  </a:lnTo>
                  <a:lnTo>
                    <a:pt x="163" y="259"/>
                  </a:lnTo>
                  <a:lnTo>
                    <a:pt x="142" y="285"/>
                  </a:lnTo>
                  <a:lnTo>
                    <a:pt x="122" y="312"/>
                  </a:lnTo>
                  <a:lnTo>
                    <a:pt x="104" y="342"/>
                  </a:lnTo>
                  <a:lnTo>
                    <a:pt x="86" y="372"/>
                  </a:lnTo>
                  <a:lnTo>
                    <a:pt x="71" y="402"/>
                  </a:lnTo>
                  <a:lnTo>
                    <a:pt x="56" y="433"/>
                  </a:lnTo>
                  <a:lnTo>
                    <a:pt x="44" y="466"/>
                  </a:lnTo>
                  <a:lnTo>
                    <a:pt x="32" y="499"/>
                  </a:lnTo>
                  <a:lnTo>
                    <a:pt x="23" y="532"/>
                  </a:lnTo>
                  <a:lnTo>
                    <a:pt x="16" y="567"/>
                  </a:lnTo>
                  <a:lnTo>
                    <a:pt x="9" y="602"/>
                  </a:lnTo>
                  <a:lnTo>
                    <a:pt x="5" y="637"/>
                  </a:lnTo>
                  <a:lnTo>
                    <a:pt x="2" y="673"/>
                  </a:lnTo>
                  <a:lnTo>
                    <a:pt x="0" y="710"/>
                  </a:lnTo>
                  <a:lnTo>
                    <a:pt x="2" y="747"/>
                  </a:lnTo>
                  <a:lnTo>
                    <a:pt x="5" y="782"/>
                  </a:lnTo>
                  <a:lnTo>
                    <a:pt x="9" y="818"/>
                  </a:lnTo>
                  <a:lnTo>
                    <a:pt x="16" y="853"/>
                  </a:lnTo>
                  <a:lnTo>
                    <a:pt x="23" y="887"/>
                  </a:lnTo>
                  <a:lnTo>
                    <a:pt x="32" y="921"/>
                  </a:lnTo>
                  <a:lnTo>
                    <a:pt x="44" y="954"/>
                  </a:lnTo>
                  <a:lnTo>
                    <a:pt x="56" y="986"/>
                  </a:lnTo>
                  <a:lnTo>
                    <a:pt x="71" y="1018"/>
                  </a:lnTo>
                  <a:lnTo>
                    <a:pt x="86" y="1049"/>
                  </a:lnTo>
                  <a:lnTo>
                    <a:pt x="104" y="1078"/>
                  </a:lnTo>
                  <a:lnTo>
                    <a:pt x="122" y="1107"/>
                  </a:lnTo>
                  <a:lnTo>
                    <a:pt x="142" y="1134"/>
                  </a:lnTo>
                  <a:lnTo>
                    <a:pt x="163" y="1162"/>
                  </a:lnTo>
                  <a:lnTo>
                    <a:pt x="186" y="1187"/>
                  </a:lnTo>
                  <a:lnTo>
                    <a:pt x="209" y="1212"/>
                  </a:lnTo>
                  <a:lnTo>
                    <a:pt x="233" y="1235"/>
                  </a:lnTo>
                  <a:lnTo>
                    <a:pt x="259" y="1258"/>
                  </a:lnTo>
                  <a:lnTo>
                    <a:pt x="286" y="1279"/>
                  </a:lnTo>
                  <a:lnTo>
                    <a:pt x="314" y="1299"/>
                  </a:lnTo>
                  <a:lnTo>
                    <a:pt x="343" y="1317"/>
                  </a:lnTo>
                  <a:lnTo>
                    <a:pt x="372" y="1334"/>
                  </a:lnTo>
                  <a:lnTo>
                    <a:pt x="403" y="1350"/>
                  </a:lnTo>
                  <a:lnTo>
                    <a:pt x="435" y="1365"/>
                  </a:lnTo>
                  <a:lnTo>
                    <a:pt x="467" y="1377"/>
                  </a:lnTo>
                  <a:lnTo>
                    <a:pt x="500" y="1388"/>
                  </a:lnTo>
                  <a:lnTo>
                    <a:pt x="534" y="1398"/>
                  </a:lnTo>
                  <a:lnTo>
                    <a:pt x="568" y="1405"/>
                  </a:lnTo>
                  <a:lnTo>
                    <a:pt x="603" y="1412"/>
                  </a:lnTo>
                  <a:lnTo>
                    <a:pt x="638" y="1416"/>
                  </a:lnTo>
                  <a:lnTo>
                    <a:pt x="674" y="1420"/>
                  </a:lnTo>
                  <a:lnTo>
                    <a:pt x="711" y="1420"/>
                  </a:lnTo>
                  <a:lnTo>
                    <a:pt x="748" y="1420"/>
                  </a:lnTo>
                  <a:lnTo>
                    <a:pt x="784" y="1416"/>
                  </a:lnTo>
                  <a:lnTo>
                    <a:pt x="819" y="1412"/>
                  </a:lnTo>
                  <a:lnTo>
                    <a:pt x="854" y="1405"/>
                  </a:lnTo>
                  <a:lnTo>
                    <a:pt x="888" y="1398"/>
                  </a:lnTo>
                  <a:lnTo>
                    <a:pt x="922" y="1388"/>
                  </a:lnTo>
                  <a:lnTo>
                    <a:pt x="955" y="1377"/>
                  </a:lnTo>
                  <a:lnTo>
                    <a:pt x="988" y="1365"/>
                  </a:lnTo>
                  <a:lnTo>
                    <a:pt x="1019" y="1350"/>
                  </a:lnTo>
                  <a:lnTo>
                    <a:pt x="1049" y="1334"/>
                  </a:lnTo>
                  <a:lnTo>
                    <a:pt x="1079" y="1317"/>
                  </a:lnTo>
                  <a:lnTo>
                    <a:pt x="1108" y="1299"/>
                  </a:lnTo>
                  <a:lnTo>
                    <a:pt x="1136" y="1279"/>
                  </a:lnTo>
                  <a:lnTo>
                    <a:pt x="1162" y="1258"/>
                  </a:lnTo>
                  <a:lnTo>
                    <a:pt x="1189" y="1235"/>
                  </a:lnTo>
                  <a:lnTo>
                    <a:pt x="1213" y="1212"/>
                  </a:lnTo>
                  <a:lnTo>
                    <a:pt x="1237" y="1187"/>
                  </a:lnTo>
                  <a:lnTo>
                    <a:pt x="1259" y="1162"/>
                  </a:lnTo>
                  <a:lnTo>
                    <a:pt x="1280" y="1134"/>
                  </a:lnTo>
                  <a:lnTo>
                    <a:pt x="1300" y="1107"/>
                  </a:lnTo>
                  <a:lnTo>
                    <a:pt x="1318" y="1078"/>
                  </a:lnTo>
                  <a:lnTo>
                    <a:pt x="1336" y="1049"/>
                  </a:lnTo>
                  <a:lnTo>
                    <a:pt x="1351" y="1018"/>
                  </a:lnTo>
                  <a:lnTo>
                    <a:pt x="1365" y="986"/>
                  </a:lnTo>
                  <a:lnTo>
                    <a:pt x="1379" y="954"/>
                  </a:lnTo>
                  <a:lnTo>
                    <a:pt x="1389" y="921"/>
                  </a:lnTo>
                  <a:lnTo>
                    <a:pt x="1398" y="887"/>
                  </a:lnTo>
                  <a:lnTo>
                    <a:pt x="1407" y="853"/>
                  </a:lnTo>
                  <a:lnTo>
                    <a:pt x="1413" y="818"/>
                  </a:lnTo>
                  <a:lnTo>
                    <a:pt x="1418" y="782"/>
                  </a:lnTo>
                  <a:lnTo>
                    <a:pt x="1420" y="747"/>
                  </a:lnTo>
                  <a:lnTo>
                    <a:pt x="1421" y="710"/>
                  </a:lnTo>
                  <a:close/>
                  <a:moveTo>
                    <a:pt x="1350" y="710"/>
                  </a:moveTo>
                  <a:lnTo>
                    <a:pt x="1349" y="742"/>
                  </a:lnTo>
                  <a:lnTo>
                    <a:pt x="1347" y="775"/>
                  </a:lnTo>
                  <a:lnTo>
                    <a:pt x="1342" y="807"/>
                  </a:lnTo>
                  <a:lnTo>
                    <a:pt x="1337" y="839"/>
                  </a:lnTo>
                  <a:lnTo>
                    <a:pt x="1330" y="870"/>
                  </a:lnTo>
                  <a:lnTo>
                    <a:pt x="1321" y="899"/>
                  </a:lnTo>
                  <a:lnTo>
                    <a:pt x="1312" y="929"/>
                  </a:lnTo>
                  <a:lnTo>
                    <a:pt x="1300" y="959"/>
                  </a:lnTo>
                  <a:lnTo>
                    <a:pt x="1287" y="987"/>
                  </a:lnTo>
                  <a:lnTo>
                    <a:pt x="1273" y="1015"/>
                  </a:lnTo>
                  <a:lnTo>
                    <a:pt x="1258" y="1041"/>
                  </a:lnTo>
                  <a:lnTo>
                    <a:pt x="1241" y="1067"/>
                  </a:lnTo>
                  <a:lnTo>
                    <a:pt x="1223" y="1093"/>
                  </a:lnTo>
                  <a:lnTo>
                    <a:pt x="1204" y="1117"/>
                  </a:lnTo>
                  <a:lnTo>
                    <a:pt x="1184" y="1140"/>
                  </a:lnTo>
                  <a:lnTo>
                    <a:pt x="1163" y="1162"/>
                  </a:lnTo>
                  <a:lnTo>
                    <a:pt x="1140" y="1183"/>
                  </a:lnTo>
                  <a:lnTo>
                    <a:pt x="1117" y="1203"/>
                  </a:lnTo>
                  <a:lnTo>
                    <a:pt x="1093" y="1222"/>
                  </a:lnTo>
                  <a:lnTo>
                    <a:pt x="1068" y="1240"/>
                  </a:lnTo>
                  <a:lnTo>
                    <a:pt x="1043" y="1256"/>
                  </a:lnTo>
                  <a:lnTo>
                    <a:pt x="1015" y="1271"/>
                  </a:lnTo>
                  <a:lnTo>
                    <a:pt x="988" y="1286"/>
                  </a:lnTo>
                  <a:lnTo>
                    <a:pt x="959" y="1299"/>
                  </a:lnTo>
                  <a:lnTo>
                    <a:pt x="931" y="1310"/>
                  </a:lnTo>
                  <a:lnTo>
                    <a:pt x="901" y="1321"/>
                  </a:lnTo>
                  <a:lnTo>
                    <a:pt x="871" y="1328"/>
                  </a:lnTo>
                  <a:lnTo>
                    <a:pt x="840" y="1336"/>
                  </a:lnTo>
                  <a:lnTo>
                    <a:pt x="808" y="1342"/>
                  </a:lnTo>
                  <a:lnTo>
                    <a:pt x="776" y="1346"/>
                  </a:lnTo>
                  <a:lnTo>
                    <a:pt x="744" y="1348"/>
                  </a:lnTo>
                  <a:lnTo>
                    <a:pt x="711" y="1349"/>
                  </a:lnTo>
                  <a:lnTo>
                    <a:pt x="679" y="1348"/>
                  </a:lnTo>
                  <a:lnTo>
                    <a:pt x="646" y="1346"/>
                  </a:lnTo>
                  <a:lnTo>
                    <a:pt x="614" y="1342"/>
                  </a:lnTo>
                  <a:lnTo>
                    <a:pt x="582" y="1336"/>
                  </a:lnTo>
                  <a:lnTo>
                    <a:pt x="551" y="1328"/>
                  </a:lnTo>
                  <a:lnTo>
                    <a:pt x="521" y="1321"/>
                  </a:lnTo>
                  <a:lnTo>
                    <a:pt x="491" y="1310"/>
                  </a:lnTo>
                  <a:lnTo>
                    <a:pt x="462" y="1299"/>
                  </a:lnTo>
                  <a:lnTo>
                    <a:pt x="434" y="1286"/>
                  </a:lnTo>
                  <a:lnTo>
                    <a:pt x="406" y="1271"/>
                  </a:lnTo>
                  <a:lnTo>
                    <a:pt x="380" y="1256"/>
                  </a:lnTo>
                  <a:lnTo>
                    <a:pt x="354" y="1240"/>
                  </a:lnTo>
                  <a:lnTo>
                    <a:pt x="329" y="1222"/>
                  </a:lnTo>
                  <a:lnTo>
                    <a:pt x="304" y="1203"/>
                  </a:lnTo>
                  <a:lnTo>
                    <a:pt x="281" y="1183"/>
                  </a:lnTo>
                  <a:lnTo>
                    <a:pt x="259" y="1162"/>
                  </a:lnTo>
                  <a:lnTo>
                    <a:pt x="237" y="1140"/>
                  </a:lnTo>
                  <a:lnTo>
                    <a:pt x="218" y="1117"/>
                  </a:lnTo>
                  <a:lnTo>
                    <a:pt x="199" y="1093"/>
                  </a:lnTo>
                  <a:lnTo>
                    <a:pt x="181" y="1067"/>
                  </a:lnTo>
                  <a:lnTo>
                    <a:pt x="164" y="1041"/>
                  </a:lnTo>
                  <a:lnTo>
                    <a:pt x="149" y="1015"/>
                  </a:lnTo>
                  <a:lnTo>
                    <a:pt x="135" y="987"/>
                  </a:lnTo>
                  <a:lnTo>
                    <a:pt x="122" y="959"/>
                  </a:lnTo>
                  <a:lnTo>
                    <a:pt x="110" y="929"/>
                  </a:lnTo>
                  <a:lnTo>
                    <a:pt x="100" y="899"/>
                  </a:lnTo>
                  <a:lnTo>
                    <a:pt x="92" y="870"/>
                  </a:lnTo>
                  <a:lnTo>
                    <a:pt x="85" y="839"/>
                  </a:lnTo>
                  <a:lnTo>
                    <a:pt x="79" y="807"/>
                  </a:lnTo>
                  <a:lnTo>
                    <a:pt x="75" y="775"/>
                  </a:lnTo>
                  <a:lnTo>
                    <a:pt x="73" y="742"/>
                  </a:lnTo>
                  <a:lnTo>
                    <a:pt x="72" y="710"/>
                  </a:lnTo>
                  <a:lnTo>
                    <a:pt x="73" y="677"/>
                  </a:lnTo>
                  <a:lnTo>
                    <a:pt x="75" y="645"/>
                  </a:lnTo>
                  <a:lnTo>
                    <a:pt x="79" y="613"/>
                  </a:lnTo>
                  <a:lnTo>
                    <a:pt x="85" y="581"/>
                  </a:lnTo>
                  <a:lnTo>
                    <a:pt x="92" y="550"/>
                  </a:lnTo>
                  <a:lnTo>
                    <a:pt x="100" y="520"/>
                  </a:lnTo>
                  <a:lnTo>
                    <a:pt x="110" y="490"/>
                  </a:lnTo>
                  <a:lnTo>
                    <a:pt x="122" y="460"/>
                  </a:lnTo>
                  <a:lnTo>
                    <a:pt x="135" y="433"/>
                  </a:lnTo>
                  <a:lnTo>
                    <a:pt x="149" y="406"/>
                  </a:lnTo>
                  <a:lnTo>
                    <a:pt x="164" y="378"/>
                  </a:lnTo>
                  <a:lnTo>
                    <a:pt x="181" y="353"/>
                  </a:lnTo>
                  <a:lnTo>
                    <a:pt x="199" y="328"/>
                  </a:lnTo>
                  <a:lnTo>
                    <a:pt x="218" y="304"/>
                  </a:lnTo>
                  <a:lnTo>
                    <a:pt x="237" y="280"/>
                  </a:lnTo>
                  <a:lnTo>
                    <a:pt x="259" y="257"/>
                  </a:lnTo>
                  <a:lnTo>
                    <a:pt x="281" y="237"/>
                  </a:lnTo>
                  <a:lnTo>
                    <a:pt x="304" y="217"/>
                  </a:lnTo>
                  <a:lnTo>
                    <a:pt x="329" y="197"/>
                  </a:lnTo>
                  <a:lnTo>
                    <a:pt x="354" y="180"/>
                  </a:lnTo>
                  <a:lnTo>
                    <a:pt x="380" y="163"/>
                  </a:lnTo>
                  <a:lnTo>
                    <a:pt x="406" y="148"/>
                  </a:lnTo>
                  <a:lnTo>
                    <a:pt x="434" y="133"/>
                  </a:lnTo>
                  <a:lnTo>
                    <a:pt x="462" y="120"/>
                  </a:lnTo>
                  <a:lnTo>
                    <a:pt x="491" y="109"/>
                  </a:lnTo>
                  <a:lnTo>
                    <a:pt x="521" y="99"/>
                  </a:lnTo>
                  <a:lnTo>
                    <a:pt x="551" y="91"/>
                  </a:lnTo>
                  <a:lnTo>
                    <a:pt x="582" y="83"/>
                  </a:lnTo>
                  <a:lnTo>
                    <a:pt x="614" y="77"/>
                  </a:lnTo>
                  <a:lnTo>
                    <a:pt x="646" y="74"/>
                  </a:lnTo>
                  <a:lnTo>
                    <a:pt x="679" y="71"/>
                  </a:lnTo>
                  <a:lnTo>
                    <a:pt x="711" y="71"/>
                  </a:lnTo>
                  <a:lnTo>
                    <a:pt x="744" y="71"/>
                  </a:lnTo>
                  <a:lnTo>
                    <a:pt x="776" y="74"/>
                  </a:lnTo>
                  <a:lnTo>
                    <a:pt x="808" y="77"/>
                  </a:lnTo>
                  <a:lnTo>
                    <a:pt x="840" y="83"/>
                  </a:lnTo>
                  <a:lnTo>
                    <a:pt x="871" y="91"/>
                  </a:lnTo>
                  <a:lnTo>
                    <a:pt x="901" y="99"/>
                  </a:lnTo>
                  <a:lnTo>
                    <a:pt x="931" y="109"/>
                  </a:lnTo>
                  <a:lnTo>
                    <a:pt x="959" y="120"/>
                  </a:lnTo>
                  <a:lnTo>
                    <a:pt x="988" y="133"/>
                  </a:lnTo>
                  <a:lnTo>
                    <a:pt x="1015" y="148"/>
                  </a:lnTo>
                  <a:lnTo>
                    <a:pt x="1043" y="163"/>
                  </a:lnTo>
                  <a:lnTo>
                    <a:pt x="1068" y="180"/>
                  </a:lnTo>
                  <a:lnTo>
                    <a:pt x="1093" y="197"/>
                  </a:lnTo>
                  <a:lnTo>
                    <a:pt x="1117" y="217"/>
                  </a:lnTo>
                  <a:lnTo>
                    <a:pt x="1140" y="237"/>
                  </a:lnTo>
                  <a:lnTo>
                    <a:pt x="1163" y="257"/>
                  </a:lnTo>
                  <a:lnTo>
                    <a:pt x="1184" y="280"/>
                  </a:lnTo>
                  <a:lnTo>
                    <a:pt x="1204" y="304"/>
                  </a:lnTo>
                  <a:lnTo>
                    <a:pt x="1223" y="328"/>
                  </a:lnTo>
                  <a:lnTo>
                    <a:pt x="1241" y="353"/>
                  </a:lnTo>
                  <a:lnTo>
                    <a:pt x="1258" y="378"/>
                  </a:lnTo>
                  <a:lnTo>
                    <a:pt x="1273" y="406"/>
                  </a:lnTo>
                  <a:lnTo>
                    <a:pt x="1287" y="433"/>
                  </a:lnTo>
                  <a:lnTo>
                    <a:pt x="1300" y="460"/>
                  </a:lnTo>
                  <a:lnTo>
                    <a:pt x="1312" y="490"/>
                  </a:lnTo>
                  <a:lnTo>
                    <a:pt x="1321" y="520"/>
                  </a:lnTo>
                  <a:lnTo>
                    <a:pt x="1330" y="550"/>
                  </a:lnTo>
                  <a:lnTo>
                    <a:pt x="1337" y="581"/>
                  </a:lnTo>
                  <a:lnTo>
                    <a:pt x="1342" y="613"/>
                  </a:lnTo>
                  <a:lnTo>
                    <a:pt x="1347" y="645"/>
                  </a:lnTo>
                  <a:lnTo>
                    <a:pt x="1349" y="677"/>
                  </a:lnTo>
                  <a:lnTo>
                    <a:pt x="1350" y="710"/>
                  </a:lnTo>
                  <a:close/>
                </a:path>
              </a:pathLst>
            </a:custGeom>
            <a:solidFill>
              <a:srgbClr val="EDB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8" name="Freeform 79"/>
            <p:cNvSpPr>
              <a:spLocks noEditPoints="1"/>
            </p:cNvSpPr>
            <p:nvPr/>
          </p:nvSpPr>
          <p:spPr bwMode="auto">
            <a:xfrm>
              <a:off x="2415" y="2063"/>
              <a:ext cx="270" cy="270"/>
            </a:xfrm>
            <a:custGeom>
              <a:avLst/>
              <a:gdLst>
                <a:gd name="T0" fmla="*/ 53 w 1349"/>
                <a:gd name="T1" fmla="*/ 22 h 1349"/>
                <a:gd name="T2" fmla="*/ 51 w 1349"/>
                <a:gd name="T3" fmla="*/ 15 h 1349"/>
                <a:gd name="T4" fmla="*/ 48 w 1349"/>
                <a:gd name="T5" fmla="*/ 10 h 1349"/>
                <a:gd name="T6" fmla="*/ 43 w 1349"/>
                <a:gd name="T7" fmla="*/ 5 h 1349"/>
                <a:gd name="T8" fmla="*/ 38 w 1349"/>
                <a:gd name="T9" fmla="*/ 2 h 1349"/>
                <a:gd name="T10" fmla="*/ 31 w 1349"/>
                <a:gd name="T11" fmla="*/ 0 h 1349"/>
                <a:gd name="T12" fmla="*/ 24 w 1349"/>
                <a:gd name="T13" fmla="*/ 0 h 1349"/>
                <a:gd name="T14" fmla="*/ 18 w 1349"/>
                <a:gd name="T15" fmla="*/ 2 h 1349"/>
                <a:gd name="T16" fmla="*/ 12 w 1349"/>
                <a:gd name="T17" fmla="*/ 5 h 1349"/>
                <a:gd name="T18" fmla="*/ 7 w 1349"/>
                <a:gd name="T19" fmla="*/ 9 h 1349"/>
                <a:gd name="T20" fmla="*/ 3 w 1349"/>
                <a:gd name="T21" fmla="*/ 14 h 1349"/>
                <a:gd name="T22" fmla="*/ 1 w 1349"/>
                <a:gd name="T23" fmla="*/ 20 h 1349"/>
                <a:gd name="T24" fmla="*/ 0 w 1349"/>
                <a:gd name="T25" fmla="*/ 27 h 1349"/>
                <a:gd name="T26" fmla="*/ 1 w 1349"/>
                <a:gd name="T27" fmla="*/ 34 h 1349"/>
                <a:gd name="T28" fmla="*/ 3 w 1349"/>
                <a:gd name="T29" fmla="*/ 40 h 1349"/>
                <a:gd name="T30" fmla="*/ 7 w 1349"/>
                <a:gd name="T31" fmla="*/ 45 h 1349"/>
                <a:gd name="T32" fmla="*/ 12 w 1349"/>
                <a:gd name="T33" fmla="*/ 49 h 1349"/>
                <a:gd name="T34" fmla="*/ 18 w 1349"/>
                <a:gd name="T35" fmla="*/ 52 h 1349"/>
                <a:gd name="T36" fmla="*/ 24 w 1349"/>
                <a:gd name="T37" fmla="*/ 54 h 1349"/>
                <a:gd name="T38" fmla="*/ 31 w 1349"/>
                <a:gd name="T39" fmla="*/ 54 h 1349"/>
                <a:gd name="T40" fmla="*/ 38 w 1349"/>
                <a:gd name="T41" fmla="*/ 52 h 1349"/>
                <a:gd name="T42" fmla="*/ 43 w 1349"/>
                <a:gd name="T43" fmla="*/ 49 h 1349"/>
                <a:gd name="T44" fmla="*/ 48 w 1349"/>
                <a:gd name="T45" fmla="*/ 44 h 1349"/>
                <a:gd name="T46" fmla="*/ 51 w 1349"/>
                <a:gd name="T47" fmla="*/ 39 h 1349"/>
                <a:gd name="T48" fmla="*/ 53 w 1349"/>
                <a:gd name="T49" fmla="*/ 32 h 1349"/>
                <a:gd name="T50" fmla="*/ 51 w 1349"/>
                <a:gd name="T51" fmla="*/ 27 h 1349"/>
                <a:gd name="T52" fmla="*/ 50 w 1349"/>
                <a:gd name="T53" fmla="*/ 33 h 1349"/>
                <a:gd name="T54" fmla="*/ 48 w 1349"/>
                <a:gd name="T55" fmla="*/ 39 h 1349"/>
                <a:gd name="T56" fmla="*/ 45 w 1349"/>
                <a:gd name="T57" fmla="*/ 43 h 1349"/>
                <a:gd name="T58" fmla="*/ 40 w 1349"/>
                <a:gd name="T59" fmla="*/ 47 h 1349"/>
                <a:gd name="T60" fmla="*/ 35 w 1349"/>
                <a:gd name="T61" fmla="*/ 50 h 1349"/>
                <a:gd name="T62" fmla="*/ 29 w 1349"/>
                <a:gd name="T63" fmla="*/ 51 h 1349"/>
                <a:gd name="T64" fmla="*/ 23 w 1349"/>
                <a:gd name="T65" fmla="*/ 51 h 1349"/>
                <a:gd name="T66" fmla="*/ 18 w 1349"/>
                <a:gd name="T67" fmla="*/ 49 h 1349"/>
                <a:gd name="T68" fmla="*/ 12 w 1349"/>
                <a:gd name="T69" fmla="*/ 46 h 1349"/>
                <a:gd name="T70" fmla="*/ 8 w 1349"/>
                <a:gd name="T71" fmla="*/ 42 h 1349"/>
                <a:gd name="T72" fmla="*/ 5 w 1349"/>
                <a:gd name="T73" fmla="*/ 38 h 1349"/>
                <a:gd name="T74" fmla="*/ 3 w 1349"/>
                <a:gd name="T75" fmla="*/ 32 h 1349"/>
                <a:gd name="T76" fmla="*/ 3 w 1349"/>
                <a:gd name="T77" fmla="*/ 26 h 1349"/>
                <a:gd name="T78" fmla="*/ 4 w 1349"/>
                <a:gd name="T79" fmla="*/ 20 h 1349"/>
                <a:gd name="T80" fmla="*/ 6 w 1349"/>
                <a:gd name="T81" fmla="*/ 14 h 1349"/>
                <a:gd name="T82" fmla="*/ 10 w 1349"/>
                <a:gd name="T83" fmla="*/ 10 h 1349"/>
                <a:gd name="T84" fmla="*/ 14 w 1349"/>
                <a:gd name="T85" fmla="*/ 6 h 1349"/>
                <a:gd name="T86" fmla="*/ 20 w 1349"/>
                <a:gd name="T87" fmla="*/ 4 h 1349"/>
                <a:gd name="T88" fmla="*/ 26 w 1349"/>
                <a:gd name="T89" fmla="*/ 3 h 1349"/>
                <a:gd name="T90" fmla="*/ 32 w 1349"/>
                <a:gd name="T91" fmla="*/ 3 h 1349"/>
                <a:gd name="T92" fmla="*/ 37 w 1349"/>
                <a:gd name="T93" fmla="*/ 5 h 1349"/>
                <a:gd name="T94" fmla="*/ 42 w 1349"/>
                <a:gd name="T95" fmla="*/ 8 h 1349"/>
                <a:gd name="T96" fmla="*/ 46 w 1349"/>
                <a:gd name="T97" fmla="*/ 13 h 1349"/>
                <a:gd name="T98" fmla="*/ 49 w 1349"/>
                <a:gd name="T99" fmla="*/ 18 h 1349"/>
                <a:gd name="T100" fmla="*/ 51 w 1349"/>
                <a:gd name="T101" fmla="*/ 23 h 134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49"/>
                <a:gd name="T154" fmla="*/ 0 h 1349"/>
                <a:gd name="T155" fmla="*/ 1349 w 1349"/>
                <a:gd name="T156" fmla="*/ 1349 h 134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49" h="1349">
                  <a:moveTo>
                    <a:pt x="1349" y="675"/>
                  </a:moveTo>
                  <a:lnTo>
                    <a:pt x="1348" y="641"/>
                  </a:lnTo>
                  <a:lnTo>
                    <a:pt x="1345" y="605"/>
                  </a:lnTo>
                  <a:lnTo>
                    <a:pt x="1340" y="572"/>
                  </a:lnTo>
                  <a:lnTo>
                    <a:pt x="1335" y="538"/>
                  </a:lnTo>
                  <a:lnTo>
                    <a:pt x="1327" y="507"/>
                  </a:lnTo>
                  <a:lnTo>
                    <a:pt x="1318" y="474"/>
                  </a:lnTo>
                  <a:lnTo>
                    <a:pt x="1308" y="443"/>
                  </a:lnTo>
                  <a:lnTo>
                    <a:pt x="1295" y="412"/>
                  </a:lnTo>
                  <a:lnTo>
                    <a:pt x="1282" y="383"/>
                  </a:lnTo>
                  <a:lnTo>
                    <a:pt x="1267" y="353"/>
                  </a:lnTo>
                  <a:lnTo>
                    <a:pt x="1250" y="324"/>
                  </a:lnTo>
                  <a:lnTo>
                    <a:pt x="1233" y="297"/>
                  </a:lnTo>
                  <a:lnTo>
                    <a:pt x="1214" y="271"/>
                  </a:lnTo>
                  <a:lnTo>
                    <a:pt x="1194" y="245"/>
                  </a:lnTo>
                  <a:lnTo>
                    <a:pt x="1174" y="221"/>
                  </a:lnTo>
                  <a:lnTo>
                    <a:pt x="1151" y="197"/>
                  </a:lnTo>
                  <a:lnTo>
                    <a:pt x="1128" y="175"/>
                  </a:lnTo>
                  <a:lnTo>
                    <a:pt x="1103" y="154"/>
                  </a:lnTo>
                  <a:lnTo>
                    <a:pt x="1077" y="134"/>
                  </a:lnTo>
                  <a:lnTo>
                    <a:pt x="1051" y="115"/>
                  </a:lnTo>
                  <a:lnTo>
                    <a:pt x="1023" y="97"/>
                  </a:lnTo>
                  <a:lnTo>
                    <a:pt x="996" y="82"/>
                  </a:lnTo>
                  <a:lnTo>
                    <a:pt x="966" y="67"/>
                  </a:lnTo>
                  <a:lnTo>
                    <a:pt x="937" y="53"/>
                  </a:lnTo>
                  <a:lnTo>
                    <a:pt x="906" y="41"/>
                  </a:lnTo>
                  <a:lnTo>
                    <a:pt x="874" y="30"/>
                  </a:lnTo>
                  <a:lnTo>
                    <a:pt x="842" y="22"/>
                  </a:lnTo>
                  <a:lnTo>
                    <a:pt x="810" y="14"/>
                  </a:lnTo>
                  <a:lnTo>
                    <a:pt x="776" y="7"/>
                  </a:lnTo>
                  <a:lnTo>
                    <a:pt x="742" y="3"/>
                  </a:lnTo>
                  <a:lnTo>
                    <a:pt x="708" y="1"/>
                  </a:lnTo>
                  <a:lnTo>
                    <a:pt x="674" y="0"/>
                  </a:lnTo>
                  <a:lnTo>
                    <a:pt x="639" y="1"/>
                  </a:lnTo>
                  <a:lnTo>
                    <a:pt x="605" y="3"/>
                  </a:lnTo>
                  <a:lnTo>
                    <a:pt x="571" y="7"/>
                  </a:lnTo>
                  <a:lnTo>
                    <a:pt x="538" y="14"/>
                  </a:lnTo>
                  <a:lnTo>
                    <a:pt x="505" y="22"/>
                  </a:lnTo>
                  <a:lnTo>
                    <a:pt x="474" y="30"/>
                  </a:lnTo>
                  <a:lnTo>
                    <a:pt x="442" y="41"/>
                  </a:lnTo>
                  <a:lnTo>
                    <a:pt x="411" y="53"/>
                  </a:lnTo>
                  <a:lnTo>
                    <a:pt x="381" y="67"/>
                  </a:lnTo>
                  <a:lnTo>
                    <a:pt x="353" y="82"/>
                  </a:lnTo>
                  <a:lnTo>
                    <a:pt x="324" y="97"/>
                  </a:lnTo>
                  <a:lnTo>
                    <a:pt x="297" y="115"/>
                  </a:lnTo>
                  <a:lnTo>
                    <a:pt x="271" y="134"/>
                  </a:lnTo>
                  <a:lnTo>
                    <a:pt x="244" y="154"/>
                  </a:lnTo>
                  <a:lnTo>
                    <a:pt x="220" y="175"/>
                  </a:lnTo>
                  <a:lnTo>
                    <a:pt x="197" y="197"/>
                  </a:lnTo>
                  <a:lnTo>
                    <a:pt x="174" y="221"/>
                  </a:lnTo>
                  <a:lnTo>
                    <a:pt x="153" y="245"/>
                  </a:lnTo>
                  <a:lnTo>
                    <a:pt x="134" y="271"/>
                  </a:lnTo>
                  <a:lnTo>
                    <a:pt x="115" y="297"/>
                  </a:lnTo>
                  <a:lnTo>
                    <a:pt x="97" y="324"/>
                  </a:lnTo>
                  <a:lnTo>
                    <a:pt x="81" y="353"/>
                  </a:lnTo>
                  <a:lnTo>
                    <a:pt x="65" y="383"/>
                  </a:lnTo>
                  <a:lnTo>
                    <a:pt x="52" y="412"/>
                  </a:lnTo>
                  <a:lnTo>
                    <a:pt x="40" y="443"/>
                  </a:lnTo>
                  <a:lnTo>
                    <a:pt x="29" y="474"/>
                  </a:lnTo>
                  <a:lnTo>
                    <a:pt x="21" y="507"/>
                  </a:lnTo>
                  <a:lnTo>
                    <a:pt x="13" y="538"/>
                  </a:lnTo>
                  <a:lnTo>
                    <a:pt x="7" y="572"/>
                  </a:lnTo>
                  <a:lnTo>
                    <a:pt x="3" y="605"/>
                  </a:lnTo>
                  <a:lnTo>
                    <a:pt x="1" y="641"/>
                  </a:lnTo>
                  <a:lnTo>
                    <a:pt x="0" y="675"/>
                  </a:lnTo>
                  <a:lnTo>
                    <a:pt x="1" y="710"/>
                  </a:lnTo>
                  <a:lnTo>
                    <a:pt x="3" y="744"/>
                  </a:lnTo>
                  <a:lnTo>
                    <a:pt x="7" y="778"/>
                  </a:lnTo>
                  <a:lnTo>
                    <a:pt x="13" y="811"/>
                  </a:lnTo>
                  <a:lnTo>
                    <a:pt x="21" y="844"/>
                  </a:lnTo>
                  <a:lnTo>
                    <a:pt x="29" y="875"/>
                  </a:lnTo>
                  <a:lnTo>
                    <a:pt x="40" y="907"/>
                  </a:lnTo>
                  <a:lnTo>
                    <a:pt x="52" y="938"/>
                  </a:lnTo>
                  <a:lnTo>
                    <a:pt x="65" y="968"/>
                  </a:lnTo>
                  <a:lnTo>
                    <a:pt x="81" y="996"/>
                  </a:lnTo>
                  <a:lnTo>
                    <a:pt x="97" y="1025"/>
                  </a:lnTo>
                  <a:lnTo>
                    <a:pt x="115" y="1052"/>
                  </a:lnTo>
                  <a:lnTo>
                    <a:pt x="134" y="1078"/>
                  </a:lnTo>
                  <a:lnTo>
                    <a:pt x="153" y="1104"/>
                  </a:lnTo>
                  <a:lnTo>
                    <a:pt x="174" y="1129"/>
                  </a:lnTo>
                  <a:lnTo>
                    <a:pt x="197" y="1152"/>
                  </a:lnTo>
                  <a:lnTo>
                    <a:pt x="220" y="1174"/>
                  </a:lnTo>
                  <a:lnTo>
                    <a:pt x="244" y="1196"/>
                  </a:lnTo>
                  <a:lnTo>
                    <a:pt x="271" y="1216"/>
                  </a:lnTo>
                  <a:lnTo>
                    <a:pt x="297" y="1234"/>
                  </a:lnTo>
                  <a:lnTo>
                    <a:pt x="324" y="1252"/>
                  </a:lnTo>
                  <a:lnTo>
                    <a:pt x="353" y="1268"/>
                  </a:lnTo>
                  <a:lnTo>
                    <a:pt x="381" y="1282"/>
                  </a:lnTo>
                  <a:lnTo>
                    <a:pt x="411" y="1297"/>
                  </a:lnTo>
                  <a:lnTo>
                    <a:pt x="442" y="1309"/>
                  </a:lnTo>
                  <a:lnTo>
                    <a:pt x="474" y="1319"/>
                  </a:lnTo>
                  <a:lnTo>
                    <a:pt x="505" y="1329"/>
                  </a:lnTo>
                  <a:lnTo>
                    <a:pt x="538" y="1336"/>
                  </a:lnTo>
                  <a:lnTo>
                    <a:pt x="571" y="1342"/>
                  </a:lnTo>
                  <a:lnTo>
                    <a:pt x="605" y="1346"/>
                  </a:lnTo>
                  <a:lnTo>
                    <a:pt x="639" y="1348"/>
                  </a:lnTo>
                  <a:lnTo>
                    <a:pt x="674" y="1349"/>
                  </a:lnTo>
                  <a:lnTo>
                    <a:pt x="708" y="1348"/>
                  </a:lnTo>
                  <a:lnTo>
                    <a:pt x="742" y="1346"/>
                  </a:lnTo>
                  <a:lnTo>
                    <a:pt x="776" y="1342"/>
                  </a:lnTo>
                  <a:lnTo>
                    <a:pt x="810" y="1336"/>
                  </a:lnTo>
                  <a:lnTo>
                    <a:pt x="842" y="1329"/>
                  </a:lnTo>
                  <a:lnTo>
                    <a:pt x="874" y="1319"/>
                  </a:lnTo>
                  <a:lnTo>
                    <a:pt x="906" y="1309"/>
                  </a:lnTo>
                  <a:lnTo>
                    <a:pt x="937" y="1297"/>
                  </a:lnTo>
                  <a:lnTo>
                    <a:pt x="966" y="1282"/>
                  </a:lnTo>
                  <a:lnTo>
                    <a:pt x="996" y="1268"/>
                  </a:lnTo>
                  <a:lnTo>
                    <a:pt x="1023" y="1252"/>
                  </a:lnTo>
                  <a:lnTo>
                    <a:pt x="1051" y="1234"/>
                  </a:lnTo>
                  <a:lnTo>
                    <a:pt x="1077" y="1216"/>
                  </a:lnTo>
                  <a:lnTo>
                    <a:pt x="1103" y="1196"/>
                  </a:lnTo>
                  <a:lnTo>
                    <a:pt x="1128" y="1174"/>
                  </a:lnTo>
                  <a:lnTo>
                    <a:pt x="1151" y="1152"/>
                  </a:lnTo>
                  <a:lnTo>
                    <a:pt x="1174" y="1129"/>
                  </a:lnTo>
                  <a:lnTo>
                    <a:pt x="1194" y="1104"/>
                  </a:lnTo>
                  <a:lnTo>
                    <a:pt x="1214" y="1078"/>
                  </a:lnTo>
                  <a:lnTo>
                    <a:pt x="1233" y="1052"/>
                  </a:lnTo>
                  <a:lnTo>
                    <a:pt x="1250" y="1025"/>
                  </a:lnTo>
                  <a:lnTo>
                    <a:pt x="1267" y="996"/>
                  </a:lnTo>
                  <a:lnTo>
                    <a:pt x="1282" y="968"/>
                  </a:lnTo>
                  <a:lnTo>
                    <a:pt x="1295" y="938"/>
                  </a:lnTo>
                  <a:lnTo>
                    <a:pt x="1308" y="907"/>
                  </a:lnTo>
                  <a:lnTo>
                    <a:pt x="1318" y="875"/>
                  </a:lnTo>
                  <a:lnTo>
                    <a:pt x="1327" y="844"/>
                  </a:lnTo>
                  <a:lnTo>
                    <a:pt x="1335" y="811"/>
                  </a:lnTo>
                  <a:lnTo>
                    <a:pt x="1340" y="778"/>
                  </a:lnTo>
                  <a:lnTo>
                    <a:pt x="1345" y="744"/>
                  </a:lnTo>
                  <a:lnTo>
                    <a:pt x="1348" y="710"/>
                  </a:lnTo>
                  <a:lnTo>
                    <a:pt x="1349" y="675"/>
                  </a:lnTo>
                  <a:close/>
                  <a:moveTo>
                    <a:pt x="1278" y="675"/>
                  </a:moveTo>
                  <a:lnTo>
                    <a:pt x="1277" y="706"/>
                  </a:lnTo>
                  <a:lnTo>
                    <a:pt x="1275" y="736"/>
                  </a:lnTo>
                  <a:lnTo>
                    <a:pt x="1270" y="767"/>
                  </a:lnTo>
                  <a:lnTo>
                    <a:pt x="1266" y="796"/>
                  </a:lnTo>
                  <a:lnTo>
                    <a:pt x="1258" y="826"/>
                  </a:lnTo>
                  <a:lnTo>
                    <a:pt x="1250" y="855"/>
                  </a:lnTo>
                  <a:lnTo>
                    <a:pt x="1241" y="882"/>
                  </a:lnTo>
                  <a:lnTo>
                    <a:pt x="1231" y="909"/>
                  </a:lnTo>
                  <a:lnTo>
                    <a:pt x="1219" y="937"/>
                  </a:lnTo>
                  <a:lnTo>
                    <a:pt x="1204" y="962"/>
                  </a:lnTo>
                  <a:lnTo>
                    <a:pt x="1190" y="987"/>
                  </a:lnTo>
                  <a:lnTo>
                    <a:pt x="1175" y="1013"/>
                  </a:lnTo>
                  <a:lnTo>
                    <a:pt x="1157" y="1036"/>
                  </a:lnTo>
                  <a:lnTo>
                    <a:pt x="1140" y="1059"/>
                  </a:lnTo>
                  <a:lnTo>
                    <a:pt x="1121" y="1081"/>
                  </a:lnTo>
                  <a:lnTo>
                    <a:pt x="1101" y="1101"/>
                  </a:lnTo>
                  <a:lnTo>
                    <a:pt x="1080" y="1121"/>
                  </a:lnTo>
                  <a:lnTo>
                    <a:pt x="1058" y="1141"/>
                  </a:lnTo>
                  <a:lnTo>
                    <a:pt x="1035" y="1158"/>
                  </a:lnTo>
                  <a:lnTo>
                    <a:pt x="1011" y="1175"/>
                  </a:lnTo>
                  <a:lnTo>
                    <a:pt x="987" y="1191"/>
                  </a:lnTo>
                  <a:lnTo>
                    <a:pt x="962" y="1206"/>
                  </a:lnTo>
                  <a:lnTo>
                    <a:pt x="936" y="1219"/>
                  </a:lnTo>
                  <a:lnTo>
                    <a:pt x="909" y="1231"/>
                  </a:lnTo>
                  <a:lnTo>
                    <a:pt x="882" y="1242"/>
                  </a:lnTo>
                  <a:lnTo>
                    <a:pt x="853" y="1252"/>
                  </a:lnTo>
                  <a:lnTo>
                    <a:pt x="825" y="1259"/>
                  </a:lnTo>
                  <a:lnTo>
                    <a:pt x="795" y="1266"/>
                  </a:lnTo>
                  <a:lnTo>
                    <a:pt x="765" y="1272"/>
                  </a:lnTo>
                  <a:lnTo>
                    <a:pt x="736" y="1276"/>
                  </a:lnTo>
                  <a:lnTo>
                    <a:pt x="705" y="1278"/>
                  </a:lnTo>
                  <a:lnTo>
                    <a:pt x="674" y="1278"/>
                  </a:lnTo>
                  <a:lnTo>
                    <a:pt x="643" y="1278"/>
                  </a:lnTo>
                  <a:lnTo>
                    <a:pt x="612" y="1276"/>
                  </a:lnTo>
                  <a:lnTo>
                    <a:pt x="582" y="1272"/>
                  </a:lnTo>
                  <a:lnTo>
                    <a:pt x="553" y="1266"/>
                  </a:lnTo>
                  <a:lnTo>
                    <a:pt x="523" y="1259"/>
                  </a:lnTo>
                  <a:lnTo>
                    <a:pt x="494" y="1252"/>
                  </a:lnTo>
                  <a:lnTo>
                    <a:pt x="466" y="1242"/>
                  </a:lnTo>
                  <a:lnTo>
                    <a:pt x="439" y="1231"/>
                  </a:lnTo>
                  <a:lnTo>
                    <a:pt x="412" y="1219"/>
                  </a:lnTo>
                  <a:lnTo>
                    <a:pt x="386" y="1206"/>
                  </a:lnTo>
                  <a:lnTo>
                    <a:pt x="361" y="1191"/>
                  </a:lnTo>
                  <a:lnTo>
                    <a:pt x="336" y="1175"/>
                  </a:lnTo>
                  <a:lnTo>
                    <a:pt x="312" y="1158"/>
                  </a:lnTo>
                  <a:lnTo>
                    <a:pt x="290" y="1141"/>
                  </a:lnTo>
                  <a:lnTo>
                    <a:pt x="268" y="1121"/>
                  </a:lnTo>
                  <a:lnTo>
                    <a:pt x="248" y="1101"/>
                  </a:lnTo>
                  <a:lnTo>
                    <a:pt x="227" y="1081"/>
                  </a:lnTo>
                  <a:lnTo>
                    <a:pt x="208" y="1059"/>
                  </a:lnTo>
                  <a:lnTo>
                    <a:pt x="191" y="1036"/>
                  </a:lnTo>
                  <a:lnTo>
                    <a:pt x="173" y="1013"/>
                  </a:lnTo>
                  <a:lnTo>
                    <a:pt x="158" y="987"/>
                  </a:lnTo>
                  <a:lnTo>
                    <a:pt x="143" y="962"/>
                  </a:lnTo>
                  <a:lnTo>
                    <a:pt x="130" y="937"/>
                  </a:lnTo>
                  <a:lnTo>
                    <a:pt x="118" y="909"/>
                  </a:lnTo>
                  <a:lnTo>
                    <a:pt x="107" y="882"/>
                  </a:lnTo>
                  <a:lnTo>
                    <a:pt x="97" y="855"/>
                  </a:lnTo>
                  <a:lnTo>
                    <a:pt x="90" y="826"/>
                  </a:lnTo>
                  <a:lnTo>
                    <a:pt x="83" y="796"/>
                  </a:lnTo>
                  <a:lnTo>
                    <a:pt x="78" y="767"/>
                  </a:lnTo>
                  <a:lnTo>
                    <a:pt x="73" y="736"/>
                  </a:lnTo>
                  <a:lnTo>
                    <a:pt x="71" y="706"/>
                  </a:lnTo>
                  <a:lnTo>
                    <a:pt x="70" y="675"/>
                  </a:lnTo>
                  <a:lnTo>
                    <a:pt x="71" y="644"/>
                  </a:lnTo>
                  <a:lnTo>
                    <a:pt x="73" y="613"/>
                  </a:lnTo>
                  <a:lnTo>
                    <a:pt x="78" y="582"/>
                  </a:lnTo>
                  <a:lnTo>
                    <a:pt x="83" y="553"/>
                  </a:lnTo>
                  <a:lnTo>
                    <a:pt x="90" y="524"/>
                  </a:lnTo>
                  <a:lnTo>
                    <a:pt x="97" y="496"/>
                  </a:lnTo>
                  <a:lnTo>
                    <a:pt x="107" y="467"/>
                  </a:lnTo>
                  <a:lnTo>
                    <a:pt x="118" y="440"/>
                  </a:lnTo>
                  <a:lnTo>
                    <a:pt x="130" y="413"/>
                  </a:lnTo>
                  <a:lnTo>
                    <a:pt x="143" y="387"/>
                  </a:lnTo>
                  <a:lnTo>
                    <a:pt x="158" y="362"/>
                  </a:lnTo>
                  <a:lnTo>
                    <a:pt x="173" y="338"/>
                  </a:lnTo>
                  <a:lnTo>
                    <a:pt x="191" y="313"/>
                  </a:lnTo>
                  <a:lnTo>
                    <a:pt x="208" y="290"/>
                  </a:lnTo>
                  <a:lnTo>
                    <a:pt x="227" y="269"/>
                  </a:lnTo>
                  <a:lnTo>
                    <a:pt x="248" y="248"/>
                  </a:lnTo>
                  <a:lnTo>
                    <a:pt x="268" y="228"/>
                  </a:lnTo>
                  <a:lnTo>
                    <a:pt x="290" y="209"/>
                  </a:lnTo>
                  <a:lnTo>
                    <a:pt x="312" y="191"/>
                  </a:lnTo>
                  <a:lnTo>
                    <a:pt x="336" y="174"/>
                  </a:lnTo>
                  <a:lnTo>
                    <a:pt x="361" y="159"/>
                  </a:lnTo>
                  <a:lnTo>
                    <a:pt x="386" y="143"/>
                  </a:lnTo>
                  <a:lnTo>
                    <a:pt x="412" y="130"/>
                  </a:lnTo>
                  <a:lnTo>
                    <a:pt x="439" y="118"/>
                  </a:lnTo>
                  <a:lnTo>
                    <a:pt x="466" y="107"/>
                  </a:lnTo>
                  <a:lnTo>
                    <a:pt x="494" y="98"/>
                  </a:lnTo>
                  <a:lnTo>
                    <a:pt x="523" y="90"/>
                  </a:lnTo>
                  <a:lnTo>
                    <a:pt x="553" y="83"/>
                  </a:lnTo>
                  <a:lnTo>
                    <a:pt x="582" y="78"/>
                  </a:lnTo>
                  <a:lnTo>
                    <a:pt x="612" y="74"/>
                  </a:lnTo>
                  <a:lnTo>
                    <a:pt x="643" y="72"/>
                  </a:lnTo>
                  <a:lnTo>
                    <a:pt x="674" y="71"/>
                  </a:lnTo>
                  <a:lnTo>
                    <a:pt x="705" y="72"/>
                  </a:lnTo>
                  <a:lnTo>
                    <a:pt x="736" y="74"/>
                  </a:lnTo>
                  <a:lnTo>
                    <a:pt x="765" y="78"/>
                  </a:lnTo>
                  <a:lnTo>
                    <a:pt x="795" y="83"/>
                  </a:lnTo>
                  <a:lnTo>
                    <a:pt x="825" y="90"/>
                  </a:lnTo>
                  <a:lnTo>
                    <a:pt x="853" y="98"/>
                  </a:lnTo>
                  <a:lnTo>
                    <a:pt x="882" y="107"/>
                  </a:lnTo>
                  <a:lnTo>
                    <a:pt x="909" y="118"/>
                  </a:lnTo>
                  <a:lnTo>
                    <a:pt x="936" y="130"/>
                  </a:lnTo>
                  <a:lnTo>
                    <a:pt x="962" y="143"/>
                  </a:lnTo>
                  <a:lnTo>
                    <a:pt x="987" y="159"/>
                  </a:lnTo>
                  <a:lnTo>
                    <a:pt x="1011" y="174"/>
                  </a:lnTo>
                  <a:lnTo>
                    <a:pt x="1035" y="191"/>
                  </a:lnTo>
                  <a:lnTo>
                    <a:pt x="1058" y="209"/>
                  </a:lnTo>
                  <a:lnTo>
                    <a:pt x="1080" y="228"/>
                  </a:lnTo>
                  <a:lnTo>
                    <a:pt x="1101" y="248"/>
                  </a:lnTo>
                  <a:lnTo>
                    <a:pt x="1121" y="269"/>
                  </a:lnTo>
                  <a:lnTo>
                    <a:pt x="1140" y="290"/>
                  </a:lnTo>
                  <a:lnTo>
                    <a:pt x="1157" y="313"/>
                  </a:lnTo>
                  <a:lnTo>
                    <a:pt x="1175" y="338"/>
                  </a:lnTo>
                  <a:lnTo>
                    <a:pt x="1190" y="362"/>
                  </a:lnTo>
                  <a:lnTo>
                    <a:pt x="1204" y="387"/>
                  </a:lnTo>
                  <a:lnTo>
                    <a:pt x="1219" y="413"/>
                  </a:lnTo>
                  <a:lnTo>
                    <a:pt x="1231" y="440"/>
                  </a:lnTo>
                  <a:lnTo>
                    <a:pt x="1241" y="467"/>
                  </a:lnTo>
                  <a:lnTo>
                    <a:pt x="1250" y="496"/>
                  </a:lnTo>
                  <a:lnTo>
                    <a:pt x="1258" y="524"/>
                  </a:lnTo>
                  <a:lnTo>
                    <a:pt x="1266" y="553"/>
                  </a:lnTo>
                  <a:lnTo>
                    <a:pt x="1270" y="582"/>
                  </a:lnTo>
                  <a:lnTo>
                    <a:pt x="1275" y="613"/>
                  </a:lnTo>
                  <a:lnTo>
                    <a:pt x="1277" y="644"/>
                  </a:lnTo>
                  <a:lnTo>
                    <a:pt x="1278" y="675"/>
                  </a:lnTo>
                  <a:close/>
                </a:path>
              </a:pathLst>
            </a:custGeom>
            <a:solidFill>
              <a:srgbClr val="EDB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9" name="Freeform 80"/>
            <p:cNvSpPr>
              <a:spLocks noEditPoints="1"/>
            </p:cNvSpPr>
            <p:nvPr/>
          </p:nvSpPr>
          <p:spPr bwMode="auto">
            <a:xfrm>
              <a:off x="2422" y="2070"/>
              <a:ext cx="255" cy="256"/>
            </a:xfrm>
            <a:custGeom>
              <a:avLst/>
              <a:gdLst>
                <a:gd name="T0" fmla="*/ 50 w 1278"/>
                <a:gd name="T1" fmla="*/ 20 h 1278"/>
                <a:gd name="T2" fmla="*/ 48 w 1278"/>
                <a:gd name="T3" fmla="*/ 15 h 1278"/>
                <a:gd name="T4" fmla="*/ 45 w 1278"/>
                <a:gd name="T5" fmla="*/ 9 h 1278"/>
                <a:gd name="T6" fmla="*/ 41 w 1278"/>
                <a:gd name="T7" fmla="*/ 5 h 1278"/>
                <a:gd name="T8" fmla="*/ 35 w 1278"/>
                <a:gd name="T9" fmla="*/ 2 h 1278"/>
                <a:gd name="T10" fmla="*/ 29 w 1278"/>
                <a:gd name="T11" fmla="*/ 0 h 1278"/>
                <a:gd name="T12" fmla="*/ 23 w 1278"/>
                <a:gd name="T13" fmla="*/ 0 h 1278"/>
                <a:gd name="T14" fmla="*/ 17 w 1278"/>
                <a:gd name="T15" fmla="*/ 2 h 1278"/>
                <a:gd name="T16" fmla="*/ 11 w 1278"/>
                <a:gd name="T17" fmla="*/ 4 h 1278"/>
                <a:gd name="T18" fmla="*/ 7 w 1278"/>
                <a:gd name="T19" fmla="*/ 8 h 1278"/>
                <a:gd name="T20" fmla="*/ 3 w 1278"/>
                <a:gd name="T21" fmla="*/ 13 h 1278"/>
                <a:gd name="T22" fmla="*/ 1 w 1278"/>
                <a:gd name="T23" fmla="*/ 19 h 1278"/>
                <a:gd name="T24" fmla="*/ 0 w 1278"/>
                <a:gd name="T25" fmla="*/ 26 h 1278"/>
                <a:gd name="T26" fmla="*/ 1 w 1278"/>
                <a:gd name="T27" fmla="*/ 32 h 1278"/>
                <a:gd name="T28" fmla="*/ 3 w 1278"/>
                <a:gd name="T29" fmla="*/ 38 h 1278"/>
                <a:gd name="T30" fmla="*/ 7 w 1278"/>
                <a:gd name="T31" fmla="*/ 43 h 1278"/>
                <a:gd name="T32" fmla="*/ 11 w 1278"/>
                <a:gd name="T33" fmla="*/ 47 h 1278"/>
                <a:gd name="T34" fmla="*/ 17 w 1278"/>
                <a:gd name="T35" fmla="*/ 50 h 1278"/>
                <a:gd name="T36" fmla="*/ 23 w 1278"/>
                <a:gd name="T37" fmla="*/ 51 h 1278"/>
                <a:gd name="T38" fmla="*/ 29 w 1278"/>
                <a:gd name="T39" fmla="*/ 51 h 1278"/>
                <a:gd name="T40" fmla="*/ 35 w 1278"/>
                <a:gd name="T41" fmla="*/ 49 h 1278"/>
                <a:gd name="T42" fmla="*/ 41 w 1278"/>
                <a:gd name="T43" fmla="*/ 46 h 1278"/>
                <a:gd name="T44" fmla="*/ 45 w 1278"/>
                <a:gd name="T45" fmla="*/ 42 h 1278"/>
                <a:gd name="T46" fmla="*/ 48 w 1278"/>
                <a:gd name="T47" fmla="*/ 37 h 1278"/>
                <a:gd name="T48" fmla="*/ 50 w 1278"/>
                <a:gd name="T49" fmla="*/ 31 h 1278"/>
                <a:gd name="T50" fmla="*/ 48 w 1278"/>
                <a:gd name="T51" fmla="*/ 26 h 1278"/>
                <a:gd name="T52" fmla="*/ 47 w 1278"/>
                <a:gd name="T53" fmla="*/ 31 h 1278"/>
                <a:gd name="T54" fmla="*/ 45 w 1278"/>
                <a:gd name="T55" fmla="*/ 36 h 1278"/>
                <a:gd name="T56" fmla="*/ 42 w 1278"/>
                <a:gd name="T57" fmla="*/ 41 h 1278"/>
                <a:gd name="T58" fmla="*/ 38 w 1278"/>
                <a:gd name="T59" fmla="*/ 44 h 1278"/>
                <a:gd name="T60" fmla="*/ 33 w 1278"/>
                <a:gd name="T61" fmla="*/ 47 h 1278"/>
                <a:gd name="T62" fmla="*/ 28 w 1278"/>
                <a:gd name="T63" fmla="*/ 48 h 1278"/>
                <a:gd name="T64" fmla="*/ 22 w 1278"/>
                <a:gd name="T65" fmla="*/ 48 h 1278"/>
                <a:gd name="T66" fmla="*/ 17 w 1278"/>
                <a:gd name="T67" fmla="*/ 47 h 1278"/>
                <a:gd name="T68" fmla="*/ 12 w 1278"/>
                <a:gd name="T69" fmla="*/ 44 h 1278"/>
                <a:gd name="T70" fmla="*/ 8 w 1278"/>
                <a:gd name="T71" fmla="*/ 40 h 1278"/>
                <a:gd name="T72" fmla="*/ 5 w 1278"/>
                <a:gd name="T73" fmla="*/ 35 h 1278"/>
                <a:gd name="T74" fmla="*/ 3 w 1278"/>
                <a:gd name="T75" fmla="*/ 30 h 1278"/>
                <a:gd name="T76" fmla="*/ 3 w 1278"/>
                <a:gd name="T77" fmla="*/ 24 h 1278"/>
                <a:gd name="T78" fmla="*/ 4 w 1278"/>
                <a:gd name="T79" fmla="*/ 19 h 1278"/>
                <a:gd name="T80" fmla="*/ 6 w 1278"/>
                <a:gd name="T81" fmla="*/ 14 h 1278"/>
                <a:gd name="T82" fmla="*/ 9 w 1278"/>
                <a:gd name="T83" fmla="*/ 9 h 1278"/>
                <a:gd name="T84" fmla="*/ 14 w 1278"/>
                <a:gd name="T85" fmla="*/ 6 h 1278"/>
                <a:gd name="T86" fmla="*/ 19 w 1278"/>
                <a:gd name="T87" fmla="*/ 4 h 1278"/>
                <a:gd name="T88" fmla="*/ 24 w 1278"/>
                <a:gd name="T89" fmla="*/ 3 h 1278"/>
                <a:gd name="T90" fmla="*/ 30 w 1278"/>
                <a:gd name="T91" fmla="*/ 3 h 1278"/>
                <a:gd name="T92" fmla="*/ 35 w 1278"/>
                <a:gd name="T93" fmla="*/ 5 h 1278"/>
                <a:gd name="T94" fmla="*/ 40 w 1278"/>
                <a:gd name="T95" fmla="*/ 8 h 1278"/>
                <a:gd name="T96" fmla="*/ 43 w 1278"/>
                <a:gd name="T97" fmla="*/ 12 h 1278"/>
                <a:gd name="T98" fmla="*/ 46 w 1278"/>
                <a:gd name="T99" fmla="*/ 17 h 1278"/>
                <a:gd name="T100" fmla="*/ 48 w 1278"/>
                <a:gd name="T101" fmla="*/ 22 h 127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78"/>
                <a:gd name="T154" fmla="*/ 0 h 1278"/>
                <a:gd name="T155" fmla="*/ 1278 w 1278"/>
                <a:gd name="T156" fmla="*/ 1278 h 127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78" h="1278">
                  <a:moveTo>
                    <a:pt x="1278" y="639"/>
                  </a:moveTo>
                  <a:lnTo>
                    <a:pt x="1277" y="606"/>
                  </a:lnTo>
                  <a:lnTo>
                    <a:pt x="1275" y="574"/>
                  </a:lnTo>
                  <a:lnTo>
                    <a:pt x="1270" y="542"/>
                  </a:lnTo>
                  <a:lnTo>
                    <a:pt x="1265" y="510"/>
                  </a:lnTo>
                  <a:lnTo>
                    <a:pt x="1258" y="479"/>
                  </a:lnTo>
                  <a:lnTo>
                    <a:pt x="1249" y="449"/>
                  </a:lnTo>
                  <a:lnTo>
                    <a:pt x="1240" y="419"/>
                  </a:lnTo>
                  <a:lnTo>
                    <a:pt x="1228" y="389"/>
                  </a:lnTo>
                  <a:lnTo>
                    <a:pt x="1215" y="362"/>
                  </a:lnTo>
                  <a:lnTo>
                    <a:pt x="1201" y="335"/>
                  </a:lnTo>
                  <a:lnTo>
                    <a:pt x="1186" y="307"/>
                  </a:lnTo>
                  <a:lnTo>
                    <a:pt x="1169" y="282"/>
                  </a:lnTo>
                  <a:lnTo>
                    <a:pt x="1151" y="257"/>
                  </a:lnTo>
                  <a:lnTo>
                    <a:pt x="1132" y="233"/>
                  </a:lnTo>
                  <a:lnTo>
                    <a:pt x="1112" y="209"/>
                  </a:lnTo>
                  <a:lnTo>
                    <a:pt x="1091" y="186"/>
                  </a:lnTo>
                  <a:lnTo>
                    <a:pt x="1068" y="166"/>
                  </a:lnTo>
                  <a:lnTo>
                    <a:pt x="1045" y="146"/>
                  </a:lnTo>
                  <a:lnTo>
                    <a:pt x="1021" y="126"/>
                  </a:lnTo>
                  <a:lnTo>
                    <a:pt x="996" y="109"/>
                  </a:lnTo>
                  <a:lnTo>
                    <a:pt x="971" y="92"/>
                  </a:lnTo>
                  <a:lnTo>
                    <a:pt x="943" y="77"/>
                  </a:lnTo>
                  <a:lnTo>
                    <a:pt x="916" y="62"/>
                  </a:lnTo>
                  <a:lnTo>
                    <a:pt x="887" y="49"/>
                  </a:lnTo>
                  <a:lnTo>
                    <a:pt x="859" y="38"/>
                  </a:lnTo>
                  <a:lnTo>
                    <a:pt x="829" y="28"/>
                  </a:lnTo>
                  <a:lnTo>
                    <a:pt x="799" y="20"/>
                  </a:lnTo>
                  <a:lnTo>
                    <a:pt x="768" y="13"/>
                  </a:lnTo>
                  <a:lnTo>
                    <a:pt x="736" y="6"/>
                  </a:lnTo>
                  <a:lnTo>
                    <a:pt x="704" y="3"/>
                  </a:lnTo>
                  <a:lnTo>
                    <a:pt x="672" y="0"/>
                  </a:lnTo>
                  <a:lnTo>
                    <a:pt x="639" y="0"/>
                  </a:lnTo>
                  <a:lnTo>
                    <a:pt x="607" y="0"/>
                  </a:lnTo>
                  <a:lnTo>
                    <a:pt x="574" y="3"/>
                  </a:lnTo>
                  <a:lnTo>
                    <a:pt x="542" y="6"/>
                  </a:lnTo>
                  <a:lnTo>
                    <a:pt x="510" y="13"/>
                  </a:lnTo>
                  <a:lnTo>
                    <a:pt x="479" y="20"/>
                  </a:lnTo>
                  <a:lnTo>
                    <a:pt x="449" y="28"/>
                  </a:lnTo>
                  <a:lnTo>
                    <a:pt x="419" y="38"/>
                  </a:lnTo>
                  <a:lnTo>
                    <a:pt x="390" y="49"/>
                  </a:lnTo>
                  <a:lnTo>
                    <a:pt x="362" y="62"/>
                  </a:lnTo>
                  <a:lnTo>
                    <a:pt x="334" y="77"/>
                  </a:lnTo>
                  <a:lnTo>
                    <a:pt x="308" y="92"/>
                  </a:lnTo>
                  <a:lnTo>
                    <a:pt x="282" y="109"/>
                  </a:lnTo>
                  <a:lnTo>
                    <a:pt x="257" y="126"/>
                  </a:lnTo>
                  <a:lnTo>
                    <a:pt x="232" y="146"/>
                  </a:lnTo>
                  <a:lnTo>
                    <a:pt x="209" y="166"/>
                  </a:lnTo>
                  <a:lnTo>
                    <a:pt x="187" y="186"/>
                  </a:lnTo>
                  <a:lnTo>
                    <a:pt x="165" y="209"/>
                  </a:lnTo>
                  <a:lnTo>
                    <a:pt x="146" y="233"/>
                  </a:lnTo>
                  <a:lnTo>
                    <a:pt x="127" y="257"/>
                  </a:lnTo>
                  <a:lnTo>
                    <a:pt x="109" y="282"/>
                  </a:lnTo>
                  <a:lnTo>
                    <a:pt x="92" y="307"/>
                  </a:lnTo>
                  <a:lnTo>
                    <a:pt x="77" y="335"/>
                  </a:lnTo>
                  <a:lnTo>
                    <a:pt x="63" y="362"/>
                  </a:lnTo>
                  <a:lnTo>
                    <a:pt x="50" y="389"/>
                  </a:lnTo>
                  <a:lnTo>
                    <a:pt x="38" y="419"/>
                  </a:lnTo>
                  <a:lnTo>
                    <a:pt x="28" y="449"/>
                  </a:lnTo>
                  <a:lnTo>
                    <a:pt x="20" y="479"/>
                  </a:lnTo>
                  <a:lnTo>
                    <a:pt x="13" y="510"/>
                  </a:lnTo>
                  <a:lnTo>
                    <a:pt x="7" y="542"/>
                  </a:lnTo>
                  <a:lnTo>
                    <a:pt x="3" y="574"/>
                  </a:lnTo>
                  <a:lnTo>
                    <a:pt x="1" y="606"/>
                  </a:lnTo>
                  <a:lnTo>
                    <a:pt x="0" y="639"/>
                  </a:lnTo>
                  <a:lnTo>
                    <a:pt x="1" y="671"/>
                  </a:lnTo>
                  <a:lnTo>
                    <a:pt x="3" y="704"/>
                  </a:lnTo>
                  <a:lnTo>
                    <a:pt x="7" y="736"/>
                  </a:lnTo>
                  <a:lnTo>
                    <a:pt x="13" y="768"/>
                  </a:lnTo>
                  <a:lnTo>
                    <a:pt x="20" y="799"/>
                  </a:lnTo>
                  <a:lnTo>
                    <a:pt x="28" y="828"/>
                  </a:lnTo>
                  <a:lnTo>
                    <a:pt x="38" y="858"/>
                  </a:lnTo>
                  <a:lnTo>
                    <a:pt x="50" y="888"/>
                  </a:lnTo>
                  <a:lnTo>
                    <a:pt x="63" y="916"/>
                  </a:lnTo>
                  <a:lnTo>
                    <a:pt x="77" y="944"/>
                  </a:lnTo>
                  <a:lnTo>
                    <a:pt x="92" y="970"/>
                  </a:lnTo>
                  <a:lnTo>
                    <a:pt x="109" y="996"/>
                  </a:lnTo>
                  <a:lnTo>
                    <a:pt x="127" y="1022"/>
                  </a:lnTo>
                  <a:lnTo>
                    <a:pt x="146" y="1046"/>
                  </a:lnTo>
                  <a:lnTo>
                    <a:pt x="165" y="1069"/>
                  </a:lnTo>
                  <a:lnTo>
                    <a:pt x="187" y="1091"/>
                  </a:lnTo>
                  <a:lnTo>
                    <a:pt x="209" y="1112"/>
                  </a:lnTo>
                  <a:lnTo>
                    <a:pt x="232" y="1132"/>
                  </a:lnTo>
                  <a:lnTo>
                    <a:pt x="257" y="1151"/>
                  </a:lnTo>
                  <a:lnTo>
                    <a:pt x="282" y="1169"/>
                  </a:lnTo>
                  <a:lnTo>
                    <a:pt x="308" y="1185"/>
                  </a:lnTo>
                  <a:lnTo>
                    <a:pt x="334" y="1200"/>
                  </a:lnTo>
                  <a:lnTo>
                    <a:pt x="362" y="1215"/>
                  </a:lnTo>
                  <a:lnTo>
                    <a:pt x="390" y="1228"/>
                  </a:lnTo>
                  <a:lnTo>
                    <a:pt x="419" y="1239"/>
                  </a:lnTo>
                  <a:lnTo>
                    <a:pt x="449" y="1250"/>
                  </a:lnTo>
                  <a:lnTo>
                    <a:pt x="479" y="1257"/>
                  </a:lnTo>
                  <a:lnTo>
                    <a:pt x="510" y="1265"/>
                  </a:lnTo>
                  <a:lnTo>
                    <a:pt x="542" y="1271"/>
                  </a:lnTo>
                  <a:lnTo>
                    <a:pt x="574" y="1275"/>
                  </a:lnTo>
                  <a:lnTo>
                    <a:pt x="607" y="1277"/>
                  </a:lnTo>
                  <a:lnTo>
                    <a:pt x="639" y="1278"/>
                  </a:lnTo>
                  <a:lnTo>
                    <a:pt x="672" y="1277"/>
                  </a:lnTo>
                  <a:lnTo>
                    <a:pt x="704" y="1275"/>
                  </a:lnTo>
                  <a:lnTo>
                    <a:pt x="736" y="1271"/>
                  </a:lnTo>
                  <a:lnTo>
                    <a:pt x="768" y="1265"/>
                  </a:lnTo>
                  <a:lnTo>
                    <a:pt x="799" y="1257"/>
                  </a:lnTo>
                  <a:lnTo>
                    <a:pt x="829" y="1250"/>
                  </a:lnTo>
                  <a:lnTo>
                    <a:pt x="859" y="1239"/>
                  </a:lnTo>
                  <a:lnTo>
                    <a:pt x="887" y="1228"/>
                  </a:lnTo>
                  <a:lnTo>
                    <a:pt x="916" y="1215"/>
                  </a:lnTo>
                  <a:lnTo>
                    <a:pt x="943" y="1200"/>
                  </a:lnTo>
                  <a:lnTo>
                    <a:pt x="971" y="1185"/>
                  </a:lnTo>
                  <a:lnTo>
                    <a:pt x="996" y="1169"/>
                  </a:lnTo>
                  <a:lnTo>
                    <a:pt x="1021" y="1151"/>
                  </a:lnTo>
                  <a:lnTo>
                    <a:pt x="1045" y="1132"/>
                  </a:lnTo>
                  <a:lnTo>
                    <a:pt x="1068" y="1112"/>
                  </a:lnTo>
                  <a:lnTo>
                    <a:pt x="1091" y="1091"/>
                  </a:lnTo>
                  <a:lnTo>
                    <a:pt x="1112" y="1069"/>
                  </a:lnTo>
                  <a:lnTo>
                    <a:pt x="1132" y="1046"/>
                  </a:lnTo>
                  <a:lnTo>
                    <a:pt x="1151" y="1022"/>
                  </a:lnTo>
                  <a:lnTo>
                    <a:pt x="1169" y="996"/>
                  </a:lnTo>
                  <a:lnTo>
                    <a:pt x="1186" y="970"/>
                  </a:lnTo>
                  <a:lnTo>
                    <a:pt x="1201" y="944"/>
                  </a:lnTo>
                  <a:lnTo>
                    <a:pt x="1215" y="916"/>
                  </a:lnTo>
                  <a:lnTo>
                    <a:pt x="1228" y="888"/>
                  </a:lnTo>
                  <a:lnTo>
                    <a:pt x="1240" y="858"/>
                  </a:lnTo>
                  <a:lnTo>
                    <a:pt x="1249" y="828"/>
                  </a:lnTo>
                  <a:lnTo>
                    <a:pt x="1258" y="799"/>
                  </a:lnTo>
                  <a:lnTo>
                    <a:pt x="1265" y="768"/>
                  </a:lnTo>
                  <a:lnTo>
                    <a:pt x="1270" y="736"/>
                  </a:lnTo>
                  <a:lnTo>
                    <a:pt x="1275" y="704"/>
                  </a:lnTo>
                  <a:lnTo>
                    <a:pt x="1277" y="671"/>
                  </a:lnTo>
                  <a:lnTo>
                    <a:pt x="1278" y="639"/>
                  </a:lnTo>
                  <a:close/>
                  <a:moveTo>
                    <a:pt x="1207" y="639"/>
                  </a:moveTo>
                  <a:lnTo>
                    <a:pt x="1207" y="668"/>
                  </a:lnTo>
                  <a:lnTo>
                    <a:pt x="1204" y="697"/>
                  </a:lnTo>
                  <a:lnTo>
                    <a:pt x="1200" y="725"/>
                  </a:lnTo>
                  <a:lnTo>
                    <a:pt x="1196" y="754"/>
                  </a:lnTo>
                  <a:lnTo>
                    <a:pt x="1189" y="781"/>
                  </a:lnTo>
                  <a:lnTo>
                    <a:pt x="1181" y="808"/>
                  </a:lnTo>
                  <a:lnTo>
                    <a:pt x="1173" y="834"/>
                  </a:lnTo>
                  <a:lnTo>
                    <a:pt x="1163" y="860"/>
                  </a:lnTo>
                  <a:lnTo>
                    <a:pt x="1151" y="885"/>
                  </a:lnTo>
                  <a:lnTo>
                    <a:pt x="1139" y="910"/>
                  </a:lnTo>
                  <a:lnTo>
                    <a:pt x="1124" y="934"/>
                  </a:lnTo>
                  <a:lnTo>
                    <a:pt x="1110" y="957"/>
                  </a:lnTo>
                  <a:lnTo>
                    <a:pt x="1095" y="979"/>
                  </a:lnTo>
                  <a:lnTo>
                    <a:pt x="1077" y="1001"/>
                  </a:lnTo>
                  <a:lnTo>
                    <a:pt x="1060" y="1020"/>
                  </a:lnTo>
                  <a:lnTo>
                    <a:pt x="1041" y="1040"/>
                  </a:lnTo>
                  <a:lnTo>
                    <a:pt x="1021" y="1059"/>
                  </a:lnTo>
                  <a:lnTo>
                    <a:pt x="1000" y="1077"/>
                  </a:lnTo>
                  <a:lnTo>
                    <a:pt x="978" y="1094"/>
                  </a:lnTo>
                  <a:lnTo>
                    <a:pt x="957" y="1110"/>
                  </a:lnTo>
                  <a:lnTo>
                    <a:pt x="933" y="1125"/>
                  </a:lnTo>
                  <a:lnTo>
                    <a:pt x="909" y="1138"/>
                  </a:lnTo>
                  <a:lnTo>
                    <a:pt x="885" y="1151"/>
                  </a:lnTo>
                  <a:lnTo>
                    <a:pt x="860" y="1162"/>
                  </a:lnTo>
                  <a:lnTo>
                    <a:pt x="835" y="1173"/>
                  </a:lnTo>
                  <a:lnTo>
                    <a:pt x="808" y="1182"/>
                  </a:lnTo>
                  <a:lnTo>
                    <a:pt x="781" y="1189"/>
                  </a:lnTo>
                  <a:lnTo>
                    <a:pt x="754" y="1195"/>
                  </a:lnTo>
                  <a:lnTo>
                    <a:pt x="725" y="1200"/>
                  </a:lnTo>
                  <a:lnTo>
                    <a:pt x="698" y="1204"/>
                  </a:lnTo>
                  <a:lnTo>
                    <a:pt x="668" y="1206"/>
                  </a:lnTo>
                  <a:lnTo>
                    <a:pt x="639" y="1207"/>
                  </a:lnTo>
                  <a:lnTo>
                    <a:pt x="610" y="1206"/>
                  </a:lnTo>
                  <a:lnTo>
                    <a:pt x="581" y="1204"/>
                  </a:lnTo>
                  <a:lnTo>
                    <a:pt x="553" y="1200"/>
                  </a:lnTo>
                  <a:lnTo>
                    <a:pt x="524" y="1195"/>
                  </a:lnTo>
                  <a:lnTo>
                    <a:pt x="497" y="1189"/>
                  </a:lnTo>
                  <a:lnTo>
                    <a:pt x="470" y="1182"/>
                  </a:lnTo>
                  <a:lnTo>
                    <a:pt x="444" y="1173"/>
                  </a:lnTo>
                  <a:lnTo>
                    <a:pt x="418" y="1162"/>
                  </a:lnTo>
                  <a:lnTo>
                    <a:pt x="393" y="1151"/>
                  </a:lnTo>
                  <a:lnTo>
                    <a:pt x="368" y="1138"/>
                  </a:lnTo>
                  <a:lnTo>
                    <a:pt x="344" y="1125"/>
                  </a:lnTo>
                  <a:lnTo>
                    <a:pt x="321" y="1110"/>
                  </a:lnTo>
                  <a:lnTo>
                    <a:pt x="299" y="1094"/>
                  </a:lnTo>
                  <a:lnTo>
                    <a:pt x="277" y="1077"/>
                  </a:lnTo>
                  <a:lnTo>
                    <a:pt x="257" y="1059"/>
                  </a:lnTo>
                  <a:lnTo>
                    <a:pt x="237" y="1040"/>
                  </a:lnTo>
                  <a:lnTo>
                    <a:pt x="218" y="1020"/>
                  </a:lnTo>
                  <a:lnTo>
                    <a:pt x="201" y="1001"/>
                  </a:lnTo>
                  <a:lnTo>
                    <a:pt x="184" y="979"/>
                  </a:lnTo>
                  <a:lnTo>
                    <a:pt x="168" y="957"/>
                  </a:lnTo>
                  <a:lnTo>
                    <a:pt x="153" y="934"/>
                  </a:lnTo>
                  <a:lnTo>
                    <a:pt x="139" y="910"/>
                  </a:lnTo>
                  <a:lnTo>
                    <a:pt x="127" y="885"/>
                  </a:lnTo>
                  <a:lnTo>
                    <a:pt x="116" y="860"/>
                  </a:lnTo>
                  <a:lnTo>
                    <a:pt x="105" y="834"/>
                  </a:lnTo>
                  <a:lnTo>
                    <a:pt x="96" y="808"/>
                  </a:lnTo>
                  <a:lnTo>
                    <a:pt x="89" y="781"/>
                  </a:lnTo>
                  <a:lnTo>
                    <a:pt x="82" y="754"/>
                  </a:lnTo>
                  <a:lnTo>
                    <a:pt x="78" y="725"/>
                  </a:lnTo>
                  <a:lnTo>
                    <a:pt x="73" y="697"/>
                  </a:lnTo>
                  <a:lnTo>
                    <a:pt x="72" y="668"/>
                  </a:lnTo>
                  <a:lnTo>
                    <a:pt x="71" y="639"/>
                  </a:lnTo>
                  <a:lnTo>
                    <a:pt x="72" y="610"/>
                  </a:lnTo>
                  <a:lnTo>
                    <a:pt x="73" y="580"/>
                  </a:lnTo>
                  <a:lnTo>
                    <a:pt x="78" y="552"/>
                  </a:lnTo>
                  <a:lnTo>
                    <a:pt x="82" y="524"/>
                  </a:lnTo>
                  <a:lnTo>
                    <a:pt x="89" y="497"/>
                  </a:lnTo>
                  <a:lnTo>
                    <a:pt x="96" y="470"/>
                  </a:lnTo>
                  <a:lnTo>
                    <a:pt x="105" y="443"/>
                  </a:lnTo>
                  <a:lnTo>
                    <a:pt x="116" y="418"/>
                  </a:lnTo>
                  <a:lnTo>
                    <a:pt x="127" y="393"/>
                  </a:lnTo>
                  <a:lnTo>
                    <a:pt x="139" y="367"/>
                  </a:lnTo>
                  <a:lnTo>
                    <a:pt x="153" y="344"/>
                  </a:lnTo>
                  <a:lnTo>
                    <a:pt x="168" y="321"/>
                  </a:lnTo>
                  <a:lnTo>
                    <a:pt x="184" y="298"/>
                  </a:lnTo>
                  <a:lnTo>
                    <a:pt x="201" y="277"/>
                  </a:lnTo>
                  <a:lnTo>
                    <a:pt x="218" y="257"/>
                  </a:lnTo>
                  <a:lnTo>
                    <a:pt x="237" y="237"/>
                  </a:lnTo>
                  <a:lnTo>
                    <a:pt x="257" y="218"/>
                  </a:lnTo>
                  <a:lnTo>
                    <a:pt x="277" y="201"/>
                  </a:lnTo>
                  <a:lnTo>
                    <a:pt x="299" y="183"/>
                  </a:lnTo>
                  <a:lnTo>
                    <a:pt x="321" y="168"/>
                  </a:lnTo>
                  <a:lnTo>
                    <a:pt x="344" y="152"/>
                  </a:lnTo>
                  <a:lnTo>
                    <a:pt x="368" y="139"/>
                  </a:lnTo>
                  <a:lnTo>
                    <a:pt x="393" y="126"/>
                  </a:lnTo>
                  <a:lnTo>
                    <a:pt x="418" y="115"/>
                  </a:lnTo>
                  <a:lnTo>
                    <a:pt x="444" y="105"/>
                  </a:lnTo>
                  <a:lnTo>
                    <a:pt x="470" y="96"/>
                  </a:lnTo>
                  <a:lnTo>
                    <a:pt x="497" y="89"/>
                  </a:lnTo>
                  <a:lnTo>
                    <a:pt x="524" y="82"/>
                  </a:lnTo>
                  <a:lnTo>
                    <a:pt x="553" y="77"/>
                  </a:lnTo>
                  <a:lnTo>
                    <a:pt x="581" y="73"/>
                  </a:lnTo>
                  <a:lnTo>
                    <a:pt x="610" y="71"/>
                  </a:lnTo>
                  <a:lnTo>
                    <a:pt x="639" y="70"/>
                  </a:lnTo>
                  <a:lnTo>
                    <a:pt x="668" y="71"/>
                  </a:lnTo>
                  <a:lnTo>
                    <a:pt x="698" y="73"/>
                  </a:lnTo>
                  <a:lnTo>
                    <a:pt x="725" y="77"/>
                  </a:lnTo>
                  <a:lnTo>
                    <a:pt x="754" y="82"/>
                  </a:lnTo>
                  <a:lnTo>
                    <a:pt x="781" y="89"/>
                  </a:lnTo>
                  <a:lnTo>
                    <a:pt x="808" y="96"/>
                  </a:lnTo>
                  <a:lnTo>
                    <a:pt x="835" y="105"/>
                  </a:lnTo>
                  <a:lnTo>
                    <a:pt x="860" y="115"/>
                  </a:lnTo>
                  <a:lnTo>
                    <a:pt x="885" y="126"/>
                  </a:lnTo>
                  <a:lnTo>
                    <a:pt x="909" y="139"/>
                  </a:lnTo>
                  <a:lnTo>
                    <a:pt x="933" y="152"/>
                  </a:lnTo>
                  <a:lnTo>
                    <a:pt x="957" y="168"/>
                  </a:lnTo>
                  <a:lnTo>
                    <a:pt x="978" y="183"/>
                  </a:lnTo>
                  <a:lnTo>
                    <a:pt x="1000" y="201"/>
                  </a:lnTo>
                  <a:lnTo>
                    <a:pt x="1021" y="218"/>
                  </a:lnTo>
                  <a:lnTo>
                    <a:pt x="1041" y="237"/>
                  </a:lnTo>
                  <a:lnTo>
                    <a:pt x="1060" y="257"/>
                  </a:lnTo>
                  <a:lnTo>
                    <a:pt x="1077" y="277"/>
                  </a:lnTo>
                  <a:lnTo>
                    <a:pt x="1095" y="298"/>
                  </a:lnTo>
                  <a:lnTo>
                    <a:pt x="1110" y="321"/>
                  </a:lnTo>
                  <a:lnTo>
                    <a:pt x="1124" y="344"/>
                  </a:lnTo>
                  <a:lnTo>
                    <a:pt x="1139" y="367"/>
                  </a:lnTo>
                  <a:lnTo>
                    <a:pt x="1151" y="393"/>
                  </a:lnTo>
                  <a:lnTo>
                    <a:pt x="1163" y="418"/>
                  </a:lnTo>
                  <a:lnTo>
                    <a:pt x="1173" y="443"/>
                  </a:lnTo>
                  <a:lnTo>
                    <a:pt x="1181" y="470"/>
                  </a:lnTo>
                  <a:lnTo>
                    <a:pt x="1189" y="497"/>
                  </a:lnTo>
                  <a:lnTo>
                    <a:pt x="1196" y="524"/>
                  </a:lnTo>
                  <a:lnTo>
                    <a:pt x="1200" y="552"/>
                  </a:lnTo>
                  <a:lnTo>
                    <a:pt x="1204" y="580"/>
                  </a:lnTo>
                  <a:lnTo>
                    <a:pt x="1207" y="610"/>
                  </a:lnTo>
                  <a:lnTo>
                    <a:pt x="1207" y="639"/>
                  </a:lnTo>
                  <a:close/>
                </a:path>
              </a:pathLst>
            </a:custGeom>
            <a:solidFill>
              <a:srgbClr val="EEB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0" name="Freeform 81"/>
            <p:cNvSpPr>
              <a:spLocks noEditPoints="1"/>
            </p:cNvSpPr>
            <p:nvPr/>
          </p:nvSpPr>
          <p:spPr bwMode="auto">
            <a:xfrm>
              <a:off x="2429" y="2077"/>
              <a:ext cx="241" cy="242"/>
            </a:xfrm>
            <a:custGeom>
              <a:avLst/>
              <a:gdLst>
                <a:gd name="T0" fmla="*/ 48 w 1208"/>
                <a:gd name="T1" fmla="*/ 19 h 1207"/>
                <a:gd name="T2" fmla="*/ 46 w 1208"/>
                <a:gd name="T3" fmla="*/ 14 h 1207"/>
                <a:gd name="T4" fmla="*/ 42 w 1208"/>
                <a:gd name="T5" fmla="*/ 9 h 1207"/>
                <a:gd name="T6" fmla="*/ 39 w 1208"/>
                <a:gd name="T7" fmla="*/ 5 h 1207"/>
                <a:gd name="T8" fmla="*/ 33 w 1208"/>
                <a:gd name="T9" fmla="*/ 2 h 1207"/>
                <a:gd name="T10" fmla="*/ 28 w 1208"/>
                <a:gd name="T11" fmla="*/ 0 h 1207"/>
                <a:gd name="T12" fmla="*/ 22 w 1208"/>
                <a:gd name="T13" fmla="*/ 0 h 1207"/>
                <a:gd name="T14" fmla="*/ 16 w 1208"/>
                <a:gd name="T15" fmla="*/ 1 h 1207"/>
                <a:gd name="T16" fmla="*/ 11 w 1208"/>
                <a:gd name="T17" fmla="*/ 4 h 1207"/>
                <a:gd name="T18" fmla="*/ 6 w 1208"/>
                <a:gd name="T19" fmla="*/ 8 h 1207"/>
                <a:gd name="T20" fmla="*/ 3 w 1208"/>
                <a:gd name="T21" fmla="*/ 13 h 1207"/>
                <a:gd name="T22" fmla="*/ 1 w 1208"/>
                <a:gd name="T23" fmla="*/ 18 h 1207"/>
                <a:gd name="T24" fmla="*/ 0 w 1208"/>
                <a:gd name="T25" fmla="*/ 24 h 1207"/>
                <a:gd name="T26" fmla="*/ 1 w 1208"/>
                <a:gd name="T27" fmla="*/ 30 h 1207"/>
                <a:gd name="T28" fmla="*/ 3 w 1208"/>
                <a:gd name="T29" fmla="*/ 36 h 1207"/>
                <a:gd name="T30" fmla="*/ 6 w 1208"/>
                <a:gd name="T31" fmla="*/ 41 h 1207"/>
                <a:gd name="T32" fmla="*/ 11 w 1208"/>
                <a:gd name="T33" fmla="*/ 44 h 1207"/>
                <a:gd name="T34" fmla="*/ 16 w 1208"/>
                <a:gd name="T35" fmla="*/ 47 h 1207"/>
                <a:gd name="T36" fmla="*/ 22 w 1208"/>
                <a:gd name="T37" fmla="*/ 49 h 1207"/>
                <a:gd name="T38" fmla="*/ 28 w 1208"/>
                <a:gd name="T39" fmla="*/ 48 h 1207"/>
                <a:gd name="T40" fmla="*/ 33 w 1208"/>
                <a:gd name="T41" fmla="*/ 47 h 1207"/>
                <a:gd name="T42" fmla="*/ 39 w 1208"/>
                <a:gd name="T43" fmla="*/ 44 h 1207"/>
                <a:gd name="T44" fmla="*/ 42 w 1208"/>
                <a:gd name="T45" fmla="*/ 40 h 1207"/>
                <a:gd name="T46" fmla="*/ 46 w 1208"/>
                <a:gd name="T47" fmla="*/ 35 h 1207"/>
                <a:gd name="T48" fmla="*/ 48 w 1208"/>
                <a:gd name="T49" fmla="*/ 29 h 1207"/>
                <a:gd name="T50" fmla="*/ 45 w 1208"/>
                <a:gd name="T51" fmla="*/ 24 h 1207"/>
                <a:gd name="T52" fmla="*/ 44 w 1208"/>
                <a:gd name="T53" fmla="*/ 30 h 1207"/>
                <a:gd name="T54" fmla="*/ 43 w 1208"/>
                <a:gd name="T55" fmla="*/ 34 h 1207"/>
                <a:gd name="T56" fmla="*/ 40 w 1208"/>
                <a:gd name="T57" fmla="*/ 39 h 1207"/>
                <a:gd name="T58" fmla="*/ 36 w 1208"/>
                <a:gd name="T59" fmla="*/ 42 h 1207"/>
                <a:gd name="T60" fmla="*/ 31 w 1208"/>
                <a:gd name="T61" fmla="*/ 44 h 1207"/>
                <a:gd name="T62" fmla="*/ 26 w 1208"/>
                <a:gd name="T63" fmla="*/ 46 h 1207"/>
                <a:gd name="T64" fmla="*/ 21 w 1208"/>
                <a:gd name="T65" fmla="*/ 46 h 1207"/>
                <a:gd name="T66" fmla="*/ 16 w 1208"/>
                <a:gd name="T67" fmla="*/ 44 h 1207"/>
                <a:gd name="T68" fmla="*/ 11 w 1208"/>
                <a:gd name="T69" fmla="*/ 42 h 1207"/>
                <a:gd name="T70" fmla="*/ 8 w 1208"/>
                <a:gd name="T71" fmla="*/ 38 h 1207"/>
                <a:gd name="T72" fmla="*/ 5 w 1208"/>
                <a:gd name="T73" fmla="*/ 33 h 1207"/>
                <a:gd name="T74" fmla="*/ 3 w 1208"/>
                <a:gd name="T75" fmla="*/ 29 h 1207"/>
                <a:gd name="T76" fmla="*/ 3 w 1208"/>
                <a:gd name="T77" fmla="*/ 23 h 1207"/>
                <a:gd name="T78" fmla="*/ 4 w 1208"/>
                <a:gd name="T79" fmla="*/ 18 h 1207"/>
                <a:gd name="T80" fmla="*/ 6 w 1208"/>
                <a:gd name="T81" fmla="*/ 13 h 1207"/>
                <a:gd name="T82" fmla="*/ 9 w 1208"/>
                <a:gd name="T83" fmla="*/ 9 h 1207"/>
                <a:gd name="T84" fmla="*/ 13 w 1208"/>
                <a:gd name="T85" fmla="*/ 6 h 1207"/>
                <a:gd name="T86" fmla="*/ 18 w 1208"/>
                <a:gd name="T87" fmla="*/ 4 h 1207"/>
                <a:gd name="T88" fmla="*/ 23 w 1208"/>
                <a:gd name="T89" fmla="*/ 3 h 1207"/>
                <a:gd name="T90" fmla="*/ 28 w 1208"/>
                <a:gd name="T91" fmla="*/ 3 h 1207"/>
                <a:gd name="T92" fmla="*/ 33 w 1208"/>
                <a:gd name="T93" fmla="*/ 5 h 1207"/>
                <a:gd name="T94" fmla="*/ 38 w 1208"/>
                <a:gd name="T95" fmla="*/ 8 h 1207"/>
                <a:gd name="T96" fmla="*/ 41 w 1208"/>
                <a:gd name="T97" fmla="*/ 11 h 1207"/>
                <a:gd name="T98" fmla="*/ 43 w 1208"/>
                <a:gd name="T99" fmla="*/ 16 h 1207"/>
                <a:gd name="T100" fmla="*/ 45 w 1208"/>
                <a:gd name="T101" fmla="*/ 21 h 120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08"/>
                <a:gd name="T154" fmla="*/ 0 h 1207"/>
                <a:gd name="T155" fmla="*/ 1208 w 1208"/>
                <a:gd name="T156" fmla="*/ 1207 h 120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08" h="1207">
                  <a:moveTo>
                    <a:pt x="1208" y="604"/>
                  </a:moveTo>
                  <a:lnTo>
                    <a:pt x="1207" y="573"/>
                  </a:lnTo>
                  <a:lnTo>
                    <a:pt x="1205" y="542"/>
                  </a:lnTo>
                  <a:lnTo>
                    <a:pt x="1200" y="511"/>
                  </a:lnTo>
                  <a:lnTo>
                    <a:pt x="1196" y="482"/>
                  </a:lnTo>
                  <a:lnTo>
                    <a:pt x="1188" y="453"/>
                  </a:lnTo>
                  <a:lnTo>
                    <a:pt x="1180" y="425"/>
                  </a:lnTo>
                  <a:lnTo>
                    <a:pt x="1171" y="396"/>
                  </a:lnTo>
                  <a:lnTo>
                    <a:pt x="1161" y="369"/>
                  </a:lnTo>
                  <a:lnTo>
                    <a:pt x="1149" y="342"/>
                  </a:lnTo>
                  <a:lnTo>
                    <a:pt x="1134" y="316"/>
                  </a:lnTo>
                  <a:lnTo>
                    <a:pt x="1120" y="291"/>
                  </a:lnTo>
                  <a:lnTo>
                    <a:pt x="1105" y="267"/>
                  </a:lnTo>
                  <a:lnTo>
                    <a:pt x="1087" y="242"/>
                  </a:lnTo>
                  <a:lnTo>
                    <a:pt x="1070" y="219"/>
                  </a:lnTo>
                  <a:lnTo>
                    <a:pt x="1051" y="198"/>
                  </a:lnTo>
                  <a:lnTo>
                    <a:pt x="1031" y="177"/>
                  </a:lnTo>
                  <a:lnTo>
                    <a:pt x="1010" y="157"/>
                  </a:lnTo>
                  <a:lnTo>
                    <a:pt x="988" y="138"/>
                  </a:lnTo>
                  <a:lnTo>
                    <a:pt x="965" y="120"/>
                  </a:lnTo>
                  <a:lnTo>
                    <a:pt x="941" y="103"/>
                  </a:lnTo>
                  <a:lnTo>
                    <a:pt x="917" y="88"/>
                  </a:lnTo>
                  <a:lnTo>
                    <a:pt x="892" y="72"/>
                  </a:lnTo>
                  <a:lnTo>
                    <a:pt x="866" y="59"/>
                  </a:lnTo>
                  <a:lnTo>
                    <a:pt x="839" y="47"/>
                  </a:lnTo>
                  <a:lnTo>
                    <a:pt x="812" y="36"/>
                  </a:lnTo>
                  <a:lnTo>
                    <a:pt x="783" y="27"/>
                  </a:lnTo>
                  <a:lnTo>
                    <a:pt x="755" y="19"/>
                  </a:lnTo>
                  <a:lnTo>
                    <a:pt x="725" y="12"/>
                  </a:lnTo>
                  <a:lnTo>
                    <a:pt x="695" y="7"/>
                  </a:lnTo>
                  <a:lnTo>
                    <a:pt x="666" y="3"/>
                  </a:lnTo>
                  <a:lnTo>
                    <a:pt x="635" y="1"/>
                  </a:lnTo>
                  <a:lnTo>
                    <a:pt x="604" y="0"/>
                  </a:lnTo>
                  <a:lnTo>
                    <a:pt x="573" y="1"/>
                  </a:lnTo>
                  <a:lnTo>
                    <a:pt x="542" y="3"/>
                  </a:lnTo>
                  <a:lnTo>
                    <a:pt x="512" y="7"/>
                  </a:lnTo>
                  <a:lnTo>
                    <a:pt x="483" y="12"/>
                  </a:lnTo>
                  <a:lnTo>
                    <a:pt x="453" y="19"/>
                  </a:lnTo>
                  <a:lnTo>
                    <a:pt x="424" y="27"/>
                  </a:lnTo>
                  <a:lnTo>
                    <a:pt x="396" y="36"/>
                  </a:lnTo>
                  <a:lnTo>
                    <a:pt x="369" y="47"/>
                  </a:lnTo>
                  <a:lnTo>
                    <a:pt x="342" y="59"/>
                  </a:lnTo>
                  <a:lnTo>
                    <a:pt x="316" y="72"/>
                  </a:lnTo>
                  <a:lnTo>
                    <a:pt x="291" y="88"/>
                  </a:lnTo>
                  <a:lnTo>
                    <a:pt x="266" y="103"/>
                  </a:lnTo>
                  <a:lnTo>
                    <a:pt x="242" y="120"/>
                  </a:lnTo>
                  <a:lnTo>
                    <a:pt x="220" y="138"/>
                  </a:lnTo>
                  <a:lnTo>
                    <a:pt x="198" y="157"/>
                  </a:lnTo>
                  <a:lnTo>
                    <a:pt x="178" y="177"/>
                  </a:lnTo>
                  <a:lnTo>
                    <a:pt x="157" y="198"/>
                  </a:lnTo>
                  <a:lnTo>
                    <a:pt x="138" y="219"/>
                  </a:lnTo>
                  <a:lnTo>
                    <a:pt x="121" y="242"/>
                  </a:lnTo>
                  <a:lnTo>
                    <a:pt x="103" y="267"/>
                  </a:lnTo>
                  <a:lnTo>
                    <a:pt x="88" y="291"/>
                  </a:lnTo>
                  <a:lnTo>
                    <a:pt x="73" y="316"/>
                  </a:lnTo>
                  <a:lnTo>
                    <a:pt x="60" y="342"/>
                  </a:lnTo>
                  <a:lnTo>
                    <a:pt x="48" y="369"/>
                  </a:lnTo>
                  <a:lnTo>
                    <a:pt x="37" y="396"/>
                  </a:lnTo>
                  <a:lnTo>
                    <a:pt x="27" y="425"/>
                  </a:lnTo>
                  <a:lnTo>
                    <a:pt x="20" y="453"/>
                  </a:lnTo>
                  <a:lnTo>
                    <a:pt x="13" y="482"/>
                  </a:lnTo>
                  <a:lnTo>
                    <a:pt x="8" y="511"/>
                  </a:lnTo>
                  <a:lnTo>
                    <a:pt x="3" y="542"/>
                  </a:lnTo>
                  <a:lnTo>
                    <a:pt x="1" y="573"/>
                  </a:lnTo>
                  <a:lnTo>
                    <a:pt x="0" y="604"/>
                  </a:lnTo>
                  <a:lnTo>
                    <a:pt x="1" y="635"/>
                  </a:lnTo>
                  <a:lnTo>
                    <a:pt x="3" y="665"/>
                  </a:lnTo>
                  <a:lnTo>
                    <a:pt x="8" y="696"/>
                  </a:lnTo>
                  <a:lnTo>
                    <a:pt x="13" y="725"/>
                  </a:lnTo>
                  <a:lnTo>
                    <a:pt x="20" y="755"/>
                  </a:lnTo>
                  <a:lnTo>
                    <a:pt x="27" y="784"/>
                  </a:lnTo>
                  <a:lnTo>
                    <a:pt x="37" y="811"/>
                  </a:lnTo>
                  <a:lnTo>
                    <a:pt x="48" y="838"/>
                  </a:lnTo>
                  <a:lnTo>
                    <a:pt x="60" y="866"/>
                  </a:lnTo>
                  <a:lnTo>
                    <a:pt x="73" y="891"/>
                  </a:lnTo>
                  <a:lnTo>
                    <a:pt x="88" y="916"/>
                  </a:lnTo>
                  <a:lnTo>
                    <a:pt x="103" y="942"/>
                  </a:lnTo>
                  <a:lnTo>
                    <a:pt x="121" y="965"/>
                  </a:lnTo>
                  <a:lnTo>
                    <a:pt x="138" y="988"/>
                  </a:lnTo>
                  <a:lnTo>
                    <a:pt x="157" y="1010"/>
                  </a:lnTo>
                  <a:lnTo>
                    <a:pt x="178" y="1030"/>
                  </a:lnTo>
                  <a:lnTo>
                    <a:pt x="198" y="1050"/>
                  </a:lnTo>
                  <a:lnTo>
                    <a:pt x="220" y="1070"/>
                  </a:lnTo>
                  <a:lnTo>
                    <a:pt x="242" y="1087"/>
                  </a:lnTo>
                  <a:lnTo>
                    <a:pt x="266" y="1104"/>
                  </a:lnTo>
                  <a:lnTo>
                    <a:pt x="291" y="1120"/>
                  </a:lnTo>
                  <a:lnTo>
                    <a:pt x="316" y="1135"/>
                  </a:lnTo>
                  <a:lnTo>
                    <a:pt x="342" y="1148"/>
                  </a:lnTo>
                  <a:lnTo>
                    <a:pt x="369" y="1160"/>
                  </a:lnTo>
                  <a:lnTo>
                    <a:pt x="396" y="1171"/>
                  </a:lnTo>
                  <a:lnTo>
                    <a:pt x="424" y="1181"/>
                  </a:lnTo>
                  <a:lnTo>
                    <a:pt x="453" y="1188"/>
                  </a:lnTo>
                  <a:lnTo>
                    <a:pt x="483" y="1195"/>
                  </a:lnTo>
                  <a:lnTo>
                    <a:pt x="512" y="1201"/>
                  </a:lnTo>
                  <a:lnTo>
                    <a:pt x="542" y="1205"/>
                  </a:lnTo>
                  <a:lnTo>
                    <a:pt x="573" y="1207"/>
                  </a:lnTo>
                  <a:lnTo>
                    <a:pt x="604" y="1207"/>
                  </a:lnTo>
                  <a:lnTo>
                    <a:pt x="635" y="1207"/>
                  </a:lnTo>
                  <a:lnTo>
                    <a:pt x="666" y="1205"/>
                  </a:lnTo>
                  <a:lnTo>
                    <a:pt x="695" y="1201"/>
                  </a:lnTo>
                  <a:lnTo>
                    <a:pt x="725" y="1195"/>
                  </a:lnTo>
                  <a:lnTo>
                    <a:pt x="755" y="1188"/>
                  </a:lnTo>
                  <a:lnTo>
                    <a:pt x="783" y="1181"/>
                  </a:lnTo>
                  <a:lnTo>
                    <a:pt x="812" y="1171"/>
                  </a:lnTo>
                  <a:lnTo>
                    <a:pt x="839" y="1160"/>
                  </a:lnTo>
                  <a:lnTo>
                    <a:pt x="866" y="1148"/>
                  </a:lnTo>
                  <a:lnTo>
                    <a:pt x="892" y="1135"/>
                  </a:lnTo>
                  <a:lnTo>
                    <a:pt x="917" y="1120"/>
                  </a:lnTo>
                  <a:lnTo>
                    <a:pt x="941" y="1104"/>
                  </a:lnTo>
                  <a:lnTo>
                    <a:pt x="965" y="1087"/>
                  </a:lnTo>
                  <a:lnTo>
                    <a:pt x="988" y="1070"/>
                  </a:lnTo>
                  <a:lnTo>
                    <a:pt x="1010" y="1050"/>
                  </a:lnTo>
                  <a:lnTo>
                    <a:pt x="1031" y="1030"/>
                  </a:lnTo>
                  <a:lnTo>
                    <a:pt x="1051" y="1010"/>
                  </a:lnTo>
                  <a:lnTo>
                    <a:pt x="1070" y="988"/>
                  </a:lnTo>
                  <a:lnTo>
                    <a:pt x="1087" y="965"/>
                  </a:lnTo>
                  <a:lnTo>
                    <a:pt x="1105" y="942"/>
                  </a:lnTo>
                  <a:lnTo>
                    <a:pt x="1120" y="916"/>
                  </a:lnTo>
                  <a:lnTo>
                    <a:pt x="1134" y="891"/>
                  </a:lnTo>
                  <a:lnTo>
                    <a:pt x="1149" y="866"/>
                  </a:lnTo>
                  <a:lnTo>
                    <a:pt x="1161" y="838"/>
                  </a:lnTo>
                  <a:lnTo>
                    <a:pt x="1171" y="811"/>
                  </a:lnTo>
                  <a:lnTo>
                    <a:pt x="1180" y="784"/>
                  </a:lnTo>
                  <a:lnTo>
                    <a:pt x="1188" y="755"/>
                  </a:lnTo>
                  <a:lnTo>
                    <a:pt x="1196" y="725"/>
                  </a:lnTo>
                  <a:lnTo>
                    <a:pt x="1200" y="696"/>
                  </a:lnTo>
                  <a:lnTo>
                    <a:pt x="1205" y="665"/>
                  </a:lnTo>
                  <a:lnTo>
                    <a:pt x="1207" y="635"/>
                  </a:lnTo>
                  <a:lnTo>
                    <a:pt x="1208" y="604"/>
                  </a:lnTo>
                  <a:close/>
                  <a:moveTo>
                    <a:pt x="1137" y="604"/>
                  </a:moveTo>
                  <a:lnTo>
                    <a:pt x="1135" y="631"/>
                  </a:lnTo>
                  <a:lnTo>
                    <a:pt x="1134" y="658"/>
                  </a:lnTo>
                  <a:lnTo>
                    <a:pt x="1130" y="685"/>
                  </a:lnTo>
                  <a:lnTo>
                    <a:pt x="1126" y="711"/>
                  </a:lnTo>
                  <a:lnTo>
                    <a:pt x="1120" y="737"/>
                  </a:lnTo>
                  <a:lnTo>
                    <a:pt x="1112" y="763"/>
                  </a:lnTo>
                  <a:lnTo>
                    <a:pt x="1105" y="787"/>
                  </a:lnTo>
                  <a:lnTo>
                    <a:pt x="1095" y="811"/>
                  </a:lnTo>
                  <a:lnTo>
                    <a:pt x="1084" y="835"/>
                  </a:lnTo>
                  <a:lnTo>
                    <a:pt x="1072" y="858"/>
                  </a:lnTo>
                  <a:lnTo>
                    <a:pt x="1060" y="880"/>
                  </a:lnTo>
                  <a:lnTo>
                    <a:pt x="1045" y="902"/>
                  </a:lnTo>
                  <a:lnTo>
                    <a:pt x="1031" y="923"/>
                  </a:lnTo>
                  <a:lnTo>
                    <a:pt x="1015" y="943"/>
                  </a:lnTo>
                  <a:lnTo>
                    <a:pt x="998" y="962"/>
                  </a:lnTo>
                  <a:lnTo>
                    <a:pt x="981" y="980"/>
                  </a:lnTo>
                  <a:lnTo>
                    <a:pt x="962" y="999"/>
                  </a:lnTo>
                  <a:lnTo>
                    <a:pt x="942" y="1015"/>
                  </a:lnTo>
                  <a:lnTo>
                    <a:pt x="923" y="1030"/>
                  </a:lnTo>
                  <a:lnTo>
                    <a:pt x="902" y="1046"/>
                  </a:lnTo>
                  <a:lnTo>
                    <a:pt x="880" y="1059"/>
                  </a:lnTo>
                  <a:lnTo>
                    <a:pt x="858" y="1072"/>
                  </a:lnTo>
                  <a:lnTo>
                    <a:pt x="835" y="1084"/>
                  </a:lnTo>
                  <a:lnTo>
                    <a:pt x="812" y="1094"/>
                  </a:lnTo>
                  <a:lnTo>
                    <a:pt x="787" y="1104"/>
                  </a:lnTo>
                  <a:lnTo>
                    <a:pt x="762" y="1113"/>
                  </a:lnTo>
                  <a:lnTo>
                    <a:pt x="737" y="1119"/>
                  </a:lnTo>
                  <a:lnTo>
                    <a:pt x="711" y="1126"/>
                  </a:lnTo>
                  <a:lnTo>
                    <a:pt x="686" y="1130"/>
                  </a:lnTo>
                  <a:lnTo>
                    <a:pt x="658" y="1134"/>
                  </a:lnTo>
                  <a:lnTo>
                    <a:pt x="632" y="1136"/>
                  </a:lnTo>
                  <a:lnTo>
                    <a:pt x="604" y="1137"/>
                  </a:lnTo>
                  <a:lnTo>
                    <a:pt x="577" y="1136"/>
                  </a:lnTo>
                  <a:lnTo>
                    <a:pt x="550" y="1134"/>
                  </a:lnTo>
                  <a:lnTo>
                    <a:pt x="523" y="1130"/>
                  </a:lnTo>
                  <a:lnTo>
                    <a:pt x="497" y="1126"/>
                  </a:lnTo>
                  <a:lnTo>
                    <a:pt x="471" y="1119"/>
                  </a:lnTo>
                  <a:lnTo>
                    <a:pt x="445" y="1113"/>
                  </a:lnTo>
                  <a:lnTo>
                    <a:pt x="421" y="1104"/>
                  </a:lnTo>
                  <a:lnTo>
                    <a:pt x="397" y="1094"/>
                  </a:lnTo>
                  <a:lnTo>
                    <a:pt x="373" y="1084"/>
                  </a:lnTo>
                  <a:lnTo>
                    <a:pt x="350" y="1072"/>
                  </a:lnTo>
                  <a:lnTo>
                    <a:pt x="328" y="1059"/>
                  </a:lnTo>
                  <a:lnTo>
                    <a:pt x="306" y="1046"/>
                  </a:lnTo>
                  <a:lnTo>
                    <a:pt x="285" y="1030"/>
                  </a:lnTo>
                  <a:lnTo>
                    <a:pt x="265" y="1015"/>
                  </a:lnTo>
                  <a:lnTo>
                    <a:pt x="246" y="999"/>
                  </a:lnTo>
                  <a:lnTo>
                    <a:pt x="227" y="980"/>
                  </a:lnTo>
                  <a:lnTo>
                    <a:pt x="209" y="962"/>
                  </a:lnTo>
                  <a:lnTo>
                    <a:pt x="193" y="943"/>
                  </a:lnTo>
                  <a:lnTo>
                    <a:pt x="178" y="923"/>
                  </a:lnTo>
                  <a:lnTo>
                    <a:pt x="162" y="902"/>
                  </a:lnTo>
                  <a:lnTo>
                    <a:pt x="148" y="880"/>
                  </a:lnTo>
                  <a:lnTo>
                    <a:pt x="136" y="858"/>
                  </a:lnTo>
                  <a:lnTo>
                    <a:pt x="124" y="835"/>
                  </a:lnTo>
                  <a:lnTo>
                    <a:pt x="113" y="811"/>
                  </a:lnTo>
                  <a:lnTo>
                    <a:pt x="104" y="787"/>
                  </a:lnTo>
                  <a:lnTo>
                    <a:pt x="95" y="763"/>
                  </a:lnTo>
                  <a:lnTo>
                    <a:pt x="88" y="737"/>
                  </a:lnTo>
                  <a:lnTo>
                    <a:pt x="82" y="711"/>
                  </a:lnTo>
                  <a:lnTo>
                    <a:pt x="78" y="685"/>
                  </a:lnTo>
                  <a:lnTo>
                    <a:pt x="74" y="658"/>
                  </a:lnTo>
                  <a:lnTo>
                    <a:pt x="72" y="631"/>
                  </a:lnTo>
                  <a:lnTo>
                    <a:pt x="71" y="604"/>
                  </a:lnTo>
                  <a:lnTo>
                    <a:pt x="72" y="576"/>
                  </a:lnTo>
                  <a:lnTo>
                    <a:pt x="74" y="550"/>
                  </a:lnTo>
                  <a:lnTo>
                    <a:pt x="78" y="522"/>
                  </a:lnTo>
                  <a:lnTo>
                    <a:pt x="82" y="496"/>
                  </a:lnTo>
                  <a:lnTo>
                    <a:pt x="88" y="471"/>
                  </a:lnTo>
                  <a:lnTo>
                    <a:pt x="95" y="446"/>
                  </a:lnTo>
                  <a:lnTo>
                    <a:pt x="104" y="420"/>
                  </a:lnTo>
                  <a:lnTo>
                    <a:pt x="113" y="396"/>
                  </a:lnTo>
                  <a:lnTo>
                    <a:pt x="124" y="373"/>
                  </a:lnTo>
                  <a:lnTo>
                    <a:pt x="136" y="350"/>
                  </a:lnTo>
                  <a:lnTo>
                    <a:pt x="148" y="328"/>
                  </a:lnTo>
                  <a:lnTo>
                    <a:pt x="162" y="306"/>
                  </a:lnTo>
                  <a:lnTo>
                    <a:pt x="178" y="285"/>
                  </a:lnTo>
                  <a:lnTo>
                    <a:pt x="193" y="264"/>
                  </a:lnTo>
                  <a:lnTo>
                    <a:pt x="209" y="246"/>
                  </a:lnTo>
                  <a:lnTo>
                    <a:pt x="227" y="227"/>
                  </a:lnTo>
                  <a:lnTo>
                    <a:pt x="246" y="210"/>
                  </a:lnTo>
                  <a:lnTo>
                    <a:pt x="265" y="193"/>
                  </a:lnTo>
                  <a:lnTo>
                    <a:pt x="285" y="177"/>
                  </a:lnTo>
                  <a:lnTo>
                    <a:pt x="306" y="162"/>
                  </a:lnTo>
                  <a:lnTo>
                    <a:pt x="328" y="148"/>
                  </a:lnTo>
                  <a:lnTo>
                    <a:pt x="350" y="135"/>
                  </a:lnTo>
                  <a:lnTo>
                    <a:pt x="373" y="124"/>
                  </a:lnTo>
                  <a:lnTo>
                    <a:pt x="397" y="113"/>
                  </a:lnTo>
                  <a:lnTo>
                    <a:pt x="421" y="103"/>
                  </a:lnTo>
                  <a:lnTo>
                    <a:pt x="445" y="95"/>
                  </a:lnTo>
                  <a:lnTo>
                    <a:pt x="471" y="88"/>
                  </a:lnTo>
                  <a:lnTo>
                    <a:pt x="497" y="82"/>
                  </a:lnTo>
                  <a:lnTo>
                    <a:pt x="523" y="77"/>
                  </a:lnTo>
                  <a:lnTo>
                    <a:pt x="550" y="74"/>
                  </a:lnTo>
                  <a:lnTo>
                    <a:pt x="577" y="71"/>
                  </a:lnTo>
                  <a:lnTo>
                    <a:pt x="604" y="71"/>
                  </a:lnTo>
                  <a:lnTo>
                    <a:pt x="632" y="71"/>
                  </a:lnTo>
                  <a:lnTo>
                    <a:pt x="658" y="74"/>
                  </a:lnTo>
                  <a:lnTo>
                    <a:pt x="686" y="77"/>
                  </a:lnTo>
                  <a:lnTo>
                    <a:pt x="711" y="82"/>
                  </a:lnTo>
                  <a:lnTo>
                    <a:pt x="737" y="88"/>
                  </a:lnTo>
                  <a:lnTo>
                    <a:pt x="762" y="95"/>
                  </a:lnTo>
                  <a:lnTo>
                    <a:pt x="787" y="103"/>
                  </a:lnTo>
                  <a:lnTo>
                    <a:pt x="812" y="113"/>
                  </a:lnTo>
                  <a:lnTo>
                    <a:pt x="835" y="124"/>
                  </a:lnTo>
                  <a:lnTo>
                    <a:pt x="858" y="135"/>
                  </a:lnTo>
                  <a:lnTo>
                    <a:pt x="880" y="148"/>
                  </a:lnTo>
                  <a:lnTo>
                    <a:pt x="902" y="162"/>
                  </a:lnTo>
                  <a:lnTo>
                    <a:pt x="923" y="177"/>
                  </a:lnTo>
                  <a:lnTo>
                    <a:pt x="942" y="193"/>
                  </a:lnTo>
                  <a:lnTo>
                    <a:pt x="962" y="210"/>
                  </a:lnTo>
                  <a:lnTo>
                    <a:pt x="981" y="227"/>
                  </a:lnTo>
                  <a:lnTo>
                    <a:pt x="998" y="246"/>
                  </a:lnTo>
                  <a:lnTo>
                    <a:pt x="1015" y="264"/>
                  </a:lnTo>
                  <a:lnTo>
                    <a:pt x="1031" y="285"/>
                  </a:lnTo>
                  <a:lnTo>
                    <a:pt x="1045" y="306"/>
                  </a:lnTo>
                  <a:lnTo>
                    <a:pt x="1060" y="328"/>
                  </a:lnTo>
                  <a:lnTo>
                    <a:pt x="1072" y="350"/>
                  </a:lnTo>
                  <a:lnTo>
                    <a:pt x="1084" y="373"/>
                  </a:lnTo>
                  <a:lnTo>
                    <a:pt x="1095" y="396"/>
                  </a:lnTo>
                  <a:lnTo>
                    <a:pt x="1105" y="420"/>
                  </a:lnTo>
                  <a:lnTo>
                    <a:pt x="1112" y="446"/>
                  </a:lnTo>
                  <a:lnTo>
                    <a:pt x="1120" y="471"/>
                  </a:lnTo>
                  <a:lnTo>
                    <a:pt x="1126" y="496"/>
                  </a:lnTo>
                  <a:lnTo>
                    <a:pt x="1130" y="522"/>
                  </a:lnTo>
                  <a:lnTo>
                    <a:pt x="1134" y="550"/>
                  </a:lnTo>
                  <a:lnTo>
                    <a:pt x="1135" y="576"/>
                  </a:lnTo>
                  <a:lnTo>
                    <a:pt x="1137" y="604"/>
                  </a:lnTo>
                  <a:close/>
                </a:path>
              </a:pathLst>
            </a:custGeom>
            <a:solidFill>
              <a:srgbClr val="EE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1" name="Freeform 82"/>
            <p:cNvSpPr>
              <a:spLocks noEditPoints="1"/>
            </p:cNvSpPr>
            <p:nvPr/>
          </p:nvSpPr>
          <p:spPr bwMode="auto">
            <a:xfrm>
              <a:off x="2436" y="2084"/>
              <a:ext cx="227" cy="228"/>
            </a:xfrm>
            <a:custGeom>
              <a:avLst/>
              <a:gdLst>
                <a:gd name="T0" fmla="*/ 45 w 1136"/>
                <a:gd name="T1" fmla="*/ 18 h 1137"/>
                <a:gd name="T2" fmla="*/ 43 w 1136"/>
                <a:gd name="T3" fmla="*/ 13 h 1137"/>
                <a:gd name="T4" fmla="*/ 40 w 1136"/>
                <a:gd name="T5" fmla="*/ 8 h 1137"/>
                <a:gd name="T6" fmla="*/ 36 w 1136"/>
                <a:gd name="T7" fmla="*/ 5 h 1137"/>
                <a:gd name="T8" fmla="*/ 32 w 1136"/>
                <a:gd name="T9" fmla="*/ 2 h 1137"/>
                <a:gd name="T10" fmla="*/ 26 w 1136"/>
                <a:gd name="T11" fmla="*/ 0 h 1137"/>
                <a:gd name="T12" fmla="*/ 20 w 1136"/>
                <a:gd name="T13" fmla="*/ 0 h 1137"/>
                <a:gd name="T14" fmla="*/ 15 w 1136"/>
                <a:gd name="T15" fmla="*/ 1 h 1137"/>
                <a:gd name="T16" fmla="*/ 10 w 1136"/>
                <a:gd name="T17" fmla="*/ 4 h 1137"/>
                <a:gd name="T18" fmla="*/ 6 w 1136"/>
                <a:gd name="T19" fmla="*/ 7 h 1137"/>
                <a:gd name="T20" fmla="*/ 3 w 1136"/>
                <a:gd name="T21" fmla="*/ 12 h 1137"/>
                <a:gd name="T22" fmla="*/ 1 w 1136"/>
                <a:gd name="T23" fmla="*/ 17 h 1137"/>
                <a:gd name="T24" fmla="*/ 0 w 1136"/>
                <a:gd name="T25" fmla="*/ 23 h 1137"/>
                <a:gd name="T26" fmla="*/ 1 w 1136"/>
                <a:gd name="T27" fmla="*/ 29 h 1137"/>
                <a:gd name="T28" fmla="*/ 3 w 1136"/>
                <a:gd name="T29" fmla="*/ 34 h 1137"/>
                <a:gd name="T30" fmla="*/ 6 w 1136"/>
                <a:gd name="T31" fmla="*/ 38 h 1137"/>
                <a:gd name="T32" fmla="*/ 10 w 1136"/>
                <a:gd name="T33" fmla="*/ 42 h 1137"/>
                <a:gd name="T34" fmla="*/ 15 w 1136"/>
                <a:gd name="T35" fmla="*/ 44 h 1137"/>
                <a:gd name="T36" fmla="*/ 20 w 1136"/>
                <a:gd name="T37" fmla="*/ 46 h 1137"/>
                <a:gd name="T38" fmla="*/ 26 w 1136"/>
                <a:gd name="T39" fmla="*/ 46 h 1137"/>
                <a:gd name="T40" fmla="*/ 32 w 1136"/>
                <a:gd name="T41" fmla="*/ 44 h 1137"/>
                <a:gd name="T42" fmla="*/ 36 w 1136"/>
                <a:gd name="T43" fmla="*/ 41 h 1137"/>
                <a:gd name="T44" fmla="*/ 40 w 1136"/>
                <a:gd name="T45" fmla="*/ 37 h 1137"/>
                <a:gd name="T46" fmla="*/ 43 w 1136"/>
                <a:gd name="T47" fmla="*/ 33 h 1137"/>
                <a:gd name="T48" fmla="*/ 45 w 1136"/>
                <a:gd name="T49" fmla="*/ 27 h 1137"/>
                <a:gd name="T50" fmla="*/ 43 w 1136"/>
                <a:gd name="T51" fmla="*/ 23 h 1137"/>
                <a:gd name="T52" fmla="*/ 42 w 1136"/>
                <a:gd name="T53" fmla="*/ 28 h 1137"/>
                <a:gd name="T54" fmla="*/ 40 w 1136"/>
                <a:gd name="T55" fmla="*/ 32 h 1137"/>
                <a:gd name="T56" fmla="*/ 37 w 1136"/>
                <a:gd name="T57" fmla="*/ 36 h 1137"/>
                <a:gd name="T58" fmla="*/ 34 w 1136"/>
                <a:gd name="T59" fmla="*/ 40 h 1137"/>
                <a:gd name="T60" fmla="*/ 29 w 1136"/>
                <a:gd name="T61" fmla="*/ 42 h 1137"/>
                <a:gd name="T62" fmla="*/ 25 w 1136"/>
                <a:gd name="T63" fmla="*/ 43 h 1137"/>
                <a:gd name="T64" fmla="*/ 20 w 1136"/>
                <a:gd name="T65" fmla="*/ 43 h 1137"/>
                <a:gd name="T66" fmla="*/ 15 w 1136"/>
                <a:gd name="T67" fmla="*/ 41 h 1137"/>
                <a:gd name="T68" fmla="*/ 11 w 1136"/>
                <a:gd name="T69" fmla="*/ 39 h 1137"/>
                <a:gd name="T70" fmla="*/ 7 w 1136"/>
                <a:gd name="T71" fmla="*/ 35 h 1137"/>
                <a:gd name="T72" fmla="*/ 5 w 1136"/>
                <a:gd name="T73" fmla="*/ 31 h 1137"/>
                <a:gd name="T74" fmla="*/ 3 w 1136"/>
                <a:gd name="T75" fmla="*/ 27 h 1137"/>
                <a:gd name="T76" fmla="*/ 3 w 1136"/>
                <a:gd name="T77" fmla="*/ 22 h 1137"/>
                <a:gd name="T78" fmla="*/ 4 w 1136"/>
                <a:gd name="T79" fmla="*/ 17 h 1137"/>
                <a:gd name="T80" fmla="*/ 6 w 1136"/>
                <a:gd name="T81" fmla="*/ 12 h 1137"/>
                <a:gd name="T82" fmla="*/ 9 w 1136"/>
                <a:gd name="T83" fmla="*/ 9 h 1137"/>
                <a:gd name="T84" fmla="*/ 12 w 1136"/>
                <a:gd name="T85" fmla="*/ 6 h 1137"/>
                <a:gd name="T86" fmla="*/ 17 w 1136"/>
                <a:gd name="T87" fmla="*/ 4 h 1137"/>
                <a:gd name="T88" fmla="*/ 22 w 1136"/>
                <a:gd name="T89" fmla="*/ 3 h 1137"/>
                <a:gd name="T90" fmla="*/ 27 w 1136"/>
                <a:gd name="T91" fmla="*/ 3 h 1137"/>
                <a:gd name="T92" fmla="*/ 31 w 1136"/>
                <a:gd name="T93" fmla="*/ 5 h 1137"/>
                <a:gd name="T94" fmla="*/ 35 w 1136"/>
                <a:gd name="T95" fmla="*/ 7 h 1137"/>
                <a:gd name="T96" fmla="*/ 39 w 1136"/>
                <a:gd name="T97" fmla="*/ 11 h 1137"/>
                <a:gd name="T98" fmla="*/ 41 w 1136"/>
                <a:gd name="T99" fmla="*/ 15 h 1137"/>
                <a:gd name="T100" fmla="*/ 42 w 1136"/>
                <a:gd name="T101" fmla="*/ 20 h 113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36"/>
                <a:gd name="T154" fmla="*/ 0 h 1137"/>
                <a:gd name="T155" fmla="*/ 1136 w 1136"/>
                <a:gd name="T156" fmla="*/ 1137 h 113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36" h="1137">
                  <a:moveTo>
                    <a:pt x="1136" y="569"/>
                  </a:moveTo>
                  <a:lnTo>
                    <a:pt x="1136" y="540"/>
                  </a:lnTo>
                  <a:lnTo>
                    <a:pt x="1133" y="510"/>
                  </a:lnTo>
                  <a:lnTo>
                    <a:pt x="1129" y="482"/>
                  </a:lnTo>
                  <a:lnTo>
                    <a:pt x="1125" y="454"/>
                  </a:lnTo>
                  <a:lnTo>
                    <a:pt x="1118" y="427"/>
                  </a:lnTo>
                  <a:lnTo>
                    <a:pt x="1110" y="400"/>
                  </a:lnTo>
                  <a:lnTo>
                    <a:pt x="1102" y="373"/>
                  </a:lnTo>
                  <a:lnTo>
                    <a:pt x="1092" y="348"/>
                  </a:lnTo>
                  <a:lnTo>
                    <a:pt x="1080" y="323"/>
                  </a:lnTo>
                  <a:lnTo>
                    <a:pt x="1068" y="297"/>
                  </a:lnTo>
                  <a:lnTo>
                    <a:pt x="1053" y="274"/>
                  </a:lnTo>
                  <a:lnTo>
                    <a:pt x="1039" y="251"/>
                  </a:lnTo>
                  <a:lnTo>
                    <a:pt x="1024" y="228"/>
                  </a:lnTo>
                  <a:lnTo>
                    <a:pt x="1006" y="207"/>
                  </a:lnTo>
                  <a:lnTo>
                    <a:pt x="989" y="187"/>
                  </a:lnTo>
                  <a:lnTo>
                    <a:pt x="970" y="167"/>
                  </a:lnTo>
                  <a:lnTo>
                    <a:pt x="950" y="148"/>
                  </a:lnTo>
                  <a:lnTo>
                    <a:pt x="929" y="131"/>
                  </a:lnTo>
                  <a:lnTo>
                    <a:pt x="907" y="113"/>
                  </a:lnTo>
                  <a:lnTo>
                    <a:pt x="886" y="98"/>
                  </a:lnTo>
                  <a:lnTo>
                    <a:pt x="862" y="82"/>
                  </a:lnTo>
                  <a:lnTo>
                    <a:pt x="838" y="69"/>
                  </a:lnTo>
                  <a:lnTo>
                    <a:pt x="814" y="56"/>
                  </a:lnTo>
                  <a:lnTo>
                    <a:pt x="789" y="45"/>
                  </a:lnTo>
                  <a:lnTo>
                    <a:pt x="764" y="35"/>
                  </a:lnTo>
                  <a:lnTo>
                    <a:pt x="737" y="26"/>
                  </a:lnTo>
                  <a:lnTo>
                    <a:pt x="710" y="19"/>
                  </a:lnTo>
                  <a:lnTo>
                    <a:pt x="683" y="12"/>
                  </a:lnTo>
                  <a:lnTo>
                    <a:pt x="654" y="7"/>
                  </a:lnTo>
                  <a:lnTo>
                    <a:pt x="627" y="3"/>
                  </a:lnTo>
                  <a:lnTo>
                    <a:pt x="597" y="1"/>
                  </a:lnTo>
                  <a:lnTo>
                    <a:pt x="568" y="0"/>
                  </a:lnTo>
                  <a:lnTo>
                    <a:pt x="539" y="1"/>
                  </a:lnTo>
                  <a:lnTo>
                    <a:pt x="510" y="3"/>
                  </a:lnTo>
                  <a:lnTo>
                    <a:pt x="482" y="7"/>
                  </a:lnTo>
                  <a:lnTo>
                    <a:pt x="453" y="12"/>
                  </a:lnTo>
                  <a:lnTo>
                    <a:pt x="426" y="19"/>
                  </a:lnTo>
                  <a:lnTo>
                    <a:pt x="399" y="26"/>
                  </a:lnTo>
                  <a:lnTo>
                    <a:pt x="373" y="35"/>
                  </a:lnTo>
                  <a:lnTo>
                    <a:pt x="347" y="45"/>
                  </a:lnTo>
                  <a:lnTo>
                    <a:pt x="322" y="56"/>
                  </a:lnTo>
                  <a:lnTo>
                    <a:pt x="297" y="69"/>
                  </a:lnTo>
                  <a:lnTo>
                    <a:pt x="273" y="82"/>
                  </a:lnTo>
                  <a:lnTo>
                    <a:pt x="250" y="98"/>
                  </a:lnTo>
                  <a:lnTo>
                    <a:pt x="228" y="113"/>
                  </a:lnTo>
                  <a:lnTo>
                    <a:pt x="206" y="131"/>
                  </a:lnTo>
                  <a:lnTo>
                    <a:pt x="186" y="148"/>
                  </a:lnTo>
                  <a:lnTo>
                    <a:pt x="166" y="167"/>
                  </a:lnTo>
                  <a:lnTo>
                    <a:pt x="147" y="187"/>
                  </a:lnTo>
                  <a:lnTo>
                    <a:pt x="130" y="207"/>
                  </a:lnTo>
                  <a:lnTo>
                    <a:pt x="113" y="228"/>
                  </a:lnTo>
                  <a:lnTo>
                    <a:pt x="97" y="251"/>
                  </a:lnTo>
                  <a:lnTo>
                    <a:pt x="82" y="274"/>
                  </a:lnTo>
                  <a:lnTo>
                    <a:pt x="68" y="297"/>
                  </a:lnTo>
                  <a:lnTo>
                    <a:pt x="56" y="323"/>
                  </a:lnTo>
                  <a:lnTo>
                    <a:pt x="45" y="348"/>
                  </a:lnTo>
                  <a:lnTo>
                    <a:pt x="34" y="373"/>
                  </a:lnTo>
                  <a:lnTo>
                    <a:pt x="25" y="400"/>
                  </a:lnTo>
                  <a:lnTo>
                    <a:pt x="18" y="427"/>
                  </a:lnTo>
                  <a:lnTo>
                    <a:pt x="11" y="454"/>
                  </a:lnTo>
                  <a:lnTo>
                    <a:pt x="7" y="482"/>
                  </a:lnTo>
                  <a:lnTo>
                    <a:pt x="2" y="510"/>
                  </a:lnTo>
                  <a:lnTo>
                    <a:pt x="1" y="540"/>
                  </a:lnTo>
                  <a:lnTo>
                    <a:pt x="0" y="569"/>
                  </a:lnTo>
                  <a:lnTo>
                    <a:pt x="1" y="598"/>
                  </a:lnTo>
                  <a:lnTo>
                    <a:pt x="2" y="627"/>
                  </a:lnTo>
                  <a:lnTo>
                    <a:pt x="7" y="655"/>
                  </a:lnTo>
                  <a:lnTo>
                    <a:pt x="11" y="684"/>
                  </a:lnTo>
                  <a:lnTo>
                    <a:pt x="18" y="711"/>
                  </a:lnTo>
                  <a:lnTo>
                    <a:pt x="25" y="738"/>
                  </a:lnTo>
                  <a:lnTo>
                    <a:pt x="34" y="764"/>
                  </a:lnTo>
                  <a:lnTo>
                    <a:pt x="45" y="790"/>
                  </a:lnTo>
                  <a:lnTo>
                    <a:pt x="56" y="815"/>
                  </a:lnTo>
                  <a:lnTo>
                    <a:pt x="68" y="840"/>
                  </a:lnTo>
                  <a:lnTo>
                    <a:pt x="82" y="864"/>
                  </a:lnTo>
                  <a:lnTo>
                    <a:pt x="97" y="887"/>
                  </a:lnTo>
                  <a:lnTo>
                    <a:pt x="113" y="909"/>
                  </a:lnTo>
                  <a:lnTo>
                    <a:pt x="130" y="931"/>
                  </a:lnTo>
                  <a:lnTo>
                    <a:pt x="147" y="950"/>
                  </a:lnTo>
                  <a:lnTo>
                    <a:pt x="166" y="970"/>
                  </a:lnTo>
                  <a:lnTo>
                    <a:pt x="186" y="989"/>
                  </a:lnTo>
                  <a:lnTo>
                    <a:pt x="206" y="1007"/>
                  </a:lnTo>
                  <a:lnTo>
                    <a:pt x="228" y="1024"/>
                  </a:lnTo>
                  <a:lnTo>
                    <a:pt x="250" y="1040"/>
                  </a:lnTo>
                  <a:lnTo>
                    <a:pt x="273" y="1055"/>
                  </a:lnTo>
                  <a:lnTo>
                    <a:pt x="297" y="1068"/>
                  </a:lnTo>
                  <a:lnTo>
                    <a:pt x="322" y="1081"/>
                  </a:lnTo>
                  <a:lnTo>
                    <a:pt x="347" y="1092"/>
                  </a:lnTo>
                  <a:lnTo>
                    <a:pt x="373" y="1103"/>
                  </a:lnTo>
                  <a:lnTo>
                    <a:pt x="399" y="1112"/>
                  </a:lnTo>
                  <a:lnTo>
                    <a:pt x="426" y="1119"/>
                  </a:lnTo>
                  <a:lnTo>
                    <a:pt x="453" y="1125"/>
                  </a:lnTo>
                  <a:lnTo>
                    <a:pt x="482" y="1130"/>
                  </a:lnTo>
                  <a:lnTo>
                    <a:pt x="510" y="1134"/>
                  </a:lnTo>
                  <a:lnTo>
                    <a:pt x="539" y="1136"/>
                  </a:lnTo>
                  <a:lnTo>
                    <a:pt x="568" y="1137"/>
                  </a:lnTo>
                  <a:lnTo>
                    <a:pt x="597" y="1136"/>
                  </a:lnTo>
                  <a:lnTo>
                    <a:pt x="627" y="1134"/>
                  </a:lnTo>
                  <a:lnTo>
                    <a:pt x="654" y="1130"/>
                  </a:lnTo>
                  <a:lnTo>
                    <a:pt x="683" y="1125"/>
                  </a:lnTo>
                  <a:lnTo>
                    <a:pt x="710" y="1119"/>
                  </a:lnTo>
                  <a:lnTo>
                    <a:pt x="737" y="1112"/>
                  </a:lnTo>
                  <a:lnTo>
                    <a:pt x="764" y="1103"/>
                  </a:lnTo>
                  <a:lnTo>
                    <a:pt x="789" y="1092"/>
                  </a:lnTo>
                  <a:lnTo>
                    <a:pt x="814" y="1081"/>
                  </a:lnTo>
                  <a:lnTo>
                    <a:pt x="838" y="1068"/>
                  </a:lnTo>
                  <a:lnTo>
                    <a:pt x="862" y="1055"/>
                  </a:lnTo>
                  <a:lnTo>
                    <a:pt x="886" y="1040"/>
                  </a:lnTo>
                  <a:lnTo>
                    <a:pt x="907" y="1024"/>
                  </a:lnTo>
                  <a:lnTo>
                    <a:pt x="929" y="1007"/>
                  </a:lnTo>
                  <a:lnTo>
                    <a:pt x="950" y="989"/>
                  </a:lnTo>
                  <a:lnTo>
                    <a:pt x="970" y="970"/>
                  </a:lnTo>
                  <a:lnTo>
                    <a:pt x="989" y="950"/>
                  </a:lnTo>
                  <a:lnTo>
                    <a:pt x="1006" y="931"/>
                  </a:lnTo>
                  <a:lnTo>
                    <a:pt x="1024" y="909"/>
                  </a:lnTo>
                  <a:lnTo>
                    <a:pt x="1039" y="887"/>
                  </a:lnTo>
                  <a:lnTo>
                    <a:pt x="1053" y="864"/>
                  </a:lnTo>
                  <a:lnTo>
                    <a:pt x="1068" y="840"/>
                  </a:lnTo>
                  <a:lnTo>
                    <a:pt x="1080" y="815"/>
                  </a:lnTo>
                  <a:lnTo>
                    <a:pt x="1092" y="790"/>
                  </a:lnTo>
                  <a:lnTo>
                    <a:pt x="1102" y="764"/>
                  </a:lnTo>
                  <a:lnTo>
                    <a:pt x="1110" y="738"/>
                  </a:lnTo>
                  <a:lnTo>
                    <a:pt x="1118" y="711"/>
                  </a:lnTo>
                  <a:lnTo>
                    <a:pt x="1125" y="684"/>
                  </a:lnTo>
                  <a:lnTo>
                    <a:pt x="1129" y="655"/>
                  </a:lnTo>
                  <a:lnTo>
                    <a:pt x="1133" y="627"/>
                  </a:lnTo>
                  <a:lnTo>
                    <a:pt x="1136" y="598"/>
                  </a:lnTo>
                  <a:lnTo>
                    <a:pt x="1136" y="569"/>
                  </a:lnTo>
                  <a:close/>
                  <a:moveTo>
                    <a:pt x="1065" y="569"/>
                  </a:moveTo>
                  <a:lnTo>
                    <a:pt x="1064" y="595"/>
                  </a:lnTo>
                  <a:lnTo>
                    <a:pt x="1062" y="620"/>
                  </a:lnTo>
                  <a:lnTo>
                    <a:pt x="1059" y="644"/>
                  </a:lnTo>
                  <a:lnTo>
                    <a:pt x="1054" y="669"/>
                  </a:lnTo>
                  <a:lnTo>
                    <a:pt x="1049" y="693"/>
                  </a:lnTo>
                  <a:lnTo>
                    <a:pt x="1042" y="717"/>
                  </a:lnTo>
                  <a:lnTo>
                    <a:pt x="1035" y="740"/>
                  </a:lnTo>
                  <a:lnTo>
                    <a:pt x="1026" y="763"/>
                  </a:lnTo>
                  <a:lnTo>
                    <a:pt x="1016" y="785"/>
                  </a:lnTo>
                  <a:lnTo>
                    <a:pt x="1005" y="806"/>
                  </a:lnTo>
                  <a:lnTo>
                    <a:pt x="993" y="826"/>
                  </a:lnTo>
                  <a:lnTo>
                    <a:pt x="980" y="847"/>
                  </a:lnTo>
                  <a:lnTo>
                    <a:pt x="967" y="866"/>
                  </a:lnTo>
                  <a:lnTo>
                    <a:pt x="951" y="885"/>
                  </a:lnTo>
                  <a:lnTo>
                    <a:pt x="936" y="903"/>
                  </a:lnTo>
                  <a:lnTo>
                    <a:pt x="920" y="921"/>
                  </a:lnTo>
                  <a:lnTo>
                    <a:pt x="902" y="937"/>
                  </a:lnTo>
                  <a:lnTo>
                    <a:pt x="884" y="953"/>
                  </a:lnTo>
                  <a:lnTo>
                    <a:pt x="866" y="967"/>
                  </a:lnTo>
                  <a:lnTo>
                    <a:pt x="846" y="981"/>
                  </a:lnTo>
                  <a:lnTo>
                    <a:pt x="826" y="994"/>
                  </a:lnTo>
                  <a:lnTo>
                    <a:pt x="805" y="1006"/>
                  </a:lnTo>
                  <a:lnTo>
                    <a:pt x="783" y="1017"/>
                  </a:lnTo>
                  <a:lnTo>
                    <a:pt x="762" y="1027"/>
                  </a:lnTo>
                  <a:lnTo>
                    <a:pt x="738" y="1036"/>
                  </a:lnTo>
                  <a:lnTo>
                    <a:pt x="715" y="1044"/>
                  </a:lnTo>
                  <a:lnTo>
                    <a:pt x="692" y="1050"/>
                  </a:lnTo>
                  <a:lnTo>
                    <a:pt x="668" y="1056"/>
                  </a:lnTo>
                  <a:lnTo>
                    <a:pt x="644" y="1060"/>
                  </a:lnTo>
                  <a:lnTo>
                    <a:pt x="619" y="1063"/>
                  </a:lnTo>
                  <a:lnTo>
                    <a:pt x="594" y="1066"/>
                  </a:lnTo>
                  <a:lnTo>
                    <a:pt x="568" y="1066"/>
                  </a:lnTo>
                  <a:lnTo>
                    <a:pt x="542" y="1066"/>
                  </a:lnTo>
                  <a:lnTo>
                    <a:pt x="517" y="1063"/>
                  </a:lnTo>
                  <a:lnTo>
                    <a:pt x="493" y="1060"/>
                  </a:lnTo>
                  <a:lnTo>
                    <a:pt x="467" y="1056"/>
                  </a:lnTo>
                  <a:lnTo>
                    <a:pt x="443" y="1050"/>
                  </a:lnTo>
                  <a:lnTo>
                    <a:pt x="420" y="1044"/>
                  </a:lnTo>
                  <a:lnTo>
                    <a:pt x="397" y="1036"/>
                  </a:lnTo>
                  <a:lnTo>
                    <a:pt x="374" y="1027"/>
                  </a:lnTo>
                  <a:lnTo>
                    <a:pt x="352" y="1017"/>
                  </a:lnTo>
                  <a:lnTo>
                    <a:pt x="331" y="1006"/>
                  </a:lnTo>
                  <a:lnTo>
                    <a:pt x="311" y="994"/>
                  </a:lnTo>
                  <a:lnTo>
                    <a:pt x="290" y="981"/>
                  </a:lnTo>
                  <a:lnTo>
                    <a:pt x="271" y="967"/>
                  </a:lnTo>
                  <a:lnTo>
                    <a:pt x="251" y="953"/>
                  </a:lnTo>
                  <a:lnTo>
                    <a:pt x="234" y="937"/>
                  </a:lnTo>
                  <a:lnTo>
                    <a:pt x="216" y="921"/>
                  </a:lnTo>
                  <a:lnTo>
                    <a:pt x="200" y="903"/>
                  </a:lnTo>
                  <a:lnTo>
                    <a:pt x="184" y="885"/>
                  </a:lnTo>
                  <a:lnTo>
                    <a:pt x="170" y="866"/>
                  </a:lnTo>
                  <a:lnTo>
                    <a:pt x="156" y="847"/>
                  </a:lnTo>
                  <a:lnTo>
                    <a:pt x="143" y="826"/>
                  </a:lnTo>
                  <a:lnTo>
                    <a:pt x="131" y="806"/>
                  </a:lnTo>
                  <a:lnTo>
                    <a:pt x="120" y="785"/>
                  </a:lnTo>
                  <a:lnTo>
                    <a:pt x="110" y="763"/>
                  </a:lnTo>
                  <a:lnTo>
                    <a:pt x="101" y="740"/>
                  </a:lnTo>
                  <a:lnTo>
                    <a:pt x="93" y="717"/>
                  </a:lnTo>
                  <a:lnTo>
                    <a:pt x="87" y="693"/>
                  </a:lnTo>
                  <a:lnTo>
                    <a:pt x="81" y="669"/>
                  </a:lnTo>
                  <a:lnTo>
                    <a:pt x="77" y="644"/>
                  </a:lnTo>
                  <a:lnTo>
                    <a:pt x="74" y="620"/>
                  </a:lnTo>
                  <a:lnTo>
                    <a:pt x="71" y="595"/>
                  </a:lnTo>
                  <a:lnTo>
                    <a:pt x="71" y="569"/>
                  </a:lnTo>
                  <a:lnTo>
                    <a:pt x="71" y="543"/>
                  </a:lnTo>
                  <a:lnTo>
                    <a:pt x="74" y="518"/>
                  </a:lnTo>
                  <a:lnTo>
                    <a:pt x="77" y="493"/>
                  </a:lnTo>
                  <a:lnTo>
                    <a:pt x="81" y="469"/>
                  </a:lnTo>
                  <a:lnTo>
                    <a:pt x="87" y="445"/>
                  </a:lnTo>
                  <a:lnTo>
                    <a:pt x="93" y="420"/>
                  </a:lnTo>
                  <a:lnTo>
                    <a:pt x="101" y="397"/>
                  </a:lnTo>
                  <a:lnTo>
                    <a:pt x="110" y="375"/>
                  </a:lnTo>
                  <a:lnTo>
                    <a:pt x="120" y="353"/>
                  </a:lnTo>
                  <a:lnTo>
                    <a:pt x="131" y="331"/>
                  </a:lnTo>
                  <a:lnTo>
                    <a:pt x="143" y="311"/>
                  </a:lnTo>
                  <a:lnTo>
                    <a:pt x="156" y="291"/>
                  </a:lnTo>
                  <a:lnTo>
                    <a:pt x="170" y="271"/>
                  </a:lnTo>
                  <a:lnTo>
                    <a:pt x="184" y="252"/>
                  </a:lnTo>
                  <a:lnTo>
                    <a:pt x="200" y="235"/>
                  </a:lnTo>
                  <a:lnTo>
                    <a:pt x="216" y="217"/>
                  </a:lnTo>
                  <a:lnTo>
                    <a:pt x="234" y="201"/>
                  </a:lnTo>
                  <a:lnTo>
                    <a:pt x="251" y="186"/>
                  </a:lnTo>
                  <a:lnTo>
                    <a:pt x="271" y="170"/>
                  </a:lnTo>
                  <a:lnTo>
                    <a:pt x="290" y="157"/>
                  </a:lnTo>
                  <a:lnTo>
                    <a:pt x="311" y="144"/>
                  </a:lnTo>
                  <a:lnTo>
                    <a:pt x="331" y="132"/>
                  </a:lnTo>
                  <a:lnTo>
                    <a:pt x="352" y="121"/>
                  </a:lnTo>
                  <a:lnTo>
                    <a:pt x="374" y="111"/>
                  </a:lnTo>
                  <a:lnTo>
                    <a:pt x="397" y="102"/>
                  </a:lnTo>
                  <a:lnTo>
                    <a:pt x="420" y="94"/>
                  </a:lnTo>
                  <a:lnTo>
                    <a:pt x="443" y="87"/>
                  </a:lnTo>
                  <a:lnTo>
                    <a:pt x="467" y="81"/>
                  </a:lnTo>
                  <a:lnTo>
                    <a:pt x="493" y="77"/>
                  </a:lnTo>
                  <a:lnTo>
                    <a:pt x="517" y="74"/>
                  </a:lnTo>
                  <a:lnTo>
                    <a:pt x="542" y="73"/>
                  </a:lnTo>
                  <a:lnTo>
                    <a:pt x="568" y="71"/>
                  </a:lnTo>
                  <a:lnTo>
                    <a:pt x="594" y="73"/>
                  </a:lnTo>
                  <a:lnTo>
                    <a:pt x="619" y="74"/>
                  </a:lnTo>
                  <a:lnTo>
                    <a:pt x="644" y="77"/>
                  </a:lnTo>
                  <a:lnTo>
                    <a:pt x="668" y="81"/>
                  </a:lnTo>
                  <a:lnTo>
                    <a:pt x="692" y="87"/>
                  </a:lnTo>
                  <a:lnTo>
                    <a:pt x="715" y="94"/>
                  </a:lnTo>
                  <a:lnTo>
                    <a:pt x="738" y="102"/>
                  </a:lnTo>
                  <a:lnTo>
                    <a:pt x="762" y="111"/>
                  </a:lnTo>
                  <a:lnTo>
                    <a:pt x="783" y="121"/>
                  </a:lnTo>
                  <a:lnTo>
                    <a:pt x="805" y="132"/>
                  </a:lnTo>
                  <a:lnTo>
                    <a:pt x="826" y="144"/>
                  </a:lnTo>
                  <a:lnTo>
                    <a:pt x="846" y="157"/>
                  </a:lnTo>
                  <a:lnTo>
                    <a:pt x="866" y="170"/>
                  </a:lnTo>
                  <a:lnTo>
                    <a:pt x="884" y="186"/>
                  </a:lnTo>
                  <a:lnTo>
                    <a:pt x="902" y="201"/>
                  </a:lnTo>
                  <a:lnTo>
                    <a:pt x="920" y="217"/>
                  </a:lnTo>
                  <a:lnTo>
                    <a:pt x="936" y="235"/>
                  </a:lnTo>
                  <a:lnTo>
                    <a:pt x="951" y="252"/>
                  </a:lnTo>
                  <a:lnTo>
                    <a:pt x="967" y="271"/>
                  </a:lnTo>
                  <a:lnTo>
                    <a:pt x="980" y="291"/>
                  </a:lnTo>
                  <a:lnTo>
                    <a:pt x="993" y="311"/>
                  </a:lnTo>
                  <a:lnTo>
                    <a:pt x="1005" y="331"/>
                  </a:lnTo>
                  <a:lnTo>
                    <a:pt x="1016" y="353"/>
                  </a:lnTo>
                  <a:lnTo>
                    <a:pt x="1026" y="375"/>
                  </a:lnTo>
                  <a:lnTo>
                    <a:pt x="1035" y="397"/>
                  </a:lnTo>
                  <a:lnTo>
                    <a:pt x="1042" y="420"/>
                  </a:lnTo>
                  <a:lnTo>
                    <a:pt x="1049" y="445"/>
                  </a:lnTo>
                  <a:lnTo>
                    <a:pt x="1054" y="469"/>
                  </a:lnTo>
                  <a:lnTo>
                    <a:pt x="1059" y="493"/>
                  </a:lnTo>
                  <a:lnTo>
                    <a:pt x="1062" y="518"/>
                  </a:lnTo>
                  <a:lnTo>
                    <a:pt x="1064" y="543"/>
                  </a:lnTo>
                  <a:lnTo>
                    <a:pt x="1065" y="569"/>
                  </a:lnTo>
                  <a:close/>
                </a:path>
              </a:pathLst>
            </a:custGeom>
            <a:solidFill>
              <a:srgbClr val="EEB9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2" name="Freeform 83"/>
            <p:cNvSpPr>
              <a:spLocks noEditPoints="1"/>
            </p:cNvSpPr>
            <p:nvPr/>
          </p:nvSpPr>
          <p:spPr bwMode="auto">
            <a:xfrm>
              <a:off x="2443" y="2092"/>
              <a:ext cx="213" cy="213"/>
            </a:xfrm>
            <a:custGeom>
              <a:avLst/>
              <a:gdLst>
                <a:gd name="T0" fmla="*/ 42 w 1066"/>
                <a:gd name="T1" fmla="*/ 17 h 1066"/>
                <a:gd name="T2" fmla="*/ 40 w 1066"/>
                <a:gd name="T3" fmla="*/ 12 h 1066"/>
                <a:gd name="T4" fmla="*/ 38 w 1066"/>
                <a:gd name="T5" fmla="*/ 8 h 1066"/>
                <a:gd name="T6" fmla="*/ 34 w 1066"/>
                <a:gd name="T7" fmla="*/ 4 h 1066"/>
                <a:gd name="T8" fmla="*/ 30 w 1066"/>
                <a:gd name="T9" fmla="*/ 2 h 1066"/>
                <a:gd name="T10" fmla="*/ 25 w 1066"/>
                <a:gd name="T11" fmla="*/ 0 h 1066"/>
                <a:gd name="T12" fmla="*/ 19 w 1066"/>
                <a:gd name="T13" fmla="*/ 0 h 1066"/>
                <a:gd name="T14" fmla="*/ 14 w 1066"/>
                <a:gd name="T15" fmla="*/ 1 h 1066"/>
                <a:gd name="T16" fmla="*/ 9 w 1066"/>
                <a:gd name="T17" fmla="*/ 4 h 1066"/>
                <a:gd name="T18" fmla="*/ 6 w 1066"/>
                <a:gd name="T19" fmla="*/ 7 h 1066"/>
                <a:gd name="T20" fmla="*/ 3 w 1066"/>
                <a:gd name="T21" fmla="*/ 11 h 1066"/>
                <a:gd name="T22" fmla="*/ 1 w 1066"/>
                <a:gd name="T23" fmla="*/ 16 h 1066"/>
                <a:gd name="T24" fmla="*/ 0 w 1066"/>
                <a:gd name="T25" fmla="*/ 21 h 1066"/>
                <a:gd name="T26" fmla="*/ 1 w 1066"/>
                <a:gd name="T27" fmla="*/ 27 h 1066"/>
                <a:gd name="T28" fmla="*/ 3 w 1066"/>
                <a:gd name="T29" fmla="*/ 31 h 1066"/>
                <a:gd name="T30" fmla="*/ 6 w 1066"/>
                <a:gd name="T31" fmla="*/ 36 h 1066"/>
                <a:gd name="T32" fmla="*/ 9 w 1066"/>
                <a:gd name="T33" fmla="*/ 39 h 1066"/>
                <a:gd name="T34" fmla="*/ 14 w 1066"/>
                <a:gd name="T35" fmla="*/ 41 h 1066"/>
                <a:gd name="T36" fmla="*/ 19 w 1066"/>
                <a:gd name="T37" fmla="*/ 42 h 1066"/>
                <a:gd name="T38" fmla="*/ 25 w 1066"/>
                <a:gd name="T39" fmla="*/ 42 h 1066"/>
                <a:gd name="T40" fmla="*/ 30 w 1066"/>
                <a:gd name="T41" fmla="*/ 41 h 1066"/>
                <a:gd name="T42" fmla="*/ 34 w 1066"/>
                <a:gd name="T43" fmla="*/ 38 h 1066"/>
                <a:gd name="T44" fmla="*/ 38 w 1066"/>
                <a:gd name="T45" fmla="*/ 35 h 1066"/>
                <a:gd name="T46" fmla="*/ 40 w 1066"/>
                <a:gd name="T47" fmla="*/ 31 h 1066"/>
                <a:gd name="T48" fmla="*/ 42 w 1066"/>
                <a:gd name="T49" fmla="*/ 26 h 1066"/>
                <a:gd name="T50" fmla="*/ 40 w 1066"/>
                <a:gd name="T51" fmla="*/ 21 h 1066"/>
                <a:gd name="T52" fmla="*/ 39 w 1066"/>
                <a:gd name="T53" fmla="*/ 26 h 1066"/>
                <a:gd name="T54" fmla="*/ 38 w 1066"/>
                <a:gd name="T55" fmla="*/ 30 h 1066"/>
                <a:gd name="T56" fmla="*/ 35 w 1066"/>
                <a:gd name="T57" fmla="*/ 34 h 1066"/>
                <a:gd name="T58" fmla="*/ 32 w 1066"/>
                <a:gd name="T59" fmla="*/ 37 h 1066"/>
                <a:gd name="T60" fmla="*/ 28 w 1066"/>
                <a:gd name="T61" fmla="*/ 39 h 1066"/>
                <a:gd name="T62" fmla="*/ 23 w 1066"/>
                <a:gd name="T63" fmla="*/ 40 h 1066"/>
                <a:gd name="T64" fmla="*/ 19 w 1066"/>
                <a:gd name="T65" fmla="*/ 40 h 1066"/>
                <a:gd name="T66" fmla="*/ 14 w 1066"/>
                <a:gd name="T67" fmla="*/ 38 h 1066"/>
                <a:gd name="T68" fmla="*/ 10 w 1066"/>
                <a:gd name="T69" fmla="*/ 36 h 1066"/>
                <a:gd name="T70" fmla="*/ 7 w 1066"/>
                <a:gd name="T71" fmla="*/ 33 h 1066"/>
                <a:gd name="T72" fmla="*/ 5 w 1066"/>
                <a:gd name="T73" fmla="*/ 29 h 1066"/>
                <a:gd name="T74" fmla="*/ 3 w 1066"/>
                <a:gd name="T75" fmla="*/ 25 h 1066"/>
                <a:gd name="T76" fmla="*/ 3 w 1066"/>
                <a:gd name="T77" fmla="*/ 20 h 1066"/>
                <a:gd name="T78" fmla="*/ 4 w 1066"/>
                <a:gd name="T79" fmla="*/ 16 h 1066"/>
                <a:gd name="T80" fmla="*/ 6 w 1066"/>
                <a:gd name="T81" fmla="*/ 12 h 1066"/>
                <a:gd name="T82" fmla="*/ 8 w 1066"/>
                <a:gd name="T83" fmla="*/ 8 h 1066"/>
                <a:gd name="T84" fmla="*/ 12 w 1066"/>
                <a:gd name="T85" fmla="*/ 5 h 1066"/>
                <a:gd name="T86" fmla="*/ 16 w 1066"/>
                <a:gd name="T87" fmla="*/ 4 h 1066"/>
                <a:gd name="T88" fmla="*/ 20 w 1066"/>
                <a:gd name="T89" fmla="*/ 3 h 1066"/>
                <a:gd name="T90" fmla="*/ 25 w 1066"/>
                <a:gd name="T91" fmla="*/ 3 h 1066"/>
                <a:gd name="T92" fmla="*/ 29 w 1066"/>
                <a:gd name="T93" fmla="*/ 5 h 1066"/>
                <a:gd name="T94" fmla="*/ 33 w 1066"/>
                <a:gd name="T95" fmla="*/ 7 h 1066"/>
                <a:gd name="T96" fmla="*/ 36 w 1066"/>
                <a:gd name="T97" fmla="*/ 10 h 1066"/>
                <a:gd name="T98" fmla="*/ 38 w 1066"/>
                <a:gd name="T99" fmla="*/ 14 h 1066"/>
                <a:gd name="T100" fmla="*/ 40 w 1066"/>
                <a:gd name="T101" fmla="*/ 18 h 10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66"/>
                <a:gd name="T154" fmla="*/ 0 h 1066"/>
                <a:gd name="T155" fmla="*/ 1066 w 1066"/>
                <a:gd name="T156" fmla="*/ 1066 h 10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66" h="1066">
                  <a:moveTo>
                    <a:pt x="1066" y="533"/>
                  </a:moveTo>
                  <a:lnTo>
                    <a:pt x="1064" y="505"/>
                  </a:lnTo>
                  <a:lnTo>
                    <a:pt x="1063" y="479"/>
                  </a:lnTo>
                  <a:lnTo>
                    <a:pt x="1059" y="451"/>
                  </a:lnTo>
                  <a:lnTo>
                    <a:pt x="1055" y="425"/>
                  </a:lnTo>
                  <a:lnTo>
                    <a:pt x="1049" y="400"/>
                  </a:lnTo>
                  <a:lnTo>
                    <a:pt x="1041" y="375"/>
                  </a:lnTo>
                  <a:lnTo>
                    <a:pt x="1034" y="349"/>
                  </a:lnTo>
                  <a:lnTo>
                    <a:pt x="1024" y="325"/>
                  </a:lnTo>
                  <a:lnTo>
                    <a:pt x="1013" y="302"/>
                  </a:lnTo>
                  <a:lnTo>
                    <a:pt x="1001" y="279"/>
                  </a:lnTo>
                  <a:lnTo>
                    <a:pt x="989" y="257"/>
                  </a:lnTo>
                  <a:lnTo>
                    <a:pt x="974" y="235"/>
                  </a:lnTo>
                  <a:lnTo>
                    <a:pt x="960" y="214"/>
                  </a:lnTo>
                  <a:lnTo>
                    <a:pt x="944" y="193"/>
                  </a:lnTo>
                  <a:lnTo>
                    <a:pt x="927" y="175"/>
                  </a:lnTo>
                  <a:lnTo>
                    <a:pt x="910" y="156"/>
                  </a:lnTo>
                  <a:lnTo>
                    <a:pt x="891" y="139"/>
                  </a:lnTo>
                  <a:lnTo>
                    <a:pt x="871" y="122"/>
                  </a:lnTo>
                  <a:lnTo>
                    <a:pt x="852" y="106"/>
                  </a:lnTo>
                  <a:lnTo>
                    <a:pt x="831" y="91"/>
                  </a:lnTo>
                  <a:lnTo>
                    <a:pt x="809" y="77"/>
                  </a:lnTo>
                  <a:lnTo>
                    <a:pt x="787" y="64"/>
                  </a:lnTo>
                  <a:lnTo>
                    <a:pt x="764" y="53"/>
                  </a:lnTo>
                  <a:lnTo>
                    <a:pt x="741" y="42"/>
                  </a:lnTo>
                  <a:lnTo>
                    <a:pt x="716" y="32"/>
                  </a:lnTo>
                  <a:lnTo>
                    <a:pt x="691" y="24"/>
                  </a:lnTo>
                  <a:lnTo>
                    <a:pt x="666" y="17"/>
                  </a:lnTo>
                  <a:lnTo>
                    <a:pt x="640" y="11"/>
                  </a:lnTo>
                  <a:lnTo>
                    <a:pt x="615" y="6"/>
                  </a:lnTo>
                  <a:lnTo>
                    <a:pt x="587" y="3"/>
                  </a:lnTo>
                  <a:lnTo>
                    <a:pt x="561" y="0"/>
                  </a:lnTo>
                  <a:lnTo>
                    <a:pt x="533" y="0"/>
                  </a:lnTo>
                  <a:lnTo>
                    <a:pt x="506" y="0"/>
                  </a:lnTo>
                  <a:lnTo>
                    <a:pt x="479" y="3"/>
                  </a:lnTo>
                  <a:lnTo>
                    <a:pt x="452" y="6"/>
                  </a:lnTo>
                  <a:lnTo>
                    <a:pt x="426" y="11"/>
                  </a:lnTo>
                  <a:lnTo>
                    <a:pt x="400" y="17"/>
                  </a:lnTo>
                  <a:lnTo>
                    <a:pt x="374" y="24"/>
                  </a:lnTo>
                  <a:lnTo>
                    <a:pt x="350" y="32"/>
                  </a:lnTo>
                  <a:lnTo>
                    <a:pt x="326" y="42"/>
                  </a:lnTo>
                  <a:lnTo>
                    <a:pt x="302" y="53"/>
                  </a:lnTo>
                  <a:lnTo>
                    <a:pt x="279" y="64"/>
                  </a:lnTo>
                  <a:lnTo>
                    <a:pt x="257" y="77"/>
                  </a:lnTo>
                  <a:lnTo>
                    <a:pt x="235" y="91"/>
                  </a:lnTo>
                  <a:lnTo>
                    <a:pt x="214" y="106"/>
                  </a:lnTo>
                  <a:lnTo>
                    <a:pt x="194" y="122"/>
                  </a:lnTo>
                  <a:lnTo>
                    <a:pt x="175" y="139"/>
                  </a:lnTo>
                  <a:lnTo>
                    <a:pt x="156" y="156"/>
                  </a:lnTo>
                  <a:lnTo>
                    <a:pt x="138" y="175"/>
                  </a:lnTo>
                  <a:lnTo>
                    <a:pt x="122" y="193"/>
                  </a:lnTo>
                  <a:lnTo>
                    <a:pt x="107" y="214"/>
                  </a:lnTo>
                  <a:lnTo>
                    <a:pt x="91" y="235"/>
                  </a:lnTo>
                  <a:lnTo>
                    <a:pt x="77" y="257"/>
                  </a:lnTo>
                  <a:lnTo>
                    <a:pt x="65" y="279"/>
                  </a:lnTo>
                  <a:lnTo>
                    <a:pt x="53" y="302"/>
                  </a:lnTo>
                  <a:lnTo>
                    <a:pt x="42" y="325"/>
                  </a:lnTo>
                  <a:lnTo>
                    <a:pt x="33" y="349"/>
                  </a:lnTo>
                  <a:lnTo>
                    <a:pt x="24" y="375"/>
                  </a:lnTo>
                  <a:lnTo>
                    <a:pt x="17" y="400"/>
                  </a:lnTo>
                  <a:lnTo>
                    <a:pt x="11" y="425"/>
                  </a:lnTo>
                  <a:lnTo>
                    <a:pt x="7" y="451"/>
                  </a:lnTo>
                  <a:lnTo>
                    <a:pt x="3" y="479"/>
                  </a:lnTo>
                  <a:lnTo>
                    <a:pt x="1" y="505"/>
                  </a:lnTo>
                  <a:lnTo>
                    <a:pt x="0" y="533"/>
                  </a:lnTo>
                  <a:lnTo>
                    <a:pt x="1" y="560"/>
                  </a:lnTo>
                  <a:lnTo>
                    <a:pt x="3" y="587"/>
                  </a:lnTo>
                  <a:lnTo>
                    <a:pt x="7" y="614"/>
                  </a:lnTo>
                  <a:lnTo>
                    <a:pt x="11" y="640"/>
                  </a:lnTo>
                  <a:lnTo>
                    <a:pt x="17" y="666"/>
                  </a:lnTo>
                  <a:lnTo>
                    <a:pt x="24" y="692"/>
                  </a:lnTo>
                  <a:lnTo>
                    <a:pt x="33" y="716"/>
                  </a:lnTo>
                  <a:lnTo>
                    <a:pt x="42" y="740"/>
                  </a:lnTo>
                  <a:lnTo>
                    <a:pt x="53" y="764"/>
                  </a:lnTo>
                  <a:lnTo>
                    <a:pt x="65" y="787"/>
                  </a:lnTo>
                  <a:lnTo>
                    <a:pt x="77" y="809"/>
                  </a:lnTo>
                  <a:lnTo>
                    <a:pt x="91" y="831"/>
                  </a:lnTo>
                  <a:lnTo>
                    <a:pt x="107" y="852"/>
                  </a:lnTo>
                  <a:lnTo>
                    <a:pt x="122" y="872"/>
                  </a:lnTo>
                  <a:lnTo>
                    <a:pt x="138" y="891"/>
                  </a:lnTo>
                  <a:lnTo>
                    <a:pt x="156" y="909"/>
                  </a:lnTo>
                  <a:lnTo>
                    <a:pt x="175" y="928"/>
                  </a:lnTo>
                  <a:lnTo>
                    <a:pt x="194" y="944"/>
                  </a:lnTo>
                  <a:lnTo>
                    <a:pt x="214" y="959"/>
                  </a:lnTo>
                  <a:lnTo>
                    <a:pt x="235" y="975"/>
                  </a:lnTo>
                  <a:lnTo>
                    <a:pt x="257" y="988"/>
                  </a:lnTo>
                  <a:lnTo>
                    <a:pt x="279" y="1001"/>
                  </a:lnTo>
                  <a:lnTo>
                    <a:pt x="302" y="1013"/>
                  </a:lnTo>
                  <a:lnTo>
                    <a:pt x="326" y="1023"/>
                  </a:lnTo>
                  <a:lnTo>
                    <a:pt x="350" y="1033"/>
                  </a:lnTo>
                  <a:lnTo>
                    <a:pt x="374" y="1042"/>
                  </a:lnTo>
                  <a:lnTo>
                    <a:pt x="400" y="1048"/>
                  </a:lnTo>
                  <a:lnTo>
                    <a:pt x="426" y="1055"/>
                  </a:lnTo>
                  <a:lnTo>
                    <a:pt x="452" y="1059"/>
                  </a:lnTo>
                  <a:lnTo>
                    <a:pt x="479" y="1063"/>
                  </a:lnTo>
                  <a:lnTo>
                    <a:pt x="506" y="1065"/>
                  </a:lnTo>
                  <a:lnTo>
                    <a:pt x="533" y="1066"/>
                  </a:lnTo>
                  <a:lnTo>
                    <a:pt x="561" y="1065"/>
                  </a:lnTo>
                  <a:lnTo>
                    <a:pt x="587" y="1063"/>
                  </a:lnTo>
                  <a:lnTo>
                    <a:pt x="615" y="1059"/>
                  </a:lnTo>
                  <a:lnTo>
                    <a:pt x="640" y="1055"/>
                  </a:lnTo>
                  <a:lnTo>
                    <a:pt x="666" y="1048"/>
                  </a:lnTo>
                  <a:lnTo>
                    <a:pt x="691" y="1042"/>
                  </a:lnTo>
                  <a:lnTo>
                    <a:pt x="716" y="1033"/>
                  </a:lnTo>
                  <a:lnTo>
                    <a:pt x="741" y="1023"/>
                  </a:lnTo>
                  <a:lnTo>
                    <a:pt x="764" y="1013"/>
                  </a:lnTo>
                  <a:lnTo>
                    <a:pt x="787" y="1001"/>
                  </a:lnTo>
                  <a:lnTo>
                    <a:pt x="809" y="988"/>
                  </a:lnTo>
                  <a:lnTo>
                    <a:pt x="831" y="975"/>
                  </a:lnTo>
                  <a:lnTo>
                    <a:pt x="852" y="959"/>
                  </a:lnTo>
                  <a:lnTo>
                    <a:pt x="871" y="944"/>
                  </a:lnTo>
                  <a:lnTo>
                    <a:pt x="891" y="928"/>
                  </a:lnTo>
                  <a:lnTo>
                    <a:pt x="910" y="909"/>
                  </a:lnTo>
                  <a:lnTo>
                    <a:pt x="927" y="891"/>
                  </a:lnTo>
                  <a:lnTo>
                    <a:pt x="944" y="872"/>
                  </a:lnTo>
                  <a:lnTo>
                    <a:pt x="960" y="852"/>
                  </a:lnTo>
                  <a:lnTo>
                    <a:pt x="974" y="831"/>
                  </a:lnTo>
                  <a:lnTo>
                    <a:pt x="989" y="809"/>
                  </a:lnTo>
                  <a:lnTo>
                    <a:pt x="1001" y="787"/>
                  </a:lnTo>
                  <a:lnTo>
                    <a:pt x="1013" y="764"/>
                  </a:lnTo>
                  <a:lnTo>
                    <a:pt x="1024" y="740"/>
                  </a:lnTo>
                  <a:lnTo>
                    <a:pt x="1034" y="716"/>
                  </a:lnTo>
                  <a:lnTo>
                    <a:pt x="1041" y="692"/>
                  </a:lnTo>
                  <a:lnTo>
                    <a:pt x="1049" y="666"/>
                  </a:lnTo>
                  <a:lnTo>
                    <a:pt x="1055" y="640"/>
                  </a:lnTo>
                  <a:lnTo>
                    <a:pt x="1059" y="614"/>
                  </a:lnTo>
                  <a:lnTo>
                    <a:pt x="1063" y="587"/>
                  </a:lnTo>
                  <a:lnTo>
                    <a:pt x="1064" y="560"/>
                  </a:lnTo>
                  <a:lnTo>
                    <a:pt x="1066" y="533"/>
                  </a:lnTo>
                  <a:close/>
                  <a:moveTo>
                    <a:pt x="994" y="533"/>
                  </a:moveTo>
                  <a:lnTo>
                    <a:pt x="994" y="557"/>
                  </a:lnTo>
                  <a:lnTo>
                    <a:pt x="992" y="580"/>
                  </a:lnTo>
                  <a:lnTo>
                    <a:pt x="989" y="603"/>
                  </a:lnTo>
                  <a:lnTo>
                    <a:pt x="985" y="626"/>
                  </a:lnTo>
                  <a:lnTo>
                    <a:pt x="980" y="648"/>
                  </a:lnTo>
                  <a:lnTo>
                    <a:pt x="973" y="670"/>
                  </a:lnTo>
                  <a:lnTo>
                    <a:pt x="967" y="692"/>
                  </a:lnTo>
                  <a:lnTo>
                    <a:pt x="958" y="713"/>
                  </a:lnTo>
                  <a:lnTo>
                    <a:pt x="949" y="733"/>
                  </a:lnTo>
                  <a:lnTo>
                    <a:pt x="939" y="753"/>
                  </a:lnTo>
                  <a:lnTo>
                    <a:pt x="927" y="772"/>
                  </a:lnTo>
                  <a:lnTo>
                    <a:pt x="915" y="790"/>
                  </a:lnTo>
                  <a:lnTo>
                    <a:pt x="903" y="809"/>
                  </a:lnTo>
                  <a:lnTo>
                    <a:pt x="889" y="827"/>
                  </a:lnTo>
                  <a:lnTo>
                    <a:pt x="875" y="843"/>
                  </a:lnTo>
                  <a:lnTo>
                    <a:pt x="859" y="860"/>
                  </a:lnTo>
                  <a:lnTo>
                    <a:pt x="843" y="875"/>
                  </a:lnTo>
                  <a:lnTo>
                    <a:pt x="826" y="889"/>
                  </a:lnTo>
                  <a:lnTo>
                    <a:pt x="809" y="902"/>
                  </a:lnTo>
                  <a:lnTo>
                    <a:pt x="791" y="916"/>
                  </a:lnTo>
                  <a:lnTo>
                    <a:pt x="773" y="928"/>
                  </a:lnTo>
                  <a:lnTo>
                    <a:pt x="753" y="939"/>
                  </a:lnTo>
                  <a:lnTo>
                    <a:pt x="733" y="948"/>
                  </a:lnTo>
                  <a:lnTo>
                    <a:pt x="712" y="958"/>
                  </a:lnTo>
                  <a:lnTo>
                    <a:pt x="691" y="966"/>
                  </a:lnTo>
                  <a:lnTo>
                    <a:pt x="671" y="974"/>
                  </a:lnTo>
                  <a:lnTo>
                    <a:pt x="649" y="980"/>
                  </a:lnTo>
                  <a:lnTo>
                    <a:pt x="626" y="985"/>
                  </a:lnTo>
                  <a:lnTo>
                    <a:pt x="604" y="989"/>
                  </a:lnTo>
                  <a:lnTo>
                    <a:pt x="581" y="992"/>
                  </a:lnTo>
                  <a:lnTo>
                    <a:pt x="556" y="993"/>
                  </a:lnTo>
                  <a:lnTo>
                    <a:pt x="533" y="995"/>
                  </a:lnTo>
                  <a:lnTo>
                    <a:pt x="509" y="993"/>
                  </a:lnTo>
                  <a:lnTo>
                    <a:pt x="486" y="992"/>
                  </a:lnTo>
                  <a:lnTo>
                    <a:pt x="463" y="989"/>
                  </a:lnTo>
                  <a:lnTo>
                    <a:pt x="440" y="985"/>
                  </a:lnTo>
                  <a:lnTo>
                    <a:pt x="417" y="980"/>
                  </a:lnTo>
                  <a:lnTo>
                    <a:pt x="396" y="974"/>
                  </a:lnTo>
                  <a:lnTo>
                    <a:pt x="374" y="966"/>
                  </a:lnTo>
                  <a:lnTo>
                    <a:pt x="353" y="958"/>
                  </a:lnTo>
                  <a:lnTo>
                    <a:pt x="333" y="948"/>
                  </a:lnTo>
                  <a:lnTo>
                    <a:pt x="313" y="939"/>
                  </a:lnTo>
                  <a:lnTo>
                    <a:pt x="293" y="928"/>
                  </a:lnTo>
                  <a:lnTo>
                    <a:pt x="274" y="916"/>
                  </a:lnTo>
                  <a:lnTo>
                    <a:pt x="257" y="902"/>
                  </a:lnTo>
                  <a:lnTo>
                    <a:pt x="239" y="889"/>
                  </a:lnTo>
                  <a:lnTo>
                    <a:pt x="223" y="875"/>
                  </a:lnTo>
                  <a:lnTo>
                    <a:pt x="206" y="860"/>
                  </a:lnTo>
                  <a:lnTo>
                    <a:pt x="191" y="843"/>
                  </a:lnTo>
                  <a:lnTo>
                    <a:pt x="177" y="827"/>
                  </a:lnTo>
                  <a:lnTo>
                    <a:pt x="163" y="809"/>
                  </a:lnTo>
                  <a:lnTo>
                    <a:pt x="151" y="790"/>
                  </a:lnTo>
                  <a:lnTo>
                    <a:pt x="138" y="772"/>
                  </a:lnTo>
                  <a:lnTo>
                    <a:pt x="127" y="753"/>
                  </a:lnTo>
                  <a:lnTo>
                    <a:pt x="116" y="733"/>
                  </a:lnTo>
                  <a:lnTo>
                    <a:pt x="108" y="713"/>
                  </a:lnTo>
                  <a:lnTo>
                    <a:pt x="99" y="692"/>
                  </a:lnTo>
                  <a:lnTo>
                    <a:pt x="92" y="670"/>
                  </a:lnTo>
                  <a:lnTo>
                    <a:pt x="86" y="648"/>
                  </a:lnTo>
                  <a:lnTo>
                    <a:pt x="80" y="626"/>
                  </a:lnTo>
                  <a:lnTo>
                    <a:pt x="77" y="603"/>
                  </a:lnTo>
                  <a:lnTo>
                    <a:pt x="74" y="580"/>
                  </a:lnTo>
                  <a:lnTo>
                    <a:pt x="72" y="557"/>
                  </a:lnTo>
                  <a:lnTo>
                    <a:pt x="72" y="533"/>
                  </a:lnTo>
                  <a:lnTo>
                    <a:pt x="72" y="509"/>
                  </a:lnTo>
                  <a:lnTo>
                    <a:pt x="74" y="485"/>
                  </a:lnTo>
                  <a:lnTo>
                    <a:pt x="77" y="462"/>
                  </a:lnTo>
                  <a:lnTo>
                    <a:pt x="80" y="439"/>
                  </a:lnTo>
                  <a:lnTo>
                    <a:pt x="86" y="417"/>
                  </a:lnTo>
                  <a:lnTo>
                    <a:pt x="92" y="395"/>
                  </a:lnTo>
                  <a:lnTo>
                    <a:pt x="99" y="375"/>
                  </a:lnTo>
                  <a:lnTo>
                    <a:pt x="108" y="353"/>
                  </a:lnTo>
                  <a:lnTo>
                    <a:pt x="116" y="333"/>
                  </a:lnTo>
                  <a:lnTo>
                    <a:pt x="127" y="313"/>
                  </a:lnTo>
                  <a:lnTo>
                    <a:pt x="138" y="293"/>
                  </a:lnTo>
                  <a:lnTo>
                    <a:pt x="151" y="275"/>
                  </a:lnTo>
                  <a:lnTo>
                    <a:pt x="163" y="257"/>
                  </a:lnTo>
                  <a:lnTo>
                    <a:pt x="177" y="240"/>
                  </a:lnTo>
                  <a:lnTo>
                    <a:pt x="191" y="222"/>
                  </a:lnTo>
                  <a:lnTo>
                    <a:pt x="206" y="207"/>
                  </a:lnTo>
                  <a:lnTo>
                    <a:pt x="223" y="191"/>
                  </a:lnTo>
                  <a:lnTo>
                    <a:pt x="239" y="177"/>
                  </a:lnTo>
                  <a:lnTo>
                    <a:pt x="257" y="163"/>
                  </a:lnTo>
                  <a:lnTo>
                    <a:pt x="274" y="150"/>
                  </a:lnTo>
                  <a:lnTo>
                    <a:pt x="293" y="137"/>
                  </a:lnTo>
                  <a:lnTo>
                    <a:pt x="313" y="127"/>
                  </a:lnTo>
                  <a:lnTo>
                    <a:pt x="333" y="117"/>
                  </a:lnTo>
                  <a:lnTo>
                    <a:pt x="353" y="108"/>
                  </a:lnTo>
                  <a:lnTo>
                    <a:pt x="374" y="99"/>
                  </a:lnTo>
                  <a:lnTo>
                    <a:pt x="396" y="91"/>
                  </a:lnTo>
                  <a:lnTo>
                    <a:pt x="417" y="86"/>
                  </a:lnTo>
                  <a:lnTo>
                    <a:pt x="440" y="80"/>
                  </a:lnTo>
                  <a:lnTo>
                    <a:pt x="463" y="76"/>
                  </a:lnTo>
                  <a:lnTo>
                    <a:pt x="486" y="74"/>
                  </a:lnTo>
                  <a:lnTo>
                    <a:pt x="509" y="72"/>
                  </a:lnTo>
                  <a:lnTo>
                    <a:pt x="533" y="71"/>
                  </a:lnTo>
                  <a:lnTo>
                    <a:pt x="556" y="72"/>
                  </a:lnTo>
                  <a:lnTo>
                    <a:pt x="581" y="74"/>
                  </a:lnTo>
                  <a:lnTo>
                    <a:pt x="604" y="76"/>
                  </a:lnTo>
                  <a:lnTo>
                    <a:pt x="626" y="80"/>
                  </a:lnTo>
                  <a:lnTo>
                    <a:pt x="649" y="86"/>
                  </a:lnTo>
                  <a:lnTo>
                    <a:pt x="671" y="91"/>
                  </a:lnTo>
                  <a:lnTo>
                    <a:pt x="691" y="99"/>
                  </a:lnTo>
                  <a:lnTo>
                    <a:pt x="712" y="108"/>
                  </a:lnTo>
                  <a:lnTo>
                    <a:pt x="733" y="117"/>
                  </a:lnTo>
                  <a:lnTo>
                    <a:pt x="753" y="127"/>
                  </a:lnTo>
                  <a:lnTo>
                    <a:pt x="773" y="137"/>
                  </a:lnTo>
                  <a:lnTo>
                    <a:pt x="791" y="150"/>
                  </a:lnTo>
                  <a:lnTo>
                    <a:pt x="809" y="163"/>
                  </a:lnTo>
                  <a:lnTo>
                    <a:pt x="826" y="177"/>
                  </a:lnTo>
                  <a:lnTo>
                    <a:pt x="843" y="191"/>
                  </a:lnTo>
                  <a:lnTo>
                    <a:pt x="859" y="207"/>
                  </a:lnTo>
                  <a:lnTo>
                    <a:pt x="875" y="222"/>
                  </a:lnTo>
                  <a:lnTo>
                    <a:pt x="889" y="240"/>
                  </a:lnTo>
                  <a:lnTo>
                    <a:pt x="903" y="257"/>
                  </a:lnTo>
                  <a:lnTo>
                    <a:pt x="915" y="275"/>
                  </a:lnTo>
                  <a:lnTo>
                    <a:pt x="927" y="293"/>
                  </a:lnTo>
                  <a:lnTo>
                    <a:pt x="939" y="313"/>
                  </a:lnTo>
                  <a:lnTo>
                    <a:pt x="949" y="333"/>
                  </a:lnTo>
                  <a:lnTo>
                    <a:pt x="958" y="353"/>
                  </a:lnTo>
                  <a:lnTo>
                    <a:pt x="967" y="375"/>
                  </a:lnTo>
                  <a:lnTo>
                    <a:pt x="973" y="395"/>
                  </a:lnTo>
                  <a:lnTo>
                    <a:pt x="980" y="417"/>
                  </a:lnTo>
                  <a:lnTo>
                    <a:pt x="985" y="439"/>
                  </a:lnTo>
                  <a:lnTo>
                    <a:pt x="989" y="462"/>
                  </a:lnTo>
                  <a:lnTo>
                    <a:pt x="992" y="485"/>
                  </a:lnTo>
                  <a:lnTo>
                    <a:pt x="994" y="509"/>
                  </a:lnTo>
                  <a:lnTo>
                    <a:pt x="994" y="533"/>
                  </a:lnTo>
                  <a:close/>
                </a:path>
              </a:pathLst>
            </a:custGeom>
            <a:solidFill>
              <a:srgbClr val="EFB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3" name="Freeform 84"/>
            <p:cNvSpPr>
              <a:spLocks noEditPoints="1"/>
            </p:cNvSpPr>
            <p:nvPr/>
          </p:nvSpPr>
          <p:spPr bwMode="auto">
            <a:xfrm>
              <a:off x="2450" y="2099"/>
              <a:ext cx="199" cy="199"/>
            </a:xfrm>
            <a:custGeom>
              <a:avLst/>
              <a:gdLst>
                <a:gd name="T0" fmla="*/ 39 w 994"/>
                <a:gd name="T1" fmla="*/ 16 h 995"/>
                <a:gd name="T2" fmla="*/ 38 w 994"/>
                <a:gd name="T3" fmla="*/ 11 h 995"/>
                <a:gd name="T4" fmla="*/ 35 w 994"/>
                <a:gd name="T5" fmla="*/ 7 h 995"/>
                <a:gd name="T6" fmla="*/ 32 w 994"/>
                <a:gd name="T7" fmla="*/ 4 h 995"/>
                <a:gd name="T8" fmla="*/ 28 w 994"/>
                <a:gd name="T9" fmla="*/ 2 h 995"/>
                <a:gd name="T10" fmla="*/ 23 w 994"/>
                <a:gd name="T11" fmla="*/ 0 h 995"/>
                <a:gd name="T12" fmla="*/ 18 w 994"/>
                <a:gd name="T13" fmla="*/ 0 h 995"/>
                <a:gd name="T14" fmla="*/ 13 w 994"/>
                <a:gd name="T15" fmla="*/ 1 h 995"/>
                <a:gd name="T16" fmla="*/ 9 w 994"/>
                <a:gd name="T17" fmla="*/ 3 h 995"/>
                <a:gd name="T18" fmla="*/ 5 w 994"/>
                <a:gd name="T19" fmla="*/ 7 h 995"/>
                <a:gd name="T20" fmla="*/ 2 w 994"/>
                <a:gd name="T21" fmla="*/ 10 h 995"/>
                <a:gd name="T22" fmla="*/ 1 w 994"/>
                <a:gd name="T23" fmla="*/ 15 h 995"/>
                <a:gd name="T24" fmla="*/ 0 w 994"/>
                <a:gd name="T25" fmla="*/ 20 h 995"/>
                <a:gd name="T26" fmla="*/ 1 w 994"/>
                <a:gd name="T27" fmla="*/ 25 h 995"/>
                <a:gd name="T28" fmla="*/ 2 w 994"/>
                <a:gd name="T29" fmla="*/ 29 h 995"/>
                <a:gd name="T30" fmla="*/ 5 w 994"/>
                <a:gd name="T31" fmla="*/ 33 h 995"/>
                <a:gd name="T32" fmla="*/ 9 w 994"/>
                <a:gd name="T33" fmla="*/ 36 h 995"/>
                <a:gd name="T34" fmla="*/ 13 w 994"/>
                <a:gd name="T35" fmla="*/ 39 h 995"/>
                <a:gd name="T36" fmla="*/ 18 w 994"/>
                <a:gd name="T37" fmla="*/ 40 h 995"/>
                <a:gd name="T38" fmla="*/ 23 w 994"/>
                <a:gd name="T39" fmla="*/ 40 h 995"/>
                <a:gd name="T40" fmla="*/ 28 w 994"/>
                <a:gd name="T41" fmla="*/ 38 h 995"/>
                <a:gd name="T42" fmla="*/ 32 w 994"/>
                <a:gd name="T43" fmla="*/ 36 h 995"/>
                <a:gd name="T44" fmla="*/ 35 w 994"/>
                <a:gd name="T45" fmla="*/ 33 h 995"/>
                <a:gd name="T46" fmla="*/ 38 w 994"/>
                <a:gd name="T47" fmla="*/ 29 h 995"/>
                <a:gd name="T48" fmla="*/ 39 w 994"/>
                <a:gd name="T49" fmla="*/ 24 h 995"/>
                <a:gd name="T50" fmla="*/ 37 w 994"/>
                <a:gd name="T51" fmla="*/ 20 h 995"/>
                <a:gd name="T52" fmla="*/ 36 w 994"/>
                <a:gd name="T53" fmla="*/ 24 h 995"/>
                <a:gd name="T54" fmla="*/ 35 w 994"/>
                <a:gd name="T55" fmla="*/ 28 h 995"/>
                <a:gd name="T56" fmla="*/ 33 w 994"/>
                <a:gd name="T57" fmla="*/ 31 h 995"/>
                <a:gd name="T58" fmla="*/ 29 w 994"/>
                <a:gd name="T59" fmla="*/ 34 h 995"/>
                <a:gd name="T60" fmla="*/ 26 w 994"/>
                <a:gd name="T61" fmla="*/ 36 h 995"/>
                <a:gd name="T62" fmla="*/ 22 w 994"/>
                <a:gd name="T63" fmla="*/ 37 h 995"/>
                <a:gd name="T64" fmla="*/ 17 w 994"/>
                <a:gd name="T65" fmla="*/ 37 h 995"/>
                <a:gd name="T66" fmla="*/ 13 w 994"/>
                <a:gd name="T67" fmla="*/ 36 h 995"/>
                <a:gd name="T68" fmla="*/ 10 w 994"/>
                <a:gd name="T69" fmla="*/ 34 h 995"/>
                <a:gd name="T70" fmla="*/ 7 w 994"/>
                <a:gd name="T71" fmla="*/ 31 h 995"/>
                <a:gd name="T72" fmla="*/ 5 w 994"/>
                <a:gd name="T73" fmla="*/ 27 h 995"/>
                <a:gd name="T74" fmla="*/ 3 w 994"/>
                <a:gd name="T75" fmla="*/ 23 h 995"/>
                <a:gd name="T76" fmla="*/ 3 w 994"/>
                <a:gd name="T77" fmla="*/ 19 h 995"/>
                <a:gd name="T78" fmla="*/ 4 w 994"/>
                <a:gd name="T79" fmla="*/ 15 h 995"/>
                <a:gd name="T80" fmla="*/ 5 w 994"/>
                <a:gd name="T81" fmla="*/ 11 h 995"/>
                <a:gd name="T82" fmla="*/ 8 w 994"/>
                <a:gd name="T83" fmla="*/ 8 h 995"/>
                <a:gd name="T84" fmla="*/ 11 w 994"/>
                <a:gd name="T85" fmla="*/ 5 h 995"/>
                <a:gd name="T86" fmla="*/ 15 w 994"/>
                <a:gd name="T87" fmla="*/ 4 h 995"/>
                <a:gd name="T88" fmla="*/ 19 w 994"/>
                <a:gd name="T89" fmla="*/ 3 h 995"/>
                <a:gd name="T90" fmla="*/ 23 w 994"/>
                <a:gd name="T91" fmla="*/ 3 h 995"/>
                <a:gd name="T92" fmla="*/ 27 w 994"/>
                <a:gd name="T93" fmla="*/ 5 h 995"/>
                <a:gd name="T94" fmla="*/ 31 w 994"/>
                <a:gd name="T95" fmla="*/ 7 h 995"/>
                <a:gd name="T96" fmla="*/ 34 w 994"/>
                <a:gd name="T97" fmla="*/ 10 h 995"/>
                <a:gd name="T98" fmla="*/ 36 w 994"/>
                <a:gd name="T99" fmla="*/ 13 h 995"/>
                <a:gd name="T100" fmla="*/ 37 w 994"/>
                <a:gd name="T101" fmla="*/ 17 h 99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94"/>
                <a:gd name="T154" fmla="*/ 0 h 995"/>
                <a:gd name="T155" fmla="*/ 994 w 994"/>
                <a:gd name="T156" fmla="*/ 995 h 99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94" h="995">
                  <a:moveTo>
                    <a:pt x="994" y="498"/>
                  </a:moveTo>
                  <a:lnTo>
                    <a:pt x="993" y="472"/>
                  </a:lnTo>
                  <a:lnTo>
                    <a:pt x="991" y="447"/>
                  </a:lnTo>
                  <a:lnTo>
                    <a:pt x="988" y="422"/>
                  </a:lnTo>
                  <a:lnTo>
                    <a:pt x="983" y="398"/>
                  </a:lnTo>
                  <a:lnTo>
                    <a:pt x="978" y="374"/>
                  </a:lnTo>
                  <a:lnTo>
                    <a:pt x="971" y="349"/>
                  </a:lnTo>
                  <a:lnTo>
                    <a:pt x="964" y="326"/>
                  </a:lnTo>
                  <a:lnTo>
                    <a:pt x="955" y="304"/>
                  </a:lnTo>
                  <a:lnTo>
                    <a:pt x="945" y="282"/>
                  </a:lnTo>
                  <a:lnTo>
                    <a:pt x="934" y="260"/>
                  </a:lnTo>
                  <a:lnTo>
                    <a:pt x="922" y="240"/>
                  </a:lnTo>
                  <a:lnTo>
                    <a:pt x="909" y="220"/>
                  </a:lnTo>
                  <a:lnTo>
                    <a:pt x="896" y="200"/>
                  </a:lnTo>
                  <a:lnTo>
                    <a:pt x="880" y="181"/>
                  </a:lnTo>
                  <a:lnTo>
                    <a:pt x="865" y="164"/>
                  </a:lnTo>
                  <a:lnTo>
                    <a:pt x="849" y="146"/>
                  </a:lnTo>
                  <a:lnTo>
                    <a:pt x="831" y="130"/>
                  </a:lnTo>
                  <a:lnTo>
                    <a:pt x="813" y="115"/>
                  </a:lnTo>
                  <a:lnTo>
                    <a:pt x="795" y="99"/>
                  </a:lnTo>
                  <a:lnTo>
                    <a:pt x="775" y="86"/>
                  </a:lnTo>
                  <a:lnTo>
                    <a:pt x="755" y="73"/>
                  </a:lnTo>
                  <a:lnTo>
                    <a:pt x="734" y="61"/>
                  </a:lnTo>
                  <a:lnTo>
                    <a:pt x="712" y="50"/>
                  </a:lnTo>
                  <a:lnTo>
                    <a:pt x="691" y="40"/>
                  </a:lnTo>
                  <a:lnTo>
                    <a:pt x="667" y="31"/>
                  </a:lnTo>
                  <a:lnTo>
                    <a:pt x="644" y="23"/>
                  </a:lnTo>
                  <a:lnTo>
                    <a:pt x="621" y="16"/>
                  </a:lnTo>
                  <a:lnTo>
                    <a:pt x="597" y="10"/>
                  </a:lnTo>
                  <a:lnTo>
                    <a:pt x="573" y="6"/>
                  </a:lnTo>
                  <a:lnTo>
                    <a:pt x="548" y="3"/>
                  </a:lnTo>
                  <a:lnTo>
                    <a:pt x="523" y="2"/>
                  </a:lnTo>
                  <a:lnTo>
                    <a:pt x="497" y="0"/>
                  </a:lnTo>
                  <a:lnTo>
                    <a:pt x="471" y="2"/>
                  </a:lnTo>
                  <a:lnTo>
                    <a:pt x="446" y="3"/>
                  </a:lnTo>
                  <a:lnTo>
                    <a:pt x="422" y="6"/>
                  </a:lnTo>
                  <a:lnTo>
                    <a:pt x="396" y="10"/>
                  </a:lnTo>
                  <a:lnTo>
                    <a:pt x="372" y="16"/>
                  </a:lnTo>
                  <a:lnTo>
                    <a:pt x="349" y="23"/>
                  </a:lnTo>
                  <a:lnTo>
                    <a:pt x="326" y="31"/>
                  </a:lnTo>
                  <a:lnTo>
                    <a:pt x="303" y="40"/>
                  </a:lnTo>
                  <a:lnTo>
                    <a:pt x="281" y="50"/>
                  </a:lnTo>
                  <a:lnTo>
                    <a:pt x="260" y="61"/>
                  </a:lnTo>
                  <a:lnTo>
                    <a:pt x="240" y="73"/>
                  </a:lnTo>
                  <a:lnTo>
                    <a:pt x="219" y="86"/>
                  </a:lnTo>
                  <a:lnTo>
                    <a:pt x="200" y="99"/>
                  </a:lnTo>
                  <a:lnTo>
                    <a:pt x="180" y="115"/>
                  </a:lnTo>
                  <a:lnTo>
                    <a:pt x="163" y="130"/>
                  </a:lnTo>
                  <a:lnTo>
                    <a:pt x="145" y="146"/>
                  </a:lnTo>
                  <a:lnTo>
                    <a:pt x="129" y="164"/>
                  </a:lnTo>
                  <a:lnTo>
                    <a:pt x="113" y="181"/>
                  </a:lnTo>
                  <a:lnTo>
                    <a:pt x="99" y="200"/>
                  </a:lnTo>
                  <a:lnTo>
                    <a:pt x="85" y="220"/>
                  </a:lnTo>
                  <a:lnTo>
                    <a:pt x="72" y="240"/>
                  </a:lnTo>
                  <a:lnTo>
                    <a:pt x="60" y="260"/>
                  </a:lnTo>
                  <a:lnTo>
                    <a:pt x="49" y="282"/>
                  </a:lnTo>
                  <a:lnTo>
                    <a:pt x="39" y="304"/>
                  </a:lnTo>
                  <a:lnTo>
                    <a:pt x="30" y="326"/>
                  </a:lnTo>
                  <a:lnTo>
                    <a:pt x="22" y="349"/>
                  </a:lnTo>
                  <a:lnTo>
                    <a:pt x="16" y="374"/>
                  </a:lnTo>
                  <a:lnTo>
                    <a:pt x="10" y="398"/>
                  </a:lnTo>
                  <a:lnTo>
                    <a:pt x="6" y="422"/>
                  </a:lnTo>
                  <a:lnTo>
                    <a:pt x="3" y="447"/>
                  </a:lnTo>
                  <a:lnTo>
                    <a:pt x="0" y="472"/>
                  </a:lnTo>
                  <a:lnTo>
                    <a:pt x="0" y="498"/>
                  </a:lnTo>
                  <a:lnTo>
                    <a:pt x="0" y="524"/>
                  </a:lnTo>
                  <a:lnTo>
                    <a:pt x="3" y="549"/>
                  </a:lnTo>
                  <a:lnTo>
                    <a:pt x="6" y="573"/>
                  </a:lnTo>
                  <a:lnTo>
                    <a:pt x="10" y="598"/>
                  </a:lnTo>
                  <a:lnTo>
                    <a:pt x="16" y="622"/>
                  </a:lnTo>
                  <a:lnTo>
                    <a:pt x="22" y="646"/>
                  </a:lnTo>
                  <a:lnTo>
                    <a:pt x="30" y="669"/>
                  </a:lnTo>
                  <a:lnTo>
                    <a:pt x="39" y="692"/>
                  </a:lnTo>
                  <a:lnTo>
                    <a:pt x="49" y="714"/>
                  </a:lnTo>
                  <a:lnTo>
                    <a:pt x="60" y="735"/>
                  </a:lnTo>
                  <a:lnTo>
                    <a:pt x="72" y="755"/>
                  </a:lnTo>
                  <a:lnTo>
                    <a:pt x="85" y="776"/>
                  </a:lnTo>
                  <a:lnTo>
                    <a:pt x="99" y="795"/>
                  </a:lnTo>
                  <a:lnTo>
                    <a:pt x="113" y="814"/>
                  </a:lnTo>
                  <a:lnTo>
                    <a:pt x="129" y="832"/>
                  </a:lnTo>
                  <a:lnTo>
                    <a:pt x="145" y="850"/>
                  </a:lnTo>
                  <a:lnTo>
                    <a:pt x="163" y="866"/>
                  </a:lnTo>
                  <a:lnTo>
                    <a:pt x="180" y="882"/>
                  </a:lnTo>
                  <a:lnTo>
                    <a:pt x="200" y="896"/>
                  </a:lnTo>
                  <a:lnTo>
                    <a:pt x="219" y="910"/>
                  </a:lnTo>
                  <a:lnTo>
                    <a:pt x="240" y="923"/>
                  </a:lnTo>
                  <a:lnTo>
                    <a:pt x="260" y="935"/>
                  </a:lnTo>
                  <a:lnTo>
                    <a:pt x="281" y="946"/>
                  </a:lnTo>
                  <a:lnTo>
                    <a:pt x="303" y="956"/>
                  </a:lnTo>
                  <a:lnTo>
                    <a:pt x="326" y="965"/>
                  </a:lnTo>
                  <a:lnTo>
                    <a:pt x="349" y="973"/>
                  </a:lnTo>
                  <a:lnTo>
                    <a:pt x="372" y="979"/>
                  </a:lnTo>
                  <a:lnTo>
                    <a:pt x="396" y="985"/>
                  </a:lnTo>
                  <a:lnTo>
                    <a:pt x="422" y="989"/>
                  </a:lnTo>
                  <a:lnTo>
                    <a:pt x="446" y="992"/>
                  </a:lnTo>
                  <a:lnTo>
                    <a:pt x="471" y="995"/>
                  </a:lnTo>
                  <a:lnTo>
                    <a:pt x="497" y="995"/>
                  </a:lnTo>
                  <a:lnTo>
                    <a:pt x="523" y="995"/>
                  </a:lnTo>
                  <a:lnTo>
                    <a:pt x="548" y="992"/>
                  </a:lnTo>
                  <a:lnTo>
                    <a:pt x="573" y="989"/>
                  </a:lnTo>
                  <a:lnTo>
                    <a:pt x="597" y="985"/>
                  </a:lnTo>
                  <a:lnTo>
                    <a:pt x="621" y="979"/>
                  </a:lnTo>
                  <a:lnTo>
                    <a:pt x="644" y="973"/>
                  </a:lnTo>
                  <a:lnTo>
                    <a:pt x="667" y="965"/>
                  </a:lnTo>
                  <a:lnTo>
                    <a:pt x="691" y="956"/>
                  </a:lnTo>
                  <a:lnTo>
                    <a:pt x="712" y="946"/>
                  </a:lnTo>
                  <a:lnTo>
                    <a:pt x="734" y="935"/>
                  </a:lnTo>
                  <a:lnTo>
                    <a:pt x="755" y="923"/>
                  </a:lnTo>
                  <a:lnTo>
                    <a:pt x="775" y="910"/>
                  </a:lnTo>
                  <a:lnTo>
                    <a:pt x="795" y="896"/>
                  </a:lnTo>
                  <a:lnTo>
                    <a:pt x="813" y="882"/>
                  </a:lnTo>
                  <a:lnTo>
                    <a:pt x="831" y="866"/>
                  </a:lnTo>
                  <a:lnTo>
                    <a:pt x="849" y="850"/>
                  </a:lnTo>
                  <a:lnTo>
                    <a:pt x="865" y="832"/>
                  </a:lnTo>
                  <a:lnTo>
                    <a:pt x="880" y="814"/>
                  </a:lnTo>
                  <a:lnTo>
                    <a:pt x="896" y="795"/>
                  </a:lnTo>
                  <a:lnTo>
                    <a:pt x="909" y="776"/>
                  </a:lnTo>
                  <a:lnTo>
                    <a:pt x="922" y="755"/>
                  </a:lnTo>
                  <a:lnTo>
                    <a:pt x="934" y="735"/>
                  </a:lnTo>
                  <a:lnTo>
                    <a:pt x="945" y="714"/>
                  </a:lnTo>
                  <a:lnTo>
                    <a:pt x="955" y="692"/>
                  </a:lnTo>
                  <a:lnTo>
                    <a:pt x="964" y="669"/>
                  </a:lnTo>
                  <a:lnTo>
                    <a:pt x="971" y="646"/>
                  </a:lnTo>
                  <a:lnTo>
                    <a:pt x="978" y="622"/>
                  </a:lnTo>
                  <a:lnTo>
                    <a:pt x="983" y="598"/>
                  </a:lnTo>
                  <a:lnTo>
                    <a:pt x="988" y="573"/>
                  </a:lnTo>
                  <a:lnTo>
                    <a:pt x="991" y="549"/>
                  </a:lnTo>
                  <a:lnTo>
                    <a:pt x="993" y="524"/>
                  </a:lnTo>
                  <a:lnTo>
                    <a:pt x="994" y="498"/>
                  </a:lnTo>
                  <a:close/>
                  <a:moveTo>
                    <a:pt x="923" y="498"/>
                  </a:moveTo>
                  <a:lnTo>
                    <a:pt x="922" y="519"/>
                  </a:lnTo>
                  <a:lnTo>
                    <a:pt x="921" y="541"/>
                  </a:lnTo>
                  <a:lnTo>
                    <a:pt x="918" y="562"/>
                  </a:lnTo>
                  <a:lnTo>
                    <a:pt x="914" y="583"/>
                  </a:lnTo>
                  <a:lnTo>
                    <a:pt x="910" y="604"/>
                  </a:lnTo>
                  <a:lnTo>
                    <a:pt x="903" y="625"/>
                  </a:lnTo>
                  <a:lnTo>
                    <a:pt x="897" y="645"/>
                  </a:lnTo>
                  <a:lnTo>
                    <a:pt x="889" y="663"/>
                  </a:lnTo>
                  <a:lnTo>
                    <a:pt x="881" y="683"/>
                  </a:lnTo>
                  <a:lnTo>
                    <a:pt x="872" y="701"/>
                  </a:lnTo>
                  <a:lnTo>
                    <a:pt x="862" y="719"/>
                  </a:lnTo>
                  <a:lnTo>
                    <a:pt x="851" y="736"/>
                  </a:lnTo>
                  <a:lnTo>
                    <a:pt x="839" y="753"/>
                  </a:lnTo>
                  <a:lnTo>
                    <a:pt x="825" y="769"/>
                  </a:lnTo>
                  <a:lnTo>
                    <a:pt x="812" y="784"/>
                  </a:lnTo>
                  <a:lnTo>
                    <a:pt x="798" y="799"/>
                  </a:lnTo>
                  <a:lnTo>
                    <a:pt x="784" y="814"/>
                  </a:lnTo>
                  <a:lnTo>
                    <a:pt x="768" y="827"/>
                  </a:lnTo>
                  <a:lnTo>
                    <a:pt x="752" y="839"/>
                  </a:lnTo>
                  <a:lnTo>
                    <a:pt x="736" y="851"/>
                  </a:lnTo>
                  <a:lnTo>
                    <a:pt x="718" y="862"/>
                  </a:lnTo>
                  <a:lnTo>
                    <a:pt x="700" y="873"/>
                  </a:lnTo>
                  <a:lnTo>
                    <a:pt x="682" y="882"/>
                  </a:lnTo>
                  <a:lnTo>
                    <a:pt x="663" y="890"/>
                  </a:lnTo>
                  <a:lnTo>
                    <a:pt x="643" y="898"/>
                  </a:lnTo>
                  <a:lnTo>
                    <a:pt x="624" y="905"/>
                  </a:lnTo>
                  <a:lnTo>
                    <a:pt x="604" y="910"/>
                  </a:lnTo>
                  <a:lnTo>
                    <a:pt x="583" y="916"/>
                  </a:lnTo>
                  <a:lnTo>
                    <a:pt x="562" y="919"/>
                  </a:lnTo>
                  <a:lnTo>
                    <a:pt x="540" y="922"/>
                  </a:lnTo>
                  <a:lnTo>
                    <a:pt x="519" y="923"/>
                  </a:lnTo>
                  <a:lnTo>
                    <a:pt x="497" y="924"/>
                  </a:lnTo>
                  <a:lnTo>
                    <a:pt x="475" y="923"/>
                  </a:lnTo>
                  <a:lnTo>
                    <a:pt x="454" y="922"/>
                  </a:lnTo>
                  <a:lnTo>
                    <a:pt x="432" y="919"/>
                  </a:lnTo>
                  <a:lnTo>
                    <a:pt x="411" y="916"/>
                  </a:lnTo>
                  <a:lnTo>
                    <a:pt x="391" y="910"/>
                  </a:lnTo>
                  <a:lnTo>
                    <a:pt x="370" y="905"/>
                  </a:lnTo>
                  <a:lnTo>
                    <a:pt x="350" y="898"/>
                  </a:lnTo>
                  <a:lnTo>
                    <a:pt x="331" y="890"/>
                  </a:lnTo>
                  <a:lnTo>
                    <a:pt x="312" y="882"/>
                  </a:lnTo>
                  <a:lnTo>
                    <a:pt x="293" y="873"/>
                  </a:lnTo>
                  <a:lnTo>
                    <a:pt x="276" y="862"/>
                  </a:lnTo>
                  <a:lnTo>
                    <a:pt x="258" y="851"/>
                  </a:lnTo>
                  <a:lnTo>
                    <a:pt x="242" y="839"/>
                  </a:lnTo>
                  <a:lnTo>
                    <a:pt x="226" y="827"/>
                  </a:lnTo>
                  <a:lnTo>
                    <a:pt x="210" y="814"/>
                  </a:lnTo>
                  <a:lnTo>
                    <a:pt x="196" y="799"/>
                  </a:lnTo>
                  <a:lnTo>
                    <a:pt x="181" y="784"/>
                  </a:lnTo>
                  <a:lnTo>
                    <a:pt x="168" y="769"/>
                  </a:lnTo>
                  <a:lnTo>
                    <a:pt x="155" y="753"/>
                  </a:lnTo>
                  <a:lnTo>
                    <a:pt x="144" y="736"/>
                  </a:lnTo>
                  <a:lnTo>
                    <a:pt x="132" y="719"/>
                  </a:lnTo>
                  <a:lnTo>
                    <a:pt x="122" y="701"/>
                  </a:lnTo>
                  <a:lnTo>
                    <a:pt x="113" y="683"/>
                  </a:lnTo>
                  <a:lnTo>
                    <a:pt x="105" y="663"/>
                  </a:lnTo>
                  <a:lnTo>
                    <a:pt x="97" y="645"/>
                  </a:lnTo>
                  <a:lnTo>
                    <a:pt x="90" y="625"/>
                  </a:lnTo>
                  <a:lnTo>
                    <a:pt x="84" y="604"/>
                  </a:lnTo>
                  <a:lnTo>
                    <a:pt x="79" y="583"/>
                  </a:lnTo>
                  <a:lnTo>
                    <a:pt x="76" y="562"/>
                  </a:lnTo>
                  <a:lnTo>
                    <a:pt x="73" y="541"/>
                  </a:lnTo>
                  <a:lnTo>
                    <a:pt x="72" y="519"/>
                  </a:lnTo>
                  <a:lnTo>
                    <a:pt x="71" y="498"/>
                  </a:lnTo>
                  <a:lnTo>
                    <a:pt x="72" y="476"/>
                  </a:lnTo>
                  <a:lnTo>
                    <a:pt x="73" y="455"/>
                  </a:lnTo>
                  <a:lnTo>
                    <a:pt x="76" y="433"/>
                  </a:lnTo>
                  <a:lnTo>
                    <a:pt x="79" y="412"/>
                  </a:lnTo>
                  <a:lnTo>
                    <a:pt x="84" y="391"/>
                  </a:lnTo>
                  <a:lnTo>
                    <a:pt x="90" y="371"/>
                  </a:lnTo>
                  <a:lnTo>
                    <a:pt x="97" y="352"/>
                  </a:lnTo>
                  <a:lnTo>
                    <a:pt x="105" y="332"/>
                  </a:lnTo>
                  <a:lnTo>
                    <a:pt x="113" y="313"/>
                  </a:lnTo>
                  <a:lnTo>
                    <a:pt x="122" y="295"/>
                  </a:lnTo>
                  <a:lnTo>
                    <a:pt x="132" y="277"/>
                  </a:lnTo>
                  <a:lnTo>
                    <a:pt x="144" y="259"/>
                  </a:lnTo>
                  <a:lnTo>
                    <a:pt x="155" y="243"/>
                  </a:lnTo>
                  <a:lnTo>
                    <a:pt x="168" y="226"/>
                  </a:lnTo>
                  <a:lnTo>
                    <a:pt x="181" y="211"/>
                  </a:lnTo>
                  <a:lnTo>
                    <a:pt x="196" y="197"/>
                  </a:lnTo>
                  <a:lnTo>
                    <a:pt x="210" y="183"/>
                  </a:lnTo>
                  <a:lnTo>
                    <a:pt x="226" y="169"/>
                  </a:lnTo>
                  <a:lnTo>
                    <a:pt x="242" y="156"/>
                  </a:lnTo>
                  <a:lnTo>
                    <a:pt x="258" y="144"/>
                  </a:lnTo>
                  <a:lnTo>
                    <a:pt x="276" y="133"/>
                  </a:lnTo>
                  <a:lnTo>
                    <a:pt x="293" y="123"/>
                  </a:lnTo>
                  <a:lnTo>
                    <a:pt x="312" y="113"/>
                  </a:lnTo>
                  <a:lnTo>
                    <a:pt x="331" y="105"/>
                  </a:lnTo>
                  <a:lnTo>
                    <a:pt x="350" y="97"/>
                  </a:lnTo>
                  <a:lnTo>
                    <a:pt x="370" y="90"/>
                  </a:lnTo>
                  <a:lnTo>
                    <a:pt x="391" y="85"/>
                  </a:lnTo>
                  <a:lnTo>
                    <a:pt x="411" y="81"/>
                  </a:lnTo>
                  <a:lnTo>
                    <a:pt x="432" y="76"/>
                  </a:lnTo>
                  <a:lnTo>
                    <a:pt x="454" y="74"/>
                  </a:lnTo>
                  <a:lnTo>
                    <a:pt x="475" y="72"/>
                  </a:lnTo>
                  <a:lnTo>
                    <a:pt x="497" y="72"/>
                  </a:lnTo>
                  <a:lnTo>
                    <a:pt x="519" y="72"/>
                  </a:lnTo>
                  <a:lnTo>
                    <a:pt x="540" y="74"/>
                  </a:lnTo>
                  <a:lnTo>
                    <a:pt x="562" y="76"/>
                  </a:lnTo>
                  <a:lnTo>
                    <a:pt x="583" y="81"/>
                  </a:lnTo>
                  <a:lnTo>
                    <a:pt x="604" y="85"/>
                  </a:lnTo>
                  <a:lnTo>
                    <a:pt x="624" y="90"/>
                  </a:lnTo>
                  <a:lnTo>
                    <a:pt x="643" y="97"/>
                  </a:lnTo>
                  <a:lnTo>
                    <a:pt x="663" y="105"/>
                  </a:lnTo>
                  <a:lnTo>
                    <a:pt x="682" y="113"/>
                  </a:lnTo>
                  <a:lnTo>
                    <a:pt x="700" y="123"/>
                  </a:lnTo>
                  <a:lnTo>
                    <a:pt x="718" y="133"/>
                  </a:lnTo>
                  <a:lnTo>
                    <a:pt x="736" y="144"/>
                  </a:lnTo>
                  <a:lnTo>
                    <a:pt x="752" y="156"/>
                  </a:lnTo>
                  <a:lnTo>
                    <a:pt x="768" y="169"/>
                  </a:lnTo>
                  <a:lnTo>
                    <a:pt x="784" y="183"/>
                  </a:lnTo>
                  <a:lnTo>
                    <a:pt x="798" y="197"/>
                  </a:lnTo>
                  <a:lnTo>
                    <a:pt x="812" y="211"/>
                  </a:lnTo>
                  <a:lnTo>
                    <a:pt x="825" y="226"/>
                  </a:lnTo>
                  <a:lnTo>
                    <a:pt x="839" y="243"/>
                  </a:lnTo>
                  <a:lnTo>
                    <a:pt x="851" y="259"/>
                  </a:lnTo>
                  <a:lnTo>
                    <a:pt x="862" y="277"/>
                  </a:lnTo>
                  <a:lnTo>
                    <a:pt x="872" y="295"/>
                  </a:lnTo>
                  <a:lnTo>
                    <a:pt x="881" y="313"/>
                  </a:lnTo>
                  <a:lnTo>
                    <a:pt x="889" y="332"/>
                  </a:lnTo>
                  <a:lnTo>
                    <a:pt x="897" y="352"/>
                  </a:lnTo>
                  <a:lnTo>
                    <a:pt x="903" y="371"/>
                  </a:lnTo>
                  <a:lnTo>
                    <a:pt x="910" y="391"/>
                  </a:lnTo>
                  <a:lnTo>
                    <a:pt x="914" y="412"/>
                  </a:lnTo>
                  <a:lnTo>
                    <a:pt x="918" y="433"/>
                  </a:lnTo>
                  <a:lnTo>
                    <a:pt x="921" y="455"/>
                  </a:lnTo>
                  <a:lnTo>
                    <a:pt x="922" y="476"/>
                  </a:lnTo>
                  <a:lnTo>
                    <a:pt x="923" y="498"/>
                  </a:lnTo>
                  <a:close/>
                </a:path>
              </a:pathLst>
            </a:custGeom>
            <a:solidFill>
              <a:srgbClr val="EFB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4" name="Freeform 85"/>
            <p:cNvSpPr>
              <a:spLocks noEditPoints="1"/>
            </p:cNvSpPr>
            <p:nvPr/>
          </p:nvSpPr>
          <p:spPr bwMode="auto">
            <a:xfrm>
              <a:off x="2457" y="2106"/>
              <a:ext cx="185" cy="185"/>
            </a:xfrm>
            <a:custGeom>
              <a:avLst/>
              <a:gdLst>
                <a:gd name="T0" fmla="*/ 37 w 922"/>
                <a:gd name="T1" fmla="*/ 15 h 924"/>
                <a:gd name="T2" fmla="*/ 35 w 922"/>
                <a:gd name="T3" fmla="*/ 10 h 924"/>
                <a:gd name="T4" fmla="*/ 33 w 922"/>
                <a:gd name="T5" fmla="*/ 7 h 924"/>
                <a:gd name="T6" fmla="*/ 30 w 922"/>
                <a:gd name="T7" fmla="*/ 4 h 924"/>
                <a:gd name="T8" fmla="*/ 26 w 922"/>
                <a:gd name="T9" fmla="*/ 1 h 924"/>
                <a:gd name="T10" fmla="*/ 21 w 922"/>
                <a:gd name="T11" fmla="*/ 0 h 924"/>
                <a:gd name="T12" fmla="*/ 17 w 922"/>
                <a:gd name="T13" fmla="*/ 0 h 924"/>
                <a:gd name="T14" fmla="*/ 12 w 922"/>
                <a:gd name="T15" fmla="*/ 1 h 924"/>
                <a:gd name="T16" fmla="*/ 8 w 922"/>
                <a:gd name="T17" fmla="*/ 3 h 924"/>
                <a:gd name="T18" fmla="*/ 5 w 922"/>
                <a:gd name="T19" fmla="*/ 6 h 924"/>
                <a:gd name="T20" fmla="*/ 2 w 922"/>
                <a:gd name="T21" fmla="*/ 10 h 924"/>
                <a:gd name="T22" fmla="*/ 1 w 922"/>
                <a:gd name="T23" fmla="*/ 14 h 924"/>
                <a:gd name="T24" fmla="*/ 0 w 922"/>
                <a:gd name="T25" fmla="*/ 19 h 924"/>
                <a:gd name="T26" fmla="*/ 1 w 922"/>
                <a:gd name="T27" fmla="*/ 23 h 924"/>
                <a:gd name="T28" fmla="*/ 2 w 922"/>
                <a:gd name="T29" fmla="*/ 27 h 924"/>
                <a:gd name="T30" fmla="*/ 5 w 922"/>
                <a:gd name="T31" fmla="*/ 31 h 924"/>
                <a:gd name="T32" fmla="*/ 8 w 922"/>
                <a:gd name="T33" fmla="*/ 34 h 924"/>
                <a:gd name="T34" fmla="*/ 12 w 922"/>
                <a:gd name="T35" fmla="*/ 36 h 924"/>
                <a:gd name="T36" fmla="*/ 17 w 922"/>
                <a:gd name="T37" fmla="*/ 37 h 924"/>
                <a:gd name="T38" fmla="*/ 21 w 922"/>
                <a:gd name="T39" fmla="*/ 37 h 924"/>
                <a:gd name="T40" fmla="*/ 26 w 922"/>
                <a:gd name="T41" fmla="*/ 36 h 924"/>
                <a:gd name="T42" fmla="*/ 30 w 922"/>
                <a:gd name="T43" fmla="*/ 33 h 924"/>
                <a:gd name="T44" fmla="*/ 33 w 922"/>
                <a:gd name="T45" fmla="*/ 30 h 924"/>
                <a:gd name="T46" fmla="*/ 35 w 922"/>
                <a:gd name="T47" fmla="*/ 27 h 924"/>
                <a:gd name="T48" fmla="*/ 37 w 922"/>
                <a:gd name="T49" fmla="*/ 22 h 924"/>
                <a:gd name="T50" fmla="*/ 34 w 922"/>
                <a:gd name="T51" fmla="*/ 19 h 924"/>
                <a:gd name="T52" fmla="*/ 34 w 922"/>
                <a:gd name="T53" fmla="*/ 22 h 924"/>
                <a:gd name="T54" fmla="*/ 33 w 922"/>
                <a:gd name="T55" fmla="*/ 26 h 924"/>
                <a:gd name="T56" fmla="*/ 30 w 922"/>
                <a:gd name="T57" fmla="*/ 29 h 924"/>
                <a:gd name="T58" fmla="*/ 27 w 922"/>
                <a:gd name="T59" fmla="*/ 31 h 924"/>
                <a:gd name="T60" fmla="*/ 24 w 922"/>
                <a:gd name="T61" fmla="*/ 33 h 924"/>
                <a:gd name="T62" fmla="*/ 20 w 922"/>
                <a:gd name="T63" fmla="*/ 34 h 924"/>
                <a:gd name="T64" fmla="*/ 16 w 922"/>
                <a:gd name="T65" fmla="*/ 34 h 924"/>
                <a:gd name="T66" fmla="*/ 12 w 922"/>
                <a:gd name="T67" fmla="*/ 33 h 924"/>
                <a:gd name="T68" fmla="*/ 9 w 922"/>
                <a:gd name="T69" fmla="*/ 31 h 924"/>
                <a:gd name="T70" fmla="*/ 6 w 922"/>
                <a:gd name="T71" fmla="*/ 28 h 924"/>
                <a:gd name="T72" fmla="*/ 4 w 922"/>
                <a:gd name="T73" fmla="*/ 25 h 924"/>
                <a:gd name="T74" fmla="*/ 3 w 922"/>
                <a:gd name="T75" fmla="*/ 22 h 924"/>
                <a:gd name="T76" fmla="*/ 3 w 922"/>
                <a:gd name="T77" fmla="*/ 18 h 924"/>
                <a:gd name="T78" fmla="*/ 4 w 922"/>
                <a:gd name="T79" fmla="*/ 14 h 924"/>
                <a:gd name="T80" fmla="*/ 5 w 922"/>
                <a:gd name="T81" fmla="*/ 10 h 924"/>
                <a:gd name="T82" fmla="*/ 7 w 922"/>
                <a:gd name="T83" fmla="*/ 7 h 924"/>
                <a:gd name="T84" fmla="*/ 10 w 922"/>
                <a:gd name="T85" fmla="*/ 5 h 924"/>
                <a:gd name="T86" fmla="*/ 14 w 922"/>
                <a:gd name="T87" fmla="*/ 4 h 924"/>
                <a:gd name="T88" fmla="*/ 18 w 922"/>
                <a:gd name="T89" fmla="*/ 3 h 924"/>
                <a:gd name="T90" fmla="*/ 22 w 922"/>
                <a:gd name="T91" fmla="*/ 3 h 924"/>
                <a:gd name="T92" fmla="*/ 25 w 922"/>
                <a:gd name="T93" fmla="*/ 4 h 924"/>
                <a:gd name="T94" fmla="*/ 28 w 922"/>
                <a:gd name="T95" fmla="*/ 6 h 924"/>
                <a:gd name="T96" fmla="*/ 31 w 922"/>
                <a:gd name="T97" fmla="*/ 9 h 924"/>
                <a:gd name="T98" fmla="*/ 33 w 922"/>
                <a:gd name="T99" fmla="*/ 12 h 924"/>
                <a:gd name="T100" fmla="*/ 34 w 922"/>
                <a:gd name="T101" fmla="*/ 16 h 9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22"/>
                <a:gd name="T154" fmla="*/ 0 h 924"/>
                <a:gd name="T155" fmla="*/ 922 w 922"/>
                <a:gd name="T156" fmla="*/ 924 h 9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22" h="924">
                  <a:moveTo>
                    <a:pt x="922" y="462"/>
                  </a:moveTo>
                  <a:lnTo>
                    <a:pt x="922" y="438"/>
                  </a:lnTo>
                  <a:lnTo>
                    <a:pt x="920" y="414"/>
                  </a:lnTo>
                  <a:lnTo>
                    <a:pt x="917" y="391"/>
                  </a:lnTo>
                  <a:lnTo>
                    <a:pt x="913" y="368"/>
                  </a:lnTo>
                  <a:lnTo>
                    <a:pt x="908" y="346"/>
                  </a:lnTo>
                  <a:lnTo>
                    <a:pt x="901" y="324"/>
                  </a:lnTo>
                  <a:lnTo>
                    <a:pt x="895" y="304"/>
                  </a:lnTo>
                  <a:lnTo>
                    <a:pt x="886" y="282"/>
                  </a:lnTo>
                  <a:lnTo>
                    <a:pt x="877" y="262"/>
                  </a:lnTo>
                  <a:lnTo>
                    <a:pt x="867" y="242"/>
                  </a:lnTo>
                  <a:lnTo>
                    <a:pt x="855" y="222"/>
                  </a:lnTo>
                  <a:lnTo>
                    <a:pt x="843" y="204"/>
                  </a:lnTo>
                  <a:lnTo>
                    <a:pt x="831" y="186"/>
                  </a:lnTo>
                  <a:lnTo>
                    <a:pt x="817" y="169"/>
                  </a:lnTo>
                  <a:lnTo>
                    <a:pt x="803" y="151"/>
                  </a:lnTo>
                  <a:lnTo>
                    <a:pt x="787" y="136"/>
                  </a:lnTo>
                  <a:lnTo>
                    <a:pt x="771" y="120"/>
                  </a:lnTo>
                  <a:lnTo>
                    <a:pt x="754" y="106"/>
                  </a:lnTo>
                  <a:lnTo>
                    <a:pt x="737" y="92"/>
                  </a:lnTo>
                  <a:lnTo>
                    <a:pt x="719" y="79"/>
                  </a:lnTo>
                  <a:lnTo>
                    <a:pt x="701" y="66"/>
                  </a:lnTo>
                  <a:lnTo>
                    <a:pt x="681" y="56"/>
                  </a:lnTo>
                  <a:lnTo>
                    <a:pt x="661" y="46"/>
                  </a:lnTo>
                  <a:lnTo>
                    <a:pt x="640" y="37"/>
                  </a:lnTo>
                  <a:lnTo>
                    <a:pt x="619" y="28"/>
                  </a:lnTo>
                  <a:lnTo>
                    <a:pt x="599" y="20"/>
                  </a:lnTo>
                  <a:lnTo>
                    <a:pt x="577" y="15"/>
                  </a:lnTo>
                  <a:lnTo>
                    <a:pt x="554" y="9"/>
                  </a:lnTo>
                  <a:lnTo>
                    <a:pt x="532" y="5"/>
                  </a:lnTo>
                  <a:lnTo>
                    <a:pt x="509" y="3"/>
                  </a:lnTo>
                  <a:lnTo>
                    <a:pt x="484" y="1"/>
                  </a:lnTo>
                  <a:lnTo>
                    <a:pt x="461" y="0"/>
                  </a:lnTo>
                  <a:lnTo>
                    <a:pt x="437" y="1"/>
                  </a:lnTo>
                  <a:lnTo>
                    <a:pt x="414" y="3"/>
                  </a:lnTo>
                  <a:lnTo>
                    <a:pt x="391" y="5"/>
                  </a:lnTo>
                  <a:lnTo>
                    <a:pt x="368" y="9"/>
                  </a:lnTo>
                  <a:lnTo>
                    <a:pt x="345" y="15"/>
                  </a:lnTo>
                  <a:lnTo>
                    <a:pt x="324" y="20"/>
                  </a:lnTo>
                  <a:lnTo>
                    <a:pt x="302" y="28"/>
                  </a:lnTo>
                  <a:lnTo>
                    <a:pt x="281" y="37"/>
                  </a:lnTo>
                  <a:lnTo>
                    <a:pt x="261" y="46"/>
                  </a:lnTo>
                  <a:lnTo>
                    <a:pt x="241" y="56"/>
                  </a:lnTo>
                  <a:lnTo>
                    <a:pt x="221" y="66"/>
                  </a:lnTo>
                  <a:lnTo>
                    <a:pt x="202" y="79"/>
                  </a:lnTo>
                  <a:lnTo>
                    <a:pt x="185" y="92"/>
                  </a:lnTo>
                  <a:lnTo>
                    <a:pt x="167" y="106"/>
                  </a:lnTo>
                  <a:lnTo>
                    <a:pt x="151" y="120"/>
                  </a:lnTo>
                  <a:lnTo>
                    <a:pt x="134" y="136"/>
                  </a:lnTo>
                  <a:lnTo>
                    <a:pt x="119" y="151"/>
                  </a:lnTo>
                  <a:lnTo>
                    <a:pt x="105" y="169"/>
                  </a:lnTo>
                  <a:lnTo>
                    <a:pt x="91" y="186"/>
                  </a:lnTo>
                  <a:lnTo>
                    <a:pt x="79" y="204"/>
                  </a:lnTo>
                  <a:lnTo>
                    <a:pt x="66" y="222"/>
                  </a:lnTo>
                  <a:lnTo>
                    <a:pt x="55" y="242"/>
                  </a:lnTo>
                  <a:lnTo>
                    <a:pt x="44" y="262"/>
                  </a:lnTo>
                  <a:lnTo>
                    <a:pt x="36" y="282"/>
                  </a:lnTo>
                  <a:lnTo>
                    <a:pt x="27" y="304"/>
                  </a:lnTo>
                  <a:lnTo>
                    <a:pt x="20" y="324"/>
                  </a:lnTo>
                  <a:lnTo>
                    <a:pt x="14" y="346"/>
                  </a:lnTo>
                  <a:lnTo>
                    <a:pt x="8" y="368"/>
                  </a:lnTo>
                  <a:lnTo>
                    <a:pt x="5" y="391"/>
                  </a:lnTo>
                  <a:lnTo>
                    <a:pt x="2" y="414"/>
                  </a:lnTo>
                  <a:lnTo>
                    <a:pt x="0" y="438"/>
                  </a:lnTo>
                  <a:lnTo>
                    <a:pt x="0" y="462"/>
                  </a:lnTo>
                  <a:lnTo>
                    <a:pt x="0" y="486"/>
                  </a:lnTo>
                  <a:lnTo>
                    <a:pt x="2" y="509"/>
                  </a:lnTo>
                  <a:lnTo>
                    <a:pt x="5" y="532"/>
                  </a:lnTo>
                  <a:lnTo>
                    <a:pt x="8" y="555"/>
                  </a:lnTo>
                  <a:lnTo>
                    <a:pt x="14" y="577"/>
                  </a:lnTo>
                  <a:lnTo>
                    <a:pt x="20" y="599"/>
                  </a:lnTo>
                  <a:lnTo>
                    <a:pt x="27" y="621"/>
                  </a:lnTo>
                  <a:lnTo>
                    <a:pt x="36" y="642"/>
                  </a:lnTo>
                  <a:lnTo>
                    <a:pt x="44" y="662"/>
                  </a:lnTo>
                  <a:lnTo>
                    <a:pt x="55" y="682"/>
                  </a:lnTo>
                  <a:lnTo>
                    <a:pt x="66" y="701"/>
                  </a:lnTo>
                  <a:lnTo>
                    <a:pt x="79" y="719"/>
                  </a:lnTo>
                  <a:lnTo>
                    <a:pt x="91" y="738"/>
                  </a:lnTo>
                  <a:lnTo>
                    <a:pt x="105" y="756"/>
                  </a:lnTo>
                  <a:lnTo>
                    <a:pt x="119" y="772"/>
                  </a:lnTo>
                  <a:lnTo>
                    <a:pt x="134" y="789"/>
                  </a:lnTo>
                  <a:lnTo>
                    <a:pt x="151" y="804"/>
                  </a:lnTo>
                  <a:lnTo>
                    <a:pt x="167" y="818"/>
                  </a:lnTo>
                  <a:lnTo>
                    <a:pt x="185" y="831"/>
                  </a:lnTo>
                  <a:lnTo>
                    <a:pt x="202" y="845"/>
                  </a:lnTo>
                  <a:lnTo>
                    <a:pt x="221" y="857"/>
                  </a:lnTo>
                  <a:lnTo>
                    <a:pt x="241" y="868"/>
                  </a:lnTo>
                  <a:lnTo>
                    <a:pt x="261" y="877"/>
                  </a:lnTo>
                  <a:lnTo>
                    <a:pt x="281" y="887"/>
                  </a:lnTo>
                  <a:lnTo>
                    <a:pt x="302" y="895"/>
                  </a:lnTo>
                  <a:lnTo>
                    <a:pt x="324" y="903"/>
                  </a:lnTo>
                  <a:lnTo>
                    <a:pt x="345" y="909"/>
                  </a:lnTo>
                  <a:lnTo>
                    <a:pt x="368" y="914"/>
                  </a:lnTo>
                  <a:lnTo>
                    <a:pt x="391" y="918"/>
                  </a:lnTo>
                  <a:lnTo>
                    <a:pt x="414" y="921"/>
                  </a:lnTo>
                  <a:lnTo>
                    <a:pt x="437" y="922"/>
                  </a:lnTo>
                  <a:lnTo>
                    <a:pt x="461" y="924"/>
                  </a:lnTo>
                  <a:lnTo>
                    <a:pt x="484" y="922"/>
                  </a:lnTo>
                  <a:lnTo>
                    <a:pt x="509" y="921"/>
                  </a:lnTo>
                  <a:lnTo>
                    <a:pt x="532" y="918"/>
                  </a:lnTo>
                  <a:lnTo>
                    <a:pt x="554" y="914"/>
                  </a:lnTo>
                  <a:lnTo>
                    <a:pt x="577" y="909"/>
                  </a:lnTo>
                  <a:lnTo>
                    <a:pt x="599" y="903"/>
                  </a:lnTo>
                  <a:lnTo>
                    <a:pt x="619" y="895"/>
                  </a:lnTo>
                  <a:lnTo>
                    <a:pt x="640" y="887"/>
                  </a:lnTo>
                  <a:lnTo>
                    <a:pt x="661" y="877"/>
                  </a:lnTo>
                  <a:lnTo>
                    <a:pt x="681" y="868"/>
                  </a:lnTo>
                  <a:lnTo>
                    <a:pt x="701" y="857"/>
                  </a:lnTo>
                  <a:lnTo>
                    <a:pt x="719" y="845"/>
                  </a:lnTo>
                  <a:lnTo>
                    <a:pt x="737" y="831"/>
                  </a:lnTo>
                  <a:lnTo>
                    <a:pt x="754" y="818"/>
                  </a:lnTo>
                  <a:lnTo>
                    <a:pt x="771" y="804"/>
                  </a:lnTo>
                  <a:lnTo>
                    <a:pt x="787" y="789"/>
                  </a:lnTo>
                  <a:lnTo>
                    <a:pt x="803" y="772"/>
                  </a:lnTo>
                  <a:lnTo>
                    <a:pt x="817" y="756"/>
                  </a:lnTo>
                  <a:lnTo>
                    <a:pt x="831" y="738"/>
                  </a:lnTo>
                  <a:lnTo>
                    <a:pt x="843" y="719"/>
                  </a:lnTo>
                  <a:lnTo>
                    <a:pt x="855" y="701"/>
                  </a:lnTo>
                  <a:lnTo>
                    <a:pt x="867" y="682"/>
                  </a:lnTo>
                  <a:lnTo>
                    <a:pt x="877" y="662"/>
                  </a:lnTo>
                  <a:lnTo>
                    <a:pt x="886" y="642"/>
                  </a:lnTo>
                  <a:lnTo>
                    <a:pt x="895" y="621"/>
                  </a:lnTo>
                  <a:lnTo>
                    <a:pt x="901" y="599"/>
                  </a:lnTo>
                  <a:lnTo>
                    <a:pt x="908" y="577"/>
                  </a:lnTo>
                  <a:lnTo>
                    <a:pt x="913" y="555"/>
                  </a:lnTo>
                  <a:lnTo>
                    <a:pt x="917" y="532"/>
                  </a:lnTo>
                  <a:lnTo>
                    <a:pt x="920" y="509"/>
                  </a:lnTo>
                  <a:lnTo>
                    <a:pt x="922" y="486"/>
                  </a:lnTo>
                  <a:lnTo>
                    <a:pt x="922" y="462"/>
                  </a:lnTo>
                  <a:close/>
                  <a:moveTo>
                    <a:pt x="852" y="462"/>
                  </a:moveTo>
                  <a:lnTo>
                    <a:pt x="851" y="482"/>
                  </a:lnTo>
                  <a:lnTo>
                    <a:pt x="850" y="502"/>
                  </a:lnTo>
                  <a:lnTo>
                    <a:pt x="847" y="521"/>
                  </a:lnTo>
                  <a:lnTo>
                    <a:pt x="843" y="541"/>
                  </a:lnTo>
                  <a:lnTo>
                    <a:pt x="839" y="559"/>
                  </a:lnTo>
                  <a:lnTo>
                    <a:pt x="834" y="578"/>
                  </a:lnTo>
                  <a:lnTo>
                    <a:pt x="828" y="597"/>
                  </a:lnTo>
                  <a:lnTo>
                    <a:pt x="821" y="614"/>
                  </a:lnTo>
                  <a:lnTo>
                    <a:pt x="813" y="632"/>
                  </a:lnTo>
                  <a:lnTo>
                    <a:pt x="805" y="648"/>
                  </a:lnTo>
                  <a:lnTo>
                    <a:pt x="795" y="665"/>
                  </a:lnTo>
                  <a:lnTo>
                    <a:pt x="785" y="680"/>
                  </a:lnTo>
                  <a:lnTo>
                    <a:pt x="774" y="695"/>
                  </a:lnTo>
                  <a:lnTo>
                    <a:pt x="762" y="711"/>
                  </a:lnTo>
                  <a:lnTo>
                    <a:pt x="750" y="725"/>
                  </a:lnTo>
                  <a:lnTo>
                    <a:pt x="737" y="738"/>
                  </a:lnTo>
                  <a:lnTo>
                    <a:pt x="724" y="751"/>
                  </a:lnTo>
                  <a:lnTo>
                    <a:pt x="709" y="763"/>
                  </a:lnTo>
                  <a:lnTo>
                    <a:pt x="695" y="774"/>
                  </a:lnTo>
                  <a:lnTo>
                    <a:pt x="680" y="785"/>
                  </a:lnTo>
                  <a:lnTo>
                    <a:pt x="663" y="796"/>
                  </a:lnTo>
                  <a:lnTo>
                    <a:pt x="647" y="805"/>
                  </a:lnTo>
                  <a:lnTo>
                    <a:pt x="630" y="814"/>
                  </a:lnTo>
                  <a:lnTo>
                    <a:pt x="613" y="821"/>
                  </a:lnTo>
                  <a:lnTo>
                    <a:pt x="595" y="829"/>
                  </a:lnTo>
                  <a:lnTo>
                    <a:pt x="577" y="835"/>
                  </a:lnTo>
                  <a:lnTo>
                    <a:pt x="559" y="840"/>
                  </a:lnTo>
                  <a:lnTo>
                    <a:pt x="539" y="845"/>
                  </a:lnTo>
                  <a:lnTo>
                    <a:pt x="521" y="848"/>
                  </a:lnTo>
                  <a:lnTo>
                    <a:pt x="501" y="850"/>
                  </a:lnTo>
                  <a:lnTo>
                    <a:pt x="481" y="852"/>
                  </a:lnTo>
                  <a:lnTo>
                    <a:pt x="461" y="852"/>
                  </a:lnTo>
                  <a:lnTo>
                    <a:pt x="441" y="852"/>
                  </a:lnTo>
                  <a:lnTo>
                    <a:pt x="421" y="850"/>
                  </a:lnTo>
                  <a:lnTo>
                    <a:pt x="401" y="848"/>
                  </a:lnTo>
                  <a:lnTo>
                    <a:pt x="382" y="845"/>
                  </a:lnTo>
                  <a:lnTo>
                    <a:pt x="364" y="840"/>
                  </a:lnTo>
                  <a:lnTo>
                    <a:pt x="345" y="835"/>
                  </a:lnTo>
                  <a:lnTo>
                    <a:pt x="326" y="829"/>
                  </a:lnTo>
                  <a:lnTo>
                    <a:pt x="309" y="821"/>
                  </a:lnTo>
                  <a:lnTo>
                    <a:pt x="291" y="814"/>
                  </a:lnTo>
                  <a:lnTo>
                    <a:pt x="275" y="805"/>
                  </a:lnTo>
                  <a:lnTo>
                    <a:pt x="258" y="796"/>
                  </a:lnTo>
                  <a:lnTo>
                    <a:pt x="243" y="785"/>
                  </a:lnTo>
                  <a:lnTo>
                    <a:pt x="228" y="774"/>
                  </a:lnTo>
                  <a:lnTo>
                    <a:pt x="212" y="763"/>
                  </a:lnTo>
                  <a:lnTo>
                    <a:pt x="198" y="751"/>
                  </a:lnTo>
                  <a:lnTo>
                    <a:pt x="185" y="738"/>
                  </a:lnTo>
                  <a:lnTo>
                    <a:pt x="172" y="725"/>
                  </a:lnTo>
                  <a:lnTo>
                    <a:pt x="160" y="711"/>
                  </a:lnTo>
                  <a:lnTo>
                    <a:pt x="148" y="695"/>
                  </a:lnTo>
                  <a:lnTo>
                    <a:pt x="137" y="680"/>
                  </a:lnTo>
                  <a:lnTo>
                    <a:pt x="127" y="665"/>
                  </a:lnTo>
                  <a:lnTo>
                    <a:pt x="118" y="648"/>
                  </a:lnTo>
                  <a:lnTo>
                    <a:pt x="109" y="632"/>
                  </a:lnTo>
                  <a:lnTo>
                    <a:pt x="102" y="614"/>
                  </a:lnTo>
                  <a:lnTo>
                    <a:pt x="94" y="597"/>
                  </a:lnTo>
                  <a:lnTo>
                    <a:pt x="88" y="578"/>
                  </a:lnTo>
                  <a:lnTo>
                    <a:pt x="83" y="559"/>
                  </a:lnTo>
                  <a:lnTo>
                    <a:pt x="79" y="541"/>
                  </a:lnTo>
                  <a:lnTo>
                    <a:pt x="75" y="521"/>
                  </a:lnTo>
                  <a:lnTo>
                    <a:pt x="72" y="502"/>
                  </a:lnTo>
                  <a:lnTo>
                    <a:pt x="71" y="482"/>
                  </a:lnTo>
                  <a:lnTo>
                    <a:pt x="71" y="462"/>
                  </a:lnTo>
                  <a:lnTo>
                    <a:pt x="71" y="442"/>
                  </a:lnTo>
                  <a:lnTo>
                    <a:pt x="72" y="422"/>
                  </a:lnTo>
                  <a:lnTo>
                    <a:pt x="75" y="402"/>
                  </a:lnTo>
                  <a:lnTo>
                    <a:pt x="79" y="383"/>
                  </a:lnTo>
                  <a:lnTo>
                    <a:pt x="83" y="364"/>
                  </a:lnTo>
                  <a:lnTo>
                    <a:pt x="88" y="345"/>
                  </a:lnTo>
                  <a:lnTo>
                    <a:pt x="94" y="328"/>
                  </a:lnTo>
                  <a:lnTo>
                    <a:pt x="102" y="310"/>
                  </a:lnTo>
                  <a:lnTo>
                    <a:pt x="109" y="293"/>
                  </a:lnTo>
                  <a:lnTo>
                    <a:pt x="118" y="276"/>
                  </a:lnTo>
                  <a:lnTo>
                    <a:pt x="127" y="260"/>
                  </a:lnTo>
                  <a:lnTo>
                    <a:pt x="137" y="243"/>
                  </a:lnTo>
                  <a:lnTo>
                    <a:pt x="148" y="228"/>
                  </a:lnTo>
                  <a:lnTo>
                    <a:pt x="160" y="214"/>
                  </a:lnTo>
                  <a:lnTo>
                    <a:pt x="172" y="199"/>
                  </a:lnTo>
                  <a:lnTo>
                    <a:pt x="185" y="185"/>
                  </a:lnTo>
                  <a:lnTo>
                    <a:pt x="198" y="173"/>
                  </a:lnTo>
                  <a:lnTo>
                    <a:pt x="212" y="161"/>
                  </a:lnTo>
                  <a:lnTo>
                    <a:pt x="228" y="149"/>
                  </a:lnTo>
                  <a:lnTo>
                    <a:pt x="243" y="138"/>
                  </a:lnTo>
                  <a:lnTo>
                    <a:pt x="258" y="128"/>
                  </a:lnTo>
                  <a:lnTo>
                    <a:pt x="275" y="118"/>
                  </a:lnTo>
                  <a:lnTo>
                    <a:pt x="291" y="109"/>
                  </a:lnTo>
                  <a:lnTo>
                    <a:pt x="309" y="102"/>
                  </a:lnTo>
                  <a:lnTo>
                    <a:pt x="326" y="95"/>
                  </a:lnTo>
                  <a:lnTo>
                    <a:pt x="345" y="88"/>
                  </a:lnTo>
                  <a:lnTo>
                    <a:pt x="364" y="83"/>
                  </a:lnTo>
                  <a:lnTo>
                    <a:pt x="382" y="79"/>
                  </a:lnTo>
                  <a:lnTo>
                    <a:pt x="401" y="75"/>
                  </a:lnTo>
                  <a:lnTo>
                    <a:pt x="421" y="73"/>
                  </a:lnTo>
                  <a:lnTo>
                    <a:pt x="441" y="72"/>
                  </a:lnTo>
                  <a:lnTo>
                    <a:pt x="461" y="71"/>
                  </a:lnTo>
                  <a:lnTo>
                    <a:pt x="481" y="72"/>
                  </a:lnTo>
                  <a:lnTo>
                    <a:pt x="501" y="73"/>
                  </a:lnTo>
                  <a:lnTo>
                    <a:pt x="521" y="75"/>
                  </a:lnTo>
                  <a:lnTo>
                    <a:pt x="539" y="79"/>
                  </a:lnTo>
                  <a:lnTo>
                    <a:pt x="559" y="83"/>
                  </a:lnTo>
                  <a:lnTo>
                    <a:pt x="577" y="88"/>
                  </a:lnTo>
                  <a:lnTo>
                    <a:pt x="595" y="95"/>
                  </a:lnTo>
                  <a:lnTo>
                    <a:pt x="613" y="102"/>
                  </a:lnTo>
                  <a:lnTo>
                    <a:pt x="630" y="109"/>
                  </a:lnTo>
                  <a:lnTo>
                    <a:pt x="647" y="118"/>
                  </a:lnTo>
                  <a:lnTo>
                    <a:pt x="663" y="128"/>
                  </a:lnTo>
                  <a:lnTo>
                    <a:pt x="680" y="138"/>
                  </a:lnTo>
                  <a:lnTo>
                    <a:pt x="695" y="149"/>
                  </a:lnTo>
                  <a:lnTo>
                    <a:pt x="709" y="161"/>
                  </a:lnTo>
                  <a:lnTo>
                    <a:pt x="724" y="173"/>
                  </a:lnTo>
                  <a:lnTo>
                    <a:pt x="737" y="185"/>
                  </a:lnTo>
                  <a:lnTo>
                    <a:pt x="750" y="199"/>
                  </a:lnTo>
                  <a:lnTo>
                    <a:pt x="762" y="214"/>
                  </a:lnTo>
                  <a:lnTo>
                    <a:pt x="774" y="228"/>
                  </a:lnTo>
                  <a:lnTo>
                    <a:pt x="785" y="243"/>
                  </a:lnTo>
                  <a:lnTo>
                    <a:pt x="795" y="260"/>
                  </a:lnTo>
                  <a:lnTo>
                    <a:pt x="805" y="276"/>
                  </a:lnTo>
                  <a:lnTo>
                    <a:pt x="813" y="293"/>
                  </a:lnTo>
                  <a:lnTo>
                    <a:pt x="821" y="310"/>
                  </a:lnTo>
                  <a:lnTo>
                    <a:pt x="828" y="328"/>
                  </a:lnTo>
                  <a:lnTo>
                    <a:pt x="834" y="345"/>
                  </a:lnTo>
                  <a:lnTo>
                    <a:pt x="839" y="364"/>
                  </a:lnTo>
                  <a:lnTo>
                    <a:pt x="843" y="383"/>
                  </a:lnTo>
                  <a:lnTo>
                    <a:pt x="847" y="402"/>
                  </a:lnTo>
                  <a:lnTo>
                    <a:pt x="850" y="422"/>
                  </a:lnTo>
                  <a:lnTo>
                    <a:pt x="851" y="442"/>
                  </a:lnTo>
                  <a:lnTo>
                    <a:pt x="852" y="462"/>
                  </a:lnTo>
                  <a:close/>
                </a:path>
              </a:pathLst>
            </a:custGeom>
            <a:solidFill>
              <a:srgbClr val="EFC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5" name="Freeform 86"/>
            <p:cNvSpPr>
              <a:spLocks noEditPoints="1"/>
            </p:cNvSpPr>
            <p:nvPr/>
          </p:nvSpPr>
          <p:spPr bwMode="auto">
            <a:xfrm>
              <a:off x="2464" y="2113"/>
              <a:ext cx="171" cy="170"/>
            </a:xfrm>
            <a:custGeom>
              <a:avLst/>
              <a:gdLst>
                <a:gd name="T0" fmla="*/ 34 w 852"/>
                <a:gd name="T1" fmla="*/ 14 h 852"/>
                <a:gd name="T2" fmla="*/ 33 w 852"/>
                <a:gd name="T3" fmla="*/ 10 h 852"/>
                <a:gd name="T4" fmla="*/ 30 w 852"/>
                <a:gd name="T5" fmla="*/ 6 h 852"/>
                <a:gd name="T6" fmla="*/ 27 w 852"/>
                <a:gd name="T7" fmla="*/ 3 h 852"/>
                <a:gd name="T8" fmla="*/ 24 w 852"/>
                <a:gd name="T9" fmla="*/ 1 h 852"/>
                <a:gd name="T10" fmla="*/ 20 w 852"/>
                <a:gd name="T11" fmla="*/ 0 h 852"/>
                <a:gd name="T12" fmla="*/ 15 w 852"/>
                <a:gd name="T13" fmla="*/ 0 h 852"/>
                <a:gd name="T14" fmla="*/ 11 w 852"/>
                <a:gd name="T15" fmla="*/ 1 h 852"/>
                <a:gd name="T16" fmla="*/ 8 w 852"/>
                <a:gd name="T17" fmla="*/ 3 h 852"/>
                <a:gd name="T18" fmla="*/ 4 w 852"/>
                <a:gd name="T19" fmla="*/ 6 h 852"/>
                <a:gd name="T20" fmla="*/ 2 w 852"/>
                <a:gd name="T21" fmla="*/ 9 h 852"/>
                <a:gd name="T22" fmla="*/ 1 w 852"/>
                <a:gd name="T23" fmla="*/ 13 h 852"/>
                <a:gd name="T24" fmla="*/ 0 w 852"/>
                <a:gd name="T25" fmla="*/ 17 h 852"/>
                <a:gd name="T26" fmla="*/ 1 w 852"/>
                <a:gd name="T27" fmla="*/ 21 h 852"/>
                <a:gd name="T28" fmla="*/ 2 w 852"/>
                <a:gd name="T29" fmla="*/ 25 h 852"/>
                <a:gd name="T30" fmla="*/ 4 w 852"/>
                <a:gd name="T31" fmla="*/ 28 h 852"/>
                <a:gd name="T32" fmla="*/ 8 w 852"/>
                <a:gd name="T33" fmla="*/ 31 h 852"/>
                <a:gd name="T34" fmla="*/ 11 w 852"/>
                <a:gd name="T35" fmla="*/ 33 h 852"/>
                <a:gd name="T36" fmla="*/ 15 w 852"/>
                <a:gd name="T37" fmla="*/ 34 h 852"/>
                <a:gd name="T38" fmla="*/ 20 w 852"/>
                <a:gd name="T39" fmla="*/ 34 h 852"/>
                <a:gd name="T40" fmla="*/ 24 w 852"/>
                <a:gd name="T41" fmla="*/ 33 h 852"/>
                <a:gd name="T42" fmla="*/ 27 w 852"/>
                <a:gd name="T43" fmla="*/ 31 h 852"/>
                <a:gd name="T44" fmla="*/ 30 w 852"/>
                <a:gd name="T45" fmla="*/ 28 h 852"/>
                <a:gd name="T46" fmla="*/ 33 w 852"/>
                <a:gd name="T47" fmla="*/ 24 h 852"/>
                <a:gd name="T48" fmla="*/ 34 w 852"/>
                <a:gd name="T49" fmla="*/ 20 h 852"/>
                <a:gd name="T50" fmla="*/ 32 w 852"/>
                <a:gd name="T51" fmla="*/ 17 h 852"/>
                <a:gd name="T52" fmla="*/ 31 w 852"/>
                <a:gd name="T53" fmla="*/ 21 h 852"/>
                <a:gd name="T54" fmla="*/ 30 w 852"/>
                <a:gd name="T55" fmla="*/ 24 h 852"/>
                <a:gd name="T56" fmla="*/ 28 w 852"/>
                <a:gd name="T57" fmla="*/ 27 h 852"/>
                <a:gd name="T58" fmla="*/ 25 w 852"/>
                <a:gd name="T59" fmla="*/ 29 h 852"/>
                <a:gd name="T60" fmla="*/ 22 w 852"/>
                <a:gd name="T61" fmla="*/ 30 h 852"/>
                <a:gd name="T62" fmla="*/ 19 w 852"/>
                <a:gd name="T63" fmla="*/ 31 h 852"/>
                <a:gd name="T64" fmla="*/ 15 w 852"/>
                <a:gd name="T65" fmla="*/ 31 h 852"/>
                <a:gd name="T66" fmla="*/ 12 w 852"/>
                <a:gd name="T67" fmla="*/ 30 h 852"/>
                <a:gd name="T68" fmla="*/ 9 w 852"/>
                <a:gd name="T69" fmla="*/ 28 h 852"/>
                <a:gd name="T70" fmla="*/ 6 w 852"/>
                <a:gd name="T71" fmla="*/ 26 h 852"/>
                <a:gd name="T72" fmla="*/ 4 w 852"/>
                <a:gd name="T73" fmla="*/ 23 h 852"/>
                <a:gd name="T74" fmla="*/ 3 w 852"/>
                <a:gd name="T75" fmla="*/ 20 h 852"/>
                <a:gd name="T76" fmla="*/ 3 w 852"/>
                <a:gd name="T77" fmla="*/ 16 h 852"/>
                <a:gd name="T78" fmla="*/ 3 w 852"/>
                <a:gd name="T79" fmla="*/ 13 h 852"/>
                <a:gd name="T80" fmla="*/ 5 w 852"/>
                <a:gd name="T81" fmla="*/ 10 h 852"/>
                <a:gd name="T82" fmla="*/ 7 w 852"/>
                <a:gd name="T83" fmla="*/ 7 h 852"/>
                <a:gd name="T84" fmla="*/ 10 w 852"/>
                <a:gd name="T85" fmla="*/ 5 h 852"/>
                <a:gd name="T86" fmla="*/ 13 w 852"/>
                <a:gd name="T87" fmla="*/ 3 h 852"/>
                <a:gd name="T88" fmla="*/ 16 w 852"/>
                <a:gd name="T89" fmla="*/ 3 h 852"/>
                <a:gd name="T90" fmla="*/ 20 w 852"/>
                <a:gd name="T91" fmla="*/ 3 h 852"/>
                <a:gd name="T92" fmla="*/ 23 w 852"/>
                <a:gd name="T93" fmla="*/ 4 h 852"/>
                <a:gd name="T94" fmla="*/ 26 w 852"/>
                <a:gd name="T95" fmla="*/ 6 h 852"/>
                <a:gd name="T96" fmla="*/ 29 w 852"/>
                <a:gd name="T97" fmla="*/ 9 h 852"/>
                <a:gd name="T98" fmla="*/ 30 w 852"/>
                <a:gd name="T99" fmla="*/ 11 h 852"/>
                <a:gd name="T100" fmla="*/ 31 w 852"/>
                <a:gd name="T101" fmla="*/ 15 h 85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2"/>
                <a:gd name="T154" fmla="*/ 0 h 852"/>
                <a:gd name="T155" fmla="*/ 852 w 852"/>
                <a:gd name="T156" fmla="*/ 852 h 85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2" h="852">
                  <a:moveTo>
                    <a:pt x="852" y="426"/>
                  </a:moveTo>
                  <a:lnTo>
                    <a:pt x="851" y="404"/>
                  </a:lnTo>
                  <a:lnTo>
                    <a:pt x="850" y="383"/>
                  </a:lnTo>
                  <a:lnTo>
                    <a:pt x="847" y="361"/>
                  </a:lnTo>
                  <a:lnTo>
                    <a:pt x="843" y="340"/>
                  </a:lnTo>
                  <a:lnTo>
                    <a:pt x="839" y="319"/>
                  </a:lnTo>
                  <a:lnTo>
                    <a:pt x="832" y="299"/>
                  </a:lnTo>
                  <a:lnTo>
                    <a:pt x="826" y="280"/>
                  </a:lnTo>
                  <a:lnTo>
                    <a:pt x="818" y="260"/>
                  </a:lnTo>
                  <a:lnTo>
                    <a:pt x="810" y="241"/>
                  </a:lnTo>
                  <a:lnTo>
                    <a:pt x="801" y="223"/>
                  </a:lnTo>
                  <a:lnTo>
                    <a:pt x="791" y="205"/>
                  </a:lnTo>
                  <a:lnTo>
                    <a:pt x="780" y="187"/>
                  </a:lnTo>
                  <a:lnTo>
                    <a:pt x="768" y="171"/>
                  </a:lnTo>
                  <a:lnTo>
                    <a:pt x="754" y="154"/>
                  </a:lnTo>
                  <a:lnTo>
                    <a:pt x="741" y="139"/>
                  </a:lnTo>
                  <a:lnTo>
                    <a:pt x="727" y="125"/>
                  </a:lnTo>
                  <a:lnTo>
                    <a:pt x="713" y="111"/>
                  </a:lnTo>
                  <a:lnTo>
                    <a:pt x="697" y="97"/>
                  </a:lnTo>
                  <a:lnTo>
                    <a:pt x="681" y="84"/>
                  </a:lnTo>
                  <a:lnTo>
                    <a:pt x="665" y="72"/>
                  </a:lnTo>
                  <a:lnTo>
                    <a:pt x="647" y="61"/>
                  </a:lnTo>
                  <a:lnTo>
                    <a:pt x="629" y="51"/>
                  </a:lnTo>
                  <a:lnTo>
                    <a:pt x="611" y="41"/>
                  </a:lnTo>
                  <a:lnTo>
                    <a:pt x="592" y="33"/>
                  </a:lnTo>
                  <a:lnTo>
                    <a:pt x="572" y="25"/>
                  </a:lnTo>
                  <a:lnTo>
                    <a:pt x="553" y="18"/>
                  </a:lnTo>
                  <a:lnTo>
                    <a:pt x="533" y="13"/>
                  </a:lnTo>
                  <a:lnTo>
                    <a:pt x="512" y="9"/>
                  </a:lnTo>
                  <a:lnTo>
                    <a:pt x="491" y="4"/>
                  </a:lnTo>
                  <a:lnTo>
                    <a:pt x="469" y="2"/>
                  </a:lnTo>
                  <a:lnTo>
                    <a:pt x="448" y="0"/>
                  </a:lnTo>
                  <a:lnTo>
                    <a:pt x="426" y="0"/>
                  </a:lnTo>
                  <a:lnTo>
                    <a:pt x="404" y="0"/>
                  </a:lnTo>
                  <a:lnTo>
                    <a:pt x="383" y="2"/>
                  </a:lnTo>
                  <a:lnTo>
                    <a:pt x="361" y="4"/>
                  </a:lnTo>
                  <a:lnTo>
                    <a:pt x="340" y="9"/>
                  </a:lnTo>
                  <a:lnTo>
                    <a:pt x="320" y="13"/>
                  </a:lnTo>
                  <a:lnTo>
                    <a:pt x="299" y="18"/>
                  </a:lnTo>
                  <a:lnTo>
                    <a:pt x="279" y="25"/>
                  </a:lnTo>
                  <a:lnTo>
                    <a:pt x="260" y="33"/>
                  </a:lnTo>
                  <a:lnTo>
                    <a:pt x="241" y="41"/>
                  </a:lnTo>
                  <a:lnTo>
                    <a:pt x="222" y="51"/>
                  </a:lnTo>
                  <a:lnTo>
                    <a:pt x="205" y="61"/>
                  </a:lnTo>
                  <a:lnTo>
                    <a:pt x="187" y="72"/>
                  </a:lnTo>
                  <a:lnTo>
                    <a:pt x="171" y="84"/>
                  </a:lnTo>
                  <a:lnTo>
                    <a:pt x="155" y="97"/>
                  </a:lnTo>
                  <a:lnTo>
                    <a:pt x="139" y="111"/>
                  </a:lnTo>
                  <a:lnTo>
                    <a:pt x="125" y="125"/>
                  </a:lnTo>
                  <a:lnTo>
                    <a:pt x="110" y="139"/>
                  </a:lnTo>
                  <a:lnTo>
                    <a:pt x="97" y="154"/>
                  </a:lnTo>
                  <a:lnTo>
                    <a:pt x="84" y="171"/>
                  </a:lnTo>
                  <a:lnTo>
                    <a:pt x="73" y="187"/>
                  </a:lnTo>
                  <a:lnTo>
                    <a:pt x="61" y="205"/>
                  </a:lnTo>
                  <a:lnTo>
                    <a:pt x="51" y="223"/>
                  </a:lnTo>
                  <a:lnTo>
                    <a:pt x="42" y="241"/>
                  </a:lnTo>
                  <a:lnTo>
                    <a:pt x="34" y="260"/>
                  </a:lnTo>
                  <a:lnTo>
                    <a:pt x="26" y="280"/>
                  </a:lnTo>
                  <a:lnTo>
                    <a:pt x="19" y="299"/>
                  </a:lnTo>
                  <a:lnTo>
                    <a:pt x="13" y="319"/>
                  </a:lnTo>
                  <a:lnTo>
                    <a:pt x="8" y="340"/>
                  </a:lnTo>
                  <a:lnTo>
                    <a:pt x="5" y="361"/>
                  </a:lnTo>
                  <a:lnTo>
                    <a:pt x="2" y="383"/>
                  </a:lnTo>
                  <a:lnTo>
                    <a:pt x="1" y="404"/>
                  </a:lnTo>
                  <a:lnTo>
                    <a:pt x="0" y="426"/>
                  </a:lnTo>
                  <a:lnTo>
                    <a:pt x="1" y="447"/>
                  </a:lnTo>
                  <a:lnTo>
                    <a:pt x="2" y="469"/>
                  </a:lnTo>
                  <a:lnTo>
                    <a:pt x="5" y="490"/>
                  </a:lnTo>
                  <a:lnTo>
                    <a:pt x="8" y="511"/>
                  </a:lnTo>
                  <a:lnTo>
                    <a:pt x="13" y="532"/>
                  </a:lnTo>
                  <a:lnTo>
                    <a:pt x="19" y="553"/>
                  </a:lnTo>
                  <a:lnTo>
                    <a:pt x="26" y="573"/>
                  </a:lnTo>
                  <a:lnTo>
                    <a:pt x="34" y="591"/>
                  </a:lnTo>
                  <a:lnTo>
                    <a:pt x="42" y="611"/>
                  </a:lnTo>
                  <a:lnTo>
                    <a:pt x="51" y="629"/>
                  </a:lnTo>
                  <a:lnTo>
                    <a:pt x="61" y="647"/>
                  </a:lnTo>
                  <a:lnTo>
                    <a:pt x="73" y="664"/>
                  </a:lnTo>
                  <a:lnTo>
                    <a:pt x="84" y="681"/>
                  </a:lnTo>
                  <a:lnTo>
                    <a:pt x="97" y="697"/>
                  </a:lnTo>
                  <a:lnTo>
                    <a:pt x="110" y="712"/>
                  </a:lnTo>
                  <a:lnTo>
                    <a:pt x="125" y="727"/>
                  </a:lnTo>
                  <a:lnTo>
                    <a:pt x="139" y="742"/>
                  </a:lnTo>
                  <a:lnTo>
                    <a:pt x="155" y="755"/>
                  </a:lnTo>
                  <a:lnTo>
                    <a:pt x="171" y="767"/>
                  </a:lnTo>
                  <a:lnTo>
                    <a:pt x="187" y="779"/>
                  </a:lnTo>
                  <a:lnTo>
                    <a:pt x="205" y="790"/>
                  </a:lnTo>
                  <a:lnTo>
                    <a:pt x="222" y="801"/>
                  </a:lnTo>
                  <a:lnTo>
                    <a:pt x="241" y="810"/>
                  </a:lnTo>
                  <a:lnTo>
                    <a:pt x="260" y="818"/>
                  </a:lnTo>
                  <a:lnTo>
                    <a:pt x="279" y="826"/>
                  </a:lnTo>
                  <a:lnTo>
                    <a:pt x="299" y="833"/>
                  </a:lnTo>
                  <a:lnTo>
                    <a:pt x="320" y="838"/>
                  </a:lnTo>
                  <a:lnTo>
                    <a:pt x="340" y="844"/>
                  </a:lnTo>
                  <a:lnTo>
                    <a:pt x="361" y="847"/>
                  </a:lnTo>
                  <a:lnTo>
                    <a:pt x="383" y="850"/>
                  </a:lnTo>
                  <a:lnTo>
                    <a:pt x="404" y="851"/>
                  </a:lnTo>
                  <a:lnTo>
                    <a:pt x="426" y="852"/>
                  </a:lnTo>
                  <a:lnTo>
                    <a:pt x="448" y="851"/>
                  </a:lnTo>
                  <a:lnTo>
                    <a:pt x="469" y="850"/>
                  </a:lnTo>
                  <a:lnTo>
                    <a:pt x="491" y="847"/>
                  </a:lnTo>
                  <a:lnTo>
                    <a:pt x="512" y="844"/>
                  </a:lnTo>
                  <a:lnTo>
                    <a:pt x="533" y="838"/>
                  </a:lnTo>
                  <a:lnTo>
                    <a:pt x="553" y="833"/>
                  </a:lnTo>
                  <a:lnTo>
                    <a:pt x="572" y="826"/>
                  </a:lnTo>
                  <a:lnTo>
                    <a:pt x="592" y="818"/>
                  </a:lnTo>
                  <a:lnTo>
                    <a:pt x="611" y="810"/>
                  </a:lnTo>
                  <a:lnTo>
                    <a:pt x="629" y="801"/>
                  </a:lnTo>
                  <a:lnTo>
                    <a:pt x="647" y="790"/>
                  </a:lnTo>
                  <a:lnTo>
                    <a:pt x="665" y="779"/>
                  </a:lnTo>
                  <a:lnTo>
                    <a:pt x="681" y="767"/>
                  </a:lnTo>
                  <a:lnTo>
                    <a:pt x="697" y="755"/>
                  </a:lnTo>
                  <a:lnTo>
                    <a:pt x="713" y="742"/>
                  </a:lnTo>
                  <a:lnTo>
                    <a:pt x="727" y="727"/>
                  </a:lnTo>
                  <a:lnTo>
                    <a:pt x="741" y="712"/>
                  </a:lnTo>
                  <a:lnTo>
                    <a:pt x="754" y="697"/>
                  </a:lnTo>
                  <a:lnTo>
                    <a:pt x="768" y="681"/>
                  </a:lnTo>
                  <a:lnTo>
                    <a:pt x="780" y="664"/>
                  </a:lnTo>
                  <a:lnTo>
                    <a:pt x="791" y="647"/>
                  </a:lnTo>
                  <a:lnTo>
                    <a:pt x="801" y="629"/>
                  </a:lnTo>
                  <a:lnTo>
                    <a:pt x="810" y="611"/>
                  </a:lnTo>
                  <a:lnTo>
                    <a:pt x="818" y="591"/>
                  </a:lnTo>
                  <a:lnTo>
                    <a:pt x="826" y="573"/>
                  </a:lnTo>
                  <a:lnTo>
                    <a:pt x="832" y="553"/>
                  </a:lnTo>
                  <a:lnTo>
                    <a:pt x="839" y="532"/>
                  </a:lnTo>
                  <a:lnTo>
                    <a:pt x="843" y="511"/>
                  </a:lnTo>
                  <a:lnTo>
                    <a:pt x="847" y="490"/>
                  </a:lnTo>
                  <a:lnTo>
                    <a:pt x="850" y="469"/>
                  </a:lnTo>
                  <a:lnTo>
                    <a:pt x="851" y="447"/>
                  </a:lnTo>
                  <a:lnTo>
                    <a:pt x="852" y="426"/>
                  </a:lnTo>
                  <a:close/>
                  <a:moveTo>
                    <a:pt x="781" y="426"/>
                  </a:moveTo>
                  <a:lnTo>
                    <a:pt x="781" y="444"/>
                  </a:lnTo>
                  <a:lnTo>
                    <a:pt x="780" y="462"/>
                  </a:lnTo>
                  <a:lnTo>
                    <a:pt x="776" y="479"/>
                  </a:lnTo>
                  <a:lnTo>
                    <a:pt x="774" y="497"/>
                  </a:lnTo>
                  <a:lnTo>
                    <a:pt x="770" y="514"/>
                  </a:lnTo>
                  <a:lnTo>
                    <a:pt x="765" y="531"/>
                  </a:lnTo>
                  <a:lnTo>
                    <a:pt x="760" y="547"/>
                  </a:lnTo>
                  <a:lnTo>
                    <a:pt x="753" y="564"/>
                  </a:lnTo>
                  <a:lnTo>
                    <a:pt x="746" y="580"/>
                  </a:lnTo>
                  <a:lnTo>
                    <a:pt x="738" y="595"/>
                  </a:lnTo>
                  <a:lnTo>
                    <a:pt x="729" y="610"/>
                  </a:lnTo>
                  <a:lnTo>
                    <a:pt x="720" y="624"/>
                  </a:lnTo>
                  <a:lnTo>
                    <a:pt x="711" y="638"/>
                  </a:lnTo>
                  <a:lnTo>
                    <a:pt x="700" y="652"/>
                  </a:lnTo>
                  <a:lnTo>
                    <a:pt x="689" y="665"/>
                  </a:lnTo>
                  <a:lnTo>
                    <a:pt x="677" y="677"/>
                  </a:lnTo>
                  <a:lnTo>
                    <a:pt x="665" y="689"/>
                  </a:lnTo>
                  <a:lnTo>
                    <a:pt x="651" y="700"/>
                  </a:lnTo>
                  <a:lnTo>
                    <a:pt x="638" y="711"/>
                  </a:lnTo>
                  <a:lnTo>
                    <a:pt x="625" y="721"/>
                  </a:lnTo>
                  <a:lnTo>
                    <a:pt x="610" y="730"/>
                  </a:lnTo>
                  <a:lnTo>
                    <a:pt x="595" y="738"/>
                  </a:lnTo>
                  <a:lnTo>
                    <a:pt x="580" y="746"/>
                  </a:lnTo>
                  <a:lnTo>
                    <a:pt x="565" y="753"/>
                  </a:lnTo>
                  <a:lnTo>
                    <a:pt x="548" y="759"/>
                  </a:lnTo>
                  <a:lnTo>
                    <a:pt x="532" y="765"/>
                  </a:lnTo>
                  <a:lnTo>
                    <a:pt x="514" y="770"/>
                  </a:lnTo>
                  <a:lnTo>
                    <a:pt x="498" y="773"/>
                  </a:lnTo>
                  <a:lnTo>
                    <a:pt x="480" y="777"/>
                  </a:lnTo>
                  <a:lnTo>
                    <a:pt x="463" y="779"/>
                  </a:lnTo>
                  <a:lnTo>
                    <a:pt x="444" y="780"/>
                  </a:lnTo>
                  <a:lnTo>
                    <a:pt x="426" y="781"/>
                  </a:lnTo>
                  <a:lnTo>
                    <a:pt x="408" y="780"/>
                  </a:lnTo>
                  <a:lnTo>
                    <a:pt x="390" y="779"/>
                  </a:lnTo>
                  <a:lnTo>
                    <a:pt x="372" y="777"/>
                  </a:lnTo>
                  <a:lnTo>
                    <a:pt x="354" y="773"/>
                  </a:lnTo>
                  <a:lnTo>
                    <a:pt x="338" y="770"/>
                  </a:lnTo>
                  <a:lnTo>
                    <a:pt x="320" y="765"/>
                  </a:lnTo>
                  <a:lnTo>
                    <a:pt x="304" y="759"/>
                  </a:lnTo>
                  <a:lnTo>
                    <a:pt x="288" y="753"/>
                  </a:lnTo>
                  <a:lnTo>
                    <a:pt x="272" y="746"/>
                  </a:lnTo>
                  <a:lnTo>
                    <a:pt x="256" y="738"/>
                  </a:lnTo>
                  <a:lnTo>
                    <a:pt x="242" y="730"/>
                  </a:lnTo>
                  <a:lnTo>
                    <a:pt x="228" y="721"/>
                  </a:lnTo>
                  <a:lnTo>
                    <a:pt x="214" y="711"/>
                  </a:lnTo>
                  <a:lnTo>
                    <a:pt x="200" y="700"/>
                  </a:lnTo>
                  <a:lnTo>
                    <a:pt x="187" y="689"/>
                  </a:lnTo>
                  <a:lnTo>
                    <a:pt x="175" y="677"/>
                  </a:lnTo>
                  <a:lnTo>
                    <a:pt x="163" y="665"/>
                  </a:lnTo>
                  <a:lnTo>
                    <a:pt x="152" y="652"/>
                  </a:lnTo>
                  <a:lnTo>
                    <a:pt x="141" y="638"/>
                  </a:lnTo>
                  <a:lnTo>
                    <a:pt x="131" y="624"/>
                  </a:lnTo>
                  <a:lnTo>
                    <a:pt x="123" y="610"/>
                  </a:lnTo>
                  <a:lnTo>
                    <a:pt x="114" y="595"/>
                  </a:lnTo>
                  <a:lnTo>
                    <a:pt x="106" y="580"/>
                  </a:lnTo>
                  <a:lnTo>
                    <a:pt x="98" y="564"/>
                  </a:lnTo>
                  <a:lnTo>
                    <a:pt x="93" y="547"/>
                  </a:lnTo>
                  <a:lnTo>
                    <a:pt x="87" y="531"/>
                  </a:lnTo>
                  <a:lnTo>
                    <a:pt x="82" y="514"/>
                  </a:lnTo>
                  <a:lnTo>
                    <a:pt x="79" y="497"/>
                  </a:lnTo>
                  <a:lnTo>
                    <a:pt x="75" y="479"/>
                  </a:lnTo>
                  <a:lnTo>
                    <a:pt x="73" y="462"/>
                  </a:lnTo>
                  <a:lnTo>
                    <a:pt x="71" y="444"/>
                  </a:lnTo>
                  <a:lnTo>
                    <a:pt x="71" y="426"/>
                  </a:lnTo>
                  <a:lnTo>
                    <a:pt x="71" y="408"/>
                  </a:lnTo>
                  <a:lnTo>
                    <a:pt x="73" y="389"/>
                  </a:lnTo>
                  <a:lnTo>
                    <a:pt x="75" y="372"/>
                  </a:lnTo>
                  <a:lnTo>
                    <a:pt x="79" y="354"/>
                  </a:lnTo>
                  <a:lnTo>
                    <a:pt x="82" y="337"/>
                  </a:lnTo>
                  <a:lnTo>
                    <a:pt x="87" y="320"/>
                  </a:lnTo>
                  <a:lnTo>
                    <a:pt x="93" y="304"/>
                  </a:lnTo>
                  <a:lnTo>
                    <a:pt x="98" y="287"/>
                  </a:lnTo>
                  <a:lnTo>
                    <a:pt x="106" y="272"/>
                  </a:lnTo>
                  <a:lnTo>
                    <a:pt x="114" y="257"/>
                  </a:lnTo>
                  <a:lnTo>
                    <a:pt x="123" y="241"/>
                  </a:lnTo>
                  <a:lnTo>
                    <a:pt x="131" y="227"/>
                  </a:lnTo>
                  <a:lnTo>
                    <a:pt x="141" y="214"/>
                  </a:lnTo>
                  <a:lnTo>
                    <a:pt x="152" y="199"/>
                  </a:lnTo>
                  <a:lnTo>
                    <a:pt x="163" y="187"/>
                  </a:lnTo>
                  <a:lnTo>
                    <a:pt x="175" y="174"/>
                  </a:lnTo>
                  <a:lnTo>
                    <a:pt x="187" y="163"/>
                  </a:lnTo>
                  <a:lnTo>
                    <a:pt x="200" y="152"/>
                  </a:lnTo>
                  <a:lnTo>
                    <a:pt x="214" y="141"/>
                  </a:lnTo>
                  <a:lnTo>
                    <a:pt x="228" y="131"/>
                  </a:lnTo>
                  <a:lnTo>
                    <a:pt x="242" y="122"/>
                  </a:lnTo>
                  <a:lnTo>
                    <a:pt x="256" y="114"/>
                  </a:lnTo>
                  <a:lnTo>
                    <a:pt x="272" y="106"/>
                  </a:lnTo>
                  <a:lnTo>
                    <a:pt x="288" y="99"/>
                  </a:lnTo>
                  <a:lnTo>
                    <a:pt x="304" y="92"/>
                  </a:lnTo>
                  <a:lnTo>
                    <a:pt x="320" y="86"/>
                  </a:lnTo>
                  <a:lnTo>
                    <a:pt x="338" y="82"/>
                  </a:lnTo>
                  <a:lnTo>
                    <a:pt x="354" y="78"/>
                  </a:lnTo>
                  <a:lnTo>
                    <a:pt x="372" y="74"/>
                  </a:lnTo>
                  <a:lnTo>
                    <a:pt x="390" y="72"/>
                  </a:lnTo>
                  <a:lnTo>
                    <a:pt x="408" y="71"/>
                  </a:lnTo>
                  <a:lnTo>
                    <a:pt x="426" y="71"/>
                  </a:lnTo>
                  <a:lnTo>
                    <a:pt x="444" y="71"/>
                  </a:lnTo>
                  <a:lnTo>
                    <a:pt x="463" y="72"/>
                  </a:lnTo>
                  <a:lnTo>
                    <a:pt x="480" y="74"/>
                  </a:lnTo>
                  <a:lnTo>
                    <a:pt x="498" y="78"/>
                  </a:lnTo>
                  <a:lnTo>
                    <a:pt x="514" y="82"/>
                  </a:lnTo>
                  <a:lnTo>
                    <a:pt x="532" y="86"/>
                  </a:lnTo>
                  <a:lnTo>
                    <a:pt x="548" y="92"/>
                  </a:lnTo>
                  <a:lnTo>
                    <a:pt x="565" y="99"/>
                  </a:lnTo>
                  <a:lnTo>
                    <a:pt x="580" y="106"/>
                  </a:lnTo>
                  <a:lnTo>
                    <a:pt x="595" y="114"/>
                  </a:lnTo>
                  <a:lnTo>
                    <a:pt x="610" y="122"/>
                  </a:lnTo>
                  <a:lnTo>
                    <a:pt x="625" y="131"/>
                  </a:lnTo>
                  <a:lnTo>
                    <a:pt x="638" y="141"/>
                  </a:lnTo>
                  <a:lnTo>
                    <a:pt x="651" y="152"/>
                  </a:lnTo>
                  <a:lnTo>
                    <a:pt x="665" y="163"/>
                  </a:lnTo>
                  <a:lnTo>
                    <a:pt x="677" y="174"/>
                  </a:lnTo>
                  <a:lnTo>
                    <a:pt x="689" y="187"/>
                  </a:lnTo>
                  <a:lnTo>
                    <a:pt x="700" y="199"/>
                  </a:lnTo>
                  <a:lnTo>
                    <a:pt x="711" y="214"/>
                  </a:lnTo>
                  <a:lnTo>
                    <a:pt x="720" y="227"/>
                  </a:lnTo>
                  <a:lnTo>
                    <a:pt x="729" y="241"/>
                  </a:lnTo>
                  <a:lnTo>
                    <a:pt x="738" y="257"/>
                  </a:lnTo>
                  <a:lnTo>
                    <a:pt x="746" y="272"/>
                  </a:lnTo>
                  <a:lnTo>
                    <a:pt x="753" y="287"/>
                  </a:lnTo>
                  <a:lnTo>
                    <a:pt x="760" y="304"/>
                  </a:lnTo>
                  <a:lnTo>
                    <a:pt x="765" y="320"/>
                  </a:lnTo>
                  <a:lnTo>
                    <a:pt x="770" y="337"/>
                  </a:lnTo>
                  <a:lnTo>
                    <a:pt x="774" y="354"/>
                  </a:lnTo>
                  <a:lnTo>
                    <a:pt x="776" y="372"/>
                  </a:lnTo>
                  <a:lnTo>
                    <a:pt x="780" y="389"/>
                  </a:lnTo>
                  <a:lnTo>
                    <a:pt x="781" y="408"/>
                  </a:lnTo>
                  <a:lnTo>
                    <a:pt x="781" y="426"/>
                  </a:lnTo>
                  <a:close/>
                </a:path>
              </a:pathLst>
            </a:custGeom>
            <a:solidFill>
              <a:srgbClr val="F0C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6" name="Freeform 87"/>
            <p:cNvSpPr>
              <a:spLocks noEditPoints="1"/>
            </p:cNvSpPr>
            <p:nvPr/>
          </p:nvSpPr>
          <p:spPr bwMode="auto">
            <a:xfrm>
              <a:off x="2472" y="2120"/>
              <a:ext cx="156" cy="156"/>
            </a:xfrm>
            <a:custGeom>
              <a:avLst/>
              <a:gdLst>
                <a:gd name="T0" fmla="*/ 31 w 781"/>
                <a:gd name="T1" fmla="*/ 12 h 781"/>
                <a:gd name="T2" fmla="*/ 30 w 781"/>
                <a:gd name="T3" fmla="*/ 9 h 781"/>
                <a:gd name="T4" fmla="*/ 28 w 781"/>
                <a:gd name="T5" fmla="*/ 6 h 781"/>
                <a:gd name="T6" fmla="*/ 25 w 781"/>
                <a:gd name="T7" fmla="*/ 3 h 781"/>
                <a:gd name="T8" fmla="*/ 22 w 781"/>
                <a:gd name="T9" fmla="*/ 1 h 781"/>
                <a:gd name="T10" fmla="*/ 18 w 781"/>
                <a:gd name="T11" fmla="*/ 0 h 781"/>
                <a:gd name="T12" fmla="*/ 14 w 781"/>
                <a:gd name="T13" fmla="*/ 0 h 781"/>
                <a:gd name="T14" fmla="*/ 10 w 781"/>
                <a:gd name="T15" fmla="*/ 1 h 781"/>
                <a:gd name="T16" fmla="*/ 7 w 781"/>
                <a:gd name="T17" fmla="*/ 3 h 781"/>
                <a:gd name="T18" fmla="*/ 4 w 781"/>
                <a:gd name="T19" fmla="*/ 5 h 781"/>
                <a:gd name="T20" fmla="*/ 2 w 781"/>
                <a:gd name="T21" fmla="*/ 8 h 781"/>
                <a:gd name="T22" fmla="*/ 0 w 781"/>
                <a:gd name="T23" fmla="*/ 12 h 781"/>
                <a:gd name="T24" fmla="*/ 0 w 781"/>
                <a:gd name="T25" fmla="*/ 16 h 781"/>
                <a:gd name="T26" fmla="*/ 0 w 781"/>
                <a:gd name="T27" fmla="*/ 19 h 781"/>
                <a:gd name="T28" fmla="*/ 2 w 781"/>
                <a:gd name="T29" fmla="*/ 23 h 781"/>
                <a:gd name="T30" fmla="*/ 4 w 781"/>
                <a:gd name="T31" fmla="*/ 26 h 781"/>
                <a:gd name="T32" fmla="*/ 7 w 781"/>
                <a:gd name="T33" fmla="*/ 29 h 781"/>
                <a:gd name="T34" fmla="*/ 10 w 781"/>
                <a:gd name="T35" fmla="*/ 30 h 781"/>
                <a:gd name="T36" fmla="*/ 14 w 781"/>
                <a:gd name="T37" fmla="*/ 31 h 781"/>
                <a:gd name="T38" fmla="*/ 18 w 781"/>
                <a:gd name="T39" fmla="*/ 31 h 781"/>
                <a:gd name="T40" fmla="*/ 22 w 781"/>
                <a:gd name="T41" fmla="*/ 30 h 781"/>
                <a:gd name="T42" fmla="*/ 25 w 781"/>
                <a:gd name="T43" fmla="*/ 28 h 781"/>
                <a:gd name="T44" fmla="*/ 28 w 781"/>
                <a:gd name="T45" fmla="*/ 26 h 781"/>
                <a:gd name="T46" fmla="*/ 30 w 781"/>
                <a:gd name="T47" fmla="*/ 22 h 781"/>
                <a:gd name="T48" fmla="*/ 31 w 781"/>
                <a:gd name="T49" fmla="*/ 19 h 781"/>
                <a:gd name="T50" fmla="*/ 28 w 781"/>
                <a:gd name="T51" fmla="*/ 16 h 781"/>
                <a:gd name="T52" fmla="*/ 28 w 781"/>
                <a:gd name="T53" fmla="*/ 19 h 781"/>
                <a:gd name="T54" fmla="*/ 27 w 781"/>
                <a:gd name="T55" fmla="*/ 22 h 781"/>
                <a:gd name="T56" fmla="*/ 25 w 781"/>
                <a:gd name="T57" fmla="*/ 24 h 781"/>
                <a:gd name="T58" fmla="*/ 23 w 781"/>
                <a:gd name="T59" fmla="*/ 26 h 781"/>
                <a:gd name="T60" fmla="*/ 20 w 781"/>
                <a:gd name="T61" fmla="*/ 28 h 781"/>
                <a:gd name="T62" fmla="*/ 17 w 781"/>
                <a:gd name="T63" fmla="*/ 28 h 781"/>
                <a:gd name="T64" fmla="*/ 14 w 781"/>
                <a:gd name="T65" fmla="*/ 28 h 781"/>
                <a:gd name="T66" fmla="*/ 11 w 781"/>
                <a:gd name="T67" fmla="*/ 27 h 781"/>
                <a:gd name="T68" fmla="*/ 8 w 781"/>
                <a:gd name="T69" fmla="*/ 26 h 781"/>
                <a:gd name="T70" fmla="*/ 6 w 781"/>
                <a:gd name="T71" fmla="*/ 24 h 781"/>
                <a:gd name="T72" fmla="*/ 4 w 781"/>
                <a:gd name="T73" fmla="*/ 21 h 781"/>
                <a:gd name="T74" fmla="*/ 3 w 781"/>
                <a:gd name="T75" fmla="*/ 18 h 781"/>
                <a:gd name="T76" fmla="*/ 3 w 781"/>
                <a:gd name="T77" fmla="*/ 15 h 781"/>
                <a:gd name="T78" fmla="*/ 3 w 781"/>
                <a:gd name="T79" fmla="*/ 12 h 781"/>
                <a:gd name="T80" fmla="*/ 5 w 781"/>
                <a:gd name="T81" fmla="*/ 9 h 781"/>
                <a:gd name="T82" fmla="*/ 7 w 781"/>
                <a:gd name="T83" fmla="*/ 7 h 781"/>
                <a:gd name="T84" fmla="*/ 9 w 781"/>
                <a:gd name="T85" fmla="*/ 5 h 781"/>
                <a:gd name="T86" fmla="*/ 12 w 781"/>
                <a:gd name="T87" fmla="*/ 3 h 781"/>
                <a:gd name="T88" fmla="*/ 15 w 781"/>
                <a:gd name="T89" fmla="*/ 3 h 781"/>
                <a:gd name="T90" fmla="*/ 18 w 781"/>
                <a:gd name="T91" fmla="*/ 3 h 781"/>
                <a:gd name="T92" fmla="*/ 21 w 781"/>
                <a:gd name="T93" fmla="*/ 4 h 781"/>
                <a:gd name="T94" fmla="*/ 24 w 781"/>
                <a:gd name="T95" fmla="*/ 6 h 781"/>
                <a:gd name="T96" fmla="*/ 26 w 781"/>
                <a:gd name="T97" fmla="*/ 8 h 781"/>
                <a:gd name="T98" fmla="*/ 27 w 781"/>
                <a:gd name="T99" fmla="*/ 11 h 781"/>
                <a:gd name="T100" fmla="*/ 28 w 781"/>
                <a:gd name="T101" fmla="*/ 14 h 78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81"/>
                <a:gd name="T154" fmla="*/ 0 h 781"/>
                <a:gd name="T155" fmla="*/ 781 w 781"/>
                <a:gd name="T156" fmla="*/ 781 h 78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81" h="781">
                  <a:moveTo>
                    <a:pt x="781" y="391"/>
                  </a:moveTo>
                  <a:lnTo>
                    <a:pt x="780" y="371"/>
                  </a:lnTo>
                  <a:lnTo>
                    <a:pt x="779" y="351"/>
                  </a:lnTo>
                  <a:lnTo>
                    <a:pt x="776" y="331"/>
                  </a:lnTo>
                  <a:lnTo>
                    <a:pt x="772" y="312"/>
                  </a:lnTo>
                  <a:lnTo>
                    <a:pt x="768" y="293"/>
                  </a:lnTo>
                  <a:lnTo>
                    <a:pt x="763" y="274"/>
                  </a:lnTo>
                  <a:lnTo>
                    <a:pt x="757" y="257"/>
                  </a:lnTo>
                  <a:lnTo>
                    <a:pt x="750" y="239"/>
                  </a:lnTo>
                  <a:lnTo>
                    <a:pt x="742" y="222"/>
                  </a:lnTo>
                  <a:lnTo>
                    <a:pt x="734" y="205"/>
                  </a:lnTo>
                  <a:lnTo>
                    <a:pt x="724" y="189"/>
                  </a:lnTo>
                  <a:lnTo>
                    <a:pt x="714" y="172"/>
                  </a:lnTo>
                  <a:lnTo>
                    <a:pt x="703" y="157"/>
                  </a:lnTo>
                  <a:lnTo>
                    <a:pt x="691" y="143"/>
                  </a:lnTo>
                  <a:lnTo>
                    <a:pt x="679" y="128"/>
                  </a:lnTo>
                  <a:lnTo>
                    <a:pt x="666" y="114"/>
                  </a:lnTo>
                  <a:lnTo>
                    <a:pt x="653" y="102"/>
                  </a:lnTo>
                  <a:lnTo>
                    <a:pt x="638" y="90"/>
                  </a:lnTo>
                  <a:lnTo>
                    <a:pt x="624" y="78"/>
                  </a:lnTo>
                  <a:lnTo>
                    <a:pt x="609" y="67"/>
                  </a:lnTo>
                  <a:lnTo>
                    <a:pt x="592" y="57"/>
                  </a:lnTo>
                  <a:lnTo>
                    <a:pt x="576" y="47"/>
                  </a:lnTo>
                  <a:lnTo>
                    <a:pt x="559" y="38"/>
                  </a:lnTo>
                  <a:lnTo>
                    <a:pt x="542" y="31"/>
                  </a:lnTo>
                  <a:lnTo>
                    <a:pt x="524" y="24"/>
                  </a:lnTo>
                  <a:lnTo>
                    <a:pt x="506" y="17"/>
                  </a:lnTo>
                  <a:lnTo>
                    <a:pt x="488" y="12"/>
                  </a:lnTo>
                  <a:lnTo>
                    <a:pt x="468" y="8"/>
                  </a:lnTo>
                  <a:lnTo>
                    <a:pt x="450" y="4"/>
                  </a:lnTo>
                  <a:lnTo>
                    <a:pt x="430" y="2"/>
                  </a:lnTo>
                  <a:lnTo>
                    <a:pt x="410" y="1"/>
                  </a:lnTo>
                  <a:lnTo>
                    <a:pt x="390" y="0"/>
                  </a:lnTo>
                  <a:lnTo>
                    <a:pt x="370" y="1"/>
                  </a:lnTo>
                  <a:lnTo>
                    <a:pt x="350" y="2"/>
                  </a:lnTo>
                  <a:lnTo>
                    <a:pt x="330" y="4"/>
                  </a:lnTo>
                  <a:lnTo>
                    <a:pt x="311" y="8"/>
                  </a:lnTo>
                  <a:lnTo>
                    <a:pt x="293" y="12"/>
                  </a:lnTo>
                  <a:lnTo>
                    <a:pt x="274" y="17"/>
                  </a:lnTo>
                  <a:lnTo>
                    <a:pt x="255" y="24"/>
                  </a:lnTo>
                  <a:lnTo>
                    <a:pt x="238" y="31"/>
                  </a:lnTo>
                  <a:lnTo>
                    <a:pt x="220" y="38"/>
                  </a:lnTo>
                  <a:lnTo>
                    <a:pt x="204" y="47"/>
                  </a:lnTo>
                  <a:lnTo>
                    <a:pt x="187" y="57"/>
                  </a:lnTo>
                  <a:lnTo>
                    <a:pt x="172" y="67"/>
                  </a:lnTo>
                  <a:lnTo>
                    <a:pt x="157" y="78"/>
                  </a:lnTo>
                  <a:lnTo>
                    <a:pt x="141" y="90"/>
                  </a:lnTo>
                  <a:lnTo>
                    <a:pt x="127" y="102"/>
                  </a:lnTo>
                  <a:lnTo>
                    <a:pt x="114" y="114"/>
                  </a:lnTo>
                  <a:lnTo>
                    <a:pt x="101" y="128"/>
                  </a:lnTo>
                  <a:lnTo>
                    <a:pt x="89" y="143"/>
                  </a:lnTo>
                  <a:lnTo>
                    <a:pt x="77" y="157"/>
                  </a:lnTo>
                  <a:lnTo>
                    <a:pt x="66" y="172"/>
                  </a:lnTo>
                  <a:lnTo>
                    <a:pt x="56" y="189"/>
                  </a:lnTo>
                  <a:lnTo>
                    <a:pt x="47" y="205"/>
                  </a:lnTo>
                  <a:lnTo>
                    <a:pt x="38" y="222"/>
                  </a:lnTo>
                  <a:lnTo>
                    <a:pt x="31" y="239"/>
                  </a:lnTo>
                  <a:lnTo>
                    <a:pt x="23" y="257"/>
                  </a:lnTo>
                  <a:lnTo>
                    <a:pt x="17" y="274"/>
                  </a:lnTo>
                  <a:lnTo>
                    <a:pt x="12" y="293"/>
                  </a:lnTo>
                  <a:lnTo>
                    <a:pt x="8" y="312"/>
                  </a:lnTo>
                  <a:lnTo>
                    <a:pt x="4" y="331"/>
                  </a:lnTo>
                  <a:lnTo>
                    <a:pt x="1" y="351"/>
                  </a:lnTo>
                  <a:lnTo>
                    <a:pt x="0" y="371"/>
                  </a:lnTo>
                  <a:lnTo>
                    <a:pt x="0" y="391"/>
                  </a:lnTo>
                  <a:lnTo>
                    <a:pt x="0" y="411"/>
                  </a:lnTo>
                  <a:lnTo>
                    <a:pt x="1" y="431"/>
                  </a:lnTo>
                  <a:lnTo>
                    <a:pt x="4" y="450"/>
                  </a:lnTo>
                  <a:lnTo>
                    <a:pt x="8" y="470"/>
                  </a:lnTo>
                  <a:lnTo>
                    <a:pt x="12" y="488"/>
                  </a:lnTo>
                  <a:lnTo>
                    <a:pt x="17" y="507"/>
                  </a:lnTo>
                  <a:lnTo>
                    <a:pt x="23" y="526"/>
                  </a:lnTo>
                  <a:lnTo>
                    <a:pt x="31" y="543"/>
                  </a:lnTo>
                  <a:lnTo>
                    <a:pt x="38" y="561"/>
                  </a:lnTo>
                  <a:lnTo>
                    <a:pt x="47" y="577"/>
                  </a:lnTo>
                  <a:lnTo>
                    <a:pt x="56" y="594"/>
                  </a:lnTo>
                  <a:lnTo>
                    <a:pt x="66" y="609"/>
                  </a:lnTo>
                  <a:lnTo>
                    <a:pt x="77" y="624"/>
                  </a:lnTo>
                  <a:lnTo>
                    <a:pt x="89" y="640"/>
                  </a:lnTo>
                  <a:lnTo>
                    <a:pt x="101" y="654"/>
                  </a:lnTo>
                  <a:lnTo>
                    <a:pt x="114" y="667"/>
                  </a:lnTo>
                  <a:lnTo>
                    <a:pt x="127" y="680"/>
                  </a:lnTo>
                  <a:lnTo>
                    <a:pt x="141" y="692"/>
                  </a:lnTo>
                  <a:lnTo>
                    <a:pt x="157" y="703"/>
                  </a:lnTo>
                  <a:lnTo>
                    <a:pt x="172" y="714"/>
                  </a:lnTo>
                  <a:lnTo>
                    <a:pt x="187" y="725"/>
                  </a:lnTo>
                  <a:lnTo>
                    <a:pt x="204" y="734"/>
                  </a:lnTo>
                  <a:lnTo>
                    <a:pt x="220" y="743"/>
                  </a:lnTo>
                  <a:lnTo>
                    <a:pt x="238" y="750"/>
                  </a:lnTo>
                  <a:lnTo>
                    <a:pt x="255" y="758"/>
                  </a:lnTo>
                  <a:lnTo>
                    <a:pt x="274" y="764"/>
                  </a:lnTo>
                  <a:lnTo>
                    <a:pt x="293" y="769"/>
                  </a:lnTo>
                  <a:lnTo>
                    <a:pt x="311" y="774"/>
                  </a:lnTo>
                  <a:lnTo>
                    <a:pt x="330" y="777"/>
                  </a:lnTo>
                  <a:lnTo>
                    <a:pt x="350" y="779"/>
                  </a:lnTo>
                  <a:lnTo>
                    <a:pt x="370" y="781"/>
                  </a:lnTo>
                  <a:lnTo>
                    <a:pt x="390" y="781"/>
                  </a:lnTo>
                  <a:lnTo>
                    <a:pt x="410" y="781"/>
                  </a:lnTo>
                  <a:lnTo>
                    <a:pt x="430" y="779"/>
                  </a:lnTo>
                  <a:lnTo>
                    <a:pt x="450" y="777"/>
                  </a:lnTo>
                  <a:lnTo>
                    <a:pt x="468" y="774"/>
                  </a:lnTo>
                  <a:lnTo>
                    <a:pt x="488" y="769"/>
                  </a:lnTo>
                  <a:lnTo>
                    <a:pt x="506" y="764"/>
                  </a:lnTo>
                  <a:lnTo>
                    <a:pt x="524" y="758"/>
                  </a:lnTo>
                  <a:lnTo>
                    <a:pt x="542" y="750"/>
                  </a:lnTo>
                  <a:lnTo>
                    <a:pt x="559" y="743"/>
                  </a:lnTo>
                  <a:lnTo>
                    <a:pt x="576" y="734"/>
                  </a:lnTo>
                  <a:lnTo>
                    <a:pt x="592" y="725"/>
                  </a:lnTo>
                  <a:lnTo>
                    <a:pt x="609" y="714"/>
                  </a:lnTo>
                  <a:lnTo>
                    <a:pt x="624" y="703"/>
                  </a:lnTo>
                  <a:lnTo>
                    <a:pt x="638" y="692"/>
                  </a:lnTo>
                  <a:lnTo>
                    <a:pt x="653" y="680"/>
                  </a:lnTo>
                  <a:lnTo>
                    <a:pt x="666" y="667"/>
                  </a:lnTo>
                  <a:lnTo>
                    <a:pt x="679" y="654"/>
                  </a:lnTo>
                  <a:lnTo>
                    <a:pt x="691" y="640"/>
                  </a:lnTo>
                  <a:lnTo>
                    <a:pt x="703" y="624"/>
                  </a:lnTo>
                  <a:lnTo>
                    <a:pt x="714" y="609"/>
                  </a:lnTo>
                  <a:lnTo>
                    <a:pt x="724" y="594"/>
                  </a:lnTo>
                  <a:lnTo>
                    <a:pt x="734" y="577"/>
                  </a:lnTo>
                  <a:lnTo>
                    <a:pt x="742" y="561"/>
                  </a:lnTo>
                  <a:lnTo>
                    <a:pt x="750" y="543"/>
                  </a:lnTo>
                  <a:lnTo>
                    <a:pt x="757" y="526"/>
                  </a:lnTo>
                  <a:lnTo>
                    <a:pt x="763" y="507"/>
                  </a:lnTo>
                  <a:lnTo>
                    <a:pt x="768" y="488"/>
                  </a:lnTo>
                  <a:lnTo>
                    <a:pt x="772" y="470"/>
                  </a:lnTo>
                  <a:lnTo>
                    <a:pt x="776" y="450"/>
                  </a:lnTo>
                  <a:lnTo>
                    <a:pt x="779" y="431"/>
                  </a:lnTo>
                  <a:lnTo>
                    <a:pt x="780" y="411"/>
                  </a:lnTo>
                  <a:lnTo>
                    <a:pt x="781" y="391"/>
                  </a:lnTo>
                  <a:close/>
                  <a:moveTo>
                    <a:pt x="710" y="391"/>
                  </a:moveTo>
                  <a:lnTo>
                    <a:pt x="709" y="407"/>
                  </a:lnTo>
                  <a:lnTo>
                    <a:pt x="708" y="423"/>
                  </a:lnTo>
                  <a:lnTo>
                    <a:pt x="706" y="440"/>
                  </a:lnTo>
                  <a:lnTo>
                    <a:pt x="703" y="455"/>
                  </a:lnTo>
                  <a:lnTo>
                    <a:pt x="700" y="471"/>
                  </a:lnTo>
                  <a:lnTo>
                    <a:pt x="695" y="486"/>
                  </a:lnTo>
                  <a:lnTo>
                    <a:pt x="690" y="500"/>
                  </a:lnTo>
                  <a:lnTo>
                    <a:pt x="684" y="516"/>
                  </a:lnTo>
                  <a:lnTo>
                    <a:pt x="678" y="529"/>
                  </a:lnTo>
                  <a:lnTo>
                    <a:pt x="671" y="543"/>
                  </a:lnTo>
                  <a:lnTo>
                    <a:pt x="664" y="556"/>
                  </a:lnTo>
                  <a:lnTo>
                    <a:pt x="655" y="569"/>
                  </a:lnTo>
                  <a:lnTo>
                    <a:pt x="646" y="581"/>
                  </a:lnTo>
                  <a:lnTo>
                    <a:pt x="636" y="594"/>
                  </a:lnTo>
                  <a:lnTo>
                    <a:pt x="626" y="606"/>
                  </a:lnTo>
                  <a:lnTo>
                    <a:pt x="616" y="617"/>
                  </a:lnTo>
                  <a:lnTo>
                    <a:pt x="604" y="628"/>
                  </a:lnTo>
                  <a:lnTo>
                    <a:pt x="593" y="637"/>
                  </a:lnTo>
                  <a:lnTo>
                    <a:pt x="581" y="647"/>
                  </a:lnTo>
                  <a:lnTo>
                    <a:pt x="568" y="656"/>
                  </a:lnTo>
                  <a:lnTo>
                    <a:pt x="556" y="664"/>
                  </a:lnTo>
                  <a:lnTo>
                    <a:pt x="542" y="671"/>
                  </a:lnTo>
                  <a:lnTo>
                    <a:pt x="529" y="679"/>
                  </a:lnTo>
                  <a:lnTo>
                    <a:pt x="514" y="686"/>
                  </a:lnTo>
                  <a:lnTo>
                    <a:pt x="500" y="691"/>
                  </a:lnTo>
                  <a:lnTo>
                    <a:pt x="485" y="696"/>
                  </a:lnTo>
                  <a:lnTo>
                    <a:pt x="469" y="700"/>
                  </a:lnTo>
                  <a:lnTo>
                    <a:pt x="454" y="704"/>
                  </a:lnTo>
                  <a:lnTo>
                    <a:pt x="439" y="707"/>
                  </a:lnTo>
                  <a:lnTo>
                    <a:pt x="422" y="709"/>
                  </a:lnTo>
                  <a:lnTo>
                    <a:pt x="407" y="710"/>
                  </a:lnTo>
                  <a:lnTo>
                    <a:pt x="390" y="710"/>
                  </a:lnTo>
                  <a:lnTo>
                    <a:pt x="374" y="710"/>
                  </a:lnTo>
                  <a:lnTo>
                    <a:pt x="358" y="709"/>
                  </a:lnTo>
                  <a:lnTo>
                    <a:pt x="341" y="707"/>
                  </a:lnTo>
                  <a:lnTo>
                    <a:pt x="326" y="704"/>
                  </a:lnTo>
                  <a:lnTo>
                    <a:pt x="310" y="700"/>
                  </a:lnTo>
                  <a:lnTo>
                    <a:pt x="295" y="696"/>
                  </a:lnTo>
                  <a:lnTo>
                    <a:pt x="280" y="691"/>
                  </a:lnTo>
                  <a:lnTo>
                    <a:pt x="265" y="686"/>
                  </a:lnTo>
                  <a:lnTo>
                    <a:pt x="251" y="679"/>
                  </a:lnTo>
                  <a:lnTo>
                    <a:pt x="238" y="671"/>
                  </a:lnTo>
                  <a:lnTo>
                    <a:pt x="225" y="664"/>
                  </a:lnTo>
                  <a:lnTo>
                    <a:pt x="212" y="656"/>
                  </a:lnTo>
                  <a:lnTo>
                    <a:pt x="198" y="647"/>
                  </a:lnTo>
                  <a:lnTo>
                    <a:pt x="186" y="637"/>
                  </a:lnTo>
                  <a:lnTo>
                    <a:pt x="175" y="628"/>
                  </a:lnTo>
                  <a:lnTo>
                    <a:pt x="164" y="617"/>
                  </a:lnTo>
                  <a:lnTo>
                    <a:pt x="153" y="606"/>
                  </a:lnTo>
                  <a:lnTo>
                    <a:pt x="144" y="594"/>
                  </a:lnTo>
                  <a:lnTo>
                    <a:pt x="134" y="581"/>
                  </a:lnTo>
                  <a:lnTo>
                    <a:pt x="125" y="569"/>
                  </a:lnTo>
                  <a:lnTo>
                    <a:pt x="117" y="556"/>
                  </a:lnTo>
                  <a:lnTo>
                    <a:pt x="110" y="543"/>
                  </a:lnTo>
                  <a:lnTo>
                    <a:pt x="102" y="529"/>
                  </a:lnTo>
                  <a:lnTo>
                    <a:pt x="95" y="516"/>
                  </a:lnTo>
                  <a:lnTo>
                    <a:pt x="90" y="500"/>
                  </a:lnTo>
                  <a:lnTo>
                    <a:pt x="84" y="486"/>
                  </a:lnTo>
                  <a:lnTo>
                    <a:pt x="81" y="471"/>
                  </a:lnTo>
                  <a:lnTo>
                    <a:pt x="77" y="455"/>
                  </a:lnTo>
                  <a:lnTo>
                    <a:pt x="74" y="440"/>
                  </a:lnTo>
                  <a:lnTo>
                    <a:pt x="72" y="423"/>
                  </a:lnTo>
                  <a:lnTo>
                    <a:pt x="71" y="407"/>
                  </a:lnTo>
                  <a:lnTo>
                    <a:pt x="70" y="391"/>
                  </a:lnTo>
                  <a:lnTo>
                    <a:pt x="71" y="374"/>
                  </a:lnTo>
                  <a:lnTo>
                    <a:pt x="72" y="358"/>
                  </a:lnTo>
                  <a:lnTo>
                    <a:pt x="74" y="342"/>
                  </a:lnTo>
                  <a:lnTo>
                    <a:pt x="77" y="327"/>
                  </a:lnTo>
                  <a:lnTo>
                    <a:pt x="81" y="310"/>
                  </a:lnTo>
                  <a:lnTo>
                    <a:pt x="84" y="296"/>
                  </a:lnTo>
                  <a:lnTo>
                    <a:pt x="90" y="281"/>
                  </a:lnTo>
                  <a:lnTo>
                    <a:pt x="95" y="267"/>
                  </a:lnTo>
                  <a:lnTo>
                    <a:pt x="102" y="252"/>
                  </a:lnTo>
                  <a:lnTo>
                    <a:pt x="110" y="238"/>
                  </a:lnTo>
                  <a:lnTo>
                    <a:pt x="117" y="225"/>
                  </a:lnTo>
                  <a:lnTo>
                    <a:pt x="125" y="212"/>
                  </a:lnTo>
                  <a:lnTo>
                    <a:pt x="134" y="200"/>
                  </a:lnTo>
                  <a:lnTo>
                    <a:pt x="144" y="188"/>
                  </a:lnTo>
                  <a:lnTo>
                    <a:pt x="153" y="175"/>
                  </a:lnTo>
                  <a:lnTo>
                    <a:pt x="164" y="164"/>
                  </a:lnTo>
                  <a:lnTo>
                    <a:pt x="175" y="155"/>
                  </a:lnTo>
                  <a:lnTo>
                    <a:pt x="186" y="144"/>
                  </a:lnTo>
                  <a:lnTo>
                    <a:pt x="198" y="135"/>
                  </a:lnTo>
                  <a:lnTo>
                    <a:pt x="212" y="126"/>
                  </a:lnTo>
                  <a:lnTo>
                    <a:pt x="225" y="117"/>
                  </a:lnTo>
                  <a:lnTo>
                    <a:pt x="238" y="110"/>
                  </a:lnTo>
                  <a:lnTo>
                    <a:pt x="251" y="103"/>
                  </a:lnTo>
                  <a:lnTo>
                    <a:pt x="265" y="96"/>
                  </a:lnTo>
                  <a:lnTo>
                    <a:pt x="280" y="91"/>
                  </a:lnTo>
                  <a:lnTo>
                    <a:pt x="295" y="85"/>
                  </a:lnTo>
                  <a:lnTo>
                    <a:pt x="310" y="81"/>
                  </a:lnTo>
                  <a:lnTo>
                    <a:pt x="326" y="78"/>
                  </a:lnTo>
                  <a:lnTo>
                    <a:pt x="341" y="74"/>
                  </a:lnTo>
                  <a:lnTo>
                    <a:pt x="358" y="72"/>
                  </a:lnTo>
                  <a:lnTo>
                    <a:pt x="374" y="71"/>
                  </a:lnTo>
                  <a:lnTo>
                    <a:pt x="390" y="71"/>
                  </a:lnTo>
                  <a:lnTo>
                    <a:pt x="407" y="71"/>
                  </a:lnTo>
                  <a:lnTo>
                    <a:pt x="422" y="72"/>
                  </a:lnTo>
                  <a:lnTo>
                    <a:pt x="439" y="74"/>
                  </a:lnTo>
                  <a:lnTo>
                    <a:pt x="454" y="78"/>
                  </a:lnTo>
                  <a:lnTo>
                    <a:pt x="469" y="81"/>
                  </a:lnTo>
                  <a:lnTo>
                    <a:pt x="485" y="85"/>
                  </a:lnTo>
                  <a:lnTo>
                    <a:pt x="500" y="91"/>
                  </a:lnTo>
                  <a:lnTo>
                    <a:pt x="514" y="96"/>
                  </a:lnTo>
                  <a:lnTo>
                    <a:pt x="529" y="103"/>
                  </a:lnTo>
                  <a:lnTo>
                    <a:pt x="542" y="110"/>
                  </a:lnTo>
                  <a:lnTo>
                    <a:pt x="556" y="117"/>
                  </a:lnTo>
                  <a:lnTo>
                    <a:pt x="568" y="126"/>
                  </a:lnTo>
                  <a:lnTo>
                    <a:pt x="581" y="135"/>
                  </a:lnTo>
                  <a:lnTo>
                    <a:pt x="593" y="144"/>
                  </a:lnTo>
                  <a:lnTo>
                    <a:pt x="604" y="155"/>
                  </a:lnTo>
                  <a:lnTo>
                    <a:pt x="616" y="164"/>
                  </a:lnTo>
                  <a:lnTo>
                    <a:pt x="626" y="175"/>
                  </a:lnTo>
                  <a:lnTo>
                    <a:pt x="636" y="188"/>
                  </a:lnTo>
                  <a:lnTo>
                    <a:pt x="646" y="200"/>
                  </a:lnTo>
                  <a:lnTo>
                    <a:pt x="655" y="212"/>
                  </a:lnTo>
                  <a:lnTo>
                    <a:pt x="664" y="225"/>
                  </a:lnTo>
                  <a:lnTo>
                    <a:pt x="671" y="238"/>
                  </a:lnTo>
                  <a:lnTo>
                    <a:pt x="678" y="252"/>
                  </a:lnTo>
                  <a:lnTo>
                    <a:pt x="684" y="267"/>
                  </a:lnTo>
                  <a:lnTo>
                    <a:pt x="690" y="281"/>
                  </a:lnTo>
                  <a:lnTo>
                    <a:pt x="695" y="296"/>
                  </a:lnTo>
                  <a:lnTo>
                    <a:pt x="700" y="310"/>
                  </a:lnTo>
                  <a:lnTo>
                    <a:pt x="703" y="327"/>
                  </a:lnTo>
                  <a:lnTo>
                    <a:pt x="706" y="342"/>
                  </a:lnTo>
                  <a:lnTo>
                    <a:pt x="708" y="358"/>
                  </a:lnTo>
                  <a:lnTo>
                    <a:pt x="709" y="374"/>
                  </a:lnTo>
                  <a:lnTo>
                    <a:pt x="710" y="391"/>
                  </a:lnTo>
                  <a:close/>
                </a:path>
              </a:pathLst>
            </a:custGeom>
            <a:solidFill>
              <a:srgbClr val="F0C5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7" name="Freeform 88"/>
            <p:cNvSpPr>
              <a:spLocks noEditPoints="1"/>
            </p:cNvSpPr>
            <p:nvPr/>
          </p:nvSpPr>
          <p:spPr bwMode="auto">
            <a:xfrm>
              <a:off x="2479" y="2127"/>
              <a:ext cx="142" cy="142"/>
            </a:xfrm>
            <a:custGeom>
              <a:avLst/>
              <a:gdLst>
                <a:gd name="T0" fmla="*/ 28 w 710"/>
                <a:gd name="T1" fmla="*/ 11 h 710"/>
                <a:gd name="T2" fmla="*/ 27 w 710"/>
                <a:gd name="T3" fmla="*/ 8 h 710"/>
                <a:gd name="T4" fmla="*/ 25 w 710"/>
                <a:gd name="T5" fmla="*/ 5 h 710"/>
                <a:gd name="T6" fmla="*/ 23 w 710"/>
                <a:gd name="T7" fmla="*/ 3 h 710"/>
                <a:gd name="T8" fmla="*/ 20 w 710"/>
                <a:gd name="T9" fmla="*/ 1 h 710"/>
                <a:gd name="T10" fmla="*/ 16 w 710"/>
                <a:gd name="T11" fmla="*/ 0 h 710"/>
                <a:gd name="T12" fmla="*/ 13 w 710"/>
                <a:gd name="T13" fmla="*/ 0 h 710"/>
                <a:gd name="T14" fmla="*/ 9 w 710"/>
                <a:gd name="T15" fmla="*/ 1 h 710"/>
                <a:gd name="T16" fmla="*/ 6 w 710"/>
                <a:gd name="T17" fmla="*/ 2 h 710"/>
                <a:gd name="T18" fmla="*/ 4 w 710"/>
                <a:gd name="T19" fmla="*/ 5 h 710"/>
                <a:gd name="T20" fmla="*/ 2 w 710"/>
                <a:gd name="T21" fmla="*/ 7 h 710"/>
                <a:gd name="T22" fmla="*/ 0 w 710"/>
                <a:gd name="T23" fmla="*/ 11 h 710"/>
                <a:gd name="T24" fmla="*/ 0 w 710"/>
                <a:gd name="T25" fmla="*/ 14 h 710"/>
                <a:gd name="T26" fmla="*/ 0 w 710"/>
                <a:gd name="T27" fmla="*/ 18 h 710"/>
                <a:gd name="T28" fmla="*/ 2 w 710"/>
                <a:gd name="T29" fmla="*/ 21 h 710"/>
                <a:gd name="T30" fmla="*/ 4 w 710"/>
                <a:gd name="T31" fmla="*/ 24 h 710"/>
                <a:gd name="T32" fmla="*/ 6 w 710"/>
                <a:gd name="T33" fmla="*/ 26 h 710"/>
                <a:gd name="T34" fmla="*/ 9 w 710"/>
                <a:gd name="T35" fmla="*/ 28 h 710"/>
                <a:gd name="T36" fmla="*/ 13 w 710"/>
                <a:gd name="T37" fmla="*/ 28 h 710"/>
                <a:gd name="T38" fmla="*/ 16 w 710"/>
                <a:gd name="T39" fmla="*/ 28 h 710"/>
                <a:gd name="T40" fmla="*/ 20 w 710"/>
                <a:gd name="T41" fmla="*/ 27 h 710"/>
                <a:gd name="T42" fmla="*/ 23 w 710"/>
                <a:gd name="T43" fmla="*/ 26 h 710"/>
                <a:gd name="T44" fmla="*/ 25 w 710"/>
                <a:gd name="T45" fmla="*/ 23 h 710"/>
                <a:gd name="T46" fmla="*/ 27 w 710"/>
                <a:gd name="T47" fmla="*/ 20 h 710"/>
                <a:gd name="T48" fmla="*/ 28 w 710"/>
                <a:gd name="T49" fmla="*/ 17 h 710"/>
                <a:gd name="T50" fmla="*/ 26 w 710"/>
                <a:gd name="T51" fmla="*/ 14 h 710"/>
                <a:gd name="T52" fmla="*/ 25 w 710"/>
                <a:gd name="T53" fmla="*/ 17 h 710"/>
                <a:gd name="T54" fmla="*/ 24 w 710"/>
                <a:gd name="T55" fmla="*/ 20 h 710"/>
                <a:gd name="T56" fmla="*/ 23 w 710"/>
                <a:gd name="T57" fmla="*/ 22 h 710"/>
                <a:gd name="T58" fmla="*/ 21 w 710"/>
                <a:gd name="T59" fmla="*/ 24 h 710"/>
                <a:gd name="T60" fmla="*/ 18 w 710"/>
                <a:gd name="T61" fmla="*/ 25 h 710"/>
                <a:gd name="T62" fmla="*/ 15 w 710"/>
                <a:gd name="T63" fmla="*/ 26 h 710"/>
                <a:gd name="T64" fmla="*/ 12 w 710"/>
                <a:gd name="T65" fmla="*/ 25 h 710"/>
                <a:gd name="T66" fmla="*/ 10 w 710"/>
                <a:gd name="T67" fmla="*/ 25 h 710"/>
                <a:gd name="T68" fmla="*/ 7 w 710"/>
                <a:gd name="T69" fmla="*/ 23 h 710"/>
                <a:gd name="T70" fmla="*/ 5 w 710"/>
                <a:gd name="T71" fmla="*/ 21 h 710"/>
                <a:gd name="T72" fmla="*/ 4 w 710"/>
                <a:gd name="T73" fmla="*/ 19 h 710"/>
                <a:gd name="T74" fmla="*/ 3 w 710"/>
                <a:gd name="T75" fmla="*/ 16 h 710"/>
                <a:gd name="T76" fmla="*/ 3 w 710"/>
                <a:gd name="T77" fmla="*/ 14 h 710"/>
                <a:gd name="T78" fmla="*/ 3 w 710"/>
                <a:gd name="T79" fmla="*/ 11 h 710"/>
                <a:gd name="T80" fmla="*/ 4 w 710"/>
                <a:gd name="T81" fmla="*/ 8 h 710"/>
                <a:gd name="T82" fmla="*/ 6 w 710"/>
                <a:gd name="T83" fmla="*/ 6 h 710"/>
                <a:gd name="T84" fmla="*/ 8 w 710"/>
                <a:gd name="T85" fmla="*/ 4 h 710"/>
                <a:gd name="T86" fmla="*/ 11 w 710"/>
                <a:gd name="T87" fmla="*/ 3 h 710"/>
                <a:gd name="T88" fmla="*/ 14 w 710"/>
                <a:gd name="T89" fmla="*/ 3 h 710"/>
                <a:gd name="T90" fmla="*/ 16 w 710"/>
                <a:gd name="T91" fmla="*/ 3 h 710"/>
                <a:gd name="T92" fmla="*/ 19 w 710"/>
                <a:gd name="T93" fmla="*/ 4 h 710"/>
                <a:gd name="T94" fmla="*/ 21 w 710"/>
                <a:gd name="T95" fmla="*/ 5 h 710"/>
                <a:gd name="T96" fmla="*/ 23 w 710"/>
                <a:gd name="T97" fmla="*/ 7 h 710"/>
                <a:gd name="T98" fmla="*/ 25 w 710"/>
                <a:gd name="T99" fmla="*/ 10 h 710"/>
                <a:gd name="T100" fmla="*/ 25 w 710"/>
                <a:gd name="T101" fmla="*/ 12 h 7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10"/>
                <a:gd name="T154" fmla="*/ 0 h 710"/>
                <a:gd name="T155" fmla="*/ 710 w 710"/>
                <a:gd name="T156" fmla="*/ 710 h 71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10" h="710">
                  <a:moveTo>
                    <a:pt x="710" y="355"/>
                  </a:moveTo>
                  <a:lnTo>
                    <a:pt x="710" y="337"/>
                  </a:lnTo>
                  <a:lnTo>
                    <a:pt x="709" y="318"/>
                  </a:lnTo>
                  <a:lnTo>
                    <a:pt x="705" y="301"/>
                  </a:lnTo>
                  <a:lnTo>
                    <a:pt x="703" y="283"/>
                  </a:lnTo>
                  <a:lnTo>
                    <a:pt x="699" y="266"/>
                  </a:lnTo>
                  <a:lnTo>
                    <a:pt x="694" y="249"/>
                  </a:lnTo>
                  <a:lnTo>
                    <a:pt x="689" y="233"/>
                  </a:lnTo>
                  <a:lnTo>
                    <a:pt x="682" y="216"/>
                  </a:lnTo>
                  <a:lnTo>
                    <a:pt x="675" y="201"/>
                  </a:lnTo>
                  <a:lnTo>
                    <a:pt x="667" y="186"/>
                  </a:lnTo>
                  <a:lnTo>
                    <a:pt x="658" y="170"/>
                  </a:lnTo>
                  <a:lnTo>
                    <a:pt x="649" y="156"/>
                  </a:lnTo>
                  <a:lnTo>
                    <a:pt x="640" y="143"/>
                  </a:lnTo>
                  <a:lnTo>
                    <a:pt x="629" y="128"/>
                  </a:lnTo>
                  <a:lnTo>
                    <a:pt x="618" y="116"/>
                  </a:lnTo>
                  <a:lnTo>
                    <a:pt x="606" y="103"/>
                  </a:lnTo>
                  <a:lnTo>
                    <a:pt x="594" y="92"/>
                  </a:lnTo>
                  <a:lnTo>
                    <a:pt x="580" y="81"/>
                  </a:lnTo>
                  <a:lnTo>
                    <a:pt x="567" y="70"/>
                  </a:lnTo>
                  <a:lnTo>
                    <a:pt x="554" y="60"/>
                  </a:lnTo>
                  <a:lnTo>
                    <a:pt x="539" y="51"/>
                  </a:lnTo>
                  <a:lnTo>
                    <a:pt x="524" y="43"/>
                  </a:lnTo>
                  <a:lnTo>
                    <a:pt x="509" y="35"/>
                  </a:lnTo>
                  <a:lnTo>
                    <a:pt x="494" y="28"/>
                  </a:lnTo>
                  <a:lnTo>
                    <a:pt x="477" y="21"/>
                  </a:lnTo>
                  <a:lnTo>
                    <a:pt x="461" y="15"/>
                  </a:lnTo>
                  <a:lnTo>
                    <a:pt x="443" y="11"/>
                  </a:lnTo>
                  <a:lnTo>
                    <a:pt x="427" y="7"/>
                  </a:lnTo>
                  <a:lnTo>
                    <a:pt x="409" y="3"/>
                  </a:lnTo>
                  <a:lnTo>
                    <a:pt x="392" y="1"/>
                  </a:lnTo>
                  <a:lnTo>
                    <a:pt x="373" y="0"/>
                  </a:lnTo>
                  <a:lnTo>
                    <a:pt x="355" y="0"/>
                  </a:lnTo>
                  <a:lnTo>
                    <a:pt x="337" y="0"/>
                  </a:lnTo>
                  <a:lnTo>
                    <a:pt x="319" y="1"/>
                  </a:lnTo>
                  <a:lnTo>
                    <a:pt x="301" y="3"/>
                  </a:lnTo>
                  <a:lnTo>
                    <a:pt x="283" y="7"/>
                  </a:lnTo>
                  <a:lnTo>
                    <a:pt x="267" y="11"/>
                  </a:lnTo>
                  <a:lnTo>
                    <a:pt x="249" y="15"/>
                  </a:lnTo>
                  <a:lnTo>
                    <a:pt x="233" y="21"/>
                  </a:lnTo>
                  <a:lnTo>
                    <a:pt x="217" y="28"/>
                  </a:lnTo>
                  <a:lnTo>
                    <a:pt x="201" y="35"/>
                  </a:lnTo>
                  <a:lnTo>
                    <a:pt x="185" y="43"/>
                  </a:lnTo>
                  <a:lnTo>
                    <a:pt x="171" y="51"/>
                  </a:lnTo>
                  <a:lnTo>
                    <a:pt x="157" y="60"/>
                  </a:lnTo>
                  <a:lnTo>
                    <a:pt x="143" y="70"/>
                  </a:lnTo>
                  <a:lnTo>
                    <a:pt x="129" y="81"/>
                  </a:lnTo>
                  <a:lnTo>
                    <a:pt x="116" y="92"/>
                  </a:lnTo>
                  <a:lnTo>
                    <a:pt x="104" y="103"/>
                  </a:lnTo>
                  <a:lnTo>
                    <a:pt x="92" y="116"/>
                  </a:lnTo>
                  <a:lnTo>
                    <a:pt x="81" y="128"/>
                  </a:lnTo>
                  <a:lnTo>
                    <a:pt x="70" y="143"/>
                  </a:lnTo>
                  <a:lnTo>
                    <a:pt x="60" y="156"/>
                  </a:lnTo>
                  <a:lnTo>
                    <a:pt x="52" y="170"/>
                  </a:lnTo>
                  <a:lnTo>
                    <a:pt x="43" y="186"/>
                  </a:lnTo>
                  <a:lnTo>
                    <a:pt x="35" y="201"/>
                  </a:lnTo>
                  <a:lnTo>
                    <a:pt x="27" y="216"/>
                  </a:lnTo>
                  <a:lnTo>
                    <a:pt x="22" y="233"/>
                  </a:lnTo>
                  <a:lnTo>
                    <a:pt x="16" y="249"/>
                  </a:lnTo>
                  <a:lnTo>
                    <a:pt x="11" y="266"/>
                  </a:lnTo>
                  <a:lnTo>
                    <a:pt x="8" y="283"/>
                  </a:lnTo>
                  <a:lnTo>
                    <a:pt x="4" y="301"/>
                  </a:lnTo>
                  <a:lnTo>
                    <a:pt x="2" y="318"/>
                  </a:lnTo>
                  <a:lnTo>
                    <a:pt x="0" y="337"/>
                  </a:lnTo>
                  <a:lnTo>
                    <a:pt x="0" y="355"/>
                  </a:lnTo>
                  <a:lnTo>
                    <a:pt x="0" y="373"/>
                  </a:lnTo>
                  <a:lnTo>
                    <a:pt x="2" y="391"/>
                  </a:lnTo>
                  <a:lnTo>
                    <a:pt x="4" y="408"/>
                  </a:lnTo>
                  <a:lnTo>
                    <a:pt x="8" y="426"/>
                  </a:lnTo>
                  <a:lnTo>
                    <a:pt x="11" y="443"/>
                  </a:lnTo>
                  <a:lnTo>
                    <a:pt x="16" y="460"/>
                  </a:lnTo>
                  <a:lnTo>
                    <a:pt x="22" y="476"/>
                  </a:lnTo>
                  <a:lnTo>
                    <a:pt x="27" y="493"/>
                  </a:lnTo>
                  <a:lnTo>
                    <a:pt x="35" y="509"/>
                  </a:lnTo>
                  <a:lnTo>
                    <a:pt x="43" y="524"/>
                  </a:lnTo>
                  <a:lnTo>
                    <a:pt x="52" y="539"/>
                  </a:lnTo>
                  <a:lnTo>
                    <a:pt x="60" y="553"/>
                  </a:lnTo>
                  <a:lnTo>
                    <a:pt x="70" y="567"/>
                  </a:lnTo>
                  <a:lnTo>
                    <a:pt x="81" y="581"/>
                  </a:lnTo>
                  <a:lnTo>
                    <a:pt x="92" y="594"/>
                  </a:lnTo>
                  <a:lnTo>
                    <a:pt x="104" y="606"/>
                  </a:lnTo>
                  <a:lnTo>
                    <a:pt x="116" y="618"/>
                  </a:lnTo>
                  <a:lnTo>
                    <a:pt x="129" y="629"/>
                  </a:lnTo>
                  <a:lnTo>
                    <a:pt x="143" y="640"/>
                  </a:lnTo>
                  <a:lnTo>
                    <a:pt x="157" y="650"/>
                  </a:lnTo>
                  <a:lnTo>
                    <a:pt x="171" y="659"/>
                  </a:lnTo>
                  <a:lnTo>
                    <a:pt x="185" y="667"/>
                  </a:lnTo>
                  <a:lnTo>
                    <a:pt x="201" y="675"/>
                  </a:lnTo>
                  <a:lnTo>
                    <a:pt x="217" y="682"/>
                  </a:lnTo>
                  <a:lnTo>
                    <a:pt x="233" y="688"/>
                  </a:lnTo>
                  <a:lnTo>
                    <a:pt x="249" y="694"/>
                  </a:lnTo>
                  <a:lnTo>
                    <a:pt x="267" y="699"/>
                  </a:lnTo>
                  <a:lnTo>
                    <a:pt x="283" y="702"/>
                  </a:lnTo>
                  <a:lnTo>
                    <a:pt x="301" y="706"/>
                  </a:lnTo>
                  <a:lnTo>
                    <a:pt x="319" y="708"/>
                  </a:lnTo>
                  <a:lnTo>
                    <a:pt x="337" y="709"/>
                  </a:lnTo>
                  <a:lnTo>
                    <a:pt x="355" y="710"/>
                  </a:lnTo>
                  <a:lnTo>
                    <a:pt x="373" y="709"/>
                  </a:lnTo>
                  <a:lnTo>
                    <a:pt x="392" y="708"/>
                  </a:lnTo>
                  <a:lnTo>
                    <a:pt x="409" y="706"/>
                  </a:lnTo>
                  <a:lnTo>
                    <a:pt x="427" y="702"/>
                  </a:lnTo>
                  <a:lnTo>
                    <a:pt x="443" y="699"/>
                  </a:lnTo>
                  <a:lnTo>
                    <a:pt x="461" y="694"/>
                  </a:lnTo>
                  <a:lnTo>
                    <a:pt x="477" y="688"/>
                  </a:lnTo>
                  <a:lnTo>
                    <a:pt x="494" y="682"/>
                  </a:lnTo>
                  <a:lnTo>
                    <a:pt x="509" y="675"/>
                  </a:lnTo>
                  <a:lnTo>
                    <a:pt x="524" y="667"/>
                  </a:lnTo>
                  <a:lnTo>
                    <a:pt x="539" y="659"/>
                  </a:lnTo>
                  <a:lnTo>
                    <a:pt x="554" y="650"/>
                  </a:lnTo>
                  <a:lnTo>
                    <a:pt x="567" y="640"/>
                  </a:lnTo>
                  <a:lnTo>
                    <a:pt x="580" y="629"/>
                  </a:lnTo>
                  <a:lnTo>
                    <a:pt x="594" y="618"/>
                  </a:lnTo>
                  <a:lnTo>
                    <a:pt x="606" y="606"/>
                  </a:lnTo>
                  <a:lnTo>
                    <a:pt x="618" y="594"/>
                  </a:lnTo>
                  <a:lnTo>
                    <a:pt x="629" y="581"/>
                  </a:lnTo>
                  <a:lnTo>
                    <a:pt x="640" y="567"/>
                  </a:lnTo>
                  <a:lnTo>
                    <a:pt x="649" y="553"/>
                  </a:lnTo>
                  <a:lnTo>
                    <a:pt x="658" y="539"/>
                  </a:lnTo>
                  <a:lnTo>
                    <a:pt x="667" y="524"/>
                  </a:lnTo>
                  <a:lnTo>
                    <a:pt x="675" y="509"/>
                  </a:lnTo>
                  <a:lnTo>
                    <a:pt x="682" y="493"/>
                  </a:lnTo>
                  <a:lnTo>
                    <a:pt x="689" y="476"/>
                  </a:lnTo>
                  <a:lnTo>
                    <a:pt x="694" y="460"/>
                  </a:lnTo>
                  <a:lnTo>
                    <a:pt x="699" y="443"/>
                  </a:lnTo>
                  <a:lnTo>
                    <a:pt x="703" y="426"/>
                  </a:lnTo>
                  <a:lnTo>
                    <a:pt x="705" y="408"/>
                  </a:lnTo>
                  <a:lnTo>
                    <a:pt x="709" y="391"/>
                  </a:lnTo>
                  <a:lnTo>
                    <a:pt x="710" y="373"/>
                  </a:lnTo>
                  <a:lnTo>
                    <a:pt x="710" y="355"/>
                  </a:lnTo>
                  <a:close/>
                  <a:moveTo>
                    <a:pt x="640" y="355"/>
                  </a:moveTo>
                  <a:lnTo>
                    <a:pt x="639" y="370"/>
                  </a:lnTo>
                  <a:lnTo>
                    <a:pt x="637" y="384"/>
                  </a:lnTo>
                  <a:lnTo>
                    <a:pt x="636" y="398"/>
                  </a:lnTo>
                  <a:lnTo>
                    <a:pt x="633" y="412"/>
                  </a:lnTo>
                  <a:lnTo>
                    <a:pt x="630" y="426"/>
                  </a:lnTo>
                  <a:lnTo>
                    <a:pt x="626" y="439"/>
                  </a:lnTo>
                  <a:lnTo>
                    <a:pt x="622" y="452"/>
                  </a:lnTo>
                  <a:lnTo>
                    <a:pt x="617" y="465"/>
                  </a:lnTo>
                  <a:lnTo>
                    <a:pt x="611" y="477"/>
                  </a:lnTo>
                  <a:lnTo>
                    <a:pt x="604" y="491"/>
                  </a:lnTo>
                  <a:lnTo>
                    <a:pt x="598" y="502"/>
                  </a:lnTo>
                  <a:lnTo>
                    <a:pt x="590" y="514"/>
                  </a:lnTo>
                  <a:lnTo>
                    <a:pt x="583" y="525"/>
                  </a:lnTo>
                  <a:lnTo>
                    <a:pt x="574" y="536"/>
                  </a:lnTo>
                  <a:lnTo>
                    <a:pt x="565" y="545"/>
                  </a:lnTo>
                  <a:lnTo>
                    <a:pt x="556" y="555"/>
                  </a:lnTo>
                  <a:lnTo>
                    <a:pt x="546" y="565"/>
                  </a:lnTo>
                  <a:lnTo>
                    <a:pt x="535" y="574"/>
                  </a:lnTo>
                  <a:lnTo>
                    <a:pt x="525" y="583"/>
                  </a:lnTo>
                  <a:lnTo>
                    <a:pt x="513" y="590"/>
                  </a:lnTo>
                  <a:lnTo>
                    <a:pt x="502" y="598"/>
                  </a:lnTo>
                  <a:lnTo>
                    <a:pt x="490" y="605"/>
                  </a:lnTo>
                  <a:lnTo>
                    <a:pt x="478" y="611"/>
                  </a:lnTo>
                  <a:lnTo>
                    <a:pt x="465" y="617"/>
                  </a:lnTo>
                  <a:lnTo>
                    <a:pt x="453" y="621"/>
                  </a:lnTo>
                  <a:lnTo>
                    <a:pt x="440" y="626"/>
                  </a:lnTo>
                  <a:lnTo>
                    <a:pt x="426" y="630"/>
                  </a:lnTo>
                  <a:lnTo>
                    <a:pt x="412" y="633"/>
                  </a:lnTo>
                  <a:lnTo>
                    <a:pt x="398" y="635"/>
                  </a:lnTo>
                  <a:lnTo>
                    <a:pt x="384" y="638"/>
                  </a:lnTo>
                  <a:lnTo>
                    <a:pt x="370" y="639"/>
                  </a:lnTo>
                  <a:lnTo>
                    <a:pt x="355" y="639"/>
                  </a:lnTo>
                  <a:lnTo>
                    <a:pt x="340" y="639"/>
                  </a:lnTo>
                  <a:lnTo>
                    <a:pt x="326" y="638"/>
                  </a:lnTo>
                  <a:lnTo>
                    <a:pt x="312" y="635"/>
                  </a:lnTo>
                  <a:lnTo>
                    <a:pt x="297" y="633"/>
                  </a:lnTo>
                  <a:lnTo>
                    <a:pt x="284" y="630"/>
                  </a:lnTo>
                  <a:lnTo>
                    <a:pt x="271" y="626"/>
                  </a:lnTo>
                  <a:lnTo>
                    <a:pt x="258" y="621"/>
                  </a:lnTo>
                  <a:lnTo>
                    <a:pt x="245" y="617"/>
                  </a:lnTo>
                  <a:lnTo>
                    <a:pt x="231" y="611"/>
                  </a:lnTo>
                  <a:lnTo>
                    <a:pt x="219" y="605"/>
                  </a:lnTo>
                  <a:lnTo>
                    <a:pt x="207" y="598"/>
                  </a:lnTo>
                  <a:lnTo>
                    <a:pt x="196" y="590"/>
                  </a:lnTo>
                  <a:lnTo>
                    <a:pt x="185" y="583"/>
                  </a:lnTo>
                  <a:lnTo>
                    <a:pt x="174" y="574"/>
                  </a:lnTo>
                  <a:lnTo>
                    <a:pt x="165" y="565"/>
                  </a:lnTo>
                  <a:lnTo>
                    <a:pt x="155" y="555"/>
                  </a:lnTo>
                  <a:lnTo>
                    <a:pt x="145" y="545"/>
                  </a:lnTo>
                  <a:lnTo>
                    <a:pt x="136" y="536"/>
                  </a:lnTo>
                  <a:lnTo>
                    <a:pt x="127" y="525"/>
                  </a:lnTo>
                  <a:lnTo>
                    <a:pt x="120" y="514"/>
                  </a:lnTo>
                  <a:lnTo>
                    <a:pt x="112" y="502"/>
                  </a:lnTo>
                  <a:lnTo>
                    <a:pt x="105" y="491"/>
                  </a:lnTo>
                  <a:lnTo>
                    <a:pt x="99" y="477"/>
                  </a:lnTo>
                  <a:lnTo>
                    <a:pt x="93" y="465"/>
                  </a:lnTo>
                  <a:lnTo>
                    <a:pt x="88" y="452"/>
                  </a:lnTo>
                  <a:lnTo>
                    <a:pt x="83" y="439"/>
                  </a:lnTo>
                  <a:lnTo>
                    <a:pt x="80" y="426"/>
                  </a:lnTo>
                  <a:lnTo>
                    <a:pt x="77" y="412"/>
                  </a:lnTo>
                  <a:lnTo>
                    <a:pt x="75" y="398"/>
                  </a:lnTo>
                  <a:lnTo>
                    <a:pt x="72" y="384"/>
                  </a:lnTo>
                  <a:lnTo>
                    <a:pt x="71" y="370"/>
                  </a:lnTo>
                  <a:lnTo>
                    <a:pt x="71" y="355"/>
                  </a:lnTo>
                  <a:lnTo>
                    <a:pt x="71" y="340"/>
                  </a:lnTo>
                  <a:lnTo>
                    <a:pt x="72" y="326"/>
                  </a:lnTo>
                  <a:lnTo>
                    <a:pt x="75" y="312"/>
                  </a:lnTo>
                  <a:lnTo>
                    <a:pt x="77" y="297"/>
                  </a:lnTo>
                  <a:lnTo>
                    <a:pt x="80" y="284"/>
                  </a:lnTo>
                  <a:lnTo>
                    <a:pt x="83" y="270"/>
                  </a:lnTo>
                  <a:lnTo>
                    <a:pt x="88" y="257"/>
                  </a:lnTo>
                  <a:lnTo>
                    <a:pt x="93" y="244"/>
                  </a:lnTo>
                  <a:lnTo>
                    <a:pt x="99" y="232"/>
                  </a:lnTo>
                  <a:lnTo>
                    <a:pt x="105" y="220"/>
                  </a:lnTo>
                  <a:lnTo>
                    <a:pt x="112" y="207"/>
                  </a:lnTo>
                  <a:lnTo>
                    <a:pt x="120" y="195"/>
                  </a:lnTo>
                  <a:lnTo>
                    <a:pt x="127" y="184"/>
                  </a:lnTo>
                  <a:lnTo>
                    <a:pt x="136" y="175"/>
                  </a:lnTo>
                  <a:lnTo>
                    <a:pt x="145" y="164"/>
                  </a:lnTo>
                  <a:lnTo>
                    <a:pt x="155" y="154"/>
                  </a:lnTo>
                  <a:lnTo>
                    <a:pt x="165" y="145"/>
                  </a:lnTo>
                  <a:lnTo>
                    <a:pt x="174" y="135"/>
                  </a:lnTo>
                  <a:lnTo>
                    <a:pt x="185" y="127"/>
                  </a:lnTo>
                  <a:lnTo>
                    <a:pt x="196" y="120"/>
                  </a:lnTo>
                  <a:lnTo>
                    <a:pt x="207" y="112"/>
                  </a:lnTo>
                  <a:lnTo>
                    <a:pt x="219" y="105"/>
                  </a:lnTo>
                  <a:lnTo>
                    <a:pt x="231" y="99"/>
                  </a:lnTo>
                  <a:lnTo>
                    <a:pt x="245" y="93"/>
                  </a:lnTo>
                  <a:lnTo>
                    <a:pt x="258" y="88"/>
                  </a:lnTo>
                  <a:lnTo>
                    <a:pt x="271" y="83"/>
                  </a:lnTo>
                  <a:lnTo>
                    <a:pt x="284" y="79"/>
                  </a:lnTo>
                  <a:lnTo>
                    <a:pt x="297" y="77"/>
                  </a:lnTo>
                  <a:lnTo>
                    <a:pt x="312" y="74"/>
                  </a:lnTo>
                  <a:lnTo>
                    <a:pt x="326" y="73"/>
                  </a:lnTo>
                  <a:lnTo>
                    <a:pt x="340" y="71"/>
                  </a:lnTo>
                  <a:lnTo>
                    <a:pt x="355" y="70"/>
                  </a:lnTo>
                  <a:lnTo>
                    <a:pt x="370" y="71"/>
                  </a:lnTo>
                  <a:lnTo>
                    <a:pt x="384" y="73"/>
                  </a:lnTo>
                  <a:lnTo>
                    <a:pt x="398" y="74"/>
                  </a:lnTo>
                  <a:lnTo>
                    <a:pt x="412" y="77"/>
                  </a:lnTo>
                  <a:lnTo>
                    <a:pt x="426" y="79"/>
                  </a:lnTo>
                  <a:lnTo>
                    <a:pt x="440" y="83"/>
                  </a:lnTo>
                  <a:lnTo>
                    <a:pt x="453" y="88"/>
                  </a:lnTo>
                  <a:lnTo>
                    <a:pt x="465" y="93"/>
                  </a:lnTo>
                  <a:lnTo>
                    <a:pt x="478" y="99"/>
                  </a:lnTo>
                  <a:lnTo>
                    <a:pt x="490" y="105"/>
                  </a:lnTo>
                  <a:lnTo>
                    <a:pt x="502" y="112"/>
                  </a:lnTo>
                  <a:lnTo>
                    <a:pt x="513" y="120"/>
                  </a:lnTo>
                  <a:lnTo>
                    <a:pt x="525" y="127"/>
                  </a:lnTo>
                  <a:lnTo>
                    <a:pt x="535" y="135"/>
                  </a:lnTo>
                  <a:lnTo>
                    <a:pt x="546" y="145"/>
                  </a:lnTo>
                  <a:lnTo>
                    <a:pt x="556" y="154"/>
                  </a:lnTo>
                  <a:lnTo>
                    <a:pt x="565" y="164"/>
                  </a:lnTo>
                  <a:lnTo>
                    <a:pt x="574" y="175"/>
                  </a:lnTo>
                  <a:lnTo>
                    <a:pt x="583" y="184"/>
                  </a:lnTo>
                  <a:lnTo>
                    <a:pt x="590" y="195"/>
                  </a:lnTo>
                  <a:lnTo>
                    <a:pt x="598" y="207"/>
                  </a:lnTo>
                  <a:lnTo>
                    <a:pt x="604" y="220"/>
                  </a:lnTo>
                  <a:lnTo>
                    <a:pt x="611" y="232"/>
                  </a:lnTo>
                  <a:lnTo>
                    <a:pt x="617" y="244"/>
                  </a:lnTo>
                  <a:lnTo>
                    <a:pt x="622" y="257"/>
                  </a:lnTo>
                  <a:lnTo>
                    <a:pt x="626" y="270"/>
                  </a:lnTo>
                  <a:lnTo>
                    <a:pt x="630" y="284"/>
                  </a:lnTo>
                  <a:lnTo>
                    <a:pt x="633" y="297"/>
                  </a:lnTo>
                  <a:lnTo>
                    <a:pt x="636" y="312"/>
                  </a:lnTo>
                  <a:lnTo>
                    <a:pt x="637" y="326"/>
                  </a:lnTo>
                  <a:lnTo>
                    <a:pt x="639" y="340"/>
                  </a:lnTo>
                  <a:lnTo>
                    <a:pt x="640" y="355"/>
                  </a:lnTo>
                  <a:close/>
                </a:path>
              </a:pathLst>
            </a:custGeom>
            <a:solidFill>
              <a:srgbClr val="F0C8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8" name="Freeform 89"/>
            <p:cNvSpPr>
              <a:spLocks noEditPoints="1"/>
            </p:cNvSpPr>
            <p:nvPr/>
          </p:nvSpPr>
          <p:spPr bwMode="auto">
            <a:xfrm>
              <a:off x="2486" y="2134"/>
              <a:ext cx="128" cy="128"/>
            </a:xfrm>
            <a:custGeom>
              <a:avLst/>
              <a:gdLst>
                <a:gd name="T0" fmla="*/ 25 w 640"/>
                <a:gd name="T1" fmla="*/ 10 h 639"/>
                <a:gd name="T2" fmla="*/ 24 w 640"/>
                <a:gd name="T3" fmla="*/ 7 h 639"/>
                <a:gd name="T4" fmla="*/ 23 w 640"/>
                <a:gd name="T5" fmla="*/ 5 h 639"/>
                <a:gd name="T6" fmla="*/ 20 w 640"/>
                <a:gd name="T7" fmla="*/ 3 h 639"/>
                <a:gd name="T8" fmla="*/ 18 w 640"/>
                <a:gd name="T9" fmla="*/ 1 h 639"/>
                <a:gd name="T10" fmla="*/ 15 w 640"/>
                <a:gd name="T11" fmla="*/ 0 h 639"/>
                <a:gd name="T12" fmla="*/ 12 w 640"/>
                <a:gd name="T13" fmla="*/ 0 h 639"/>
                <a:gd name="T14" fmla="*/ 8 w 640"/>
                <a:gd name="T15" fmla="*/ 1 h 639"/>
                <a:gd name="T16" fmla="*/ 6 w 640"/>
                <a:gd name="T17" fmla="*/ 2 h 639"/>
                <a:gd name="T18" fmla="*/ 3 w 640"/>
                <a:gd name="T19" fmla="*/ 4 h 639"/>
                <a:gd name="T20" fmla="*/ 2 w 640"/>
                <a:gd name="T21" fmla="*/ 7 h 639"/>
                <a:gd name="T22" fmla="*/ 0 w 640"/>
                <a:gd name="T23" fmla="*/ 10 h 639"/>
                <a:gd name="T24" fmla="*/ 0 w 640"/>
                <a:gd name="T25" fmla="*/ 13 h 639"/>
                <a:gd name="T26" fmla="*/ 0 w 640"/>
                <a:gd name="T27" fmla="*/ 16 h 639"/>
                <a:gd name="T28" fmla="*/ 2 w 640"/>
                <a:gd name="T29" fmla="*/ 19 h 639"/>
                <a:gd name="T30" fmla="*/ 3 w 640"/>
                <a:gd name="T31" fmla="*/ 21 h 639"/>
                <a:gd name="T32" fmla="*/ 6 w 640"/>
                <a:gd name="T33" fmla="*/ 23 h 639"/>
                <a:gd name="T34" fmla="*/ 8 w 640"/>
                <a:gd name="T35" fmla="*/ 25 h 639"/>
                <a:gd name="T36" fmla="*/ 12 w 640"/>
                <a:gd name="T37" fmla="*/ 26 h 639"/>
                <a:gd name="T38" fmla="*/ 15 w 640"/>
                <a:gd name="T39" fmla="*/ 25 h 639"/>
                <a:gd name="T40" fmla="*/ 18 w 640"/>
                <a:gd name="T41" fmla="*/ 25 h 639"/>
                <a:gd name="T42" fmla="*/ 20 w 640"/>
                <a:gd name="T43" fmla="*/ 23 h 639"/>
                <a:gd name="T44" fmla="*/ 23 w 640"/>
                <a:gd name="T45" fmla="*/ 21 h 639"/>
                <a:gd name="T46" fmla="*/ 24 w 640"/>
                <a:gd name="T47" fmla="*/ 18 h 639"/>
                <a:gd name="T48" fmla="*/ 25 w 640"/>
                <a:gd name="T49" fmla="*/ 15 h 639"/>
                <a:gd name="T50" fmla="*/ 23 w 640"/>
                <a:gd name="T51" fmla="*/ 13 h 639"/>
                <a:gd name="T52" fmla="*/ 22 w 640"/>
                <a:gd name="T53" fmla="*/ 15 h 639"/>
                <a:gd name="T54" fmla="*/ 22 w 640"/>
                <a:gd name="T55" fmla="*/ 18 h 639"/>
                <a:gd name="T56" fmla="*/ 20 w 640"/>
                <a:gd name="T57" fmla="*/ 20 h 639"/>
                <a:gd name="T58" fmla="*/ 18 w 640"/>
                <a:gd name="T59" fmla="*/ 21 h 639"/>
                <a:gd name="T60" fmla="*/ 16 w 640"/>
                <a:gd name="T61" fmla="*/ 22 h 639"/>
                <a:gd name="T62" fmla="*/ 14 w 640"/>
                <a:gd name="T63" fmla="*/ 23 h 639"/>
                <a:gd name="T64" fmla="*/ 11 w 640"/>
                <a:gd name="T65" fmla="*/ 23 h 639"/>
                <a:gd name="T66" fmla="*/ 9 w 640"/>
                <a:gd name="T67" fmla="*/ 22 h 639"/>
                <a:gd name="T68" fmla="*/ 7 w 640"/>
                <a:gd name="T69" fmla="*/ 21 h 639"/>
                <a:gd name="T70" fmla="*/ 5 w 640"/>
                <a:gd name="T71" fmla="*/ 19 h 639"/>
                <a:gd name="T72" fmla="*/ 4 w 640"/>
                <a:gd name="T73" fmla="*/ 17 h 639"/>
                <a:gd name="T74" fmla="*/ 3 w 640"/>
                <a:gd name="T75" fmla="*/ 15 h 639"/>
                <a:gd name="T76" fmla="*/ 3 w 640"/>
                <a:gd name="T77" fmla="*/ 12 h 639"/>
                <a:gd name="T78" fmla="*/ 3 w 640"/>
                <a:gd name="T79" fmla="*/ 10 h 639"/>
                <a:gd name="T80" fmla="*/ 4 w 640"/>
                <a:gd name="T81" fmla="*/ 8 h 639"/>
                <a:gd name="T82" fmla="*/ 6 w 640"/>
                <a:gd name="T83" fmla="*/ 6 h 639"/>
                <a:gd name="T84" fmla="*/ 8 w 640"/>
                <a:gd name="T85" fmla="*/ 4 h 639"/>
                <a:gd name="T86" fmla="*/ 10 w 640"/>
                <a:gd name="T87" fmla="*/ 3 h 639"/>
                <a:gd name="T88" fmla="*/ 12 w 640"/>
                <a:gd name="T89" fmla="*/ 3 h 639"/>
                <a:gd name="T90" fmla="*/ 15 w 640"/>
                <a:gd name="T91" fmla="*/ 3 h 639"/>
                <a:gd name="T92" fmla="*/ 17 w 640"/>
                <a:gd name="T93" fmla="*/ 4 h 639"/>
                <a:gd name="T94" fmla="*/ 19 w 640"/>
                <a:gd name="T95" fmla="*/ 5 h 639"/>
                <a:gd name="T96" fmla="*/ 21 w 640"/>
                <a:gd name="T97" fmla="*/ 7 h 639"/>
                <a:gd name="T98" fmla="*/ 22 w 640"/>
                <a:gd name="T99" fmla="*/ 9 h 639"/>
                <a:gd name="T100" fmla="*/ 23 w 640"/>
                <a:gd name="T101" fmla="*/ 11 h 63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0"/>
                <a:gd name="T154" fmla="*/ 0 h 639"/>
                <a:gd name="T155" fmla="*/ 640 w 640"/>
                <a:gd name="T156" fmla="*/ 639 h 63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0" h="639">
                  <a:moveTo>
                    <a:pt x="640" y="320"/>
                  </a:moveTo>
                  <a:lnTo>
                    <a:pt x="639" y="303"/>
                  </a:lnTo>
                  <a:lnTo>
                    <a:pt x="638" y="287"/>
                  </a:lnTo>
                  <a:lnTo>
                    <a:pt x="636" y="271"/>
                  </a:lnTo>
                  <a:lnTo>
                    <a:pt x="633" y="256"/>
                  </a:lnTo>
                  <a:lnTo>
                    <a:pt x="630" y="239"/>
                  </a:lnTo>
                  <a:lnTo>
                    <a:pt x="625" y="225"/>
                  </a:lnTo>
                  <a:lnTo>
                    <a:pt x="620" y="210"/>
                  </a:lnTo>
                  <a:lnTo>
                    <a:pt x="614" y="196"/>
                  </a:lnTo>
                  <a:lnTo>
                    <a:pt x="608" y="181"/>
                  </a:lnTo>
                  <a:lnTo>
                    <a:pt x="601" y="167"/>
                  </a:lnTo>
                  <a:lnTo>
                    <a:pt x="594" y="154"/>
                  </a:lnTo>
                  <a:lnTo>
                    <a:pt x="585" y="141"/>
                  </a:lnTo>
                  <a:lnTo>
                    <a:pt x="576" y="129"/>
                  </a:lnTo>
                  <a:lnTo>
                    <a:pt x="566" y="117"/>
                  </a:lnTo>
                  <a:lnTo>
                    <a:pt x="556" y="104"/>
                  </a:lnTo>
                  <a:lnTo>
                    <a:pt x="546" y="93"/>
                  </a:lnTo>
                  <a:lnTo>
                    <a:pt x="534" y="84"/>
                  </a:lnTo>
                  <a:lnTo>
                    <a:pt x="523" y="73"/>
                  </a:lnTo>
                  <a:lnTo>
                    <a:pt x="511" y="64"/>
                  </a:lnTo>
                  <a:lnTo>
                    <a:pt x="498" y="55"/>
                  </a:lnTo>
                  <a:lnTo>
                    <a:pt x="486" y="46"/>
                  </a:lnTo>
                  <a:lnTo>
                    <a:pt x="472" y="39"/>
                  </a:lnTo>
                  <a:lnTo>
                    <a:pt x="459" y="32"/>
                  </a:lnTo>
                  <a:lnTo>
                    <a:pt x="444" y="25"/>
                  </a:lnTo>
                  <a:lnTo>
                    <a:pt x="430" y="20"/>
                  </a:lnTo>
                  <a:lnTo>
                    <a:pt x="415" y="14"/>
                  </a:lnTo>
                  <a:lnTo>
                    <a:pt x="399" y="10"/>
                  </a:lnTo>
                  <a:lnTo>
                    <a:pt x="384" y="7"/>
                  </a:lnTo>
                  <a:lnTo>
                    <a:pt x="369" y="3"/>
                  </a:lnTo>
                  <a:lnTo>
                    <a:pt x="352" y="1"/>
                  </a:lnTo>
                  <a:lnTo>
                    <a:pt x="337" y="0"/>
                  </a:lnTo>
                  <a:lnTo>
                    <a:pt x="320" y="0"/>
                  </a:lnTo>
                  <a:lnTo>
                    <a:pt x="304" y="0"/>
                  </a:lnTo>
                  <a:lnTo>
                    <a:pt x="288" y="1"/>
                  </a:lnTo>
                  <a:lnTo>
                    <a:pt x="271" y="3"/>
                  </a:lnTo>
                  <a:lnTo>
                    <a:pt x="256" y="7"/>
                  </a:lnTo>
                  <a:lnTo>
                    <a:pt x="240" y="10"/>
                  </a:lnTo>
                  <a:lnTo>
                    <a:pt x="225" y="14"/>
                  </a:lnTo>
                  <a:lnTo>
                    <a:pt x="210" y="20"/>
                  </a:lnTo>
                  <a:lnTo>
                    <a:pt x="195" y="25"/>
                  </a:lnTo>
                  <a:lnTo>
                    <a:pt x="181" y="32"/>
                  </a:lnTo>
                  <a:lnTo>
                    <a:pt x="168" y="39"/>
                  </a:lnTo>
                  <a:lnTo>
                    <a:pt x="155" y="46"/>
                  </a:lnTo>
                  <a:lnTo>
                    <a:pt x="142" y="55"/>
                  </a:lnTo>
                  <a:lnTo>
                    <a:pt x="128" y="64"/>
                  </a:lnTo>
                  <a:lnTo>
                    <a:pt x="116" y="73"/>
                  </a:lnTo>
                  <a:lnTo>
                    <a:pt x="105" y="84"/>
                  </a:lnTo>
                  <a:lnTo>
                    <a:pt x="94" y="93"/>
                  </a:lnTo>
                  <a:lnTo>
                    <a:pt x="83" y="104"/>
                  </a:lnTo>
                  <a:lnTo>
                    <a:pt x="74" y="117"/>
                  </a:lnTo>
                  <a:lnTo>
                    <a:pt x="64" y="129"/>
                  </a:lnTo>
                  <a:lnTo>
                    <a:pt x="55" y="141"/>
                  </a:lnTo>
                  <a:lnTo>
                    <a:pt x="46" y="154"/>
                  </a:lnTo>
                  <a:lnTo>
                    <a:pt x="38" y="167"/>
                  </a:lnTo>
                  <a:lnTo>
                    <a:pt x="32" y="181"/>
                  </a:lnTo>
                  <a:lnTo>
                    <a:pt x="25" y="196"/>
                  </a:lnTo>
                  <a:lnTo>
                    <a:pt x="20" y="210"/>
                  </a:lnTo>
                  <a:lnTo>
                    <a:pt x="14" y="225"/>
                  </a:lnTo>
                  <a:lnTo>
                    <a:pt x="11" y="239"/>
                  </a:lnTo>
                  <a:lnTo>
                    <a:pt x="7" y="256"/>
                  </a:lnTo>
                  <a:lnTo>
                    <a:pt x="4" y="271"/>
                  </a:lnTo>
                  <a:lnTo>
                    <a:pt x="2" y="287"/>
                  </a:lnTo>
                  <a:lnTo>
                    <a:pt x="1" y="303"/>
                  </a:lnTo>
                  <a:lnTo>
                    <a:pt x="0" y="320"/>
                  </a:lnTo>
                  <a:lnTo>
                    <a:pt x="1" y="336"/>
                  </a:lnTo>
                  <a:lnTo>
                    <a:pt x="2" y="352"/>
                  </a:lnTo>
                  <a:lnTo>
                    <a:pt x="4" y="369"/>
                  </a:lnTo>
                  <a:lnTo>
                    <a:pt x="7" y="384"/>
                  </a:lnTo>
                  <a:lnTo>
                    <a:pt x="11" y="400"/>
                  </a:lnTo>
                  <a:lnTo>
                    <a:pt x="14" y="415"/>
                  </a:lnTo>
                  <a:lnTo>
                    <a:pt x="20" y="429"/>
                  </a:lnTo>
                  <a:lnTo>
                    <a:pt x="25" y="445"/>
                  </a:lnTo>
                  <a:lnTo>
                    <a:pt x="32" y="458"/>
                  </a:lnTo>
                  <a:lnTo>
                    <a:pt x="38" y="472"/>
                  </a:lnTo>
                  <a:lnTo>
                    <a:pt x="46" y="485"/>
                  </a:lnTo>
                  <a:lnTo>
                    <a:pt x="55" y="498"/>
                  </a:lnTo>
                  <a:lnTo>
                    <a:pt x="64" y="510"/>
                  </a:lnTo>
                  <a:lnTo>
                    <a:pt x="74" y="523"/>
                  </a:lnTo>
                  <a:lnTo>
                    <a:pt x="83" y="535"/>
                  </a:lnTo>
                  <a:lnTo>
                    <a:pt x="94" y="546"/>
                  </a:lnTo>
                  <a:lnTo>
                    <a:pt x="105" y="557"/>
                  </a:lnTo>
                  <a:lnTo>
                    <a:pt x="116" y="566"/>
                  </a:lnTo>
                  <a:lnTo>
                    <a:pt x="128" y="576"/>
                  </a:lnTo>
                  <a:lnTo>
                    <a:pt x="142" y="585"/>
                  </a:lnTo>
                  <a:lnTo>
                    <a:pt x="155" y="593"/>
                  </a:lnTo>
                  <a:lnTo>
                    <a:pt x="168" y="600"/>
                  </a:lnTo>
                  <a:lnTo>
                    <a:pt x="181" y="608"/>
                  </a:lnTo>
                  <a:lnTo>
                    <a:pt x="195" y="615"/>
                  </a:lnTo>
                  <a:lnTo>
                    <a:pt x="210" y="620"/>
                  </a:lnTo>
                  <a:lnTo>
                    <a:pt x="225" y="625"/>
                  </a:lnTo>
                  <a:lnTo>
                    <a:pt x="240" y="629"/>
                  </a:lnTo>
                  <a:lnTo>
                    <a:pt x="256" y="633"/>
                  </a:lnTo>
                  <a:lnTo>
                    <a:pt x="271" y="636"/>
                  </a:lnTo>
                  <a:lnTo>
                    <a:pt x="288" y="638"/>
                  </a:lnTo>
                  <a:lnTo>
                    <a:pt x="304" y="639"/>
                  </a:lnTo>
                  <a:lnTo>
                    <a:pt x="320" y="639"/>
                  </a:lnTo>
                  <a:lnTo>
                    <a:pt x="337" y="639"/>
                  </a:lnTo>
                  <a:lnTo>
                    <a:pt x="352" y="638"/>
                  </a:lnTo>
                  <a:lnTo>
                    <a:pt x="369" y="636"/>
                  </a:lnTo>
                  <a:lnTo>
                    <a:pt x="384" y="633"/>
                  </a:lnTo>
                  <a:lnTo>
                    <a:pt x="399" y="629"/>
                  </a:lnTo>
                  <a:lnTo>
                    <a:pt x="415" y="625"/>
                  </a:lnTo>
                  <a:lnTo>
                    <a:pt x="430" y="620"/>
                  </a:lnTo>
                  <a:lnTo>
                    <a:pt x="444" y="615"/>
                  </a:lnTo>
                  <a:lnTo>
                    <a:pt x="459" y="608"/>
                  </a:lnTo>
                  <a:lnTo>
                    <a:pt x="472" y="600"/>
                  </a:lnTo>
                  <a:lnTo>
                    <a:pt x="486" y="593"/>
                  </a:lnTo>
                  <a:lnTo>
                    <a:pt x="498" y="585"/>
                  </a:lnTo>
                  <a:lnTo>
                    <a:pt x="511" y="576"/>
                  </a:lnTo>
                  <a:lnTo>
                    <a:pt x="523" y="566"/>
                  </a:lnTo>
                  <a:lnTo>
                    <a:pt x="534" y="557"/>
                  </a:lnTo>
                  <a:lnTo>
                    <a:pt x="546" y="546"/>
                  </a:lnTo>
                  <a:lnTo>
                    <a:pt x="556" y="535"/>
                  </a:lnTo>
                  <a:lnTo>
                    <a:pt x="566" y="523"/>
                  </a:lnTo>
                  <a:lnTo>
                    <a:pt x="576" y="510"/>
                  </a:lnTo>
                  <a:lnTo>
                    <a:pt x="585" y="498"/>
                  </a:lnTo>
                  <a:lnTo>
                    <a:pt x="594" y="485"/>
                  </a:lnTo>
                  <a:lnTo>
                    <a:pt x="601" y="472"/>
                  </a:lnTo>
                  <a:lnTo>
                    <a:pt x="608" y="458"/>
                  </a:lnTo>
                  <a:lnTo>
                    <a:pt x="614" y="445"/>
                  </a:lnTo>
                  <a:lnTo>
                    <a:pt x="620" y="429"/>
                  </a:lnTo>
                  <a:lnTo>
                    <a:pt x="625" y="415"/>
                  </a:lnTo>
                  <a:lnTo>
                    <a:pt x="630" y="400"/>
                  </a:lnTo>
                  <a:lnTo>
                    <a:pt x="633" y="384"/>
                  </a:lnTo>
                  <a:lnTo>
                    <a:pt x="636" y="369"/>
                  </a:lnTo>
                  <a:lnTo>
                    <a:pt x="638" y="352"/>
                  </a:lnTo>
                  <a:lnTo>
                    <a:pt x="639" y="336"/>
                  </a:lnTo>
                  <a:lnTo>
                    <a:pt x="640" y="320"/>
                  </a:lnTo>
                  <a:close/>
                  <a:moveTo>
                    <a:pt x="568" y="320"/>
                  </a:moveTo>
                  <a:lnTo>
                    <a:pt x="568" y="333"/>
                  </a:lnTo>
                  <a:lnTo>
                    <a:pt x="567" y="345"/>
                  </a:lnTo>
                  <a:lnTo>
                    <a:pt x="566" y="358"/>
                  </a:lnTo>
                  <a:lnTo>
                    <a:pt x="564" y="370"/>
                  </a:lnTo>
                  <a:lnTo>
                    <a:pt x="561" y="382"/>
                  </a:lnTo>
                  <a:lnTo>
                    <a:pt x="557" y="394"/>
                  </a:lnTo>
                  <a:lnTo>
                    <a:pt x="553" y="405"/>
                  </a:lnTo>
                  <a:lnTo>
                    <a:pt x="549" y="416"/>
                  </a:lnTo>
                  <a:lnTo>
                    <a:pt x="544" y="427"/>
                  </a:lnTo>
                  <a:lnTo>
                    <a:pt x="539" y="438"/>
                  </a:lnTo>
                  <a:lnTo>
                    <a:pt x="532" y="449"/>
                  </a:lnTo>
                  <a:lnTo>
                    <a:pt x="526" y="459"/>
                  </a:lnTo>
                  <a:lnTo>
                    <a:pt x="519" y="469"/>
                  </a:lnTo>
                  <a:lnTo>
                    <a:pt x="511" y="478"/>
                  </a:lnTo>
                  <a:lnTo>
                    <a:pt x="504" y="487"/>
                  </a:lnTo>
                  <a:lnTo>
                    <a:pt x="496" y="495"/>
                  </a:lnTo>
                  <a:lnTo>
                    <a:pt x="487" y="504"/>
                  </a:lnTo>
                  <a:lnTo>
                    <a:pt x="478" y="512"/>
                  </a:lnTo>
                  <a:lnTo>
                    <a:pt x="469" y="519"/>
                  </a:lnTo>
                  <a:lnTo>
                    <a:pt x="459" y="526"/>
                  </a:lnTo>
                  <a:lnTo>
                    <a:pt x="449" y="532"/>
                  </a:lnTo>
                  <a:lnTo>
                    <a:pt x="439" y="538"/>
                  </a:lnTo>
                  <a:lnTo>
                    <a:pt x="428" y="543"/>
                  </a:lnTo>
                  <a:lnTo>
                    <a:pt x="417" y="549"/>
                  </a:lnTo>
                  <a:lnTo>
                    <a:pt x="405" y="553"/>
                  </a:lnTo>
                  <a:lnTo>
                    <a:pt x="394" y="558"/>
                  </a:lnTo>
                  <a:lnTo>
                    <a:pt x="382" y="561"/>
                  </a:lnTo>
                  <a:lnTo>
                    <a:pt x="370" y="563"/>
                  </a:lnTo>
                  <a:lnTo>
                    <a:pt x="358" y="565"/>
                  </a:lnTo>
                  <a:lnTo>
                    <a:pt x="346" y="568"/>
                  </a:lnTo>
                  <a:lnTo>
                    <a:pt x="332" y="568"/>
                  </a:lnTo>
                  <a:lnTo>
                    <a:pt x="320" y="569"/>
                  </a:lnTo>
                  <a:lnTo>
                    <a:pt x="307" y="568"/>
                  </a:lnTo>
                  <a:lnTo>
                    <a:pt x="294" y="568"/>
                  </a:lnTo>
                  <a:lnTo>
                    <a:pt x="282" y="565"/>
                  </a:lnTo>
                  <a:lnTo>
                    <a:pt x="270" y="563"/>
                  </a:lnTo>
                  <a:lnTo>
                    <a:pt x="258" y="561"/>
                  </a:lnTo>
                  <a:lnTo>
                    <a:pt x="246" y="558"/>
                  </a:lnTo>
                  <a:lnTo>
                    <a:pt x="235" y="553"/>
                  </a:lnTo>
                  <a:lnTo>
                    <a:pt x="223" y="549"/>
                  </a:lnTo>
                  <a:lnTo>
                    <a:pt x="212" y="543"/>
                  </a:lnTo>
                  <a:lnTo>
                    <a:pt x="202" y="538"/>
                  </a:lnTo>
                  <a:lnTo>
                    <a:pt x="191" y="532"/>
                  </a:lnTo>
                  <a:lnTo>
                    <a:pt x="181" y="526"/>
                  </a:lnTo>
                  <a:lnTo>
                    <a:pt x="171" y="519"/>
                  </a:lnTo>
                  <a:lnTo>
                    <a:pt x="162" y="512"/>
                  </a:lnTo>
                  <a:lnTo>
                    <a:pt x="153" y="504"/>
                  </a:lnTo>
                  <a:lnTo>
                    <a:pt x="144" y="495"/>
                  </a:lnTo>
                  <a:lnTo>
                    <a:pt x="136" y="487"/>
                  </a:lnTo>
                  <a:lnTo>
                    <a:pt x="128" y="478"/>
                  </a:lnTo>
                  <a:lnTo>
                    <a:pt x="121" y="469"/>
                  </a:lnTo>
                  <a:lnTo>
                    <a:pt x="114" y="459"/>
                  </a:lnTo>
                  <a:lnTo>
                    <a:pt x="108" y="449"/>
                  </a:lnTo>
                  <a:lnTo>
                    <a:pt x="101" y="438"/>
                  </a:lnTo>
                  <a:lnTo>
                    <a:pt x="96" y="427"/>
                  </a:lnTo>
                  <a:lnTo>
                    <a:pt x="91" y="416"/>
                  </a:lnTo>
                  <a:lnTo>
                    <a:pt x="87" y="405"/>
                  </a:lnTo>
                  <a:lnTo>
                    <a:pt x="82" y="394"/>
                  </a:lnTo>
                  <a:lnTo>
                    <a:pt x="79" y="382"/>
                  </a:lnTo>
                  <a:lnTo>
                    <a:pt x="77" y="370"/>
                  </a:lnTo>
                  <a:lnTo>
                    <a:pt x="75" y="358"/>
                  </a:lnTo>
                  <a:lnTo>
                    <a:pt x="72" y="345"/>
                  </a:lnTo>
                  <a:lnTo>
                    <a:pt x="71" y="333"/>
                  </a:lnTo>
                  <a:lnTo>
                    <a:pt x="71" y="320"/>
                  </a:lnTo>
                  <a:lnTo>
                    <a:pt x="71" y="307"/>
                  </a:lnTo>
                  <a:lnTo>
                    <a:pt x="72" y="294"/>
                  </a:lnTo>
                  <a:lnTo>
                    <a:pt x="75" y="282"/>
                  </a:lnTo>
                  <a:lnTo>
                    <a:pt x="77" y="270"/>
                  </a:lnTo>
                  <a:lnTo>
                    <a:pt x="79" y="258"/>
                  </a:lnTo>
                  <a:lnTo>
                    <a:pt x="82" y="246"/>
                  </a:lnTo>
                  <a:lnTo>
                    <a:pt x="87" y="234"/>
                  </a:lnTo>
                  <a:lnTo>
                    <a:pt x="91" y="223"/>
                  </a:lnTo>
                  <a:lnTo>
                    <a:pt x="96" y="212"/>
                  </a:lnTo>
                  <a:lnTo>
                    <a:pt x="101" y="201"/>
                  </a:lnTo>
                  <a:lnTo>
                    <a:pt x="108" y="191"/>
                  </a:lnTo>
                  <a:lnTo>
                    <a:pt x="114" y="181"/>
                  </a:lnTo>
                  <a:lnTo>
                    <a:pt x="121" y="171"/>
                  </a:lnTo>
                  <a:lnTo>
                    <a:pt x="128" y="162"/>
                  </a:lnTo>
                  <a:lnTo>
                    <a:pt x="136" y="153"/>
                  </a:lnTo>
                  <a:lnTo>
                    <a:pt x="144" y="144"/>
                  </a:lnTo>
                  <a:lnTo>
                    <a:pt x="153" y="136"/>
                  </a:lnTo>
                  <a:lnTo>
                    <a:pt x="162" y="127"/>
                  </a:lnTo>
                  <a:lnTo>
                    <a:pt x="171" y="121"/>
                  </a:lnTo>
                  <a:lnTo>
                    <a:pt x="181" y="113"/>
                  </a:lnTo>
                  <a:lnTo>
                    <a:pt x="191" y="107"/>
                  </a:lnTo>
                  <a:lnTo>
                    <a:pt x="202" y="101"/>
                  </a:lnTo>
                  <a:lnTo>
                    <a:pt x="212" y="96"/>
                  </a:lnTo>
                  <a:lnTo>
                    <a:pt x="223" y="90"/>
                  </a:lnTo>
                  <a:lnTo>
                    <a:pt x="235" y="86"/>
                  </a:lnTo>
                  <a:lnTo>
                    <a:pt x="246" y="82"/>
                  </a:lnTo>
                  <a:lnTo>
                    <a:pt x="258" y="79"/>
                  </a:lnTo>
                  <a:lnTo>
                    <a:pt x="270" y="76"/>
                  </a:lnTo>
                  <a:lnTo>
                    <a:pt x="282" y="74"/>
                  </a:lnTo>
                  <a:lnTo>
                    <a:pt x="294" y="73"/>
                  </a:lnTo>
                  <a:lnTo>
                    <a:pt x="307" y="72"/>
                  </a:lnTo>
                  <a:lnTo>
                    <a:pt x="320" y="72"/>
                  </a:lnTo>
                  <a:lnTo>
                    <a:pt x="332" y="72"/>
                  </a:lnTo>
                  <a:lnTo>
                    <a:pt x="346" y="73"/>
                  </a:lnTo>
                  <a:lnTo>
                    <a:pt x="358" y="74"/>
                  </a:lnTo>
                  <a:lnTo>
                    <a:pt x="370" y="76"/>
                  </a:lnTo>
                  <a:lnTo>
                    <a:pt x="382" y="79"/>
                  </a:lnTo>
                  <a:lnTo>
                    <a:pt x="394" y="82"/>
                  </a:lnTo>
                  <a:lnTo>
                    <a:pt x="405" y="86"/>
                  </a:lnTo>
                  <a:lnTo>
                    <a:pt x="417" y="90"/>
                  </a:lnTo>
                  <a:lnTo>
                    <a:pt x="428" y="96"/>
                  </a:lnTo>
                  <a:lnTo>
                    <a:pt x="439" y="101"/>
                  </a:lnTo>
                  <a:lnTo>
                    <a:pt x="449" y="107"/>
                  </a:lnTo>
                  <a:lnTo>
                    <a:pt x="459" y="113"/>
                  </a:lnTo>
                  <a:lnTo>
                    <a:pt x="469" y="121"/>
                  </a:lnTo>
                  <a:lnTo>
                    <a:pt x="478" y="127"/>
                  </a:lnTo>
                  <a:lnTo>
                    <a:pt x="487" y="136"/>
                  </a:lnTo>
                  <a:lnTo>
                    <a:pt x="496" y="144"/>
                  </a:lnTo>
                  <a:lnTo>
                    <a:pt x="504" y="153"/>
                  </a:lnTo>
                  <a:lnTo>
                    <a:pt x="511" y="162"/>
                  </a:lnTo>
                  <a:lnTo>
                    <a:pt x="519" y="171"/>
                  </a:lnTo>
                  <a:lnTo>
                    <a:pt x="526" y="181"/>
                  </a:lnTo>
                  <a:lnTo>
                    <a:pt x="532" y="191"/>
                  </a:lnTo>
                  <a:lnTo>
                    <a:pt x="539" y="201"/>
                  </a:lnTo>
                  <a:lnTo>
                    <a:pt x="544" y="212"/>
                  </a:lnTo>
                  <a:lnTo>
                    <a:pt x="549" y="223"/>
                  </a:lnTo>
                  <a:lnTo>
                    <a:pt x="553" y="234"/>
                  </a:lnTo>
                  <a:lnTo>
                    <a:pt x="557" y="246"/>
                  </a:lnTo>
                  <a:lnTo>
                    <a:pt x="561" y="258"/>
                  </a:lnTo>
                  <a:lnTo>
                    <a:pt x="564" y="270"/>
                  </a:lnTo>
                  <a:lnTo>
                    <a:pt x="566" y="282"/>
                  </a:lnTo>
                  <a:lnTo>
                    <a:pt x="567" y="294"/>
                  </a:lnTo>
                  <a:lnTo>
                    <a:pt x="568" y="307"/>
                  </a:lnTo>
                  <a:lnTo>
                    <a:pt x="568" y="320"/>
                  </a:lnTo>
                  <a:close/>
                </a:path>
              </a:pathLst>
            </a:custGeom>
            <a:solidFill>
              <a:srgbClr val="F0C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" name="Freeform 90"/>
            <p:cNvSpPr>
              <a:spLocks noEditPoints="1"/>
            </p:cNvSpPr>
            <p:nvPr/>
          </p:nvSpPr>
          <p:spPr bwMode="auto">
            <a:xfrm>
              <a:off x="2493" y="2141"/>
              <a:ext cx="114" cy="114"/>
            </a:xfrm>
            <a:custGeom>
              <a:avLst/>
              <a:gdLst>
                <a:gd name="T0" fmla="*/ 23 w 569"/>
                <a:gd name="T1" fmla="*/ 10 h 569"/>
                <a:gd name="T2" fmla="*/ 22 w 569"/>
                <a:gd name="T3" fmla="*/ 7 h 569"/>
                <a:gd name="T4" fmla="*/ 21 w 569"/>
                <a:gd name="T5" fmla="*/ 5 h 569"/>
                <a:gd name="T6" fmla="*/ 20 w 569"/>
                <a:gd name="T7" fmla="*/ 4 h 569"/>
                <a:gd name="T8" fmla="*/ 18 w 569"/>
                <a:gd name="T9" fmla="*/ 2 h 569"/>
                <a:gd name="T10" fmla="*/ 16 w 569"/>
                <a:gd name="T11" fmla="*/ 1 h 569"/>
                <a:gd name="T12" fmla="*/ 14 w 569"/>
                <a:gd name="T13" fmla="*/ 0 h 569"/>
                <a:gd name="T14" fmla="*/ 12 w 569"/>
                <a:gd name="T15" fmla="*/ 0 h 569"/>
                <a:gd name="T16" fmla="*/ 10 w 569"/>
                <a:gd name="T17" fmla="*/ 0 h 569"/>
                <a:gd name="T18" fmla="*/ 7 w 569"/>
                <a:gd name="T19" fmla="*/ 1 h 569"/>
                <a:gd name="T20" fmla="*/ 5 w 569"/>
                <a:gd name="T21" fmla="*/ 2 h 569"/>
                <a:gd name="T22" fmla="*/ 4 w 569"/>
                <a:gd name="T23" fmla="*/ 3 h 569"/>
                <a:gd name="T24" fmla="*/ 2 w 569"/>
                <a:gd name="T25" fmla="*/ 5 h 569"/>
                <a:gd name="T26" fmla="*/ 1 w 569"/>
                <a:gd name="T27" fmla="*/ 6 h 569"/>
                <a:gd name="T28" fmla="*/ 0 w 569"/>
                <a:gd name="T29" fmla="*/ 9 h 569"/>
                <a:gd name="T30" fmla="*/ 0 w 569"/>
                <a:gd name="T31" fmla="*/ 11 h 569"/>
                <a:gd name="T32" fmla="*/ 0 w 569"/>
                <a:gd name="T33" fmla="*/ 13 h 569"/>
                <a:gd name="T34" fmla="*/ 1 w 569"/>
                <a:gd name="T35" fmla="*/ 15 h 569"/>
                <a:gd name="T36" fmla="*/ 2 w 569"/>
                <a:gd name="T37" fmla="*/ 17 h 569"/>
                <a:gd name="T38" fmla="*/ 3 w 569"/>
                <a:gd name="T39" fmla="*/ 19 h 569"/>
                <a:gd name="T40" fmla="*/ 5 w 569"/>
                <a:gd name="T41" fmla="*/ 21 h 569"/>
                <a:gd name="T42" fmla="*/ 6 w 569"/>
                <a:gd name="T43" fmla="*/ 22 h 569"/>
                <a:gd name="T44" fmla="*/ 9 w 569"/>
                <a:gd name="T45" fmla="*/ 22 h 569"/>
                <a:gd name="T46" fmla="*/ 11 w 569"/>
                <a:gd name="T47" fmla="*/ 23 h 569"/>
                <a:gd name="T48" fmla="*/ 13 w 569"/>
                <a:gd name="T49" fmla="*/ 23 h 569"/>
                <a:gd name="T50" fmla="*/ 15 w 569"/>
                <a:gd name="T51" fmla="*/ 22 h 569"/>
                <a:gd name="T52" fmla="*/ 17 w 569"/>
                <a:gd name="T53" fmla="*/ 21 h 569"/>
                <a:gd name="T54" fmla="*/ 19 w 569"/>
                <a:gd name="T55" fmla="*/ 20 h 569"/>
                <a:gd name="T56" fmla="*/ 21 w 569"/>
                <a:gd name="T57" fmla="*/ 18 h 569"/>
                <a:gd name="T58" fmla="*/ 22 w 569"/>
                <a:gd name="T59" fmla="*/ 16 h 569"/>
                <a:gd name="T60" fmla="*/ 22 w 569"/>
                <a:gd name="T61" fmla="*/ 14 h 569"/>
                <a:gd name="T62" fmla="*/ 23 w 569"/>
                <a:gd name="T63" fmla="*/ 12 h 569"/>
                <a:gd name="T64" fmla="*/ 20 w 569"/>
                <a:gd name="T65" fmla="*/ 13 h 569"/>
                <a:gd name="T66" fmla="*/ 18 w 569"/>
                <a:gd name="T67" fmla="*/ 16 h 569"/>
                <a:gd name="T68" fmla="*/ 16 w 569"/>
                <a:gd name="T69" fmla="*/ 18 h 569"/>
                <a:gd name="T70" fmla="*/ 13 w 569"/>
                <a:gd name="T71" fmla="*/ 20 h 569"/>
                <a:gd name="T72" fmla="*/ 11 w 569"/>
                <a:gd name="T73" fmla="*/ 20 h 569"/>
                <a:gd name="T74" fmla="*/ 10 w 569"/>
                <a:gd name="T75" fmla="*/ 20 h 569"/>
                <a:gd name="T76" fmla="*/ 7 w 569"/>
                <a:gd name="T77" fmla="*/ 18 h 569"/>
                <a:gd name="T78" fmla="*/ 4 w 569"/>
                <a:gd name="T79" fmla="*/ 16 h 569"/>
                <a:gd name="T80" fmla="*/ 3 w 569"/>
                <a:gd name="T81" fmla="*/ 13 h 569"/>
                <a:gd name="T82" fmla="*/ 3 w 569"/>
                <a:gd name="T83" fmla="*/ 11 h 569"/>
                <a:gd name="T84" fmla="*/ 3 w 569"/>
                <a:gd name="T85" fmla="*/ 10 h 569"/>
                <a:gd name="T86" fmla="*/ 4 w 569"/>
                <a:gd name="T87" fmla="*/ 7 h 569"/>
                <a:gd name="T88" fmla="*/ 7 w 569"/>
                <a:gd name="T89" fmla="*/ 4 h 569"/>
                <a:gd name="T90" fmla="*/ 10 w 569"/>
                <a:gd name="T91" fmla="*/ 3 h 569"/>
                <a:gd name="T92" fmla="*/ 13 w 569"/>
                <a:gd name="T93" fmla="*/ 3 h 569"/>
                <a:gd name="T94" fmla="*/ 16 w 569"/>
                <a:gd name="T95" fmla="*/ 4 h 569"/>
                <a:gd name="T96" fmla="*/ 18 w 569"/>
                <a:gd name="T97" fmla="*/ 7 h 569"/>
                <a:gd name="T98" fmla="*/ 20 w 569"/>
                <a:gd name="T99" fmla="*/ 10 h 5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69"/>
                <a:gd name="T151" fmla="*/ 0 h 569"/>
                <a:gd name="T152" fmla="*/ 569 w 569"/>
                <a:gd name="T153" fmla="*/ 569 h 56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69" h="569">
                  <a:moveTo>
                    <a:pt x="569" y="285"/>
                  </a:moveTo>
                  <a:lnTo>
                    <a:pt x="568" y="270"/>
                  </a:lnTo>
                  <a:lnTo>
                    <a:pt x="566" y="256"/>
                  </a:lnTo>
                  <a:lnTo>
                    <a:pt x="565" y="242"/>
                  </a:lnTo>
                  <a:lnTo>
                    <a:pt x="562" y="227"/>
                  </a:lnTo>
                  <a:lnTo>
                    <a:pt x="559" y="214"/>
                  </a:lnTo>
                  <a:lnTo>
                    <a:pt x="555" y="200"/>
                  </a:lnTo>
                  <a:lnTo>
                    <a:pt x="551" y="187"/>
                  </a:lnTo>
                  <a:lnTo>
                    <a:pt x="546" y="174"/>
                  </a:lnTo>
                  <a:lnTo>
                    <a:pt x="540" y="162"/>
                  </a:lnTo>
                  <a:lnTo>
                    <a:pt x="533" y="150"/>
                  </a:lnTo>
                  <a:lnTo>
                    <a:pt x="527" y="137"/>
                  </a:lnTo>
                  <a:lnTo>
                    <a:pt x="519" y="125"/>
                  </a:lnTo>
                  <a:lnTo>
                    <a:pt x="512" y="114"/>
                  </a:lnTo>
                  <a:lnTo>
                    <a:pt x="503" y="105"/>
                  </a:lnTo>
                  <a:lnTo>
                    <a:pt x="494" y="94"/>
                  </a:lnTo>
                  <a:lnTo>
                    <a:pt x="485" y="84"/>
                  </a:lnTo>
                  <a:lnTo>
                    <a:pt x="475" y="75"/>
                  </a:lnTo>
                  <a:lnTo>
                    <a:pt x="464" y="65"/>
                  </a:lnTo>
                  <a:lnTo>
                    <a:pt x="453" y="57"/>
                  </a:lnTo>
                  <a:lnTo>
                    <a:pt x="442" y="50"/>
                  </a:lnTo>
                  <a:lnTo>
                    <a:pt x="431" y="42"/>
                  </a:lnTo>
                  <a:lnTo>
                    <a:pt x="419" y="35"/>
                  </a:lnTo>
                  <a:lnTo>
                    <a:pt x="407" y="29"/>
                  </a:lnTo>
                  <a:lnTo>
                    <a:pt x="394" y="23"/>
                  </a:lnTo>
                  <a:lnTo>
                    <a:pt x="382" y="18"/>
                  </a:lnTo>
                  <a:lnTo>
                    <a:pt x="369" y="13"/>
                  </a:lnTo>
                  <a:lnTo>
                    <a:pt x="355" y="9"/>
                  </a:lnTo>
                  <a:lnTo>
                    <a:pt x="341" y="7"/>
                  </a:lnTo>
                  <a:lnTo>
                    <a:pt x="327" y="4"/>
                  </a:lnTo>
                  <a:lnTo>
                    <a:pt x="313" y="3"/>
                  </a:lnTo>
                  <a:lnTo>
                    <a:pt x="299" y="1"/>
                  </a:lnTo>
                  <a:lnTo>
                    <a:pt x="284" y="0"/>
                  </a:lnTo>
                  <a:lnTo>
                    <a:pt x="269" y="1"/>
                  </a:lnTo>
                  <a:lnTo>
                    <a:pt x="255" y="3"/>
                  </a:lnTo>
                  <a:lnTo>
                    <a:pt x="241" y="4"/>
                  </a:lnTo>
                  <a:lnTo>
                    <a:pt x="226" y="7"/>
                  </a:lnTo>
                  <a:lnTo>
                    <a:pt x="213" y="9"/>
                  </a:lnTo>
                  <a:lnTo>
                    <a:pt x="200" y="13"/>
                  </a:lnTo>
                  <a:lnTo>
                    <a:pt x="187" y="18"/>
                  </a:lnTo>
                  <a:lnTo>
                    <a:pt x="174" y="23"/>
                  </a:lnTo>
                  <a:lnTo>
                    <a:pt x="160" y="29"/>
                  </a:lnTo>
                  <a:lnTo>
                    <a:pt x="148" y="35"/>
                  </a:lnTo>
                  <a:lnTo>
                    <a:pt x="136" y="42"/>
                  </a:lnTo>
                  <a:lnTo>
                    <a:pt x="125" y="50"/>
                  </a:lnTo>
                  <a:lnTo>
                    <a:pt x="114" y="57"/>
                  </a:lnTo>
                  <a:lnTo>
                    <a:pt x="103" y="65"/>
                  </a:lnTo>
                  <a:lnTo>
                    <a:pt x="94" y="75"/>
                  </a:lnTo>
                  <a:lnTo>
                    <a:pt x="84" y="84"/>
                  </a:lnTo>
                  <a:lnTo>
                    <a:pt x="74" y="94"/>
                  </a:lnTo>
                  <a:lnTo>
                    <a:pt x="65" y="105"/>
                  </a:lnTo>
                  <a:lnTo>
                    <a:pt x="56" y="114"/>
                  </a:lnTo>
                  <a:lnTo>
                    <a:pt x="49" y="125"/>
                  </a:lnTo>
                  <a:lnTo>
                    <a:pt x="41" y="137"/>
                  </a:lnTo>
                  <a:lnTo>
                    <a:pt x="34" y="150"/>
                  </a:lnTo>
                  <a:lnTo>
                    <a:pt x="28" y="162"/>
                  </a:lnTo>
                  <a:lnTo>
                    <a:pt x="22" y="174"/>
                  </a:lnTo>
                  <a:lnTo>
                    <a:pt x="17" y="187"/>
                  </a:lnTo>
                  <a:lnTo>
                    <a:pt x="12" y="200"/>
                  </a:lnTo>
                  <a:lnTo>
                    <a:pt x="9" y="214"/>
                  </a:lnTo>
                  <a:lnTo>
                    <a:pt x="6" y="227"/>
                  </a:lnTo>
                  <a:lnTo>
                    <a:pt x="4" y="242"/>
                  </a:lnTo>
                  <a:lnTo>
                    <a:pt x="1" y="256"/>
                  </a:lnTo>
                  <a:lnTo>
                    <a:pt x="0" y="270"/>
                  </a:lnTo>
                  <a:lnTo>
                    <a:pt x="0" y="285"/>
                  </a:lnTo>
                  <a:lnTo>
                    <a:pt x="0" y="300"/>
                  </a:lnTo>
                  <a:lnTo>
                    <a:pt x="1" y="314"/>
                  </a:lnTo>
                  <a:lnTo>
                    <a:pt x="4" y="328"/>
                  </a:lnTo>
                  <a:lnTo>
                    <a:pt x="6" y="342"/>
                  </a:lnTo>
                  <a:lnTo>
                    <a:pt x="9" y="356"/>
                  </a:lnTo>
                  <a:lnTo>
                    <a:pt x="12" y="369"/>
                  </a:lnTo>
                  <a:lnTo>
                    <a:pt x="17" y="382"/>
                  </a:lnTo>
                  <a:lnTo>
                    <a:pt x="22" y="395"/>
                  </a:lnTo>
                  <a:lnTo>
                    <a:pt x="28" y="407"/>
                  </a:lnTo>
                  <a:lnTo>
                    <a:pt x="34" y="421"/>
                  </a:lnTo>
                  <a:lnTo>
                    <a:pt x="41" y="432"/>
                  </a:lnTo>
                  <a:lnTo>
                    <a:pt x="49" y="444"/>
                  </a:lnTo>
                  <a:lnTo>
                    <a:pt x="56" y="455"/>
                  </a:lnTo>
                  <a:lnTo>
                    <a:pt x="65" y="466"/>
                  </a:lnTo>
                  <a:lnTo>
                    <a:pt x="74" y="475"/>
                  </a:lnTo>
                  <a:lnTo>
                    <a:pt x="84" y="485"/>
                  </a:lnTo>
                  <a:lnTo>
                    <a:pt x="94" y="495"/>
                  </a:lnTo>
                  <a:lnTo>
                    <a:pt x="103" y="504"/>
                  </a:lnTo>
                  <a:lnTo>
                    <a:pt x="114" y="513"/>
                  </a:lnTo>
                  <a:lnTo>
                    <a:pt x="125" y="520"/>
                  </a:lnTo>
                  <a:lnTo>
                    <a:pt x="136" y="528"/>
                  </a:lnTo>
                  <a:lnTo>
                    <a:pt x="148" y="535"/>
                  </a:lnTo>
                  <a:lnTo>
                    <a:pt x="160" y="541"/>
                  </a:lnTo>
                  <a:lnTo>
                    <a:pt x="174" y="547"/>
                  </a:lnTo>
                  <a:lnTo>
                    <a:pt x="187" y="551"/>
                  </a:lnTo>
                  <a:lnTo>
                    <a:pt x="200" y="556"/>
                  </a:lnTo>
                  <a:lnTo>
                    <a:pt x="213" y="560"/>
                  </a:lnTo>
                  <a:lnTo>
                    <a:pt x="226" y="563"/>
                  </a:lnTo>
                  <a:lnTo>
                    <a:pt x="241" y="565"/>
                  </a:lnTo>
                  <a:lnTo>
                    <a:pt x="255" y="568"/>
                  </a:lnTo>
                  <a:lnTo>
                    <a:pt x="269" y="569"/>
                  </a:lnTo>
                  <a:lnTo>
                    <a:pt x="284" y="569"/>
                  </a:lnTo>
                  <a:lnTo>
                    <a:pt x="299" y="569"/>
                  </a:lnTo>
                  <a:lnTo>
                    <a:pt x="313" y="568"/>
                  </a:lnTo>
                  <a:lnTo>
                    <a:pt x="327" y="565"/>
                  </a:lnTo>
                  <a:lnTo>
                    <a:pt x="341" y="563"/>
                  </a:lnTo>
                  <a:lnTo>
                    <a:pt x="355" y="560"/>
                  </a:lnTo>
                  <a:lnTo>
                    <a:pt x="369" y="556"/>
                  </a:lnTo>
                  <a:lnTo>
                    <a:pt x="382" y="551"/>
                  </a:lnTo>
                  <a:lnTo>
                    <a:pt x="394" y="547"/>
                  </a:lnTo>
                  <a:lnTo>
                    <a:pt x="407" y="541"/>
                  </a:lnTo>
                  <a:lnTo>
                    <a:pt x="419" y="535"/>
                  </a:lnTo>
                  <a:lnTo>
                    <a:pt x="431" y="528"/>
                  </a:lnTo>
                  <a:lnTo>
                    <a:pt x="442" y="520"/>
                  </a:lnTo>
                  <a:lnTo>
                    <a:pt x="453" y="513"/>
                  </a:lnTo>
                  <a:lnTo>
                    <a:pt x="464" y="504"/>
                  </a:lnTo>
                  <a:lnTo>
                    <a:pt x="475" y="495"/>
                  </a:lnTo>
                  <a:lnTo>
                    <a:pt x="485" y="485"/>
                  </a:lnTo>
                  <a:lnTo>
                    <a:pt x="494" y="475"/>
                  </a:lnTo>
                  <a:lnTo>
                    <a:pt x="503" y="466"/>
                  </a:lnTo>
                  <a:lnTo>
                    <a:pt x="512" y="455"/>
                  </a:lnTo>
                  <a:lnTo>
                    <a:pt x="519" y="444"/>
                  </a:lnTo>
                  <a:lnTo>
                    <a:pt x="527" y="432"/>
                  </a:lnTo>
                  <a:lnTo>
                    <a:pt x="533" y="421"/>
                  </a:lnTo>
                  <a:lnTo>
                    <a:pt x="540" y="407"/>
                  </a:lnTo>
                  <a:lnTo>
                    <a:pt x="546" y="395"/>
                  </a:lnTo>
                  <a:lnTo>
                    <a:pt x="551" y="382"/>
                  </a:lnTo>
                  <a:lnTo>
                    <a:pt x="555" y="369"/>
                  </a:lnTo>
                  <a:lnTo>
                    <a:pt x="559" y="356"/>
                  </a:lnTo>
                  <a:lnTo>
                    <a:pt x="562" y="342"/>
                  </a:lnTo>
                  <a:lnTo>
                    <a:pt x="565" y="328"/>
                  </a:lnTo>
                  <a:lnTo>
                    <a:pt x="566" y="314"/>
                  </a:lnTo>
                  <a:lnTo>
                    <a:pt x="568" y="300"/>
                  </a:lnTo>
                  <a:lnTo>
                    <a:pt x="569" y="285"/>
                  </a:lnTo>
                  <a:close/>
                  <a:moveTo>
                    <a:pt x="497" y="285"/>
                  </a:moveTo>
                  <a:lnTo>
                    <a:pt x="496" y="306"/>
                  </a:lnTo>
                  <a:lnTo>
                    <a:pt x="493" y="327"/>
                  </a:lnTo>
                  <a:lnTo>
                    <a:pt x="487" y="348"/>
                  </a:lnTo>
                  <a:lnTo>
                    <a:pt x="481" y="368"/>
                  </a:lnTo>
                  <a:lnTo>
                    <a:pt x="471" y="387"/>
                  </a:lnTo>
                  <a:lnTo>
                    <a:pt x="461" y="404"/>
                  </a:lnTo>
                  <a:lnTo>
                    <a:pt x="448" y="421"/>
                  </a:lnTo>
                  <a:lnTo>
                    <a:pt x="435" y="435"/>
                  </a:lnTo>
                  <a:lnTo>
                    <a:pt x="419" y="449"/>
                  </a:lnTo>
                  <a:lnTo>
                    <a:pt x="403" y="461"/>
                  </a:lnTo>
                  <a:lnTo>
                    <a:pt x="385" y="472"/>
                  </a:lnTo>
                  <a:lnTo>
                    <a:pt x="367" y="481"/>
                  </a:lnTo>
                  <a:lnTo>
                    <a:pt x="347" y="489"/>
                  </a:lnTo>
                  <a:lnTo>
                    <a:pt x="327" y="493"/>
                  </a:lnTo>
                  <a:lnTo>
                    <a:pt x="316" y="495"/>
                  </a:lnTo>
                  <a:lnTo>
                    <a:pt x="305" y="496"/>
                  </a:lnTo>
                  <a:lnTo>
                    <a:pt x="295" y="497"/>
                  </a:lnTo>
                  <a:lnTo>
                    <a:pt x="284" y="497"/>
                  </a:lnTo>
                  <a:lnTo>
                    <a:pt x="273" y="497"/>
                  </a:lnTo>
                  <a:lnTo>
                    <a:pt x="262" y="496"/>
                  </a:lnTo>
                  <a:lnTo>
                    <a:pt x="252" y="495"/>
                  </a:lnTo>
                  <a:lnTo>
                    <a:pt x="241" y="493"/>
                  </a:lnTo>
                  <a:lnTo>
                    <a:pt x="221" y="489"/>
                  </a:lnTo>
                  <a:lnTo>
                    <a:pt x="201" y="481"/>
                  </a:lnTo>
                  <a:lnTo>
                    <a:pt x="182" y="472"/>
                  </a:lnTo>
                  <a:lnTo>
                    <a:pt x="165" y="461"/>
                  </a:lnTo>
                  <a:lnTo>
                    <a:pt x="148" y="449"/>
                  </a:lnTo>
                  <a:lnTo>
                    <a:pt x="133" y="435"/>
                  </a:lnTo>
                  <a:lnTo>
                    <a:pt x="120" y="421"/>
                  </a:lnTo>
                  <a:lnTo>
                    <a:pt x="108" y="404"/>
                  </a:lnTo>
                  <a:lnTo>
                    <a:pt x="97" y="387"/>
                  </a:lnTo>
                  <a:lnTo>
                    <a:pt x="88" y="368"/>
                  </a:lnTo>
                  <a:lnTo>
                    <a:pt x="80" y="348"/>
                  </a:lnTo>
                  <a:lnTo>
                    <a:pt x="75" y="327"/>
                  </a:lnTo>
                  <a:lnTo>
                    <a:pt x="74" y="317"/>
                  </a:lnTo>
                  <a:lnTo>
                    <a:pt x="72" y="306"/>
                  </a:lnTo>
                  <a:lnTo>
                    <a:pt x="72" y="296"/>
                  </a:lnTo>
                  <a:lnTo>
                    <a:pt x="70" y="285"/>
                  </a:lnTo>
                  <a:lnTo>
                    <a:pt x="72" y="274"/>
                  </a:lnTo>
                  <a:lnTo>
                    <a:pt x="72" y="263"/>
                  </a:lnTo>
                  <a:lnTo>
                    <a:pt x="74" y="253"/>
                  </a:lnTo>
                  <a:lnTo>
                    <a:pt x="75" y="242"/>
                  </a:lnTo>
                  <a:lnTo>
                    <a:pt x="80" y="221"/>
                  </a:lnTo>
                  <a:lnTo>
                    <a:pt x="88" y="202"/>
                  </a:lnTo>
                  <a:lnTo>
                    <a:pt x="97" y="184"/>
                  </a:lnTo>
                  <a:lnTo>
                    <a:pt x="108" y="166"/>
                  </a:lnTo>
                  <a:lnTo>
                    <a:pt x="120" y="150"/>
                  </a:lnTo>
                  <a:lnTo>
                    <a:pt x="133" y="134"/>
                  </a:lnTo>
                  <a:lnTo>
                    <a:pt x="148" y="120"/>
                  </a:lnTo>
                  <a:lnTo>
                    <a:pt x="165" y="108"/>
                  </a:lnTo>
                  <a:lnTo>
                    <a:pt x="182" y="97"/>
                  </a:lnTo>
                  <a:lnTo>
                    <a:pt x="201" y="88"/>
                  </a:lnTo>
                  <a:lnTo>
                    <a:pt x="221" y="82"/>
                  </a:lnTo>
                  <a:lnTo>
                    <a:pt x="241" y="76"/>
                  </a:lnTo>
                  <a:lnTo>
                    <a:pt x="262" y="73"/>
                  </a:lnTo>
                  <a:lnTo>
                    <a:pt x="284" y="72"/>
                  </a:lnTo>
                  <a:lnTo>
                    <a:pt x="305" y="73"/>
                  </a:lnTo>
                  <a:lnTo>
                    <a:pt x="327" y="76"/>
                  </a:lnTo>
                  <a:lnTo>
                    <a:pt x="347" y="82"/>
                  </a:lnTo>
                  <a:lnTo>
                    <a:pt x="367" y="88"/>
                  </a:lnTo>
                  <a:lnTo>
                    <a:pt x="385" y="97"/>
                  </a:lnTo>
                  <a:lnTo>
                    <a:pt x="403" y="108"/>
                  </a:lnTo>
                  <a:lnTo>
                    <a:pt x="419" y="120"/>
                  </a:lnTo>
                  <a:lnTo>
                    <a:pt x="435" y="134"/>
                  </a:lnTo>
                  <a:lnTo>
                    <a:pt x="448" y="150"/>
                  </a:lnTo>
                  <a:lnTo>
                    <a:pt x="461" y="166"/>
                  </a:lnTo>
                  <a:lnTo>
                    <a:pt x="471" y="184"/>
                  </a:lnTo>
                  <a:lnTo>
                    <a:pt x="481" y="202"/>
                  </a:lnTo>
                  <a:lnTo>
                    <a:pt x="487" y="221"/>
                  </a:lnTo>
                  <a:lnTo>
                    <a:pt x="493" y="242"/>
                  </a:lnTo>
                  <a:lnTo>
                    <a:pt x="496" y="263"/>
                  </a:lnTo>
                  <a:lnTo>
                    <a:pt x="497" y="285"/>
                  </a:lnTo>
                  <a:close/>
                </a:path>
              </a:pathLst>
            </a:custGeom>
            <a:solidFill>
              <a:srgbClr val="F1CD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0" name="Freeform 91"/>
            <p:cNvSpPr>
              <a:spLocks noEditPoints="1"/>
            </p:cNvSpPr>
            <p:nvPr/>
          </p:nvSpPr>
          <p:spPr bwMode="auto">
            <a:xfrm>
              <a:off x="2500" y="2149"/>
              <a:ext cx="99" cy="99"/>
            </a:xfrm>
            <a:custGeom>
              <a:avLst/>
              <a:gdLst>
                <a:gd name="T0" fmla="*/ 20 w 497"/>
                <a:gd name="T1" fmla="*/ 8 h 497"/>
                <a:gd name="T2" fmla="*/ 19 w 497"/>
                <a:gd name="T3" fmla="*/ 6 h 497"/>
                <a:gd name="T4" fmla="*/ 18 w 497"/>
                <a:gd name="T5" fmla="*/ 5 h 497"/>
                <a:gd name="T6" fmla="*/ 17 w 497"/>
                <a:gd name="T7" fmla="*/ 3 h 497"/>
                <a:gd name="T8" fmla="*/ 16 w 497"/>
                <a:gd name="T9" fmla="*/ 2 h 497"/>
                <a:gd name="T10" fmla="*/ 14 w 497"/>
                <a:gd name="T11" fmla="*/ 1 h 497"/>
                <a:gd name="T12" fmla="*/ 12 w 497"/>
                <a:gd name="T13" fmla="*/ 0 h 497"/>
                <a:gd name="T14" fmla="*/ 10 w 497"/>
                <a:gd name="T15" fmla="*/ 0 h 497"/>
                <a:gd name="T16" fmla="*/ 8 w 497"/>
                <a:gd name="T17" fmla="*/ 0 h 497"/>
                <a:gd name="T18" fmla="*/ 7 w 497"/>
                <a:gd name="T19" fmla="*/ 1 h 497"/>
                <a:gd name="T20" fmla="*/ 5 w 497"/>
                <a:gd name="T21" fmla="*/ 1 h 497"/>
                <a:gd name="T22" fmla="*/ 3 w 497"/>
                <a:gd name="T23" fmla="*/ 3 h 497"/>
                <a:gd name="T24" fmla="*/ 2 w 497"/>
                <a:gd name="T25" fmla="*/ 4 h 497"/>
                <a:gd name="T26" fmla="*/ 1 w 497"/>
                <a:gd name="T27" fmla="*/ 6 h 497"/>
                <a:gd name="T28" fmla="*/ 0 w 497"/>
                <a:gd name="T29" fmla="*/ 7 h 497"/>
                <a:gd name="T30" fmla="*/ 0 w 497"/>
                <a:gd name="T31" fmla="*/ 9 h 497"/>
                <a:gd name="T32" fmla="*/ 0 w 497"/>
                <a:gd name="T33" fmla="*/ 11 h 497"/>
                <a:gd name="T34" fmla="*/ 1 w 497"/>
                <a:gd name="T35" fmla="*/ 13 h 497"/>
                <a:gd name="T36" fmla="*/ 1 w 497"/>
                <a:gd name="T37" fmla="*/ 15 h 497"/>
                <a:gd name="T38" fmla="*/ 3 w 497"/>
                <a:gd name="T39" fmla="*/ 17 h 497"/>
                <a:gd name="T40" fmla="*/ 4 w 497"/>
                <a:gd name="T41" fmla="*/ 18 h 497"/>
                <a:gd name="T42" fmla="*/ 6 w 497"/>
                <a:gd name="T43" fmla="*/ 19 h 497"/>
                <a:gd name="T44" fmla="*/ 7 w 497"/>
                <a:gd name="T45" fmla="*/ 19 h 497"/>
                <a:gd name="T46" fmla="*/ 9 w 497"/>
                <a:gd name="T47" fmla="*/ 20 h 497"/>
                <a:gd name="T48" fmla="*/ 11 w 497"/>
                <a:gd name="T49" fmla="*/ 20 h 497"/>
                <a:gd name="T50" fmla="*/ 13 w 497"/>
                <a:gd name="T51" fmla="*/ 19 h 497"/>
                <a:gd name="T52" fmla="*/ 15 w 497"/>
                <a:gd name="T53" fmla="*/ 18 h 497"/>
                <a:gd name="T54" fmla="*/ 17 w 497"/>
                <a:gd name="T55" fmla="*/ 17 h 497"/>
                <a:gd name="T56" fmla="*/ 18 w 497"/>
                <a:gd name="T57" fmla="*/ 16 h 497"/>
                <a:gd name="T58" fmla="*/ 19 w 497"/>
                <a:gd name="T59" fmla="*/ 14 h 497"/>
                <a:gd name="T60" fmla="*/ 20 w 497"/>
                <a:gd name="T61" fmla="*/ 12 h 497"/>
                <a:gd name="T62" fmla="*/ 20 w 497"/>
                <a:gd name="T63" fmla="*/ 10 h 497"/>
                <a:gd name="T64" fmla="*/ 17 w 497"/>
                <a:gd name="T65" fmla="*/ 11 h 497"/>
                <a:gd name="T66" fmla="*/ 16 w 497"/>
                <a:gd name="T67" fmla="*/ 14 h 497"/>
                <a:gd name="T68" fmla="*/ 14 w 497"/>
                <a:gd name="T69" fmla="*/ 16 h 497"/>
                <a:gd name="T70" fmla="*/ 11 w 497"/>
                <a:gd name="T71" fmla="*/ 17 h 497"/>
                <a:gd name="T72" fmla="*/ 8 w 497"/>
                <a:gd name="T73" fmla="*/ 17 h 497"/>
                <a:gd name="T74" fmla="*/ 6 w 497"/>
                <a:gd name="T75" fmla="*/ 16 h 497"/>
                <a:gd name="T76" fmla="*/ 4 w 497"/>
                <a:gd name="T77" fmla="*/ 14 h 497"/>
                <a:gd name="T78" fmla="*/ 3 w 497"/>
                <a:gd name="T79" fmla="*/ 11 h 497"/>
                <a:gd name="T80" fmla="*/ 3 w 497"/>
                <a:gd name="T81" fmla="*/ 8 h 497"/>
                <a:gd name="T82" fmla="*/ 4 w 497"/>
                <a:gd name="T83" fmla="*/ 6 h 497"/>
                <a:gd name="T84" fmla="*/ 6 w 497"/>
                <a:gd name="T85" fmla="*/ 4 h 497"/>
                <a:gd name="T86" fmla="*/ 8 w 497"/>
                <a:gd name="T87" fmla="*/ 3 h 497"/>
                <a:gd name="T88" fmla="*/ 11 w 497"/>
                <a:gd name="T89" fmla="*/ 3 h 497"/>
                <a:gd name="T90" fmla="*/ 14 w 497"/>
                <a:gd name="T91" fmla="*/ 4 h 497"/>
                <a:gd name="T92" fmla="*/ 16 w 497"/>
                <a:gd name="T93" fmla="*/ 6 h 497"/>
                <a:gd name="T94" fmla="*/ 17 w 497"/>
                <a:gd name="T95" fmla="*/ 8 h 49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7"/>
                <a:gd name="T145" fmla="*/ 0 h 497"/>
                <a:gd name="T146" fmla="*/ 497 w 497"/>
                <a:gd name="T147" fmla="*/ 497 h 49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7" h="497">
                  <a:moveTo>
                    <a:pt x="497" y="248"/>
                  </a:moveTo>
                  <a:lnTo>
                    <a:pt x="497" y="235"/>
                  </a:lnTo>
                  <a:lnTo>
                    <a:pt x="496" y="222"/>
                  </a:lnTo>
                  <a:lnTo>
                    <a:pt x="495" y="210"/>
                  </a:lnTo>
                  <a:lnTo>
                    <a:pt x="493" y="198"/>
                  </a:lnTo>
                  <a:lnTo>
                    <a:pt x="490" y="186"/>
                  </a:lnTo>
                  <a:lnTo>
                    <a:pt x="486" y="174"/>
                  </a:lnTo>
                  <a:lnTo>
                    <a:pt x="482" y="162"/>
                  </a:lnTo>
                  <a:lnTo>
                    <a:pt x="478" y="151"/>
                  </a:lnTo>
                  <a:lnTo>
                    <a:pt x="473" y="140"/>
                  </a:lnTo>
                  <a:lnTo>
                    <a:pt x="468" y="129"/>
                  </a:lnTo>
                  <a:lnTo>
                    <a:pt x="461" y="119"/>
                  </a:lnTo>
                  <a:lnTo>
                    <a:pt x="455" y="109"/>
                  </a:lnTo>
                  <a:lnTo>
                    <a:pt x="448" y="99"/>
                  </a:lnTo>
                  <a:lnTo>
                    <a:pt x="440" y="90"/>
                  </a:lnTo>
                  <a:lnTo>
                    <a:pt x="433" y="81"/>
                  </a:lnTo>
                  <a:lnTo>
                    <a:pt x="425" y="72"/>
                  </a:lnTo>
                  <a:lnTo>
                    <a:pt x="416" y="64"/>
                  </a:lnTo>
                  <a:lnTo>
                    <a:pt x="407" y="55"/>
                  </a:lnTo>
                  <a:lnTo>
                    <a:pt x="398" y="49"/>
                  </a:lnTo>
                  <a:lnTo>
                    <a:pt x="388" y="41"/>
                  </a:lnTo>
                  <a:lnTo>
                    <a:pt x="378" y="35"/>
                  </a:lnTo>
                  <a:lnTo>
                    <a:pt x="368" y="29"/>
                  </a:lnTo>
                  <a:lnTo>
                    <a:pt x="357" y="24"/>
                  </a:lnTo>
                  <a:lnTo>
                    <a:pt x="346" y="18"/>
                  </a:lnTo>
                  <a:lnTo>
                    <a:pt x="334" y="14"/>
                  </a:lnTo>
                  <a:lnTo>
                    <a:pt x="323" y="10"/>
                  </a:lnTo>
                  <a:lnTo>
                    <a:pt x="311" y="7"/>
                  </a:lnTo>
                  <a:lnTo>
                    <a:pt x="299" y="4"/>
                  </a:lnTo>
                  <a:lnTo>
                    <a:pt x="287" y="2"/>
                  </a:lnTo>
                  <a:lnTo>
                    <a:pt x="275" y="1"/>
                  </a:lnTo>
                  <a:lnTo>
                    <a:pt x="261" y="0"/>
                  </a:lnTo>
                  <a:lnTo>
                    <a:pt x="249" y="0"/>
                  </a:lnTo>
                  <a:lnTo>
                    <a:pt x="236" y="0"/>
                  </a:lnTo>
                  <a:lnTo>
                    <a:pt x="223" y="1"/>
                  </a:lnTo>
                  <a:lnTo>
                    <a:pt x="211" y="2"/>
                  </a:lnTo>
                  <a:lnTo>
                    <a:pt x="199" y="4"/>
                  </a:lnTo>
                  <a:lnTo>
                    <a:pt x="187" y="7"/>
                  </a:lnTo>
                  <a:lnTo>
                    <a:pt x="175" y="10"/>
                  </a:lnTo>
                  <a:lnTo>
                    <a:pt x="164" y="14"/>
                  </a:lnTo>
                  <a:lnTo>
                    <a:pt x="152" y="18"/>
                  </a:lnTo>
                  <a:lnTo>
                    <a:pt x="141" y="24"/>
                  </a:lnTo>
                  <a:lnTo>
                    <a:pt x="131" y="29"/>
                  </a:lnTo>
                  <a:lnTo>
                    <a:pt x="120" y="35"/>
                  </a:lnTo>
                  <a:lnTo>
                    <a:pt x="110" y="41"/>
                  </a:lnTo>
                  <a:lnTo>
                    <a:pt x="100" y="49"/>
                  </a:lnTo>
                  <a:lnTo>
                    <a:pt x="91" y="55"/>
                  </a:lnTo>
                  <a:lnTo>
                    <a:pt x="82" y="64"/>
                  </a:lnTo>
                  <a:lnTo>
                    <a:pt x="73" y="72"/>
                  </a:lnTo>
                  <a:lnTo>
                    <a:pt x="65" y="81"/>
                  </a:lnTo>
                  <a:lnTo>
                    <a:pt x="57" y="90"/>
                  </a:lnTo>
                  <a:lnTo>
                    <a:pt x="50" y="99"/>
                  </a:lnTo>
                  <a:lnTo>
                    <a:pt x="43" y="109"/>
                  </a:lnTo>
                  <a:lnTo>
                    <a:pt x="37" y="119"/>
                  </a:lnTo>
                  <a:lnTo>
                    <a:pt x="30" y="129"/>
                  </a:lnTo>
                  <a:lnTo>
                    <a:pt x="25" y="140"/>
                  </a:lnTo>
                  <a:lnTo>
                    <a:pt x="20" y="151"/>
                  </a:lnTo>
                  <a:lnTo>
                    <a:pt x="16" y="162"/>
                  </a:lnTo>
                  <a:lnTo>
                    <a:pt x="11" y="174"/>
                  </a:lnTo>
                  <a:lnTo>
                    <a:pt x="8" y="186"/>
                  </a:lnTo>
                  <a:lnTo>
                    <a:pt x="6" y="198"/>
                  </a:lnTo>
                  <a:lnTo>
                    <a:pt x="4" y="210"/>
                  </a:lnTo>
                  <a:lnTo>
                    <a:pt x="1" y="222"/>
                  </a:lnTo>
                  <a:lnTo>
                    <a:pt x="0" y="235"/>
                  </a:lnTo>
                  <a:lnTo>
                    <a:pt x="0" y="248"/>
                  </a:lnTo>
                  <a:lnTo>
                    <a:pt x="0" y="261"/>
                  </a:lnTo>
                  <a:lnTo>
                    <a:pt x="1" y="273"/>
                  </a:lnTo>
                  <a:lnTo>
                    <a:pt x="4" y="286"/>
                  </a:lnTo>
                  <a:lnTo>
                    <a:pt x="6" y="298"/>
                  </a:lnTo>
                  <a:lnTo>
                    <a:pt x="8" y="310"/>
                  </a:lnTo>
                  <a:lnTo>
                    <a:pt x="11" y="322"/>
                  </a:lnTo>
                  <a:lnTo>
                    <a:pt x="16" y="333"/>
                  </a:lnTo>
                  <a:lnTo>
                    <a:pt x="20" y="344"/>
                  </a:lnTo>
                  <a:lnTo>
                    <a:pt x="25" y="355"/>
                  </a:lnTo>
                  <a:lnTo>
                    <a:pt x="30" y="366"/>
                  </a:lnTo>
                  <a:lnTo>
                    <a:pt x="37" y="377"/>
                  </a:lnTo>
                  <a:lnTo>
                    <a:pt x="43" y="387"/>
                  </a:lnTo>
                  <a:lnTo>
                    <a:pt x="50" y="397"/>
                  </a:lnTo>
                  <a:lnTo>
                    <a:pt x="57" y="406"/>
                  </a:lnTo>
                  <a:lnTo>
                    <a:pt x="65" y="415"/>
                  </a:lnTo>
                  <a:lnTo>
                    <a:pt x="73" y="423"/>
                  </a:lnTo>
                  <a:lnTo>
                    <a:pt x="82" y="432"/>
                  </a:lnTo>
                  <a:lnTo>
                    <a:pt x="91" y="440"/>
                  </a:lnTo>
                  <a:lnTo>
                    <a:pt x="100" y="447"/>
                  </a:lnTo>
                  <a:lnTo>
                    <a:pt x="110" y="454"/>
                  </a:lnTo>
                  <a:lnTo>
                    <a:pt x="120" y="460"/>
                  </a:lnTo>
                  <a:lnTo>
                    <a:pt x="131" y="466"/>
                  </a:lnTo>
                  <a:lnTo>
                    <a:pt x="141" y="471"/>
                  </a:lnTo>
                  <a:lnTo>
                    <a:pt x="152" y="477"/>
                  </a:lnTo>
                  <a:lnTo>
                    <a:pt x="164" y="481"/>
                  </a:lnTo>
                  <a:lnTo>
                    <a:pt x="175" y="486"/>
                  </a:lnTo>
                  <a:lnTo>
                    <a:pt x="187" y="489"/>
                  </a:lnTo>
                  <a:lnTo>
                    <a:pt x="199" y="491"/>
                  </a:lnTo>
                  <a:lnTo>
                    <a:pt x="211" y="493"/>
                  </a:lnTo>
                  <a:lnTo>
                    <a:pt x="223" y="496"/>
                  </a:lnTo>
                  <a:lnTo>
                    <a:pt x="236" y="496"/>
                  </a:lnTo>
                  <a:lnTo>
                    <a:pt x="249" y="497"/>
                  </a:lnTo>
                  <a:lnTo>
                    <a:pt x="261" y="496"/>
                  </a:lnTo>
                  <a:lnTo>
                    <a:pt x="275" y="496"/>
                  </a:lnTo>
                  <a:lnTo>
                    <a:pt x="287" y="493"/>
                  </a:lnTo>
                  <a:lnTo>
                    <a:pt x="299" y="491"/>
                  </a:lnTo>
                  <a:lnTo>
                    <a:pt x="311" y="489"/>
                  </a:lnTo>
                  <a:lnTo>
                    <a:pt x="323" y="486"/>
                  </a:lnTo>
                  <a:lnTo>
                    <a:pt x="334" y="481"/>
                  </a:lnTo>
                  <a:lnTo>
                    <a:pt x="346" y="477"/>
                  </a:lnTo>
                  <a:lnTo>
                    <a:pt x="357" y="471"/>
                  </a:lnTo>
                  <a:lnTo>
                    <a:pt x="368" y="466"/>
                  </a:lnTo>
                  <a:lnTo>
                    <a:pt x="378" y="460"/>
                  </a:lnTo>
                  <a:lnTo>
                    <a:pt x="388" y="454"/>
                  </a:lnTo>
                  <a:lnTo>
                    <a:pt x="398" y="447"/>
                  </a:lnTo>
                  <a:lnTo>
                    <a:pt x="407" y="440"/>
                  </a:lnTo>
                  <a:lnTo>
                    <a:pt x="416" y="432"/>
                  </a:lnTo>
                  <a:lnTo>
                    <a:pt x="425" y="423"/>
                  </a:lnTo>
                  <a:lnTo>
                    <a:pt x="433" y="415"/>
                  </a:lnTo>
                  <a:lnTo>
                    <a:pt x="440" y="406"/>
                  </a:lnTo>
                  <a:lnTo>
                    <a:pt x="448" y="397"/>
                  </a:lnTo>
                  <a:lnTo>
                    <a:pt x="455" y="387"/>
                  </a:lnTo>
                  <a:lnTo>
                    <a:pt x="461" y="377"/>
                  </a:lnTo>
                  <a:lnTo>
                    <a:pt x="468" y="366"/>
                  </a:lnTo>
                  <a:lnTo>
                    <a:pt x="473" y="355"/>
                  </a:lnTo>
                  <a:lnTo>
                    <a:pt x="478" y="344"/>
                  </a:lnTo>
                  <a:lnTo>
                    <a:pt x="482" y="333"/>
                  </a:lnTo>
                  <a:lnTo>
                    <a:pt x="486" y="322"/>
                  </a:lnTo>
                  <a:lnTo>
                    <a:pt x="490" y="310"/>
                  </a:lnTo>
                  <a:lnTo>
                    <a:pt x="493" y="298"/>
                  </a:lnTo>
                  <a:lnTo>
                    <a:pt x="495" y="286"/>
                  </a:lnTo>
                  <a:lnTo>
                    <a:pt x="496" y="273"/>
                  </a:lnTo>
                  <a:lnTo>
                    <a:pt x="497" y="261"/>
                  </a:lnTo>
                  <a:lnTo>
                    <a:pt x="497" y="248"/>
                  </a:lnTo>
                  <a:close/>
                  <a:moveTo>
                    <a:pt x="426" y="248"/>
                  </a:moveTo>
                  <a:lnTo>
                    <a:pt x="426" y="266"/>
                  </a:lnTo>
                  <a:lnTo>
                    <a:pt x="423" y="284"/>
                  </a:lnTo>
                  <a:lnTo>
                    <a:pt x="418" y="300"/>
                  </a:lnTo>
                  <a:lnTo>
                    <a:pt x="413" y="317"/>
                  </a:lnTo>
                  <a:lnTo>
                    <a:pt x="405" y="332"/>
                  </a:lnTo>
                  <a:lnTo>
                    <a:pt x="396" y="347"/>
                  </a:lnTo>
                  <a:lnTo>
                    <a:pt x="385" y="361"/>
                  </a:lnTo>
                  <a:lnTo>
                    <a:pt x="375" y="374"/>
                  </a:lnTo>
                  <a:lnTo>
                    <a:pt x="362" y="385"/>
                  </a:lnTo>
                  <a:lnTo>
                    <a:pt x="348" y="395"/>
                  </a:lnTo>
                  <a:lnTo>
                    <a:pt x="334" y="403"/>
                  </a:lnTo>
                  <a:lnTo>
                    <a:pt x="319" y="411"/>
                  </a:lnTo>
                  <a:lnTo>
                    <a:pt x="302" y="418"/>
                  </a:lnTo>
                  <a:lnTo>
                    <a:pt x="285" y="422"/>
                  </a:lnTo>
                  <a:lnTo>
                    <a:pt x="267" y="424"/>
                  </a:lnTo>
                  <a:lnTo>
                    <a:pt x="249" y="425"/>
                  </a:lnTo>
                  <a:lnTo>
                    <a:pt x="231" y="424"/>
                  </a:lnTo>
                  <a:lnTo>
                    <a:pt x="213" y="422"/>
                  </a:lnTo>
                  <a:lnTo>
                    <a:pt x="197" y="418"/>
                  </a:lnTo>
                  <a:lnTo>
                    <a:pt x="180" y="411"/>
                  </a:lnTo>
                  <a:lnTo>
                    <a:pt x="164" y="403"/>
                  </a:lnTo>
                  <a:lnTo>
                    <a:pt x="150" y="395"/>
                  </a:lnTo>
                  <a:lnTo>
                    <a:pt x="136" y="385"/>
                  </a:lnTo>
                  <a:lnTo>
                    <a:pt x="123" y="374"/>
                  </a:lnTo>
                  <a:lnTo>
                    <a:pt x="112" y="361"/>
                  </a:lnTo>
                  <a:lnTo>
                    <a:pt x="101" y="347"/>
                  </a:lnTo>
                  <a:lnTo>
                    <a:pt x="93" y="332"/>
                  </a:lnTo>
                  <a:lnTo>
                    <a:pt x="86" y="317"/>
                  </a:lnTo>
                  <a:lnTo>
                    <a:pt x="79" y="300"/>
                  </a:lnTo>
                  <a:lnTo>
                    <a:pt x="75" y="284"/>
                  </a:lnTo>
                  <a:lnTo>
                    <a:pt x="73" y="266"/>
                  </a:lnTo>
                  <a:lnTo>
                    <a:pt x="72" y="248"/>
                  </a:lnTo>
                  <a:lnTo>
                    <a:pt x="73" y="230"/>
                  </a:lnTo>
                  <a:lnTo>
                    <a:pt x="75" y="212"/>
                  </a:lnTo>
                  <a:lnTo>
                    <a:pt x="79" y="195"/>
                  </a:lnTo>
                  <a:lnTo>
                    <a:pt x="86" y="178"/>
                  </a:lnTo>
                  <a:lnTo>
                    <a:pt x="93" y="163"/>
                  </a:lnTo>
                  <a:lnTo>
                    <a:pt x="101" y="149"/>
                  </a:lnTo>
                  <a:lnTo>
                    <a:pt x="112" y="135"/>
                  </a:lnTo>
                  <a:lnTo>
                    <a:pt x="123" y="122"/>
                  </a:lnTo>
                  <a:lnTo>
                    <a:pt x="136" y="110"/>
                  </a:lnTo>
                  <a:lnTo>
                    <a:pt x="150" y="100"/>
                  </a:lnTo>
                  <a:lnTo>
                    <a:pt x="164" y="92"/>
                  </a:lnTo>
                  <a:lnTo>
                    <a:pt x="180" y="84"/>
                  </a:lnTo>
                  <a:lnTo>
                    <a:pt x="197" y="79"/>
                  </a:lnTo>
                  <a:lnTo>
                    <a:pt x="213" y="74"/>
                  </a:lnTo>
                  <a:lnTo>
                    <a:pt x="231" y="71"/>
                  </a:lnTo>
                  <a:lnTo>
                    <a:pt x="249" y="70"/>
                  </a:lnTo>
                  <a:lnTo>
                    <a:pt x="267" y="71"/>
                  </a:lnTo>
                  <a:lnTo>
                    <a:pt x="285" y="74"/>
                  </a:lnTo>
                  <a:lnTo>
                    <a:pt x="302" y="79"/>
                  </a:lnTo>
                  <a:lnTo>
                    <a:pt x="319" y="84"/>
                  </a:lnTo>
                  <a:lnTo>
                    <a:pt x="334" y="92"/>
                  </a:lnTo>
                  <a:lnTo>
                    <a:pt x="348" y="100"/>
                  </a:lnTo>
                  <a:lnTo>
                    <a:pt x="362" y="110"/>
                  </a:lnTo>
                  <a:lnTo>
                    <a:pt x="375" y="122"/>
                  </a:lnTo>
                  <a:lnTo>
                    <a:pt x="385" y="135"/>
                  </a:lnTo>
                  <a:lnTo>
                    <a:pt x="396" y="149"/>
                  </a:lnTo>
                  <a:lnTo>
                    <a:pt x="405" y="163"/>
                  </a:lnTo>
                  <a:lnTo>
                    <a:pt x="413" y="178"/>
                  </a:lnTo>
                  <a:lnTo>
                    <a:pt x="418" y="195"/>
                  </a:lnTo>
                  <a:lnTo>
                    <a:pt x="423" y="212"/>
                  </a:lnTo>
                  <a:lnTo>
                    <a:pt x="426" y="230"/>
                  </a:lnTo>
                  <a:lnTo>
                    <a:pt x="426" y="248"/>
                  </a:lnTo>
                  <a:close/>
                </a:path>
              </a:pathLst>
            </a:custGeom>
            <a:solidFill>
              <a:srgbClr val="F2C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1" name="Freeform 92"/>
            <p:cNvSpPr>
              <a:spLocks noEditPoints="1"/>
            </p:cNvSpPr>
            <p:nvPr/>
          </p:nvSpPr>
          <p:spPr bwMode="auto">
            <a:xfrm>
              <a:off x="2507" y="2156"/>
              <a:ext cx="85" cy="85"/>
            </a:xfrm>
            <a:custGeom>
              <a:avLst/>
              <a:gdLst>
                <a:gd name="T0" fmla="*/ 17 w 427"/>
                <a:gd name="T1" fmla="*/ 7 h 425"/>
                <a:gd name="T2" fmla="*/ 16 w 427"/>
                <a:gd name="T3" fmla="*/ 4 h 425"/>
                <a:gd name="T4" fmla="*/ 15 w 427"/>
                <a:gd name="T5" fmla="*/ 2 h 425"/>
                <a:gd name="T6" fmla="*/ 13 w 427"/>
                <a:gd name="T7" fmla="*/ 1 h 425"/>
                <a:gd name="T8" fmla="*/ 10 w 427"/>
                <a:gd name="T9" fmla="*/ 0 h 425"/>
                <a:gd name="T10" fmla="*/ 8 w 427"/>
                <a:gd name="T11" fmla="*/ 0 h 425"/>
                <a:gd name="T12" fmla="*/ 5 w 427"/>
                <a:gd name="T13" fmla="*/ 1 h 425"/>
                <a:gd name="T14" fmla="*/ 3 w 427"/>
                <a:gd name="T15" fmla="*/ 2 h 425"/>
                <a:gd name="T16" fmla="*/ 2 w 427"/>
                <a:gd name="T17" fmla="*/ 4 h 425"/>
                <a:gd name="T18" fmla="*/ 0 w 427"/>
                <a:gd name="T19" fmla="*/ 6 h 425"/>
                <a:gd name="T20" fmla="*/ 0 w 427"/>
                <a:gd name="T21" fmla="*/ 8 h 425"/>
                <a:gd name="T22" fmla="*/ 0 w 427"/>
                <a:gd name="T23" fmla="*/ 9 h 425"/>
                <a:gd name="T24" fmla="*/ 0 w 427"/>
                <a:gd name="T25" fmla="*/ 10 h 425"/>
                <a:gd name="T26" fmla="*/ 1 w 427"/>
                <a:gd name="T27" fmla="*/ 13 h 425"/>
                <a:gd name="T28" fmla="*/ 3 w 427"/>
                <a:gd name="T29" fmla="*/ 15 h 425"/>
                <a:gd name="T30" fmla="*/ 4 w 427"/>
                <a:gd name="T31" fmla="*/ 16 h 425"/>
                <a:gd name="T32" fmla="*/ 7 w 427"/>
                <a:gd name="T33" fmla="*/ 17 h 425"/>
                <a:gd name="T34" fmla="*/ 8 w 427"/>
                <a:gd name="T35" fmla="*/ 17 h 425"/>
                <a:gd name="T36" fmla="*/ 9 w 427"/>
                <a:gd name="T37" fmla="*/ 17 h 425"/>
                <a:gd name="T38" fmla="*/ 11 w 427"/>
                <a:gd name="T39" fmla="*/ 17 h 425"/>
                <a:gd name="T40" fmla="*/ 13 w 427"/>
                <a:gd name="T41" fmla="*/ 16 h 425"/>
                <a:gd name="T42" fmla="*/ 15 w 427"/>
                <a:gd name="T43" fmla="*/ 14 h 425"/>
                <a:gd name="T44" fmla="*/ 16 w 427"/>
                <a:gd name="T45" fmla="*/ 12 h 425"/>
                <a:gd name="T46" fmla="*/ 17 w 427"/>
                <a:gd name="T47" fmla="*/ 9 h 425"/>
                <a:gd name="T48" fmla="*/ 14 w 427"/>
                <a:gd name="T49" fmla="*/ 9 h 425"/>
                <a:gd name="T50" fmla="*/ 14 w 427"/>
                <a:gd name="T51" fmla="*/ 11 h 425"/>
                <a:gd name="T52" fmla="*/ 13 w 427"/>
                <a:gd name="T53" fmla="*/ 12 h 425"/>
                <a:gd name="T54" fmla="*/ 12 w 427"/>
                <a:gd name="T55" fmla="*/ 13 h 425"/>
                <a:gd name="T56" fmla="*/ 10 w 427"/>
                <a:gd name="T57" fmla="*/ 14 h 425"/>
                <a:gd name="T58" fmla="*/ 9 w 427"/>
                <a:gd name="T59" fmla="*/ 14 h 425"/>
                <a:gd name="T60" fmla="*/ 7 w 427"/>
                <a:gd name="T61" fmla="*/ 14 h 425"/>
                <a:gd name="T62" fmla="*/ 5 w 427"/>
                <a:gd name="T63" fmla="*/ 13 h 425"/>
                <a:gd name="T64" fmla="*/ 4 w 427"/>
                <a:gd name="T65" fmla="*/ 12 h 425"/>
                <a:gd name="T66" fmla="*/ 3 w 427"/>
                <a:gd name="T67" fmla="*/ 11 h 425"/>
                <a:gd name="T68" fmla="*/ 3 w 427"/>
                <a:gd name="T69" fmla="*/ 9 h 425"/>
                <a:gd name="T70" fmla="*/ 3 w 427"/>
                <a:gd name="T71" fmla="*/ 7 h 425"/>
                <a:gd name="T72" fmla="*/ 4 w 427"/>
                <a:gd name="T73" fmla="*/ 6 h 425"/>
                <a:gd name="T74" fmla="*/ 4 w 427"/>
                <a:gd name="T75" fmla="*/ 5 h 425"/>
                <a:gd name="T76" fmla="*/ 6 w 427"/>
                <a:gd name="T77" fmla="*/ 3 h 425"/>
                <a:gd name="T78" fmla="*/ 7 w 427"/>
                <a:gd name="T79" fmla="*/ 3 h 425"/>
                <a:gd name="T80" fmla="*/ 9 w 427"/>
                <a:gd name="T81" fmla="*/ 3 h 425"/>
                <a:gd name="T82" fmla="*/ 11 w 427"/>
                <a:gd name="T83" fmla="*/ 3 h 425"/>
                <a:gd name="T84" fmla="*/ 12 w 427"/>
                <a:gd name="T85" fmla="*/ 4 h 425"/>
                <a:gd name="T86" fmla="*/ 13 w 427"/>
                <a:gd name="T87" fmla="*/ 5 h 425"/>
                <a:gd name="T88" fmla="*/ 14 w 427"/>
                <a:gd name="T89" fmla="*/ 7 h 425"/>
                <a:gd name="T90" fmla="*/ 14 w 427"/>
                <a:gd name="T91" fmla="*/ 9 h 42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27"/>
                <a:gd name="T139" fmla="*/ 0 h 425"/>
                <a:gd name="T140" fmla="*/ 427 w 427"/>
                <a:gd name="T141" fmla="*/ 425 h 42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27" h="425">
                  <a:moveTo>
                    <a:pt x="427" y="213"/>
                  </a:moveTo>
                  <a:lnTo>
                    <a:pt x="426" y="191"/>
                  </a:lnTo>
                  <a:lnTo>
                    <a:pt x="423" y="170"/>
                  </a:lnTo>
                  <a:lnTo>
                    <a:pt x="417" y="149"/>
                  </a:lnTo>
                  <a:lnTo>
                    <a:pt x="411" y="130"/>
                  </a:lnTo>
                  <a:lnTo>
                    <a:pt x="401" y="112"/>
                  </a:lnTo>
                  <a:lnTo>
                    <a:pt x="391" y="94"/>
                  </a:lnTo>
                  <a:lnTo>
                    <a:pt x="378" y="78"/>
                  </a:lnTo>
                  <a:lnTo>
                    <a:pt x="365" y="62"/>
                  </a:lnTo>
                  <a:lnTo>
                    <a:pt x="349" y="48"/>
                  </a:lnTo>
                  <a:lnTo>
                    <a:pt x="333" y="36"/>
                  </a:lnTo>
                  <a:lnTo>
                    <a:pt x="315" y="25"/>
                  </a:lnTo>
                  <a:lnTo>
                    <a:pt x="297" y="16"/>
                  </a:lnTo>
                  <a:lnTo>
                    <a:pt x="277" y="10"/>
                  </a:lnTo>
                  <a:lnTo>
                    <a:pt x="257" y="4"/>
                  </a:lnTo>
                  <a:lnTo>
                    <a:pt x="235" y="1"/>
                  </a:lnTo>
                  <a:lnTo>
                    <a:pt x="214" y="0"/>
                  </a:lnTo>
                  <a:lnTo>
                    <a:pt x="192" y="1"/>
                  </a:lnTo>
                  <a:lnTo>
                    <a:pt x="171" y="4"/>
                  </a:lnTo>
                  <a:lnTo>
                    <a:pt x="151" y="10"/>
                  </a:lnTo>
                  <a:lnTo>
                    <a:pt x="131" y="16"/>
                  </a:lnTo>
                  <a:lnTo>
                    <a:pt x="112" y="25"/>
                  </a:lnTo>
                  <a:lnTo>
                    <a:pt x="95" y="36"/>
                  </a:lnTo>
                  <a:lnTo>
                    <a:pt x="78" y="48"/>
                  </a:lnTo>
                  <a:lnTo>
                    <a:pt x="63" y="62"/>
                  </a:lnTo>
                  <a:lnTo>
                    <a:pt x="50" y="78"/>
                  </a:lnTo>
                  <a:lnTo>
                    <a:pt x="38" y="94"/>
                  </a:lnTo>
                  <a:lnTo>
                    <a:pt x="27" y="112"/>
                  </a:lnTo>
                  <a:lnTo>
                    <a:pt x="18" y="130"/>
                  </a:lnTo>
                  <a:lnTo>
                    <a:pt x="10" y="149"/>
                  </a:lnTo>
                  <a:lnTo>
                    <a:pt x="5" y="170"/>
                  </a:lnTo>
                  <a:lnTo>
                    <a:pt x="4" y="181"/>
                  </a:lnTo>
                  <a:lnTo>
                    <a:pt x="2" y="191"/>
                  </a:lnTo>
                  <a:lnTo>
                    <a:pt x="2" y="202"/>
                  </a:lnTo>
                  <a:lnTo>
                    <a:pt x="0" y="213"/>
                  </a:lnTo>
                  <a:lnTo>
                    <a:pt x="2" y="224"/>
                  </a:lnTo>
                  <a:lnTo>
                    <a:pt x="2" y="234"/>
                  </a:lnTo>
                  <a:lnTo>
                    <a:pt x="4" y="245"/>
                  </a:lnTo>
                  <a:lnTo>
                    <a:pt x="5" y="255"/>
                  </a:lnTo>
                  <a:lnTo>
                    <a:pt x="10" y="276"/>
                  </a:lnTo>
                  <a:lnTo>
                    <a:pt x="18" y="296"/>
                  </a:lnTo>
                  <a:lnTo>
                    <a:pt x="27" y="315"/>
                  </a:lnTo>
                  <a:lnTo>
                    <a:pt x="38" y="332"/>
                  </a:lnTo>
                  <a:lnTo>
                    <a:pt x="50" y="349"/>
                  </a:lnTo>
                  <a:lnTo>
                    <a:pt x="63" y="363"/>
                  </a:lnTo>
                  <a:lnTo>
                    <a:pt x="78" y="377"/>
                  </a:lnTo>
                  <a:lnTo>
                    <a:pt x="95" y="389"/>
                  </a:lnTo>
                  <a:lnTo>
                    <a:pt x="112" y="400"/>
                  </a:lnTo>
                  <a:lnTo>
                    <a:pt x="131" y="409"/>
                  </a:lnTo>
                  <a:lnTo>
                    <a:pt x="151" y="417"/>
                  </a:lnTo>
                  <a:lnTo>
                    <a:pt x="171" y="421"/>
                  </a:lnTo>
                  <a:lnTo>
                    <a:pt x="182" y="423"/>
                  </a:lnTo>
                  <a:lnTo>
                    <a:pt x="192" y="424"/>
                  </a:lnTo>
                  <a:lnTo>
                    <a:pt x="203" y="425"/>
                  </a:lnTo>
                  <a:lnTo>
                    <a:pt x="214" y="425"/>
                  </a:lnTo>
                  <a:lnTo>
                    <a:pt x="225" y="425"/>
                  </a:lnTo>
                  <a:lnTo>
                    <a:pt x="235" y="424"/>
                  </a:lnTo>
                  <a:lnTo>
                    <a:pt x="246" y="423"/>
                  </a:lnTo>
                  <a:lnTo>
                    <a:pt x="257" y="421"/>
                  </a:lnTo>
                  <a:lnTo>
                    <a:pt x="277" y="417"/>
                  </a:lnTo>
                  <a:lnTo>
                    <a:pt x="297" y="409"/>
                  </a:lnTo>
                  <a:lnTo>
                    <a:pt x="315" y="400"/>
                  </a:lnTo>
                  <a:lnTo>
                    <a:pt x="333" y="389"/>
                  </a:lnTo>
                  <a:lnTo>
                    <a:pt x="349" y="377"/>
                  </a:lnTo>
                  <a:lnTo>
                    <a:pt x="365" y="363"/>
                  </a:lnTo>
                  <a:lnTo>
                    <a:pt x="378" y="349"/>
                  </a:lnTo>
                  <a:lnTo>
                    <a:pt x="391" y="332"/>
                  </a:lnTo>
                  <a:lnTo>
                    <a:pt x="401" y="315"/>
                  </a:lnTo>
                  <a:lnTo>
                    <a:pt x="411" y="296"/>
                  </a:lnTo>
                  <a:lnTo>
                    <a:pt x="417" y="276"/>
                  </a:lnTo>
                  <a:lnTo>
                    <a:pt x="423" y="255"/>
                  </a:lnTo>
                  <a:lnTo>
                    <a:pt x="426" y="234"/>
                  </a:lnTo>
                  <a:lnTo>
                    <a:pt x="427" y="213"/>
                  </a:lnTo>
                  <a:close/>
                  <a:moveTo>
                    <a:pt x="356" y="213"/>
                  </a:moveTo>
                  <a:lnTo>
                    <a:pt x="355" y="227"/>
                  </a:lnTo>
                  <a:lnTo>
                    <a:pt x="353" y="241"/>
                  </a:lnTo>
                  <a:lnTo>
                    <a:pt x="349" y="255"/>
                  </a:lnTo>
                  <a:lnTo>
                    <a:pt x="345" y="268"/>
                  </a:lnTo>
                  <a:lnTo>
                    <a:pt x="338" y="281"/>
                  </a:lnTo>
                  <a:lnTo>
                    <a:pt x="332" y="293"/>
                  </a:lnTo>
                  <a:lnTo>
                    <a:pt x="323" y="304"/>
                  </a:lnTo>
                  <a:lnTo>
                    <a:pt x="314" y="313"/>
                  </a:lnTo>
                  <a:lnTo>
                    <a:pt x="304" y="322"/>
                  </a:lnTo>
                  <a:lnTo>
                    <a:pt x="293" y="331"/>
                  </a:lnTo>
                  <a:lnTo>
                    <a:pt x="281" y="338"/>
                  </a:lnTo>
                  <a:lnTo>
                    <a:pt x="269" y="343"/>
                  </a:lnTo>
                  <a:lnTo>
                    <a:pt x="256" y="349"/>
                  </a:lnTo>
                  <a:lnTo>
                    <a:pt x="243" y="352"/>
                  </a:lnTo>
                  <a:lnTo>
                    <a:pt x="229" y="354"/>
                  </a:lnTo>
                  <a:lnTo>
                    <a:pt x="214" y="355"/>
                  </a:lnTo>
                  <a:lnTo>
                    <a:pt x="199" y="354"/>
                  </a:lnTo>
                  <a:lnTo>
                    <a:pt x="186" y="352"/>
                  </a:lnTo>
                  <a:lnTo>
                    <a:pt x="172" y="349"/>
                  </a:lnTo>
                  <a:lnTo>
                    <a:pt x="158" y="343"/>
                  </a:lnTo>
                  <a:lnTo>
                    <a:pt x="146" y="338"/>
                  </a:lnTo>
                  <a:lnTo>
                    <a:pt x="134" y="331"/>
                  </a:lnTo>
                  <a:lnTo>
                    <a:pt x="123" y="322"/>
                  </a:lnTo>
                  <a:lnTo>
                    <a:pt x="113" y="313"/>
                  </a:lnTo>
                  <a:lnTo>
                    <a:pt x="105" y="304"/>
                  </a:lnTo>
                  <a:lnTo>
                    <a:pt x="96" y="293"/>
                  </a:lnTo>
                  <a:lnTo>
                    <a:pt x="89" y="281"/>
                  </a:lnTo>
                  <a:lnTo>
                    <a:pt x="83" y="268"/>
                  </a:lnTo>
                  <a:lnTo>
                    <a:pt x="78" y="255"/>
                  </a:lnTo>
                  <a:lnTo>
                    <a:pt x="75" y="241"/>
                  </a:lnTo>
                  <a:lnTo>
                    <a:pt x="73" y="227"/>
                  </a:lnTo>
                  <a:lnTo>
                    <a:pt x="72" y="213"/>
                  </a:lnTo>
                  <a:lnTo>
                    <a:pt x="73" y="198"/>
                  </a:lnTo>
                  <a:lnTo>
                    <a:pt x="75" y="184"/>
                  </a:lnTo>
                  <a:lnTo>
                    <a:pt x="78" y="171"/>
                  </a:lnTo>
                  <a:lnTo>
                    <a:pt x="83" y="158"/>
                  </a:lnTo>
                  <a:lnTo>
                    <a:pt x="89" y="146"/>
                  </a:lnTo>
                  <a:lnTo>
                    <a:pt x="96" y="134"/>
                  </a:lnTo>
                  <a:lnTo>
                    <a:pt x="105" y="123"/>
                  </a:lnTo>
                  <a:lnTo>
                    <a:pt x="113" y="113"/>
                  </a:lnTo>
                  <a:lnTo>
                    <a:pt x="123" y="103"/>
                  </a:lnTo>
                  <a:lnTo>
                    <a:pt x="134" y="95"/>
                  </a:lnTo>
                  <a:lnTo>
                    <a:pt x="146" y="87"/>
                  </a:lnTo>
                  <a:lnTo>
                    <a:pt x="158" y="82"/>
                  </a:lnTo>
                  <a:lnTo>
                    <a:pt x="172" y="78"/>
                  </a:lnTo>
                  <a:lnTo>
                    <a:pt x="186" y="73"/>
                  </a:lnTo>
                  <a:lnTo>
                    <a:pt x="199" y="71"/>
                  </a:lnTo>
                  <a:lnTo>
                    <a:pt x="214" y="71"/>
                  </a:lnTo>
                  <a:lnTo>
                    <a:pt x="229" y="71"/>
                  </a:lnTo>
                  <a:lnTo>
                    <a:pt x="243" y="73"/>
                  </a:lnTo>
                  <a:lnTo>
                    <a:pt x="256" y="78"/>
                  </a:lnTo>
                  <a:lnTo>
                    <a:pt x="269" y="82"/>
                  </a:lnTo>
                  <a:lnTo>
                    <a:pt x="281" y="87"/>
                  </a:lnTo>
                  <a:lnTo>
                    <a:pt x="293" y="95"/>
                  </a:lnTo>
                  <a:lnTo>
                    <a:pt x="304" y="103"/>
                  </a:lnTo>
                  <a:lnTo>
                    <a:pt x="314" y="113"/>
                  </a:lnTo>
                  <a:lnTo>
                    <a:pt x="323" y="123"/>
                  </a:lnTo>
                  <a:lnTo>
                    <a:pt x="332" y="134"/>
                  </a:lnTo>
                  <a:lnTo>
                    <a:pt x="338" y="146"/>
                  </a:lnTo>
                  <a:lnTo>
                    <a:pt x="345" y="158"/>
                  </a:lnTo>
                  <a:lnTo>
                    <a:pt x="349" y="171"/>
                  </a:lnTo>
                  <a:lnTo>
                    <a:pt x="353" y="184"/>
                  </a:lnTo>
                  <a:lnTo>
                    <a:pt x="355" y="198"/>
                  </a:lnTo>
                  <a:lnTo>
                    <a:pt x="356" y="213"/>
                  </a:lnTo>
                  <a:close/>
                </a:path>
              </a:pathLst>
            </a:custGeom>
            <a:solidFill>
              <a:srgbClr val="F2D1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2" name="Freeform 93"/>
            <p:cNvSpPr>
              <a:spLocks noEditPoints="1"/>
            </p:cNvSpPr>
            <p:nvPr/>
          </p:nvSpPr>
          <p:spPr bwMode="auto">
            <a:xfrm>
              <a:off x="2514" y="2163"/>
              <a:ext cx="71" cy="71"/>
            </a:xfrm>
            <a:custGeom>
              <a:avLst/>
              <a:gdLst>
                <a:gd name="T0" fmla="*/ 14 w 354"/>
                <a:gd name="T1" fmla="*/ 6 h 355"/>
                <a:gd name="T2" fmla="*/ 13 w 354"/>
                <a:gd name="T3" fmla="*/ 4 h 355"/>
                <a:gd name="T4" fmla="*/ 12 w 354"/>
                <a:gd name="T5" fmla="*/ 2 h 355"/>
                <a:gd name="T6" fmla="*/ 11 w 354"/>
                <a:gd name="T7" fmla="*/ 1 h 355"/>
                <a:gd name="T8" fmla="*/ 9 w 354"/>
                <a:gd name="T9" fmla="*/ 0 h 355"/>
                <a:gd name="T10" fmla="*/ 6 w 354"/>
                <a:gd name="T11" fmla="*/ 0 h 355"/>
                <a:gd name="T12" fmla="*/ 4 w 354"/>
                <a:gd name="T13" fmla="*/ 1 h 355"/>
                <a:gd name="T14" fmla="*/ 3 w 354"/>
                <a:gd name="T15" fmla="*/ 2 h 355"/>
                <a:gd name="T16" fmla="*/ 1 w 354"/>
                <a:gd name="T17" fmla="*/ 3 h 355"/>
                <a:gd name="T18" fmla="*/ 0 w 354"/>
                <a:gd name="T19" fmla="*/ 5 h 355"/>
                <a:gd name="T20" fmla="*/ 0 w 354"/>
                <a:gd name="T21" fmla="*/ 7 h 355"/>
                <a:gd name="T22" fmla="*/ 0 w 354"/>
                <a:gd name="T23" fmla="*/ 9 h 355"/>
                <a:gd name="T24" fmla="*/ 1 w 354"/>
                <a:gd name="T25" fmla="*/ 11 h 355"/>
                <a:gd name="T26" fmla="*/ 3 w 354"/>
                <a:gd name="T27" fmla="*/ 13 h 355"/>
                <a:gd name="T28" fmla="*/ 4 w 354"/>
                <a:gd name="T29" fmla="*/ 14 h 355"/>
                <a:gd name="T30" fmla="*/ 6 w 354"/>
                <a:gd name="T31" fmla="*/ 14 h 355"/>
                <a:gd name="T32" fmla="*/ 9 w 354"/>
                <a:gd name="T33" fmla="*/ 14 h 355"/>
                <a:gd name="T34" fmla="*/ 11 w 354"/>
                <a:gd name="T35" fmla="*/ 13 h 355"/>
                <a:gd name="T36" fmla="*/ 12 w 354"/>
                <a:gd name="T37" fmla="*/ 12 h 355"/>
                <a:gd name="T38" fmla="*/ 13 w 354"/>
                <a:gd name="T39" fmla="*/ 10 h 355"/>
                <a:gd name="T40" fmla="*/ 14 w 354"/>
                <a:gd name="T41" fmla="*/ 9 h 355"/>
                <a:gd name="T42" fmla="*/ 11 w 354"/>
                <a:gd name="T43" fmla="*/ 7 h 355"/>
                <a:gd name="T44" fmla="*/ 11 w 354"/>
                <a:gd name="T45" fmla="*/ 8 h 355"/>
                <a:gd name="T46" fmla="*/ 11 w 354"/>
                <a:gd name="T47" fmla="*/ 10 h 355"/>
                <a:gd name="T48" fmla="*/ 10 w 354"/>
                <a:gd name="T49" fmla="*/ 10 h 355"/>
                <a:gd name="T50" fmla="*/ 9 w 354"/>
                <a:gd name="T51" fmla="*/ 11 h 355"/>
                <a:gd name="T52" fmla="*/ 8 w 354"/>
                <a:gd name="T53" fmla="*/ 11 h 355"/>
                <a:gd name="T54" fmla="*/ 6 w 354"/>
                <a:gd name="T55" fmla="*/ 11 h 355"/>
                <a:gd name="T56" fmla="*/ 5 w 354"/>
                <a:gd name="T57" fmla="*/ 11 h 355"/>
                <a:gd name="T58" fmla="*/ 4 w 354"/>
                <a:gd name="T59" fmla="*/ 10 h 355"/>
                <a:gd name="T60" fmla="*/ 3 w 354"/>
                <a:gd name="T61" fmla="*/ 9 h 355"/>
                <a:gd name="T62" fmla="*/ 3 w 354"/>
                <a:gd name="T63" fmla="*/ 8 h 355"/>
                <a:gd name="T64" fmla="*/ 3 w 354"/>
                <a:gd name="T65" fmla="*/ 7 h 355"/>
                <a:gd name="T66" fmla="*/ 3 w 354"/>
                <a:gd name="T67" fmla="*/ 5 h 355"/>
                <a:gd name="T68" fmla="*/ 4 w 354"/>
                <a:gd name="T69" fmla="*/ 4 h 355"/>
                <a:gd name="T70" fmla="*/ 5 w 354"/>
                <a:gd name="T71" fmla="*/ 4 h 355"/>
                <a:gd name="T72" fmla="*/ 6 w 354"/>
                <a:gd name="T73" fmla="*/ 3 h 355"/>
                <a:gd name="T74" fmla="*/ 7 w 354"/>
                <a:gd name="T75" fmla="*/ 3 h 355"/>
                <a:gd name="T76" fmla="*/ 8 w 354"/>
                <a:gd name="T77" fmla="*/ 3 h 355"/>
                <a:gd name="T78" fmla="*/ 10 w 354"/>
                <a:gd name="T79" fmla="*/ 4 h 355"/>
                <a:gd name="T80" fmla="*/ 10 w 354"/>
                <a:gd name="T81" fmla="*/ 4 h 355"/>
                <a:gd name="T82" fmla="*/ 11 w 354"/>
                <a:gd name="T83" fmla="*/ 5 h 355"/>
                <a:gd name="T84" fmla="*/ 11 w 354"/>
                <a:gd name="T85" fmla="*/ 7 h 35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54"/>
                <a:gd name="T130" fmla="*/ 0 h 355"/>
                <a:gd name="T131" fmla="*/ 354 w 354"/>
                <a:gd name="T132" fmla="*/ 355 h 35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54" h="355">
                  <a:moveTo>
                    <a:pt x="354" y="178"/>
                  </a:moveTo>
                  <a:lnTo>
                    <a:pt x="354" y="160"/>
                  </a:lnTo>
                  <a:lnTo>
                    <a:pt x="351" y="142"/>
                  </a:lnTo>
                  <a:lnTo>
                    <a:pt x="346" y="125"/>
                  </a:lnTo>
                  <a:lnTo>
                    <a:pt x="341" y="108"/>
                  </a:lnTo>
                  <a:lnTo>
                    <a:pt x="333" y="93"/>
                  </a:lnTo>
                  <a:lnTo>
                    <a:pt x="324" y="79"/>
                  </a:lnTo>
                  <a:lnTo>
                    <a:pt x="313" y="65"/>
                  </a:lnTo>
                  <a:lnTo>
                    <a:pt x="303" y="52"/>
                  </a:lnTo>
                  <a:lnTo>
                    <a:pt x="290" y="40"/>
                  </a:lnTo>
                  <a:lnTo>
                    <a:pt x="276" y="30"/>
                  </a:lnTo>
                  <a:lnTo>
                    <a:pt x="262" y="22"/>
                  </a:lnTo>
                  <a:lnTo>
                    <a:pt x="247" y="14"/>
                  </a:lnTo>
                  <a:lnTo>
                    <a:pt x="230" y="9"/>
                  </a:lnTo>
                  <a:lnTo>
                    <a:pt x="213" y="4"/>
                  </a:lnTo>
                  <a:lnTo>
                    <a:pt x="195" y="1"/>
                  </a:lnTo>
                  <a:lnTo>
                    <a:pt x="177" y="0"/>
                  </a:lnTo>
                  <a:lnTo>
                    <a:pt x="159" y="1"/>
                  </a:lnTo>
                  <a:lnTo>
                    <a:pt x="141" y="4"/>
                  </a:lnTo>
                  <a:lnTo>
                    <a:pt x="125" y="9"/>
                  </a:lnTo>
                  <a:lnTo>
                    <a:pt x="108" y="14"/>
                  </a:lnTo>
                  <a:lnTo>
                    <a:pt x="92" y="22"/>
                  </a:lnTo>
                  <a:lnTo>
                    <a:pt x="78" y="30"/>
                  </a:lnTo>
                  <a:lnTo>
                    <a:pt x="64" y="40"/>
                  </a:lnTo>
                  <a:lnTo>
                    <a:pt x="51" y="52"/>
                  </a:lnTo>
                  <a:lnTo>
                    <a:pt x="40" y="65"/>
                  </a:lnTo>
                  <a:lnTo>
                    <a:pt x="29" y="79"/>
                  </a:lnTo>
                  <a:lnTo>
                    <a:pt x="21" y="93"/>
                  </a:lnTo>
                  <a:lnTo>
                    <a:pt x="14" y="108"/>
                  </a:lnTo>
                  <a:lnTo>
                    <a:pt x="7" y="125"/>
                  </a:lnTo>
                  <a:lnTo>
                    <a:pt x="3" y="142"/>
                  </a:lnTo>
                  <a:lnTo>
                    <a:pt x="1" y="160"/>
                  </a:lnTo>
                  <a:lnTo>
                    <a:pt x="0" y="178"/>
                  </a:lnTo>
                  <a:lnTo>
                    <a:pt x="1" y="196"/>
                  </a:lnTo>
                  <a:lnTo>
                    <a:pt x="3" y="214"/>
                  </a:lnTo>
                  <a:lnTo>
                    <a:pt x="7" y="230"/>
                  </a:lnTo>
                  <a:lnTo>
                    <a:pt x="14" y="247"/>
                  </a:lnTo>
                  <a:lnTo>
                    <a:pt x="21" y="262"/>
                  </a:lnTo>
                  <a:lnTo>
                    <a:pt x="29" y="277"/>
                  </a:lnTo>
                  <a:lnTo>
                    <a:pt x="40" y="291"/>
                  </a:lnTo>
                  <a:lnTo>
                    <a:pt x="51" y="304"/>
                  </a:lnTo>
                  <a:lnTo>
                    <a:pt x="64" y="315"/>
                  </a:lnTo>
                  <a:lnTo>
                    <a:pt x="78" y="325"/>
                  </a:lnTo>
                  <a:lnTo>
                    <a:pt x="92" y="333"/>
                  </a:lnTo>
                  <a:lnTo>
                    <a:pt x="108" y="341"/>
                  </a:lnTo>
                  <a:lnTo>
                    <a:pt x="125" y="348"/>
                  </a:lnTo>
                  <a:lnTo>
                    <a:pt x="141" y="352"/>
                  </a:lnTo>
                  <a:lnTo>
                    <a:pt x="159" y="354"/>
                  </a:lnTo>
                  <a:lnTo>
                    <a:pt x="177" y="355"/>
                  </a:lnTo>
                  <a:lnTo>
                    <a:pt x="195" y="354"/>
                  </a:lnTo>
                  <a:lnTo>
                    <a:pt x="213" y="352"/>
                  </a:lnTo>
                  <a:lnTo>
                    <a:pt x="230" y="348"/>
                  </a:lnTo>
                  <a:lnTo>
                    <a:pt x="247" y="341"/>
                  </a:lnTo>
                  <a:lnTo>
                    <a:pt x="262" y="333"/>
                  </a:lnTo>
                  <a:lnTo>
                    <a:pt x="276" y="325"/>
                  </a:lnTo>
                  <a:lnTo>
                    <a:pt x="290" y="315"/>
                  </a:lnTo>
                  <a:lnTo>
                    <a:pt x="303" y="304"/>
                  </a:lnTo>
                  <a:lnTo>
                    <a:pt x="313" y="291"/>
                  </a:lnTo>
                  <a:lnTo>
                    <a:pt x="324" y="277"/>
                  </a:lnTo>
                  <a:lnTo>
                    <a:pt x="333" y="262"/>
                  </a:lnTo>
                  <a:lnTo>
                    <a:pt x="341" y="247"/>
                  </a:lnTo>
                  <a:lnTo>
                    <a:pt x="346" y="230"/>
                  </a:lnTo>
                  <a:lnTo>
                    <a:pt x="351" y="214"/>
                  </a:lnTo>
                  <a:lnTo>
                    <a:pt x="354" y="196"/>
                  </a:lnTo>
                  <a:lnTo>
                    <a:pt x="354" y="178"/>
                  </a:lnTo>
                  <a:close/>
                  <a:moveTo>
                    <a:pt x="284" y="178"/>
                  </a:moveTo>
                  <a:lnTo>
                    <a:pt x="283" y="189"/>
                  </a:lnTo>
                  <a:lnTo>
                    <a:pt x="282" y="199"/>
                  </a:lnTo>
                  <a:lnTo>
                    <a:pt x="278" y="209"/>
                  </a:lnTo>
                  <a:lnTo>
                    <a:pt x="275" y="219"/>
                  </a:lnTo>
                  <a:lnTo>
                    <a:pt x="271" y="228"/>
                  </a:lnTo>
                  <a:lnTo>
                    <a:pt x="265" y="238"/>
                  </a:lnTo>
                  <a:lnTo>
                    <a:pt x="260" y="246"/>
                  </a:lnTo>
                  <a:lnTo>
                    <a:pt x="252" y="253"/>
                  </a:lnTo>
                  <a:lnTo>
                    <a:pt x="244" y="260"/>
                  </a:lnTo>
                  <a:lnTo>
                    <a:pt x="237" y="266"/>
                  </a:lnTo>
                  <a:lnTo>
                    <a:pt x="228" y="272"/>
                  </a:lnTo>
                  <a:lnTo>
                    <a:pt x="218" y="276"/>
                  </a:lnTo>
                  <a:lnTo>
                    <a:pt x="208" y="280"/>
                  </a:lnTo>
                  <a:lnTo>
                    <a:pt x="198" y="282"/>
                  </a:lnTo>
                  <a:lnTo>
                    <a:pt x="188" y="284"/>
                  </a:lnTo>
                  <a:lnTo>
                    <a:pt x="177" y="284"/>
                  </a:lnTo>
                  <a:lnTo>
                    <a:pt x="166" y="284"/>
                  </a:lnTo>
                  <a:lnTo>
                    <a:pt x="155" y="282"/>
                  </a:lnTo>
                  <a:lnTo>
                    <a:pt x="146" y="280"/>
                  </a:lnTo>
                  <a:lnTo>
                    <a:pt x="136" y="276"/>
                  </a:lnTo>
                  <a:lnTo>
                    <a:pt x="126" y="272"/>
                  </a:lnTo>
                  <a:lnTo>
                    <a:pt x="117" y="266"/>
                  </a:lnTo>
                  <a:lnTo>
                    <a:pt x="109" y="260"/>
                  </a:lnTo>
                  <a:lnTo>
                    <a:pt x="102" y="253"/>
                  </a:lnTo>
                  <a:lnTo>
                    <a:pt x="95" y="246"/>
                  </a:lnTo>
                  <a:lnTo>
                    <a:pt x="89" y="238"/>
                  </a:lnTo>
                  <a:lnTo>
                    <a:pt x="83" y="228"/>
                  </a:lnTo>
                  <a:lnTo>
                    <a:pt x="79" y="219"/>
                  </a:lnTo>
                  <a:lnTo>
                    <a:pt x="75" y="209"/>
                  </a:lnTo>
                  <a:lnTo>
                    <a:pt x="72" y="199"/>
                  </a:lnTo>
                  <a:lnTo>
                    <a:pt x="71" y="189"/>
                  </a:lnTo>
                  <a:lnTo>
                    <a:pt x="71" y="178"/>
                  </a:lnTo>
                  <a:lnTo>
                    <a:pt x="71" y="167"/>
                  </a:lnTo>
                  <a:lnTo>
                    <a:pt x="72" y="157"/>
                  </a:lnTo>
                  <a:lnTo>
                    <a:pt x="75" y="146"/>
                  </a:lnTo>
                  <a:lnTo>
                    <a:pt x="79" y="136"/>
                  </a:lnTo>
                  <a:lnTo>
                    <a:pt x="83" y="127"/>
                  </a:lnTo>
                  <a:lnTo>
                    <a:pt x="89" y="118"/>
                  </a:lnTo>
                  <a:lnTo>
                    <a:pt x="95" y="109"/>
                  </a:lnTo>
                  <a:lnTo>
                    <a:pt x="102" y="103"/>
                  </a:lnTo>
                  <a:lnTo>
                    <a:pt x="109" y="95"/>
                  </a:lnTo>
                  <a:lnTo>
                    <a:pt x="117" y="90"/>
                  </a:lnTo>
                  <a:lnTo>
                    <a:pt x="126" y="84"/>
                  </a:lnTo>
                  <a:lnTo>
                    <a:pt x="136" y="80"/>
                  </a:lnTo>
                  <a:lnTo>
                    <a:pt x="146" y="75"/>
                  </a:lnTo>
                  <a:lnTo>
                    <a:pt x="155" y="73"/>
                  </a:lnTo>
                  <a:lnTo>
                    <a:pt x="166" y="72"/>
                  </a:lnTo>
                  <a:lnTo>
                    <a:pt x="177" y="71"/>
                  </a:lnTo>
                  <a:lnTo>
                    <a:pt x="188" y="72"/>
                  </a:lnTo>
                  <a:lnTo>
                    <a:pt x="198" y="73"/>
                  </a:lnTo>
                  <a:lnTo>
                    <a:pt x="208" y="75"/>
                  </a:lnTo>
                  <a:lnTo>
                    <a:pt x="218" y="80"/>
                  </a:lnTo>
                  <a:lnTo>
                    <a:pt x="228" y="84"/>
                  </a:lnTo>
                  <a:lnTo>
                    <a:pt x="237" y="90"/>
                  </a:lnTo>
                  <a:lnTo>
                    <a:pt x="244" y="95"/>
                  </a:lnTo>
                  <a:lnTo>
                    <a:pt x="252" y="103"/>
                  </a:lnTo>
                  <a:lnTo>
                    <a:pt x="260" y="109"/>
                  </a:lnTo>
                  <a:lnTo>
                    <a:pt x="265" y="118"/>
                  </a:lnTo>
                  <a:lnTo>
                    <a:pt x="271" y="127"/>
                  </a:lnTo>
                  <a:lnTo>
                    <a:pt x="275" y="136"/>
                  </a:lnTo>
                  <a:lnTo>
                    <a:pt x="278" y="146"/>
                  </a:lnTo>
                  <a:lnTo>
                    <a:pt x="282" y="157"/>
                  </a:lnTo>
                  <a:lnTo>
                    <a:pt x="283" y="167"/>
                  </a:lnTo>
                  <a:lnTo>
                    <a:pt x="284" y="178"/>
                  </a:lnTo>
                  <a:close/>
                </a:path>
              </a:pathLst>
            </a:custGeom>
            <a:solidFill>
              <a:srgbClr val="F2D4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" name="Freeform 94"/>
            <p:cNvSpPr>
              <a:spLocks noEditPoints="1"/>
            </p:cNvSpPr>
            <p:nvPr/>
          </p:nvSpPr>
          <p:spPr bwMode="auto">
            <a:xfrm>
              <a:off x="2521" y="2170"/>
              <a:ext cx="57" cy="57"/>
            </a:xfrm>
            <a:custGeom>
              <a:avLst/>
              <a:gdLst>
                <a:gd name="T0" fmla="*/ 11 w 284"/>
                <a:gd name="T1" fmla="*/ 5 h 284"/>
                <a:gd name="T2" fmla="*/ 11 w 284"/>
                <a:gd name="T3" fmla="*/ 3 h 284"/>
                <a:gd name="T4" fmla="*/ 10 w 284"/>
                <a:gd name="T5" fmla="*/ 2 h 284"/>
                <a:gd name="T6" fmla="*/ 8 w 284"/>
                <a:gd name="T7" fmla="*/ 1 h 284"/>
                <a:gd name="T8" fmla="*/ 7 w 284"/>
                <a:gd name="T9" fmla="*/ 0 h 284"/>
                <a:gd name="T10" fmla="*/ 5 w 284"/>
                <a:gd name="T11" fmla="*/ 0 h 284"/>
                <a:gd name="T12" fmla="*/ 3 w 284"/>
                <a:gd name="T13" fmla="*/ 0 h 284"/>
                <a:gd name="T14" fmla="*/ 2 w 284"/>
                <a:gd name="T15" fmla="*/ 1 h 284"/>
                <a:gd name="T16" fmla="*/ 1 w 284"/>
                <a:gd name="T17" fmla="*/ 3 h 284"/>
                <a:gd name="T18" fmla="*/ 0 w 284"/>
                <a:gd name="T19" fmla="*/ 4 h 284"/>
                <a:gd name="T20" fmla="*/ 0 w 284"/>
                <a:gd name="T21" fmla="*/ 6 h 284"/>
                <a:gd name="T22" fmla="*/ 0 w 284"/>
                <a:gd name="T23" fmla="*/ 7 h 284"/>
                <a:gd name="T24" fmla="*/ 1 w 284"/>
                <a:gd name="T25" fmla="*/ 9 h 284"/>
                <a:gd name="T26" fmla="*/ 2 w 284"/>
                <a:gd name="T27" fmla="*/ 10 h 284"/>
                <a:gd name="T28" fmla="*/ 3 w 284"/>
                <a:gd name="T29" fmla="*/ 11 h 284"/>
                <a:gd name="T30" fmla="*/ 5 w 284"/>
                <a:gd name="T31" fmla="*/ 11 h 284"/>
                <a:gd name="T32" fmla="*/ 7 w 284"/>
                <a:gd name="T33" fmla="*/ 11 h 284"/>
                <a:gd name="T34" fmla="*/ 8 w 284"/>
                <a:gd name="T35" fmla="*/ 11 h 284"/>
                <a:gd name="T36" fmla="*/ 10 w 284"/>
                <a:gd name="T37" fmla="*/ 10 h 284"/>
                <a:gd name="T38" fmla="*/ 11 w 284"/>
                <a:gd name="T39" fmla="*/ 8 h 284"/>
                <a:gd name="T40" fmla="*/ 11 w 284"/>
                <a:gd name="T41" fmla="*/ 7 h 284"/>
                <a:gd name="T42" fmla="*/ 9 w 284"/>
                <a:gd name="T43" fmla="*/ 6 h 284"/>
                <a:gd name="T44" fmla="*/ 8 w 284"/>
                <a:gd name="T45" fmla="*/ 7 h 284"/>
                <a:gd name="T46" fmla="*/ 8 w 284"/>
                <a:gd name="T47" fmla="*/ 7 h 284"/>
                <a:gd name="T48" fmla="*/ 8 w 284"/>
                <a:gd name="T49" fmla="*/ 8 h 284"/>
                <a:gd name="T50" fmla="*/ 7 w 284"/>
                <a:gd name="T51" fmla="*/ 8 h 284"/>
                <a:gd name="T52" fmla="*/ 6 w 284"/>
                <a:gd name="T53" fmla="*/ 9 h 284"/>
                <a:gd name="T54" fmla="*/ 5 w 284"/>
                <a:gd name="T55" fmla="*/ 9 h 284"/>
                <a:gd name="T56" fmla="*/ 4 w 284"/>
                <a:gd name="T57" fmla="*/ 8 h 284"/>
                <a:gd name="T58" fmla="*/ 4 w 284"/>
                <a:gd name="T59" fmla="*/ 8 h 284"/>
                <a:gd name="T60" fmla="*/ 3 w 284"/>
                <a:gd name="T61" fmla="*/ 7 h 284"/>
                <a:gd name="T62" fmla="*/ 3 w 284"/>
                <a:gd name="T63" fmla="*/ 6 h 284"/>
                <a:gd name="T64" fmla="*/ 3 w 284"/>
                <a:gd name="T65" fmla="*/ 5 h 284"/>
                <a:gd name="T66" fmla="*/ 3 w 284"/>
                <a:gd name="T67" fmla="*/ 5 h 284"/>
                <a:gd name="T68" fmla="*/ 4 w 284"/>
                <a:gd name="T69" fmla="*/ 4 h 284"/>
                <a:gd name="T70" fmla="*/ 4 w 284"/>
                <a:gd name="T71" fmla="*/ 3 h 284"/>
                <a:gd name="T72" fmla="*/ 5 w 284"/>
                <a:gd name="T73" fmla="*/ 3 h 284"/>
                <a:gd name="T74" fmla="*/ 6 w 284"/>
                <a:gd name="T75" fmla="*/ 3 h 284"/>
                <a:gd name="T76" fmla="*/ 7 w 284"/>
                <a:gd name="T77" fmla="*/ 3 h 284"/>
                <a:gd name="T78" fmla="*/ 7 w 284"/>
                <a:gd name="T79" fmla="*/ 3 h 284"/>
                <a:gd name="T80" fmla="*/ 8 w 284"/>
                <a:gd name="T81" fmla="*/ 4 h 284"/>
                <a:gd name="T82" fmla="*/ 8 w 284"/>
                <a:gd name="T83" fmla="*/ 5 h 284"/>
                <a:gd name="T84" fmla="*/ 9 w 284"/>
                <a:gd name="T85" fmla="*/ 5 h 28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84"/>
                <a:gd name="T130" fmla="*/ 0 h 284"/>
                <a:gd name="T131" fmla="*/ 284 w 284"/>
                <a:gd name="T132" fmla="*/ 284 h 28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84" h="284">
                  <a:moveTo>
                    <a:pt x="284" y="142"/>
                  </a:moveTo>
                  <a:lnTo>
                    <a:pt x="283" y="127"/>
                  </a:lnTo>
                  <a:lnTo>
                    <a:pt x="281" y="113"/>
                  </a:lnTo>
                  <a:lnTo>
                    <a:pt x="277" y="100"/>
                  </a:lnTo>
                  <a:lnTo>
                    <a:pt x="273" y="87"/>
                  </a:lnTo>
                  <a:lnTo>
                    <a:pt x="266" y="75"/>
                  </a:lnTo>
                  <a:lnTo>
                    <a:pt x="260" y="63"/>
                  </a:lnTo>
                  <a:lnTo>
                    <a:pt x="251" y="52"/>
                  </a:lnTo>
                  <a:lnTo>
                    <a:pt x="242" y="42"/>
                  </a:lnTo>
                  <a:lnTo>
                    <a:pt x="232" y="32"/>
                  </a:lnTo>
                  <a:lnTo>
                    <a:pt x="221" y="24"/>
                  </a:lnTo>
                  <a:lnTo>
                    <a:pt x="209" y="16"/>
                  </a:lnTo>
                  <a:lnTo>
                    <a:pt x="197" y="11"/>
                  </a:lnTo>
                  <a:lnTo>
                    <a:pt x="184" y="7"/>
                  </a:lnTo>
                  <a:lnTo>
                    <a:pt x="171" y="2"/>
                  </a:lnTo>
                  <a:lnTo>
                    <a:pt x="157" y="0"/>
                  </a:lnTo>
                  <a:lnTo>
                    <a:pt x="142" y="0"/>
                  </a:lnTo>
                  <a:lnTo>
                    <a:pt x="127" y="0"/>
                  </a:lnTo>
                  <a:lnTo>
                    <a:pt x="114" y="2"/>
                  </a:lnTo>
                  <a:lnTo>
                    <a:pt x="100" y="7"/>
                  </a:lnTo>
                  <a:lnTo>
                    <a:pt x="86" y="11"/>
                  </a:lnTo>
                  <a:lnTo>
                    <a:pt x="74" y="16"/>
                  </a:lnTo>
                  <a:lnTo>
                    <a:pt x="62" y="24"/>
                  </a:lnTo>
                  <a:lnTo>
                    <a:pt x="51" y="32"/>
                  </a:lnTo>
                  <a:lnTo>
                    <a:pt x="41" y="42"/>
                  </a:lnTo>
                  <a:lnTo>
                    <a:pt x="33" y="52"/>
                  </a:lnTo>
                  <a:lnTo>
                    <a:pt x="24" y="63"/>
                  </a:lnTo>
                  <a:lnTo>
                    <a:pt x="17" y="75"/>
                  </a:lnTo>
                  <a:lnTo>
                    <a:pt x="11" y="87"/>
                  </a:lnTo>
                  <a:lnTo>
                    <a:pt x="6" y="100"/>
                  </a:lnTo>
                  <a:lnTo>
                    <a:pt x="3" y="113"/>
                  </a:lnTo>
                  <a:lnTo>
                    <a:pt x="1" y="127"/>
                  </a:lnTo>
                  <a:lnTo>
                    <a:pt x="0" y="142"/>
                  </a:lnTo>
                  <a:lnTo>
                    <a:pt x="1" y="156"/>
                  </a:lnTo>
                  <a:lnTo>
                    <a:pt x="3" y="170"/>
                  </a:lnTo>
                  <a:lnTo>
                    <a:pt x="6" y="184"/>
                  </a:lnTo>
                  <a:lnTo>
                    <a:pt x="11" y="197"/>
                  </a:lnTo>
                  <a:lnTo>
                    <a:pt x="17" y="210"/>
                  </a:lnTo>
                  <a:lnTo>
                    <a:pt x="24" y="222"/>
                  </a:lnTo>
                  <a:lnTo>
                    <a:pt x="33" y="233"/>
                  </a:lnTo>
                  <a:lnTo>
                    <a:pt x="41" y="242"/>
                  </a:lnTo>
                  <a:lnTo>
                    <a:pt x="51" y="251"/>
                  </a:lnTo>
                  <a:lnTo>
                    <a:pt x="62" y="260"/>
                  </a:lnTo>
                  <a:lnTo>
                    <a:pt x="74" y="267"/>
                  </a:lnTo>
                  <a:lnTo>
                    <a:pt x="86" y="272"/>
                  </a:lnTo>
                  <a:lnTo>
                    <a:pt x="100" y="278"/>
                  </a:lnTo>
                  <a:lnTo>
                    <a:pt x="114" y="281"/>
                  </a:lnTo>
                  <a:lnTo>
                    <a:pt x="127" y="283"/>
                  </a:lnTo>
                  <a:lnTo>
                    <a:pt x="142" y="284"/>
                  </a:lnTo>
                  <a:lnTo>
                    <a:pt x="157" y="283"/>
                  </a:lnTo>
                  <a:lnTo>
                    <a:pt x="171" y="281"/>
                  </a:lnTo>
                  <a:lnTo>
                    <a:pt x="184" y="278"/>
                  </a:lnTo>
                  <a:lnTo>
                    <a:pt x="197" y="272"/>
                  </a:lnTo>
                  <a:lnTo>
                    <a:pt x="209" y="267"/>
                  </a:lnTo>
                  <a:lnTo>
                    <a:pt x="221" y="260"/>
                  </a:lnTo>
                  <a:lnTo>
                    <a:pt x="232" y="251"/>
                  </a:lnTo>
                  <a:lnTo>
                    <a:pt x="242" y="242"/>
                  </a:lnTo>
                  <a:lnTo>
                    <a:pt x="251" y="233"/>
                  </a:lnTo>
                  <a:lnTo>
                    <a:pt x="260" y="222"/>
                  </a:lnTo>
                  <a:lnTo>
                    <a:pt x="266" y="210"/>
                  </a:lnTo>
                  <a:lnTo>
                    <a:pt x="273" y="197"/>
                  </a:lnTo>
                  <a:lnTo>
                    <a:pt x="277" y="184"/>
                  </a:lnTo>
                  <a:lnTo>
                    <a:pt x="281" y="170"/>
                  </a:lnTo>
                  <a:lnTo>
                    <a:pt x="283" y="156"/>
                  </a:lnTo>
                  <a:lnTo>
                    <a:pt x="284" y="142"/>
                  </a:lnTo>
                  <a:close/>
                  <a:moveTo>
                    <a:pt x="213" y="142"/>
                  </a:moveTo>
                  <a:lnTo>
                    <a:pt x="213" y="149"/>
                  </a:lnTo>
                  <a:lnTo>
                    <a:pt x="212" y="156"/>
                  </a:lnTo>
                  <a:lnTo>
                    <a:pt x="209" y="162"/>
                  </a:lnTo>
                  <a:lnTo>
                    <a:pt x="207" y="169"/>
                  </a:lnTo>
                  <a:lnTo>
                    <a:pt x="205" y="176"/>
                  </a:lnTo>
                  <a:lnTo>
                    <a:pt x="201" y="181"/>
                  </a:lnTo>
                  <a:lnTo>
                    <a:pt x="197" y="187"/>
                  </a:lnTo>
                  <a:lnTo>
                    <a:pt x="192" y="192"/>
                  </a:lnTo>
                  <a:lnTo>
                    <a:pt x="187" y="196"/>
                  </a:lnTo>
                  <a:lnTo>
                    <a:pt x="182" y="201"/>
                  </a:lnTo>
                  <a:lnTo>
                    <a:pt x="175" y="204"/>
                  </a:lnTo>
                  <a:lnTo>
                    <a:pt x="170" y="207"/>
                  </a:lnTo>
                  <a:lnTo>
                    <a:pt x="163" y="210"/>
                  </a:lnTo>
                  <a:lnTo>
                    <a:pt x="157" y="212"/>
                  </a:lnTo>
                  <a:lnTo>
                    <a:pt x="149" y="213"/>
                  </a:lnTo>
                  <a:lnTo>
                    <a:pt x="142" y="213"/>
                  </a:lnTo>
                  <a:lnTo>
                    <a:pt x="135" y="213"/>
                  </a:lnTo>
                  <a:lnTo>
                    <a:pt x="128" y="212"/>
                  </a:lnTo>
                  <a:lnTo>
                    <a:pt x="120" y="210"/>
                  </a:lnTo>
                  <a:lnTo>
                    <a:pt x="114" y="207"/>
                  </a:lnTo>
                  <a:lnTo>
                    <a:pt x="108" y="204"/>
                  </a:lnTo>
                  <a:lnTo>
                    <a:pt x="102" y="201"/>
                  </a:lnTo>
                  <a:lnTo>
                    <a:pt x="96" y="196"/>
                  </a:lnTo>
                  <a:lnTo>
                    <a:pt x="92" y="192"/>
                  </a:lnTo>
                  <a:lnTo>
                    <a:pt x="88" y="187"/>
                  </a:lnTo>
                  <a:lnTo>
                    <a:pt x="83" y="181"/>
                  </a:lnTo>
                  <a:lnTo>
                    <a:pt x="80" y="176"/>
                  </a:lnTo>
                  <a:lnTo>
                    <a:pt x="77" y="169"/>
                  </a:lnTo>
                  <a:lnTo>
                    <a:pt x="74" y="162"/>
                  </a:lnTo>
                  <a:lnTo>
                    <a:pt x="72" y="156"/>
                  </a:lnTo>
                  <a:lnTo>
                    <a:pt x="71" y="149"/>
                  </a:lnTo>
                  <a:lnTo>
                    <a:pt x="71" y="142"/>
                  </a:lnTo>
                  <a:lnTo>
                    <a:pt x="71" y="135"/>
                  </a:lnTo>
                  <a:lnTo>
                    <a:pt x="72" y="127"/>
                  </a:lnTo>
                  <a:lnTo>
                    <a:pt x="74" y="121"/>
                  </a:lnTo>
                  <a:lnTo>
                    <a:pt x="77" y="114"/>
                  </a:lnTo>
                  <a:lnTo>
                    <a:pt x="80" y="108"/>
                  </a:lnTo>
                  <a:lnTo>
                    <a:pt x="83" y="102"/>
                  </a:lnTo>
                  <a:lnTo>
                    <a:pt x="88" y="97"/>
                  </a:lnTo>
                  <a:lnTo>
                    <a:pt x="92" y="91"/>
                  </a:lnTo>
                  <a:lnTo>
                    <a:pt x="96" y="87"/>
                  </a:lnTo>
                  <a:lnTo>
                    <a:pt x="102" y="83"/>
                  </a:lnTo>
                  <a:lnTo>
                    <a:pt x="108" y="79"/>
                  </a:lnTo>
                  <a:lnTo>
                    <a:pt x="114" y="77"/>
                  </a:lnTo>
                  <a:lnTo>
                    <a:pt x="120" y="73"/>
                  </a:lnTo>
                  <a:lnTo>
                    <a:pt x="128" y="72"/>
                  </a:lnTo>
                  <a:lnTo>
                    <a:pt x="135" y="71"/>
                  </a:lnTo>
                  <a:lnTo>
                    <a:pt x="142" y="70"/>
                  </a:lnTo>
                  <a:lnTo>
                    <a:pt x="149" y="71"/>
                  </a:lnTo>
                  <a:lnTo>
                    <a:pt x="157" y="72"/>
                  </a:lnTo>
                  <a:lnTo>
                    <a:pt x="163" y="73"/>
                  </a:lnTo>
                  <a:lnTo>
                    <a:pt x="170" y="77"/>
                  </a:lnTo>
                  <a:lnTo>
                    <a:pt x="175" y="79"/>
                  </a:lnTo>
                  <a:lnTo>
                    <a:pt x="182" y="83"/>
                  </a:lnTo>
                  <a:lnTo>
                    <a:pt x="187" y="87"/>
                  </a:lnTo>
                  <a:lnTo>
                    <a:pt x="192" y="91"/>
                  </a:lnTo>
                  <a:lnTo>
                    <a:pt x="197" y="97"/>
                  </a:lnTo>
                  <a:lnTo>
                    <a:pt x="201" y="102"/>
                  </a:lnTo>
                  <a:lnTo>
                    <a:pt x="205" y="108"/>
                  </a:lnTo>
                  <a:lnTo>
                    <a:pt x="207" y="114"/>
                  </a:lnTo>
                  <a:lnTo>
                    <a:pt x="209" y="121"/>
                  </a:lnTo>
                  <a:lnTo>
                    <a:pt x="212" y="127"/>
                  </a:lnTo>
                  <a:lnTo>
                    <a:pt x="213" y="135"/>
                  </a:lnTo>
                  <a:lnTo>
                    <a:pt x="213" y="142"/>
                  </a:lnTo>
                  <a:close/>
                </a:path>
              </a:pathLst>
            </a:custGeom>
            <a:solidFill>
              <a:srgbClr val="F3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4" name="Freeform 95"/>
            <p:cNvSpPr>
              <a:spLocks/>
            </p:cNvSpPr>
            <p:nvPr/>
          </p:nvSpPr>
          <p:spPr bwMode="auto">
            <a:xfrm>
              <a:off x="2528" y="2177"/>
              <a:ext cx="43" cy="42"/>
            </a:xfrm>
            <a:custGeom>
              <a:avLst/>
              <a:gdLst>
                <a:gd name="T0" fmla="*/ 9 w 213"/>
                <a:gd name="T1" fmla="*/ 4 h 213"/>
                <a:gd name="T2" fmla="*/ 8 w 213"/>
                <a:gd name="T3" fmla="*/ 3 h 213"/>
                <a:gd name="T4" fmla="*/ 8 w 213"/>
                <a:gd name="T5" fmla="*/ 2 h 213"/>
                <a:gd name="T6" fmla="*/ 8 w 213"/>
                <a:gd name="T7" fmla="*/ 1 h 213"/>
                <a:gd name="T8" fmla="*/ 7 w 213"/>
                <a:gd name="T9" fmla="*/ 1 h 213"/>
                <a:gd name="T10" fmla="*/ 6 w 213"/>
                <a:gd name="T11" fmla="*/ 1 h 213"/>
                <a:gd name="T12" fmla="*/ 6 w 213"/>
                <a:gd name="T13" fmla="*/ 0 h 213"/>
                <a:gd name="T14" fmla="*/ 5 w 213"/>
                <a:gd name="T15" fmla="*/ 0 h 213"/>
                <a:gd name="T16" fmla="*/ 4 w 213"/>
                <a:gd name="T17" fmla="*/ 0 h 213"/>
                <a:gd name="T18" fmla="*/ 3 w 213"/>
                <a:gd name="T19" fmla="*/ 0 h 213"/>
                <a:gd name="T20" fmla="*/ 2 w 213"/>
                <a:gd name="T21" fmla="*/ 1 h 213"/>
                <a:gd name="T22" fmla="*/ 2 w 213"/>
                <a:gd name="T23" fmla="*/ 1 h 213"/>
                <a:gd name="T24" fmla="*/ 1 w 213"/>
                <a:gd name="T25" fmla="*/ 1 h 213"/>
                <a:gd name="T26" fmla="*/ 0 w 213"/>
                <a:gd name="T27" fmla="*/ 2 h 213"/>
                <a:gd name="T28" fmla="*/ 0 w 213"/>
                <a:gd name="T29" fmla="*/ 3 h 213"/>
                <a:gd name="T30" fmla="*/ 0 w 213"/>
                <a:gd name="T31" fmla="*/ 4 h 213"/>
                <a:gd name="T32" fmla="*/ 0 w 213"/>
                <a:gd name="T33" fmla="*/ 5 h 213"/>
                <a:gd name="T34" fmla="*/ 0 w 213"/>
                <a:gd name="T35" fmla="*/ 5 h 213"/>
                <a:gd name="T36" fmla="*/ 0 w 213"/>
                <a:gd name="T37" fmla="*/ 6 h 213"/>
                <a:gd name="T38" fmla="*/ 1 w 213"/>
                <a:gd name="T39" fmla="*/ 7 h 213"/>
                <a:gd name="T40" fmla="*/ 2 w 213"/>
                <a:gd name="T41" fmla="*/ 7 h 213"/>
                <a:gd name="T42" fmla="*/ 2 w 213"/>
                <a:gd name="T43" fmla="*/ 8 h 213"/>
                <a:gd name="T44" fmla="*/ 3 w 213"/>
                <a:gd name="T45" fmla="*/ 8 h 213"/>
                <a:gd name="T46" fmla="*/ 4 w 213"/>
                <a:gd name="T47" fmla="*/ 8 h 213"/>
                <a:gd name="T48" fmla="*/ 5 w 213"/>
                <a:gd name="T49" fmla="*/ 8 h 213"/>
                <a:gd name="T50" fmla="*/ 6 w 213"/>
                <a:gd name="T51" fmla="*/ 8 h 213"/>
                <a:gd name="T52" fmla="*/ 6 w 213"/>
                <a:gd name="T53" fmla="*/ 8 h 213"/>
                <a:gd name="T54" fmla="*/ 7 w 213"/>
                <a:gd name="T55" fmla="*/ 7 h 213"/>
                <a:gd name="T56" fmla="*/ 8 w 213"/>
                <a:gd name="T57" fmla="*/ 7 h 213"/>
                <a:gd name="T58" fmla="*/ 8 w 213"/>
                <a:gd name="T59" fmla="*/ 6 h 213"/>
                <a:gd name="T60" fmla="*/ 8 w 213"/>
                <a:gd name="T61" fmla="*/ 5 h 213"/>
                <a:gd name="T62" fmla="*/ 9 w 213"/>
                <a:gd name="T63" fmla="*/ 5 h 21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3"/>
                <a:gd name="T97" fmla="*/ 0 h 213"/>
                <a:gd name="T98" fmla="*/ 213 w 213"/>
                <a:gd name="T99" fmla="*/ 213 h 21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3" h="213">
                  <a:moveTo>
                    <a:pt x="213" y="107"/>
                  </a:moveTo>
                  <a:lnTo>
                    <a:pt x="212" y="96"/>
                  </a:lnTo>
                  <a:lnTo>
                    <a:pt x="211" y="86"/>
                  </a:lnTo>
                  <a:lnTo>
                    <a:pt x="207" y="75"/>
                  </a:lnTo>
                  <a:lnTo>
                    <a:pt x="204" y="65"/>
                  </a:lnTo>
                  <a:lnTo>
                    <a:pt x="200" y="56"/>
                  </a:lnTo>
                  <a:lnTo>
                    <a:pt x="194" y="47"/>
                  </a:lnTo>
                  <a:lnTo>
                    <a:pt x="189" y="38"/>
                  </a:lnTo>
                  <a:lnTo>
                    <a:pt x="181" y="32"/>
                  </a:lnTo>
                  <a:lnTo>
                    <a:pt x="173" y="24"/>
                  </a:lnTo>
                  <a:lnTo>
                    <a:pt x="166" y="19"/>
                  </a:lnTo>
                  <a:lnTo>
                    <a:pt x="157" y="13"/>
                  </a:lnTo>
                  <a:lnTo>
                    <a:pt x="147" y="9"/>
                  </a:lnTo>
                  <a:lnTo>
                    <a:pt x="137" y="4"/>
                  </a:lnTo>
                  <a:lnTo>
                    <a:pt x="127" y="2"/>
                  </a:lnTo>
                  <a:lnTo>
                    <a:pt x="117" y="1"/>
                  </a:lnTo>
                  <a:lnTo>
                    <a:pt x="106" y="0"/>
                  </a:lnTo>
                  <a:lnTo>
                    <a:pt x="95" y="1"/>
                  </a:lnTo>
                  <a:lnTo>
                    <a:pt x="84" y="2"/>
                  </a:lnTo>
                  <a:lnTo>
                    <a:pt x="75" y="4"/>
                  </a:lnTo>
                  <a:lnTo>
                    <a:pt x="65" y="9"/>
                  </a:lnTo>
                  <a:lnTo>
                    <a:pt x="55" y="13"/>
                  </a:lnTo>
                  <a:lnTo>
                    <a:pt x="46" y="19"/>
                  </a:lnTo>
                  <a:lnTo>
                    <a:pt x="38" y="24"/>
                  </a:lnTo>
                  <a:lnTo>
                    <a:pt x="31" y="32"/>
                  </a:lnTo>
                  <a:lnTo>
                    <a:pt x="24" y="38"/>
                  </a:lnTo>
                  <a:lnTo>
                    <a:pt x="18" y="47"/>
                  </a:lnTo>
                  <a:lnTo>
                    <a:pt x="12" y="56"/>
                  </a:lnTo>
                  <a:lnTo>
                    <a:pt x="8" y="65"/>
                  </a:lnTo>
                  <a:lnTo>
                    <a:pt x="4" y="75"/>
                  </a:lnTo>
                  <a:lnTo>
                    <a:pt x="2" y="86"/>
                  </a:lnTo>
                  <a:lnTo>
                    <a:pt x="0" y="96"/>
                  </a:lnTo>
                  <a:lnTo>
                    <a:pt x="0" y="107"/>
                  </a:lnTo>
                  <a:lnTo>
                    <a:pt x="0" y="118"/>
                  </a:lnTo>
                  <a:lnTo>
                    <a:pt x="2" y="128"/>
                  </a:lnTo>
                  <a:lnTo>
                    <a:pt x="4" y="138"/>
                  </a:lnTo>
                  <a:lnTo>
                    <a:pt x="8" y="148"/>
                  </a:lnTo>
                  <a:lnTo>
                    <a:pt x="12" y="157"/>
                  </a:lnTo>
                  <a:lnTo>
                    <a:pt x="18" y="166"/>
                  </a:lnTo>
                  <a:lnTo>
                    <a:pt x="24" y="175"/>
                  </a:lnTo>
                  <a:lnTo>
                    <a:pt x="31" y="182"/>
                  </a:lnTo>
                  <a:lnTo>
                    <a:pt x="38" y="189"/>
                  </a:lnTo>
                  <a:lnTo>
                    <a:pt x="46" y="195"/>
                  </a:lnTo>
                  <a:lnTo>
                    <a:pt x="55" y="201"/>
                  </a:lnTo>
                  <a:lnTo>
                    <a:pt x="65" y="205"/>
                  </a:lnTo>
                  <a:lnTo>
                    <a:pt x="75" y="209"/>
                  </a:lnTo>
                  <a:lnTo>
                    <a:pt x="84" y="211"/>
                  </a:lnTo>
                  <a:lnTo>
                    <a:pt x="95" y="213"/>
                  </a:lnTo>
                  <a:lnTo>
                    <a:pt x="106" y="213"/>
                  </a:lnTo>
                  <a:lnTo>
                    <a:pt x="117" y="213"/>
                  </a:lnTo>
                  <a:lnTo>
                    <a:pt x="127" y="211"/>
                  </a:lnTo>
                  <a:lnTo>
                    <a:pt x="137" y="209"/>
                  </a:lnTo>
                  <a:lnTo>
                    <a:pt x="147" y="205"/>
                  </a:lnTo>
                  <a:lnTo>
                    <a:pt x="157" y="201"/>
                  </a:lnTo>
                  <a:lnTo>
                    <a:pt x="166" y="195"/>
                  </a:lnTo>
                  <a:lnTo>
                    <a:pt x="173" y="189"/>
                  </a:lnTo>
                  <a:lnTo>
                    <a:pt x="181" y="182"/>
                  </a:lnTo>
                  <a:lnTo>
                    <a:pt x="189" y="175"/>
                  </a:lnTo>
                  <a:lnTo>
                    <a:pt x="194" y="166"/>
                  </a:lnTo>
                  <a:lnTo>
                    <a:pt x="200" y="157"/>
                  </a:lnTo>
                  <a:lnTo>
                    <a:pt x="204" y="148"/>
                  </a:lnTo>
                  <a:lnTo>
                    <a:pt x="207" y="138"/>
                  </a:lnTo>
                  <a:lnTo>
                    <a:pt x="211" y="128"/>
                  </a:lnTo>
                  <a:lnTo>
                    <a:pt x="212" y="118"/>
                  </a:lnTo>
                  <a:lnTo>
                    <a:pt x="213" y="107"/>
                  </a:lnTo>
                  <a:close/>
                </a:path>
              </a:pathLst>
            </a:custGeom>
            <a:solidFill>
              <a:srgbClr val="F3DA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5" name="Freeform 96"/>
            <p:cNvSpPr>
              <a:spLocks/>
            </p:cNvSpPr>
            <p:nvPr/>
          </p:nvSpPr>
          <p:spPr bwMode="auto">
            <a:xfrm>
              <a:off x="2535" y="2184"/>
              <a:ext cx="29" cy="28"/>
            </a:xfrm>
            <a:custGeom>
              <a:avLst/>
              <a:gdLst>
                <a:gd name="T0" fmla="*/ 6 w 142"/>
                <a:gd name="T1" fmla="*/ 3 h 143"/>
                <a:gd name="T2" fmla="*/ 6 w 142"/>
                <a:gd name="T3" fmla="*/ 2 h 143"/>
                <a:gd name="T4" fmla="*/ 6 w 142"/>
                <a:gd name="T5" fmla="*/ 1 h 143"/>
                <a:gd name="T6" fmla="*/ 5 w 142"/>
                <a:gd name="T7" fmla="*/ 1 h 143"/>
                <a:gd name="T8" fmla="*/ 5 w 142"/>
                <a:gd name="T9" fmla="*/ 1 h 143"/>
                <a:gd name="T10" fmla="*/ 4 w 142"/>
                <a:gd name="T11" fmla="*/ 0 h 143"/>
                <a:gd name="T12" fmla="*/ 4 w 142"/>
                <a:gd name="T13" fmla="*/ 0 h 143"/>
                <a:gd name="T14" fmla="*/ 3 w 142"/>
                <a:gd name="T15" fmla="*/ 0 h 143"/>
                <a:gd name="T16" fmla="*/ 3 w 142"/>
                <a:gd name="T17" fmla="*/ 0 h 143"/>
                <a:gd name="T18" fmla="*/ 2 w 142"/>
                <a:gd name="T19" fmla="*/ 0 h 143"/>
                <a:gd name="T20" fmla="*/ 2 w 142"/>
                <a:gd name="T21" fmla="*/ 0 h 143"/>
                <a:gd name="T22" fmla="*/ 1 w 142"/>
                <a:gd name="T23" fmla="*/ 1 h 143"/>
                <a:gd name="T24" fmla="*/ 1 w 142"/>
                <a:gd name="T25" fmla="*/ 1 h 143"/>
                <a:gd name="T26" fmla="*/ 0 w 142"/>
                <a:gd name="T27" fmla="*/ 1 h 143"/>
                <a:gd name="T28" fmla="*/ 0 w 142"/>
                <a:gd name="T29" fmla="*/ 2 h 143"/>
                <a:gd name="T30" fmla="*/ 0 w 142"/>
                <a:gd name="T31" fmla="*/ 3 h 143"/>
                <a:gd name="T32" fmla="*/ 0 w 142"/>
                <a:gd name="T33" fmla="*/ 3 h 143"/>
                <a:gd name="T34" fmla="*/ 0 w 142"/>
                <a:gd name="T35" fmla="*/ 4 h 143"/>
                <a:gd name="T36" fmla="*/ 0 w 142"/>
                <a:gd name="T37" fmla="*/ 4 h 143"/>
                <a:gd name="T38" fmla="*/ 1 w 142"/>
                <a:gd name="T39" fmla="*/ 5 h 143"/>
                <a:gd name="T40" fmla="*/ 1 w 142"/>
                <a:gd name="T41" fmla="*/ 5 h 143"/>
                <a:gd name="T42" fmla="*/ 2 w 142"/>
                <a:gd name="T43" fmla="*/ 5 h 143"/>
                <a:gd name="T44" fmla="*/ 2 w 142"/>
                <a:gd name="T45" fmla="*/ 5 h 143"/>
                <a:gd name="T46" fmla="*/ 3 w 142"/>
                <a:gd name="T47" fmla="*/ 5 h 143"/>
                <a:gd name="T48" fmla="*/ 3 w 142"/>
                <a:gd name="T49" fmla="*/ 5 h 143"/>
                <a:gd name="T50" fmla="*/ 4 w 142"/>
                <a:gd name="T51" fmla="*/ 5 h 143"/>
                <a:gd name="T52" fmla="*/ 4 w 142"/>
                <a:gd name="T53" fmla="*/ 5 h 143"/>
                <a:gd name="T54" fmla="*/ 5 w 142"/>
                <a:gd name="T55" fmla="*/ 5 h 143"/>
                <a:gd name="T56" fmla="*/ 5 w 142"/>
                <a:gd name="T57" fmla="*/ 5 h 143"/>
                <a:gd name="T58" fmla="*/ 6 w 142"/>
                <a:gd name="T59" fmla="*/ 4 h 143"/>
                <a:gd name="T60" fmla="*/ 6 w 142"/>
                <a:gd name="T61" fmla="*/ 4 h 143"/>
                <a:gd name="T62" fmla="*/ 6 w 142"/>
                <a:gd name="T63" fmla="*/ 3 h 14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3"/>
                <a:gd name="T98" fmla="*/ 142 w 142"/>
                <a:gd name="T99" fmla="*/ 143 h 14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3">
                  <a:moveTo>
                    <a:pt x="142" y="72"/>
                  </a:moveTo>
                  <a:lnTo>
                    <a:pt x="142" y="65"/>
                  </a:lnTo>
                  <a:lnTo>
                    <a:pt x="141" y="57"/>
                  </a:lnTo>
                  <a:lnTo>
                    <a:pt x="138" y="51"/>
                  </a:lnTo>
                  <a:lnTo>
                    <a:pt x="136" y="44"/>
                  </a:lnTo>
                  <a:lnTo>
                    <a:pt x="134" y="38"/>
                  </a:lnTo>
                  <a:lnTo>
                    <a:pt x="130" y="32"/>
                  </a:lnTo>
                  <a:lnTo>
                    <a:pt x="126" y="27"/>
                  </a:lnTo>
                  <a:lnTo>
                    <a:pt x="121" y="21"/>
                  </a:lnTo>
                  <a:lnTo>
                    <a:pt x="116" y="17"/>
                  </a:lnTo>
                  <a:lnTo>
                    <a:pt x="111" y="13"/>
                  </a:lnTo>
                  <a:lnTo>
                    <a:pt x="104" y="9"/>
                  </a:lnTo>
                  <a:lnTo>
                    <a:pt x="99" y="7"/>
                  </a:lnTo>
                  <a:lnTo>
                    <a:pt x="92" y="3"/>
                  </a:lnTo>
                  <a:lnTo>
                    <a:pt x="86" y="2"/>
                  </a:lnTo>
                  <a:lnTo>
                    <a:pt x="78" y="1"/>
                  </a:lnTo>
                  <a:lnTo>
                    <a:pt x="71" y="0"/>
                  </a:lnTo>
                  <a:lnTo>
                    <a:pt x="64" y="1"/>
                  </a:lnTo>
                  <a:lnTo>
                    <a:pt x="57" y="2"/>
                  </a:lnTo>
                  <a:lnTo>
                    <a:pt x="49" y="3"/>
                  </a:lnTo>
                  <a:lnTo>
                    <a:pt x="43" y="7"/>
                  </a:lnTo>
                  <a:lnTo>
                    <a:pt x="37" y="9"/>
                  </a:lnTo>
                  <a:lnTo>
                    <a:pt x="31" y="13"/>
                  </a:lnTo>
                  <a:lnTo>
                    <a:pt x="25" y="17"/>
                  </a:lnTo>
                  <a:lnTo>
                    <a:pt x="21" y="21"/>
                  </a:lnTo>
                  <a:lnTo>
                    <a:pt x="17" y="27"/>
                  </a:lnTo>
                  <a:lnTo>
                    <a:pt x="12" y="32"/>
                  </a:lnTo>
                  <a:lnTo>
                    <a:pt x="9" y="38"/>
                  </a:lnTo>
                  <a:lnTo>
                    <a:pt x="6" y="44"/>
                  </a:lnTo>
                  <a:lnTo>
                    <a:pt x="3" y="51"/>
                  </a:lnTo>
                  <a:lnTo>
                    <a:pt x="1" y="57"/>
                  </a:lnTo>
                  <a:lnTo>
                    <a:pt x="0" y="65"/>
                  </a:lnTo>
                  <a:lnTo>
                    <a:pt x="0" y="72"/>
                  </a:lnTo>
                  <a:lnTo>
                    <a:pt x="0" y="79"/>
                  </a:lnTo>
                  <a:lnTo>
                    <a:pt x="1" y="86"/>
                  </a:lnTo>
                  <a:lnTo>
                    <a:pt x="3" y="92"/>
                  </a:lnTo>
                  <a:lnTo>
                    <a:pt x="6" y="99"/>
                  </a:lnTo>
                  <a:lnTo>
                    <a:pt x="9" y="106"/>
                  </a:lnTo>
                  <a:lnTo>
                    <a:pt x="12" y="111"/>
                  </a:lnTo>
                  <a:lnTo>
                    <a:pt x="17" y="117"/>
                  </a:lnTo>
                  <a:lnTo>
                    <a:pt x="21" y="122"/>
                  </a:lnTo>
                  <a:lnTo>
                    <a:pt x="25" y="126"/>
                  </a:lnTo>
                  <a:lnTo>
                    <a:pt x="31" y="131"/>
                  </a:lnTo>
                  <a:lnTo>
                    <a:pt x="37" y="134"/>
                  </a:lnTo>
                  <a:lnTo>
                    <a:pt x="43" y="137"/>
                  </a:lnTo>
                  <a:lnTo>
                    <a:pt x="49" y="140"/>
                  </a:lnTo>
                  <a:lnTo>
                    <a:pt x="57" y="142"/>
                  </a:lnTo>
                  <a:lnTo>
                    <a:pt x="64" y="143"/>
                  </a:lnTo>
                  <a:lnTo>
                    <a:pt x="71" y="143"/>
                  </a:lnTo>
                  <a:lnTo>
                    <a:pt x="78" y="143"/>
                  </a:lnTo>
                  <a:lnTo>
                    <a:pt x="86" y="142"/>
                  </a:lnTo>
                  <a:lnTo>
                    <a:pt x="92" y="140"/>
                  </a:lnTo>
                  <a:lnTo>
                    <a:pt x="99" y="137"/>
                  </a:lnTo>
                  <a:lnTo>
                    <a:pt x="104" y="134"/>
                  </a:lnTo>
                  <a:lnTo>
                    <a:pt x="111" y="131"/>
                  </a:lnTo>
                  <a:lnTo>
                    <a:pt x="116" y="126"/>
                  </a:lnTo>
                  <a:lnTo>
                    <a:pt x="121" y="122"/>
                  </a:lnTo>
                  <a:lnTo>
                    <a:pt x="126" y="117"/>
                  </a:lnTo>
                  <a:lnTo>
                    <a:pt x="130" y="111"/>
                  </a:lnTo>
                  <a:lnTo>
                    <a:pt x="134" y="106"/>
                  </a:lnTo>
                  <a:lnTo>
                    <a:pt x="136" y="99"/>
                  </a:lnTo>
                  <a:lnTo>
                    <a:pt x="138" y="92"/>
                  </a:lnTo>
                  <a:lnTo>
                    <a:pt x="141" y="86"/>
                  </a:lnTo>
                  <a:lnTo>
                    <a:pt x="142" y="79"/>
                  </a:lnTo>
                  <a:lnTo>
                    <a:pt x="142" y="72"/>
                  </a:lnTo>
                  <a:close/>
                </a:path>
              </a:pathLst>
            </a:custGeom>
            <a:solidFill>
              <a:srgbClr val="F2D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6" name="Freeform 97"/>
            <p:cNvSpPr>
              <a:spLocks/>
            </p:cNvSpPr>
            <p:nvPr/>
          </p:nvSpPr>
          <p:spPr bwMode="auto">
            <a:xfrm>
              <a:off x="2542" y="2191"/>
              <a:ext cx="15" cy="14"/>
            </a:xfrm>
            <a:custGeom>
              <a:avLst/>
              <a:gdLst>
                <a:gd name="T0" fmla="*/ 3 w 72"/>
                <a:gd name="T1" fmla="*/ 1 h 72"/>
                <a:gd name="T2" fmla="*/ 3 w 72"/>
                <a:gd name="T3" fmla="*/ 1 h 72"/>
                <a:gd name="T4" fmla="*/ 3 w 72"/>
                <a:gd name="T5" fmla="*/ 1 h 72"/>
                <a:gd name="T6" fmla="*/ 3 w 72"/>
                <a:gd name="T7" fmla="*/ 1 h 72"/>
                <a:gd name="T8" fmla="*/ 3 w 72"/>
                <a:gd name="T9" fmla="*/ 0 h 72"/>
                <a:gd name="T10" fmla="*/ 3 w 72"/>
                <a:gd name="T11" fmla="*/ 0 h 72"/>
                <a:gd name="T12" fmla="*/ 2 w 72"/>
                <a:gd name="T13" fmla="*/ 0 h 72"/>
                <a:gd name="T14" fmla="*/ 2 w 72"/>
                <a:gd name="T15" fmla="*/ 0 h 72"/>
                <a:gd name="T16" fmla="*/ 2 w 72"/>
                <a:gd name="T17" fmla="*/ 0 h 72"/>
                <a:gd name="T18" fmla="*/ 1 w 72"/>
                <a:gd name="T19" fmla="*/ 0 h 72"/>
                <a:gd name="T20" fmla="*/ 1 w 72"/>
                <a:gd name="T21" fmla="*/ 0 h 72"/>
                <a:gd name="T22" fmla="*/ 1 w 72"/>
                <a:gd name="T23" fmla="*/ 0 h 72"/>
                <a:gd name="T24" fmla="*/ 0 w 72"/>
                <a:gd name="T25" fmla="*/ 0 h 72"/>
                <a:gd name="T26" fmla="*/ 0 w 72"/>
                <a:gd name="T27" fmla="*/ 1 h 72"/>
                <a:gd name="T28" fmla="*/ 0 w 72"/>
                <a:gd name="T29" fmla="*/ 1 h 72"/>
                <a:gd name="T30" fmla="*/ 0 w 72"/>
                <a:gd name="T31" fmla="*/ 1 h 72"/>
                <a:gd name="T32" fmla="*/ 0 w 72"/>
                <a:gd name="T33" fmla="*/ 1 h 72"/>
                <a:gd name="T34" fmla="*/ 0 w 72"/>
                <a:gd name="T35" fmla="*/ 2 h 72"/>
                <a:gd name="T36" fmla="*/ 0 w 72"/>
                <a:gd name="T37" fmla="*/ 2 h 72"/>
                <a:gd name="T38" fmla="*/ 0 w 72"/>
                <a:gd name="T39" fmla="*/ 2 h 72"/>
                <a:gd name="T40" fmla="*/ 0 w 72"/>
                <a:gd name="T41" fmla="*/ 2 h 72"/>
                <a:gd name="T42" fmla="*/ 1 w 72"/>
                <a:gd name="T43" fmla="*/ 3 h 72"/>
                <a:gd name="T44" fmla="*/ 1 w 72"/>
                <a:gd name="T45" fmla="*/ 3 h 72"/>
                <a:gd name="T46" fmla="*/ 1 w 72"/>
                <a:gd name="T47" fmla="*/ 3 h 72"/>
                <a:gd name="T48" fmla="*/ 2 w 72"/>
                <a:gd name="T49" fmla="*/ 3 h 72"/>
                <a:gd name="T50" fmla="*/ 2 w 72"/>
                <a:gd name="T51" fmla="*/ 3 h 72"/>
                <a:gd name="T52" fmla="*/ 2 w 72"/>
                <a:gd name="T53" fmla="*/ 3 h 72"/>
                <a:gd name="T54" fmla="*/ 3 w 72"/>
                <a:gd name="T55" fmla="*/ 3 h 72"/>
                <a:gd name="T56" fmla="*/ 3 w 72"/>
                <a:gd name="T57" fmla="*/ 2 h 72"/>
                <a:gd name="T58" fmla="*/ 3 w 72"/>
                <a:gd name="T59" fmla="*/ 2 h 72"/>
                <a:gd name="T60" fmla="*/ 3 w 72"/>
                <a:gd name="T61" fmla="*/ 2 h 72"/>
                <a:gd name="T62" fmla="*/ 3 w 72"/>
                <a:gd name="T63" fmla="*/ 2 h 72"/>
                <a:gd name="T64" fmla="*/ 3 w 72"/>
                <a:gd name="T65" fmla="*/ 1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2"/>
                <a:gd name="T100" fmla="*/ 0 h 72"/>
                <a:gd name="T101" fmla="*/ 72 w 72"/>
                <a:gd name="T102" fmla="*/ 72 h 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2" h="72">
                  <a:moveTo>
                    <a:pt x="72" y="36"/>
                  </a:moveTo>
                  <a:lnTo>
                    <a:pt x="70" y="29"/>
                  </a:lnTo>
                  <a:lnTo>
                    <a:pt x="68" y="22"/>
                  </a:lnTo>
                  <a:lnTo>
                    <a:pt x="65" y="16"/>
                  </a:lnTo>
                  <a:lnTo>
                    <a:pt x="61" y="10"/>
                  </a:lnTo>
                  <a:lnTo>
                    <a:pt x="56" y="6"/>
                  </a:lnTo>
                  <a:lnTo>
                    <a:pt x="50" y="3"/>
                  </a:lnTo>
                  <a:lnTo>
                    <a:pt x="43" y="2"/>
                  </a:lnTo>
                  <a:lnTo>
                    <a:pt x="36" y="0"/>
                  </a:lnTo>
                  <a:lnTo>
                    <a:pt x="29" y="2"/>
                  </a:lnTo>
                  <a:lnTo>
                    <a:pt x="22" y="3"/>
                  </a:lnTo>
                  <a:lnTo>
                    <a:pt x="17" y="6"/>
                  </a:lnTo>
                  <a:lnTo>
                    <a:pt x="11" y="10"/>
                  </a:lnTo>
                  <a:lnTo>
                    <a:pt x="7" y="16"/>
                  </a:lnTo>
                  <a:lnTo>
                    <a:pt x="4" y="22"/>
                  </a:lnTo>
                  <a:lnTo>
                    <a:pt x="1" y="29"/>
                  </a:lnTo>
                  <a:lnTo>
                    <a:pt x="0" y="36"/>
                  </a:lnTo>
                  <a:lnTo>
                    <a:pt x="1" y="43"/>
                  </a:lnTo>
                  <a:lnTo>
                    <a:pt x="4" y="50"/>
                  </a:lnTo>
                  <a:lnTo>
                    <a:pt x="7" y="55"/>
                  </a:lnTo>
                  <a:lnTo>
                    <a:pt x="11" y="61"/>
                  </a:lnTo>
                  <a:lnTo>
                    <a:pt x="17" y="65"/>
                  </a:lnTo>
                  <a:lnTo>
                    <a:pt x="22" y="68"/>
                  </a:lnTo>
                  <a:lnTo>
                    <a:pt x="29" y="71"/>
                  </a:lnTo>
                  <a:lnTo>
                    <a:pt x="36" y="72"/>
                  </a:lnTo>
                  <a:lnTo>
                    <a:pt x="43" y="71"/>
                  </a:lnTo>
                  <a:lnTo>
                    <a:pt x="50" y="68"/>
                  </a:lnTo>
                  <a:lnTo>
                    <a:pt x="56" y="65"/>
                  </a:lnTo>
                  <a:lnTo>
                    <a:pt x="61" y="61"/>
                  </a:lnTo>
                  <a:lnTo>
                    <a:pt x="65" y="55"/>
                  </a:lnTo>
                  <a:lnTo>
                    <a:pt x="68" y="50"/>
                  </a:lnTo>
                  <a:lnTo>
                    <a:pt x="70" y="43"/>
                  </a:lnTo>
                  <a:lnTo>
                    <a:pt x="72" y="36"/>
                  </a:lnTo>
                  <a:close/>
                </a:path>
              </a:pathLst>
            </a:custGeom>
            <a:solidFill>
              <a:srgbClr val="F3DF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" name="Freeform 98"/>
            <p:cNvSpPr>
              <a:spLocks/>
            </p:cNvSpPr>
            <p:nvPr/>
          </p:nvSpPr>
          <p:spPr bwMode="auto">
            <a:xfrm>
              <a:off x="2296" y="2032"/>
              <a:ext cx="415" cy="415"/>
            </a:xfrm>
            <a:custGeom>
              <a:avLst/>
              <a:gdLst>
                <a:gd name="T0" fmla="*/ 37 w 2075"/>
                <a:gd name="T1" fmla="*/ 0 h 2075"/>
                <a:gd name="T2" fmla="*/ 31 w 2075"/>
                <a:gd name="T3" fmla="*/ 1 h 2075"/>
                <a:gd name="T4" fmla="*/ 25 w 2075"/>
                <a:gd name="T5" fmla="*/ 3 h 2075"/>
                <a:gd name="T6" fmla="*/ 20 w 2075"/>
                <a:gd name="T7" fmla="*/ 6 h 2075"/>
                <a:gd name="T8" fmla="*/ 15 w 2075"/>
                <a:gd name="T9" fmla="*/ 9 h 2075"/>
                <a:gd name="T10" fmla="*/ 11 w 2075"/>
                <a:gd name="T11" fmla="*/ 14 h 2075"/>
                <a:gd name="T12" fmla="*/ 7 w 2075"/>
                <a:gd name="T13" fmla="*/ 18 h 2075"/>
                <a:gd name="T14" fmla="*/ 4 w 2075"/>
                <a:gd name="T15" fmla="*/ 24 h 2075"/>
                <a:gd name="T16" fmla="*/ 2 w 2075"/>
                <a:gd name="T17" fmla="*/ 29 h 2075"/>
                <a:gd name="T18" fmla="*/ 0 w 2075"/>
                <a:gd name="T19" fmla="*/ 35 h 2075"/>
                <a:gd name="T20" fmla="*/ 0 w 2075"/>
                <a:gd name="T21" fmla="*/ 41 h 2075"/>
                <a:gd name="T22" fmla="*/ 0 w 2075"/>
                <a:gd name="T23" fmla="*/ 48 h 2075"/>
                <a:gd name="T24" fmla="*/ 2 w 2075"/>
                <a:gd name="T25" fmla="*/ 54 h 2075"/>
                <a:gd name="T26" fmla="*/ 4 w 2075"/>
                <a:gd name="T27" fmla="*/ 59 h 2075"/>
                <a:gd name="T28" fmla="*/ 7 w 2075"/>
                <a:gd name="T29" fmla="*/ 65 h 2075"/>
                <a:gd name="T30" fmla="*/ 11 w 2075"/>
                <a:gd name="T31" fmla="*/ 69 h 2075"/>
                <a:gd name="T32" fmla="*/ 15 w 2075"/>
                <a:gd name="T33" fmla="*/ 73 h 2075"/>
                <a:gd name="T34" fmla="*/ 20 w 2075"/>
                <a:gd name="T35" fmla="*/ 77 h 2075"/>
                <a:gd name="T36" fmla="*/ 25 w 2075"/>
                <a:gd name="T37" fmla="*/ 80 h 2075"/>
                <a:gd name="T38" fmla="*/ 31 w 2075"/>
                <a:gd name="T39" fmla="*/ 82 h 2075"/>
                <a:gd name="T40" fmla="*/ 37 w 2075"/>
                <a:gd name="T41" fmla="*/ 83 h 2075"/>
                <a:gd name="T42" fmla="*/ 44 w 2075"/>
                <a:gd name="T43" fmla="*/ 83 h 2075"/>
                <a:gd name="T44" fmla="*/ 50 w 2075"/>
                <a:gd name="T45" fmla="*/ 82 h 2075"/>
                <a:gd name="T46" fmla="*/ 56 w 2075"/>
                <a:gd name="T47" fmla="*/ 80 h 2075"/>
                <a:gd name="T48" fmla="*/ 61 w 2075"/>
                <a:gd name="T49" fmla="*/ 78 h 2075"/>
                <a:gd name="T50" fmla="*/ 66 w 2075"/>
                <a:gd name="T51" fmla="*/ 75 h 2075"/>
                <a:gd name="T52" fmla="*/ 71 w 2075"/>
                <a:gd name="T53" fmla="*/ 71 h 2075"/>
                <a:gd name="T54" fmla="*/ 75 w 2075"/>
                <a:gd name="T55" fmla="*/ 66 h 2075"/>
                <a:gd name="T56" fmla="*/ 78 w 2075"/>
                <a:gd name="T57" fmla="*/ 61 h 2075"/>
                <a:gd name="T58" fmla="*/ 81 w 2075"/>
                <a:gd name="T59" fmla="*/ 56 h 2075"/>
                <a:gd name="T60" fmla="*/ 82 w 2075"/>
                <a:gd name="T61" fmla="*/ 50 h 2075"/>
                <a:gd name="T62" fmla="*/ 83 w 2075"/>
                <a:gd name="T63" fmla="*/ 44 h 2075"/>
                <a:gd name="T64" fmla="*/ 83 w 2075"/>
                <a:gd name="T65" fmla="*/ 37 h 2075"/>
                <a:gd name="T66" fmla="*/ 82 w 2075"/>
                <a:gd name="T67" fmla="*/ 31 h 2075"/>
                <a:gd name="T68" fmla="*/ 80 w 2075"/>
                <a:gd name="T69" fmla="*/ 25 h 2075"/>
                <a:gd name="T70" fmla="*/ 77 w 2075"/>
                <a:gd name="T71" fmla="*/ 20 h 2075"/>
                <a:gd name="T72" fmla="*/ 74 w 2075"/>
                <a:gd name="T73" fmla="*/ 15 h 2075"/>
                <a:gd name="T74" fmla="*/ 69 w 2075"/>
                <a:gd name="T75" fmla="*/ 11 h 2075"/>
                <a:gd name="T76" fmla="*/ 65 w 2075"/>
                <a:gd name="T77" fmla="*/ 7 h 2075"/>
                <a:gd name="T78" fmla="*/ 59 w 2075"/>
                <a:gd name="T79" fmla="*/ 4 h 2075"/>
                <a:gd name="T80" fmla="*/ 54 w 2075"/>
                <a:gd name="T81" fmla="*/ 2 h 2075"/>
                <a:gd name="T82" fmla="*/ 48 w 2075"/>
                <a:gd name="T83" fmla="*/ 0 h 2075"/>
                <a:gd name="T84" fmla="*/ 42 w 2075"/>
                <a:gd name="T85" fmla="*/ 0 h 207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075"/>
                <a:gd name="T130" fmla="*/ 0 h 2075"/>
                <a:gd name="T131" fmla="*/ 2075 w 2075"/>
                <a:gd name="T132" fmla="*/ 2075 h 207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075" h="2075">
                  <a:moveTo>
                    <a:pt x="1038" y="0"/>
                  </a:moveTo>
                  <a:lnTo>
                    <a:pt x="984" y="1"/>
                  </a:lnTo>
                  <a:lnTo>
                    <a:pt x="932" y="5"/>
                  </a:lnTo>
                  <a:lnTo>
                    <a:pt x="880" y="12"/>
                  </a:lnTo>
                  <a:lnTo>
                    <a:pt x="829" y="21"/>
                  </a:lnTo>
                  <a:lnTo>
                    <a:pt x="779" y="33"/>
                  </a:lnTo>
                  <a:lnTo>
                    <a:pt x="730" y="46"/>
                  </a:lnTo>
                  <a:lnTo>
                    <a:pt x="682" y="62"/>
                  </a:lnTo>
                  <a:lnTo>
                    <a:pt x="634" y="81"/>
                  </a:lnTo>
                  <a:lnTo>
                    <a:pt x="588" y="102"/>
                  </a:lnTo>
                  <a:lnTo>
                    <a:pt x="543" y="125"/>
                  </a:lnTo>
                  <a:lnTo>
                    <a:pt x="501" y="150"/>
                  </a:lnTo>
                  <a:lnTo>
                    <a:pt x="459" y="178"/>
                  </a:lnTo>
                  <a:lnTo>
                    <a:pt x="417" y="206"/>
                  </a:lnTo>
                  <a:lnTo>
                    <a:pt x="379" y="237"/>
                  </a:lnTo>
                  <a:lnTo>
                    <a:pt x="340" y="270"/>
                  </a:lnTo>
                  <a:lnTo>
                    <a:pt x="304" y="304"/>
                  </a:lnTo>
                  <a:lnTo>
                    <a:pt x="270" y="340"/>
                  </a:lnTo>
                  <a:lnTo>
                    <a:pt x="237" y="377"/>
                  </a:lnTo>
                  <a:lnTo>
                    <a:pt x="207" y="417"/>
                  </a:lnTo>
                  <a:lnTo>
                    <a:pt x="178" y="458"/>
                  </a:lnTo>
                  <a:lnTo>
                    <a:pt x="151" y="500"/>
                  </a:lnTo>
                  <a:lnTo>
                    <a:pt x="125" y="543"/>
                  </a:lnTo>
                  <a:lnTo>
                    <a:pt x="102" y="588"/>
                  </a:lnTo>
                  <a:lnTo>
                    <a:pt x="81" y="634"/>
                  </a:lnTo>
                  <a:lnTo>
                    <a:pt x="64" y="681"/>
                  </a:lnTo>
                  <a:lnTo>
                    <a:pt x="47" y="730"/>
                  </a:lnTo>
                  <a:lnTo>
                    <a:pt x="33" y="778"/>
                  </a:lnTo>
                  <a:lnTo>
                    <a:pt x="21" y="828"/>
                  </a:lnTo>
                  <a:lnTo>
                    <a:pt x="12" y="880"/>
                  </a:lnTo>
                  <a:lnTo>
                    <a:pt x="6" y="932"/>
                  </a:lnTo>
                  <a:lnTo>
                    <a:pt x="1" y="984"/>
                  </a:lnTo>
                  <a:lnTo>
                    <a:pt x="0" y="1037"/>
                  </a:lnTo>
                  <a:lnTo>
                    <a:pt x="1" y="1091"/>
                  </a:lnTo>
                  <a:lnTo>
                    <a:pt x="6" y="1143"/>
                  </a:lnTo>
                  <a:lnTo>
                    <a:pt x="12" y="1195"/>
                  </a:lnTo>
                  <a:lnTo>
                    <a:pt x="21" y="1245"/>
                  </a:lnTo>
                  <a:lnTo>
                    <a:pt x="33" y="1296"/>
                  </a:lnTo>
                  <a:lnTo>
                    <a:pt x="47" y="1345"/>
                  </a:lnTo>
                  <a:lnTo>
                    <a:pt x="64" y="1394"/>
                  </a:lnTo>
                  <a:lnTo>
                    <a:pt x="81" y="1441"/>
                  </a:lnTo>
                  <a:lnTo>
                    <a:pt x="102" y="1487"/>
                  </a:lnTo>
                  <a:lnTo>
                    <a:pt x="125" y="1531"/>
                  </a:lnTo>
                  <a:lnTo>
                    <a:pt x="151" y="1575"/>
                  </a:lnTo>
                  <a:lnTo>
                    <a:pt x="178" y="1616"/>
                  </a:lnTo>
                  <a:lnTo>
                    <a:pt x="207" y="1657"/>
                  </a:lnTo>
                  <a:lnTo>
                    <a:pt x="237" y="1696"/>
                  </a:lnTo>
                  <a:lnTo>
                    <a:pt x="270" y="1735"/>
                  </a:lnTo>
                  <a:lnTo>
                    <a:pt x="304" y="1770"/>
                  </a:lnTo>
                  <a:lnTo>
                    <a:pt x="340" y="1805"/>
                  </a:lnTo>
                  <a:lnTo>
                    <a:pt x="379" y="1837"/>
                  </a:lnTo>
                  <a:lnTo>
                    <a:pt x="417" y="1869"/>
                  </a:lnTo>
                  <a:lnTo>
                    <a:pt x="459" y="1897"/>
                  </a:lnTo>
                  <a:lnTo>
                    <a:pt x="501" y="1925"/>
                  </a:lnTo>
                  <a:lnTo>
                    <a:pt x="543" y="1949"/>
                  </a:lnTo>
                  <a:lnTo>
                    <a:pt x="588" y="1972"/>
                  </a:lnTo>
                  <a:lnTo>
                    <a:pt x="634" y="1993"/>
                  </a:lnTo>
                  <a:lnTo>
                    <a:pt x="682" y="2011"/>
                  </a:lnTo>
                  <a:lnTo>
                    <a:pt x="730" y="2028"/>
                  </a:lnTo>
                  <a:lnTo>
                    <a:pt x="779" y="2042"/>
                  </a:lnTo>
                  <a:lnTo>
                    <a:pt x="829" y="2054"/>
                  </a:lnTo>
                  <a:lnTo>
                    <a:pt x="880" y="2063"/>
                  </a:lnTo>
                  <a:lnTo>
                    <a:pt x="932" y="2070"/>
                  </a:lnTo>
                  <a:lnTo>
                    <a:pt x="984" y="2074"/>
                  </a:lnTo>
                  <a:lnTo>
                    <a:pt x="1038" y="2075"/>
                  </a:lnTo>
                  <a:lnTo>
                    <a:pt x="1091" y="2074"/>
                  </a:lnTo>
                  <a:lnTo>
                    <a:pt x="1144" y="2070"/>
                  </a:lnTo>
                  <a:lnTo>
                    <a:pt x="1195" y="2063"/>
                  </a:lnTo>
                  <a:lnTo>
                    <a:pt x="1247" y="2054"/>
                  </a:lnTo>
                  <a:lnTo>
                    <a:pt x="1296" y="2042"/>
                  </a:lnTo>
                  <a:lnTo>
                    <a:pt x="1345" y="2028"/>
                  </a:lnTo>
                  <a:lnTo>
                    <a:pt x="1394" y="2011"/>
                  </a:lnTo>
                  <a:lnTo>
                    <a:pt x="1441" y="1993"/>
                  </a:lnTo>
                  <a:lnTo>
                    <a:pt x="1487" y="1972"/>
                  </a:lnTo>
                  <a:lnTo>
                    <a:pt x="1532" y="1949"/>
                  </a:lnTo>
                  <a:lnTo>
                    <a:pt x="1575" y="1925"/>
                  </a:lnTo>
                  <a:lnTo>
                    <a:pt x="1618" y="1897"/>
                  </a:lnTo>
                  <a:lnTo>
                    <a:pt x="1658" y="1869"/>
                  </a:lnTo>
                  <a:lnTo>
                    <a:pt x="1697" y="1837"/>
                  </a:lnTo>
                  <a:lnTo>
                    <a:pt x="1735" y="1805"/>
                  </a:lnTo>
                  <a:lnTo>
                    <a:pt x="1771" y="1770"/>
                  </a:lnTo>
                  <a:lnTo>
                    <a:pt x="1805" y="1735"/>
                  </a:lnTo>
                  <a:lnTo>
                    <a:pt x="1838" y="1696"/>
                  </a:lnTo>
                  <a:lnTo>
                    <a:pt x="1869" y="1657"/>
                  </a:lnTo>
                  <a:lnTo>
                    <a:pt x="1897" y="1616"/>
                  </a:lnTo>
                  <a:lnTo>
                    <a:pt x="1925" y="1575"/>
                  </a:lnTo>
                  <a:lnTo>
                    <a:pt x="1950" y="1531"/>
                  </a:lnTo>
                  <a:lnTo>
                    <a:pt x="1973" y="1487"/>
                  </a:lnTo>
                  <a:lnTo>
                    <a:pt x="1994" y="1441"/>
                  </a:lnTo>
                  <a:lnTo>
                    <a:pt x="2013" y="1394"/>
                  </a:lnTo>
                  <a:lnTo>
                    <a:pt x="2029" y="1345"/>
                  </a:lnTo>
                  <a:lnTo>
                    <a:pt x="2042" y="1296"/>
                  </a:lnTo>
                  <a:lnTo>
                    <a:pt x="2054" y="1245"/>
                  </a:lnTo>
                  <a:lnTo>
                    <a:pt x="2063" y="1195"/>
                  </a:lnTo>
                  <a:lnTo>
                    <a:pt x="2070" y="1143"/>
                  </a:lnTo>
                  <a:lnTo>
                    <a:pt x="2074" y="1091"/>
                  </a:lnTo>
                  <a:lnTo>
                    <a:pt x="2075" y="1037"/>
                  </a:lnTo>
                  <a:lnTo>
                    <a:pt x="2074" y="984"/>
                  </a:lnTo>
                  <a:lnTo>
                    <a:pt x="2070" y="932"/>
                  </a:lnTo>
                  <a:lnTo>
                    <a:pt x="2063" y="880"/>
                  </a:lnTo>
                  <a:lnTo>
                    <a:pt x="2054" y="828"/>
                  </a:lnTo>
                  <a:lnTo>
                    <a:pt x="2042" y="778"/>
                  </a:lnTo>
                  <a:lnTo>
                    <a:pt x="2029" y="730"/>
                  </a:lnTo>
                  <a:lnTo>
                    <a:pt x="2013" y="681"/>
                  </a:lnTo>
                  <a:lnTo>
                    <a:pt x="1994" y="634"/>
                  </a:lnTo>
                  <a:lnTo>
                    <a:pt x="1973" y="588"/>
                  </a:lnTo>
                  <a:lnTo>
                    <a:pt x="1950" y="543"/>
                  </a:lnTo>
                  <a:lnTo>
                    <a:pt x="1925" y="500"/>
                  </a:lnTo>
                  <a:lnTo>
                    <a:pt x="1897" y="458"/>
                  </a:lnTo>
                  <a:lnTo>
                    <a:pt x="1869" y="417"/>
                  </a:lnTo>
                  <a:lnTo>
                    <a:pt x="1838" y="377"/>
                  </a:lnTo>
                  <a:lnTo>
                    <a:pt x="1805" y="340"/>
                  </a:lnTo>
                  <a:lnTo>
                    <a:pt x="1771" y="304"/>
                  </a:lnTo>
                  <a:lnTo>
                    <a:pt x="1735" y="270"/>
                  </a:lnTo>
                  <a:lnTo>
                    <a:pt x="1697" y="237"/>
                  </a:lnTo>
                  <a:lnTo>
                    <a:pt x="1658" y="206"/>
                  </a:lnTo>
                  <a:lnTo>
                    <a:pt x="1618" y="178"/>
                  </a:lnTo>
                  <a:lnTo>
                    <a:pt x="1575" y="150"/>
                  </a:lnTo>
                  <a:lnTo>
                    <a:pt x="1532" y="125"/>
                  </a:lnTo>
                  <a:lnTo>
                    <a:pt x="1487" y="102"/>
                  </a:lnTo>
                  <a:lnTo>
                    <a:pt x="1441" y="81"/>
                  </a:lnTo>
                  <a:lnTo>
                    <a:pt x="1394" y="62"/>
                  </a:lnTo>
                  <a:lnTo>
                    <a:pt x="1345" y="46"/>
                  </a:lnTo>
                  <a:lnTo>
                    <a:pt x="1296" y="33"/>
                  </a:lnTo>
                  <a:lnTo>
                    <a:pt x="1247" y="21"/>
                  </a:lnTo>
                  <a:lnTo>
                    <a:pt x="1195" y="12"/>
                  </a:lnTo>
                  <a:lnTo>
                    <a:pt x="1144" y="5"/>
                  </a:lnTo>
                  <a:lnTo>
                    <a:pt x="1091" y="1"/>
                  </a:lnTo>
                  <a:lnTo>
                    <a:pt x="1038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" name="Rectangle 99"/>
            <p:cNvSpPr>
              <a:spLocks noChangeArrowheads="1"/>
            </p:cNvSpPr>
            <p:nvPr/>
          </p:nvSpPr>
          <p:spPr bwMode="auto">
            <a:xfrm>
              <a:off x="2506" y="1593"/>
              <a:ext cx="11" cy="656"/>
            </a:xfrm>
            <a:prstGeom prst="rect">
              <a:avLst/>
            </a:prstGeom>
            <a:solidFill>
              <a:srgbClr val="315A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" name="Freeform 100"/>
            <p:cNvSpPr>
              <a:spLocks/>
            </p:cNvSpPr>
            <p:nvPr/>
          </p:nvSpPr>
          <p:spPr bwMode="auto">
            <a:xfrm>
              <a:off x="2456" y="1526"/>
              <a:ext cx="111" cy="130"/>
            </a:xfrm>
            <a:custGeom>
              <a:avLst/>
              <a:gdLst>
                <a:gd name="T0" fmla="*/ 0 w 556"/>
                <a:gd name="T1" fmla="*/ 26 h 649"/>
                <a:gd name="T2" fmla="*/ 1 w 556"/>
                <a:gd name="T3" fmla="*/ 26 h 649"/>
                <a:gd name="T4" fmla="*/ 1 w 556"/>
                <a:gd name="T5" fmla="*/ 26 h 649"/>
                <a:gd name="T6" fmla="*/ 2 w 556"/>
                <a:gd name="T7" fmla="*/ 25 h 649"/>
                <a:gd name="T8" fmla="*/ 2 w 556"/>
                <a:gd name="T9" fmla="*/ 25 h 649"/>
                <a:gd name="T10" fmla="*/ 3 w 556"/>
                <a:gd name="T11" fmla="*/ 25 h 649"/>
                <a:gd name="T12" fmla="*/ 3 w 556"/>
                <a:gd name="T13" fmla="*/ 25 h 649"/>
                <a:gd name="T14" fmla="*/ 4 w 556"/>
                <a:gd name="T15" fmla="*/ 25 h 649"/>
                <a:gd name="T16" fmla="*/ 4 w 556"/>
                <a:gd name="T17" fmla="*/ 24 h 649"/>
                <a:gd name="T18" fmla="*/ 5 w 556"/>
                <a:gd name="T19" fmla="*/ 24 h 649"/>
                <a:gd name="T20" fmla="*/ 5 w 556"/>
                <a:gd name="T21" fmla="*/ 24 h 649"/>
                <a:gd name="T22" fmla="*/ 6 w 556"/>
                <a:gd name="T23" fmla="*/ 24 h 649"/>
                <a:gd name="T24" fmla="*/ 6 w 556"/>
                <a:gd name="T25" fmla="*/ 24 h 649"/>
                <a:gd name="T26" fmla="*/ 7 w 556"/>
                <a:gd name="T27" fmla="*/ 24 h 649"/>
                <a:gd name="T28" fmla="*/ 7 w 556"/>
                <a:gd name="T29" fmla="*/ 24 h 649"/>
                <a:gd name="T30" fmla="*/ 8 w 556"/>
                <a:gd name="T31" fmla="*/ 23 h 649"/>
                <a:gd name="T32" fmla="*/ 8 w 556"/>
                <a:gd name="T33" fmla="*/ 23 h 649"/>
                <a:gd name="T34" fmla="*/ 9 w 556"/>
                <a:gd name="T35" fmla="*/ 23 h 649"/>
                <a:gd name="T36" fmla="*/ 9 w 556"/>
                <a:gd name="T37" fmla="*/ 23 h 649"/>
                <a:gd name="T38" fmla="*/ 10 w 556"/>
                <a:gd name="T39" fmla="*/ 23 h 649"/>
                <a:gd name="T40" fmla="*/ 10 w 556"/>
                <a:gd name="T41" fmla="*/ 23 h 649"/>
                <a:gd name="T42" fmla="*/ 11 w 556"/>
                <a:gd name="T43" fmla="*/ 23 h 649"/>
                <a:gd name="T44" fmla="*/ 11 w 556"/>
                <a:gd name="T45" fmla="*/ 23 h 649"/>
                <a:gd name="T46" fmla="*/ 12 w 556"/>
                <a:gd name="T47" fmla="*/ 23 h 649"/>
                <a:gd name="T48" fmla="*/ 12 w 556"/>
                <a:gd name="T49" fmla="*/ 23 h 649"/>
                <a:gd name="T50" fmla="*/ 13 w 556"/>
                <a:gd name="T51" fmla="*/ 23 h 649"/>
                <a:gd name="T52" fmla="*/ 14 w 556"/>
                <a:gd name="T53" fmla="*/ 23 h 649"/>
                <a:gd name="T54" fmla="*/ 14 w 556"/>
                <a:gd name="T55" fmla="*/ 23 h 649"/>
                <a:gd name="T56" fmla="*/ 15 w 556"/>
                <a:gd name="T57" fmla="*/ 23 h 649"/>
                <a:gd name="T58" fmla="*/ 15 w 556"/>
                <a:gd name="T59" fmla="*/ 24 h 649"/>
                <a:gd name="T60" fmla="*/ 16 w 556"/>
                <a:gd name="T61" fmla="*/ 24 h 649"/>
                <a:gd name="T62" fmla="*/ 16 w 556"/>
                <a:gd name="T63" fmla="*/ 24 h 649"/>
                <a:gd name="T64" fmla="*/ 17 w 556"/>
                <a:gd name="T65" fmla="*/ 24 h 649"/>
                <a:gd name="T66" fmla="*/ 17 w 556"/>
                <a:gd name="T67" fmla="*/ 24 h 649"/>
                <a:gd name="T68" fmla="*/ 18 w 556"/>
                <a:gd name="T69" fmla="*/ 24 h 649"/>
                <a:gd name="T70" fmla="*/ 18 w 556"/>
                <a:gd name="T71" fmla="*/ 24 h 649"/>
                <a:gd name="T72" fmla="*/ 19 w 556"/>
                <a:gd name="T73" fmla="*/ 25 h 649"/>
                <a:gd name="T74" fmla="*/ 19 w 556"/>
                <a:gd name="T75" fmla="*/ 25 h 649"/>
                <a:gd name="T76" fmla="*/ 20 w 556"/>
                <a:gd name="T77" fmla="*/ 25 h 649"/>
                <a:gd name="T78" fmla="*/ 20 w 556"/>
                <a:gd name="T79" fmla="*/ 25 h 649"/>
                <a:gd name="T80" fmla="*/ 21 w 556"/>
                <a:gd name="T81" fmla="*/ 25 h 649"/>
                <a:gd name="T82" fmla="*/ 21 w 556"/>
                <a:gd name="T83" fmla="*/ 26 h 649"/>
                <a:gd name="T84" fmla="*/ 22 w 556"/>
                <a:gd name="T85" fmla="*/ 26 h 649"/>
                <a:gd name="T86" fmla="*/ 11 w 556"/>
                <a:gd name="T87" fmla="*/ 0 h 64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56"/>
                <a:gd name="T133" fmla="*/ 0 h 649"/>
                <a:gd name="T134" fmla="*/ 556 w 556"/>
                <a:gd name="T135" fmla="*/ 649 h 64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56" h="649">
                  <a:moveTo>
                    <a:pt x="278" y="0"/>
                  </a:moveTo>
                  <a:lnTo>
                    <a:pt x="0" y="649"/>
                  </a:lnTo>
                  <a:lnTo>
                    <a:pt x="4" y="647"/>
                  </a:lnTo>
                  <a:lnTo>
                    <a:pt x="9" y="644"/>
                  </a:lnTo>
                  <a:lnTo>
                    <a:pt x="13" y="643"/>
                  </a:lnTo>
                  <a:lnTo>
                    <a:pt x="17" y="641"/>
                  </a:lnTo>
                  <a:lnTo>
                    <a:pt x="22" y="639"/>
                  </a:lnTo>
                  <a:lnTo>
                    <a:pt x="26" y="637"/>
                  </a:lnTo>
                  <a:lnTo>
                    <a:pt x="31" y="635"/>
                  </a:lnTo>
                  <a:lnTo>
                    <a:pt x="35" y="632"/>
                  </a:lnTo>
                  <a:lnTo>
                    <a:pt x="39" y="631"/>
                  </a:lnTo>
                  <a:lnTo>
                    <a:pt x="44" y="629"/>
                  </a:lnTo>
                  <a:lnTo>
                    <a:pt x="47" y="627"/>
                  </a:lnTo>
                  <a:lnTo>
                    <a:pt x="51" y="626"/>
                  </a:lnTo>
                  <a:lnTo>
                    <a:pt x="56" y="624"/>
                  </a:lnTo>
                  <a:lnTo>
                    <a:pt x="60" y="622"/>
                  </a:lnTo>
                  <a:lnTo>
                    <a:pt x="65" y="620"/>
                  </a:lnTo>
                  <a:lnTo>
                    <a:pt x="69" y="619"/>
                  </a:lnTo>
                  <a:lnTo>
                    <a:pt x="73" y="617"/>
                  </a:lnTo>
                  <a:lnTo>
                    <a:pt x="78" y="616"/>
                  </a:lnTo>
                  <a:lnTo>
                    <a:pt x="82" y="614"/>
                  </a:lnTo>
                  <a:lnTo>
                    <a:pt x="87" y="613"/>
                  </a:lnTo>
                  <a:lnTo>
                    <a:pt x="91" y="612"/>
                  </a:lnTo>
                  <a:lnTo>
                    <a:pt x="95" y="609"/>
                  </a:lnTo>
                  <a:lnTo>
                    <a:pt x="100" y="608"/>
                  </a:lnTo>
                  <a:lnTo>
                    <a:pt x="104" y="607"/>
                  </a:lnTo>
                  <a:lnTo>
                    <a:pt x="109" y="605"/>
                  </a:lnTo>
                  <a:lnTo>
                    <a:pt x="113" y="604"/>
                  </a:lnTo>
                  <a:lnTo>
                    <a:pt x="117" y="603"/>
                  </a:lnTo>
                  <a:lnTo>
                    <a:pt x="122" y="602"/>
                  </a:lnTo>
                  <a:lnTo>
                    <a:pt x="126" y="601"/>
                  </a:lnTo>
                  <a:lnTo>
                    <a:pt x="130" y="599"/>
                  </a:lnTo>
                  <a:lnTo>
                    <a:pt x="135" y="598"/>
                  </a:lnTo>
                  <a:lnTo>
                    <a:pt x="139" y="597"/>
                  </a:lnTo>
                  <a:lnTo>
                    <a:pt x="144" y="596"/>
                  </a:lnTo>
                  <a:lnTo>
                    <a:pt x="148" y="595"/>
                  </a:lnTo>
                  <a:lnTo>
                    <a:pt x="152" y="594"/>
                  </a:lnTo>
                  <a:lnTo>
                    <a:pt x="156" y="593"/>
                  </a:lnTo>
                  <a:lnTo>
                    <a:pt x="160" y="592"/>
                  </a:lnTo>
                  <a:lnTo>
                    <a:pt x="165" y="591"/>
                  </a:lnTo>
                  <a:lnTo>
                    <a:pt x="169" y="591"/>
                  </a:lnTo>
                  <a:lnTo>
                    <a:pt x="173" y="590"/>
                  </a:lnTo>
                  <a:lnTo>
                    <a:pt x="178" y="588"/>
                  </a:lnTo>
                  <a:lnTo>
                    <a:pt x="182" y="587"/>
                  </a:lnTo>
                  <a:lnTo>
                    <a:pt x="186" y="587"/>
                  </a:lnTo>
                  <a:lnTo>
                    <a:pt x="191" y="586"/>
                  </a:lnTo>
                  <a:lnTo>
                    <a:pt x="195" y="586"/>
                  </a:lnTo>
                  <a:lnTo>
                    <a:pt x="200" y="585"/>
                  </a:lnTo>
                  <a:lnTo>
                    <a:pt x="204" y="584"/>
                  </a:lnTo>
                  <a:lnTo>
                    <a:pt x="208" y="584"/>
                  </a:lnTo>
                  <a:lnTo>
                    <a:pt x="213" y="583"/>
                  </a:lnTo>
                  <a:lnTo>
                    <a:pt x="217" y="583"/>
                  </a:lnTo>
                  <a:lnTo>
                    <a:pt x="222" y="583"/>
                  </a:lnTo>
                  <a:lnTo>
                    <a:pt x="226" y="582"/>
                  </a:lnTo>
                  <a:lnTo>
                    <a:pt x="230" y="582"/>
                  </a:lnTo>
                  <a:lnTo>
                    <a:pt x="235" y="581"/>
                  </a:lnTo>
                  <a:lnTo>
                    <a:pt x="239" y="581"/>
                  </a:lnTo>
                  <a:lnTo>
                    <a:pt x="244" y="581"/>
                  </a:lnTo>
                  <a:lnTo>
                    <a:pt x="248" y="581"/>
                  </a:lnTo>
                  <a:lnTo>
                    <a:pt x="252" y="580"/>
                  </a:lnTo>
                  <a:lnTo>
                    <a:pt x="257" y="580"/>
                  </a:lnTo>
                  <a:lnTo>
                    <a:pt x="261" y="580"/>
                  </a:lnTo>
                  <a:lnTo>
                    <a:pt x="265" y="580"/>
                  </a:lnTo>
                  <a:lnTo>
                    <a:pt x="269" y="580"/>
                  </a:lnTo>
                  <a:lnTo>
                    <a:pt x="273" y="580"/>
                  </a:lnTo>
                  <a:lnTo>
                    <a:pt x="278" y="580"/>
                  </a:lnTo>
                  <a:lnTo>
                    <a:pt x="282" y="580"/>
                  </a:lnTo>
                  <a:lnTo>
                    <a:pt x="286" y="580"/>
                  </a:lnTo>
                  <a:lnTo>
                    <a:pt x="291" y="580"/>
                  </a:lnTo>
                  <a:lnTo>
                    <a:pt x="295" y="580"/>
                  </a:lnTo>
                  <a:lnTo>
                    <a:pt x="299" y="580"/>
                  </a:lnTo>
                  <a:lnTo>
                    <a:pt x="304" y="580"/>
                  </a:lnTo>
                  <a:lnTo>
                    <a:pt x="308" y="581"/>
                  </a:lnTo>
                  <a:lnTo>
                    <a:pt x="313" y="581"/>
                  </a:lnTo>
                  <a:lnTo>
                    <a:pt x="317" y="581"/>
                  </a:lnTo>
                  <a:lnTo>
                    <a:pt x="321" y="581"/>
                  </a:lnTo>
                  <a:lnTo>
                    <a:pt x="326" y="582"/>
                  </a:lnTo>
                  <a:lnTo>
                    <a:pt x="330" y="582"/>
                  </a:lnTo>
                  <a:lnTo>
                    <a:pt x="335" y="583"/>
                  </a:lnTo>
                  <a:lnTo>
                    <a:pt x="339" y="583"/>
                  </a:lnTo>
                  <a:lnTo>
                    <a:pt x="343" y="583"/>
                  </a:lnTo>
                  <a:lnTo>
                    <a:pt x="348" y="584"/>
                  </a:lnTo>
                  <a:lnTo>
                    <a:pt x="352" y="584"/>
                  </a:lnTo>
                  <a:lnTo>
                    <a:pt x="357" y="585"/>
                  </a:lnTo>
                  <a:lnTo>
                    <a:pt x="361" y="586"/>
                  </a:lnTo>
                  <a:lnTo>
                    <a:pt x="365" y="586"/>
                  </a:lnTo>
                  <a:lnTo>
                    <a:pt x="370" y="587"/>
                  </a:lnTo>
                  <a:lnTo>
                    <a:pt x="374" y="587"/>
                  </a:lnTo>
                  <a:lnTo>
                    <a:pt x="377" y="588"/>
                  </a:lnTo>
                  <a:lnTo>
                    <a:pt x="382" y="590"/>
                  </a:lnTo>
                  <a:lnTo>
                    <a:pt x="386" y="591"/>
                  </a:lnTo>
                  <a:lnTo>
                    <a:pt x="391" y="591"/>
                  </a:lnTo>
                  <a:lnTo>
                    <a:pt x="395" y="592"/>
                  </a:lnTo>
                  <a:lnTo>
                    <a:pt x="399" y="593"/>
                  </a:lnTo>
                  <a:lnTo>
                    <a:pt x="404" y="594"/>
                  </a:lnTo>
                  <a:lnTo>
                    <a:pt x="408" y="595"/>
                  </a:lnTo>
                  <a:lnTo>
                    <a:pt x="412" y="596"/>
                  </a:lnTo>
                  <a:lnTo>
                    <a:pt x="417" y="597"/>
                  </a:lnTo>
                  <a:lnTo>
                    <a:pt x="421" y="598"/>
                  </a:lnTo>
                  <a:lnTo>
                    <a:pt x="426" y="599"/>
                  </a:lnTo>
                  <a:lnTo>
                    <a:pt x="430" y="601"/>
                  </a:lnTo>
                  <a:lnTo>
                    <a:pt x="434" y="602"/>
                  </a:lnTo>
                  <a:lnTo>
                    <a:pt x="439" y="603"/>
                  </a:lnTo>
                  <a:lnTo>
                    <a:pt x="443" y="604"/>
                  </a:lnTo>
                  <a:lnTo>
                    <a:pt x="448" y="605"/>
                  </a:lnTo>
                  <a:lnTo>
                    <a:pt x="452" y="607"/>
                  </a:lnTo>
                  <a:lnTo>
                    <a:pt x="456" y="608"/>
                  </a:lnTo>
                  <a:lnTo>
                    <a:pt x="461" y="609"/>
                  </a:lnTo>
                  <a:lnTo>
                    <a:pt x="465" y="612"/>
                  </a:lnTo>
                  <a:lnTo>
                    <a:pt x="470" y="613"/>
                  </a:lnTo>
                  <a:lnTo>
                    <a:pt x="474" y="614"/>
                  </a:lnTo>
                  <a:lnTo>
                    <a:pt x="478" y="616"/>
                  </a:lnTo>
                  <a:lnTo>
                    <a:pt x="483" y="617"/>
                  </a:lnTo>
                  <a:lnTo>
                    <a:pt x="487" y="619"/>
                  </a:lnTo>
                  <a:lnTo>
                    <a:pt x="490" y="620"/>
                  </a:lnTo>
                  <a:lnTo>
                    <a:pt x="495" y="622"/>
                  </a:lnTo>
                  <a:lnTo>
                    <a:pt x="499" y="624"/>
                  </a:lnTo>
                  <a:lnTo>
                    <a:pt x="504" y="626"/>
                  </a:lnTo>
                  <a:lnTo>
                    <a:pt x="508" y="627"/>
                  </a:lnTo>
                  <a:lnTo>
                    <a:pt x="512" y="629"/>
                  </a:lnTo>
                  <a:lnTo>
                    <a:pt x="517" y="631"/>
                  </a:lnTo>
                  <a:lnTo>
                    <a:pt x="521" y="632"/>
                  </a:lnTo>
                  <a:lnTo>
                    <a:pt x="525" y="635"/>
                  </a:lnTo>
                  <a:lnTo>
                    <a:pt x="530" y="637"/>
                  </a:lnTo>
                  <a:lnTo>
                    <a:pt x="534" y="639"/>
                  </a:lnTo>
                  <a:lnTo>
                    <a:pt x="539" y="641"/>
                  </a:lnTo>
                  <a:lnTo>
                    <a:pt x="543" y="643"/>
                  </a:lnTo>
                  <a:lnTo>
                    <a:pt x="547" y="644"/>
                  </a:lnTo>
                  <a:lnTo>
                    <a:pt x="552" y="647"/>
                  </a:lnTo>
                  <a:lnTo>
                    <a:pt x="556" y="649"/>
                  </a:lnTo>
                  <a:lnTo>
                    <a:pt x="278" y="0"/>
                  </a:lnTo>
                  <a:lnTo>
                    <a:pt x="278" y="325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315A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" name="Rectangle 101"/>
            <p:cNvSpPr>
              <a:spLocks noChangeArrowheads="1"/>
            </p:cNvSpPr>
            <p:nvPr/>
          </p:nvSpPr>
          <p:spPr bwMode="auto">
            <a:xfrm>
              <a:off x="2587" y="1757"/>
              <a:ext cx="9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1500" b="1" i="1" dirty="0">
                  <a:solidFill>
                    <a:srgbClr val="1F1A17"/>
                  </a:solidFill>
                  <a:latin typeface="Times New Roman" charset="0"/>
                </a:rPr>
                <a:t>B</a:t>
              </a:r>
              <a:endParaRPr lang="eu-ES" sz="1000" dirty="0"/>
            </a:p>
          </p:txBody>
        </p:sp>
        <p:sp>
          <p:nvSpPr>
            <p:cNvPr id="101" name="Rectangle 102"/>
            <p:cNvSpPr>
              <a:spLocks noChangeArrowheads="1"/>
            </p:cNvSpPr>
            <p:nvPr/>
          </p:nvSpPr>
          <p:spPr bwMode="auto">
            <a:xfrm>
              <a:off x="2311" y="2530"/>
              <a:ext cx="6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1200" i="1" dirty="0">
                  <a:solidFill>
                    <a:srgbClr val="1F1A17"/>
                  </a:solidFill>
                  <a:latin typeface="Times New Roman" charset="0"/>
                </a:rPr>
                <a:t>B</a:t>
              </a:r>
              <a:endParaRPr lang="eu-ES" sz="1000" dirty="0"/>
            </a:p>
          </p:txBody>
        </p:sp>
        <p:sp>
          <p:nvSpPr>
            <p:cNvPr id="102" name="Rectangle 103"/>
            <p:cNvSpPr>
              <a:spLocks noChangeArrowheads="1"/>
            </p:cNvSpPr>
            <p:nvPr/>
          </p:nvSpPr>
          <p:spPr bwMode="auto">
            <a:xfrm>
              <a:off x="2371" y="2530"/>
              <a:ext cx="29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1200">
                  <a:solidFill>
                    <a:srgbClr val="1F1A17"/>
                  </a:solidFill>
                  <a:latin typeface="Times New Roman" charset="0"/>
                </a:rPr>
                <a:t> = 1 dm</a:t>
              </a:r>
              <a:endParaRPr lang="eu-ES" sz="1000"/>
            </a:p>
          </p:txBody>
        </p:sp>
        <p:sp>
          <p:nvSpPr>
            <p:cNvPr id="103" name="Rectangle 104"/>
            <p:cNvSpPr>
              <a:spLocks noChangeArrowheads="1"/>
            </p:cNvSpPr>
            <p:nvPr/>
          </p:nvSpPr>
          <p:spPr bwMode="auto">
            <a:xfrm>
              <a:off x="2676" y="2525"/>
              <a:ext cx="2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600">
                  <a:solidFill>
                    <a:srgbClr val="1F1A17"/>
                  </a:solidFill>
                  <a:latin typeface="Times New Roman" charset="0"/>
                </a:rPr>
                <a:t>3</a:t>
              </a:r>
              <a:endParaRPr lang="eu-ES" sz="1000"/>
            </a:p>
          </p:txBody>
        </p:sp>
        <p:sp>
          <p:nvSpPr>
            <p:cNvPr id="104" name="Rectangle 105"/>
            <p:cNvSpPr>
              <a:spLocks noChangeArrowheads="1"/>
            </p:cNvSpPr>
            <p:nvPr/>
          </p:nvSpPr>
          <p:spPr bwMode="auto">
            <a:xfrm>
              <a:off x="2354" y="2660"/>
              <a:ext cx="26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1200">
                  <a:solidFill>
                    <a:srgbClr val="1F1A17"/>
                  </a:solidFill>
                  <a:latin typeface="Times New Roman" charset="0"/>
                </a:rPr>
                <a:t>Egurra</a:t>
              </a:r>
              <a:endParaRPr lang="eu-ES" sz="1000"/>
            </a:p>
          </p:txBody>
        </p:sp>
      </p:grpSp>
      <p:grpSp>
        <p:nvGrpSpPr>
          <p:cNvPr id="105" name="Group 106"/>
          <p:cNvGrpSpPr>
            <a:grpSpLocks/>
          </p:cNvGrpSpPr>
          <p:nvPr/>
        </p:nvGrpSpPr>
        <p:grpSpPr bwMode="auto">
          <a:xfrm>
            <a:off x="4854575" y="3053982"/>
            <a:ext cx="658813" cy="1900238"/>
            <a:chOff x="3068" y="1882"/>
            <a:chExt cx="415" cy="1197"/>
          </a:xfrm>
        </p:grpSpPr>
        <p:sp>
          <p:nvSpPr>
            <p:cNvPr id="106" name="Freeform 107"/>
            <p:cNvSpPr>
              <a:spLocks/>
            </p:cNvSpPr>
            <p:nvPr/>
          </p:nvSpPr>
          <p:spPr bwMode="auto">
            <a:xfrm>
              <a:off x="3077" y="2657"/>
              <a:ext cx="139" cy="139"/>
            </a:xfrm>
            <a:custGeom>
              <a:avLst/>
              <a:gdLst>
                <a:gd name="T0" fmla="*/ 0 w 697"/>
                <a:gd name="T1" fmla="*/ 1 h 696"/>
                <a:gd name="T2" fmla="*/ 1 w 697"/>
                <a:gd name="T3" fmla="*/ 4 h 696"/>
                <a:gd name="T4" fmla="*/ 2 w 697"/>
                <a:gd name="T5" fmla="*/ 6 h 696"/>
                <a:gd name="T6" fmla="*/ 4 w 697"/>
                <a:gd name="T7" fmla="*/ 8 h 696"/>
                <a:gd name="T8" fmla="*/ 5 w 697"/>
                <a:gd name="T9" fmla="*/ 10 h 696"/>
                <a:gd name="T10" fmla="*/ 6 w 697"/>
                <a:gd name="T11" fmla="*/ 13 h 696"/>
                <a:gd name="T12" fmla="*/ 8 w 697"/>
                <a:gd name="T13" fmla="*/ 15 h 696"/>
                <a:gd name="T14" fmla="*/ 10 w 697"/>
                <a:gd name="T15" fmla="*/ 16 h 696"/>
                <a:gd name="T16" fmla="*/ 11 w 697"/>
                <a:gd name="T17" fmla="*/ 18 h 696"/>
                <a:gd name="T18" fmla="*/ 13 w 697"/>
                <a:gd name="T19" fmla="*/ 20 h 696"/>
                <a:gd name="T20" fmla="*/ 15 w 697"/>
                <a:gd name="T21" fmla="*/ 22 h 696"/>
                <a:gd name="T22" fmla="*/ 17 w 697"/>
                <a:gd name="T23" fmla="*/ 23 h 696"/>
                <a:gd name="T24" fmla="*/ 20 w 697"/>
                <a:gd name="T25" fmla="*/ 24 h 696"/>
                <a:gd name="T26" fmla="*/ 22 w 697"/>
                <a:gd name="T27" fmla="*/ 25 h 696"/>
                <a:gd name="T28" fmla="*/ 24 w 697"/>
                <a:gd name="T29" fmla="*/ 27 h 696"/>
                <a:gd name="T30" fmla="*/ 27 w 697"/>
                <a:gd name="T31" fmla="*/ 27 h 696"/>
                <a:gd name="T32" fmla="*/ 27 w 697"/>
                <a:gd name="T33" fmla="*/ 27 h 696"/>
                <a:gd name="T34" fmla="*/ 24 w 697"/>
                <a:gd name="T35" fmla="*/ 26 h 696"/>
                <a:gd name="T36" fmla="*/ 22 w 697"/>
                <a:gd name="T37" fmla="*/ 25 h 696"/>
                <a:gd name="T38" fmla="*/ 20 w 697"/>
                <a:gd name="T39" fmla="*/ 24 h 696"/>
                <a:gd name="T40" fmla="*/ 18 w 697"/>
                <a:gd name="T41" fmla="*/ 22 h 696"/>
                <a:gd name="T42" fmla="*/ 16 w 697"/>
                <a:gd name="T43" fmla="*/ 21 h 696"/>
                <a:gd name="T44" fmla="*/ 14 w 697"/>
                <a:gd name="T45" fmla="*/ 19 h 696"/>
                <a:gd name="T46" fmla="*/ 12 w 697"/>
                <a:gd name="T47" fmla="*/ 17 h 696"/>
                <a:gd name="T48" fmla="*/ 10 w 697"/>
                <a:gd name="T49" fmla="*/ 16 h 696"/>
                <a:gd name="T50" fmla="*/ 9 w 697"/>
                <a:gd name="T51" fmla="*/ 14 h 696"/>
                <a:gd name="T52" fmla="*/ 7 w 697"/>
                <a:gd name="T53" fmla="*/ 12 h 696"/>
                <a:gd name="T54" fmla="*/ 6 w 697"/>
                <a:gd name="T55" fmla="*/ 10 h 696"/>
                <a:gd name="T56" fmla="*/ 4 w 697"/>
                <a:gd name="T57" fmla="*/ 8 h 696"/>
                <a:gd name="T58" fmla="*/ 3 w 697"/>
                <a:gd name="T59" fmla="*/ 6 h 696"/>
                <a:gd name="T60" fmla="*/ 2 w 697"/>
                <a:gd name="T61" fmla="*/ 3 h 696"/>
                <a:gd name="T62" fmla="*/ 1 w 697"/>
                <a:gd name="T63" fmla="*/ 1 h 6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97"/>
                <a:gd name="T97" fmla="*/ 0 h 696"/>
                <a:gd name="T98" fmla="*/ 697 w 697"/>
                <a:gd name="T99" fmla="*/ 696 h 69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97" h="696">
                  <a:moveTo>
                    <a:pt x="0" y="0"/>
                  </a:moveTo>
                  <a:lnTo>
                    <a:pt x="10" y="31"/>
                  </a:lnTo>
                  <a:lnTo>
                    <a:pt x="21" y="61"/>
                  </a:lnTo>
                  <a:lnTo>
                    <a:pt x="33" y="91"/>
                  </a:lnTo>
                  <a:lnTo>
                    <a:pt x="45" y="121"/>
                  </a:lnTo>
                  <a:lnTo>
                    <a:pt x="59" y="150"/>
                  </a:lnTo>
                  <a:lnTo>
                    <a:pt x="73" y="179"/>
                  </a:lnTo>
                  <a:lnTo>
                    <a:pt x="89" y="207"/>
                  </a:lnTo>
                  <a:lnTo>
                    <a:pt x="104" y="235"/>
                  </a:lnTo>
                  <a:lnTo>
                    <a:pt x="122" y="262"/>
                  </a:lnTo>
                  <a:lnTo>
                    <a:pt x="139" y="289"/>
                  </a:lnTo>
                  <a:lnTo>
                    <a:pt x="158" y="315"/>
                  </a:lnTo>
                  <a:lnTo>
                    <a:pt x="177" y="340"/>
                  </a:lnTo>
                  <a:lnTo>
                    <a:pt x="196" y="365"/>
                  </a:lnTo>
                  <a:lnTo>
                    <a:pt x="217" y="390"/>
                  </a:lnTo>
                  <a:lnTo>
                    <a:pt x="239" y="413"/>
                  </a:lnTo>
                  <a:lnTo>
                    <a:pt x="261" y="436"/>
                  </a:lnTo>
                  <a:lnTo>
                    <a:pt x="284" y="458"/>
                  </a:lnTo>
                  <a:lnTo>
                    <a:pt x="307" y="478"/>
                  </a:lnTo>
                  <a:lnTo>
                    <a:pt x="331" y="499"/>
                  </a:lnTo>
                  <a:lnTo>
                    <a:pt x="356" y="520"/>
                  </a:lnTo>
                  <a:lnTo>
                    <a:pt x="382" y="539"/>
                  </a:lnTo>
                  <a:lnTo>
                    <a:pt x="408" y="558"/>
                  </a:lnTo>
                  <a:lnTo>
                    <a:pt x="434" y="575"/>
                  </a:lnTo>
                  <a:lnTo>
                    <a:pt x="462" y="593"/>
                  </a:lnTo>
                  <a:lnTo>
                    <a:pt x="489" y="608"/>
                  </a:lnTo>
                  <a:lnTo>
                    <a:pt x="518" y="623"/>
                  </a:lnTo>
                  <a:lnTo>
                    <a:pt x="546" y="638"/>
                  </a:lnTo>
                  <a:lnTo>
                    <a:pt x="575" y="651"/>
                  </a:lnTo>
                  <a:lnTo>
                    <a:pt x="604" y="664"/>
                  </a:lnTo>
                  <a:lnTo>
                    <a:pt x="635" y="676"/>
                  </a:lnTo>
                  <a:lnTo>
                    <a:pt x="666" y="687"/>
                  </a:lnTo>
                  <a:lnTo>
                    <a:pt x="697" y="696"/>
                  </a:lnTo>
                  <a:lnTo>
                    <a:pt x="667" y="684"/>
                  </a:lnTo>
                  <a:lnTo>
                    <a:pt x="638" y="671"/>
                  </a:lnTo>
                  <a:lnTo>
                    <a:pt x="610" y="656"/>
                  </a:lnTo>
                  <a:lnTo>
                    <a:pt x="582" y="641"/>
                  </a:lnTo>
                  <a:lnTo>
                    <a:pt x="554" y="626"/>
                  </a:lnTo>
                  <a:lnTo>
                    <a:pt x="528" y="610"/>
                  </a:lnTo>
                  <a:lnTo>
                    <a:pt x="500" y="594"/>
                  </a:lnTo>
                  <a:lnTo>
                    <a:pt x="474" y="576"/>
                  </a:lnTo>
                  <a:lnTo>
                    <a:pt x="449" y="558"/>
                  </a:lnTo>
                  <a:lnTo>
                    <a:pt x="422" y="540"/>
                  </a:lnTo>
                  <a:lnTo>
                    <a:pt x="398" y="520"/>
                  </a:lnTo>
                  <a:lnTo>
                    <a:pt x="373" y="500"/>
                  </a:lnTo>
                  <a:lnTo>
                    <a:pt x="349" y="481"/>
                  </a:lnTo>
                  <a:lnTo>
                    <a:pt x="326" y="460"/>
                  </a:lnTo>
                  <a:lnTo>
                    <a:pt x="303" y="438"/>
                  </a:lnTo>
                  <a:lnTo>
                    <a:pt x="281" y="416"/>
                  </a:lnTo>
                  <a:lnTo>
                    <a:pt x="259" y="394"/>
                  </a:lnTo>
                  <a:lnTo>
                    <a:pt x="237" y="371"/>
                  </a:lnTo>
                  <a:lnTo>
                    <a:pt x="216" y="347"/>
                  </a:lnTo>
                  <a:lnTo>
                    <a:pt x="196" y="323"/>
                  </a:lnTo>
                  <a:lnTo>
                    <a:pt x="177" y="299"/>
                  </a:lnTo>
                  <a:lnTo>
                    <a:pt x="157" y="273"/>
                  </a:lnTo>
                  <a:lnTo>
                    <a:pt x="138" y="248"/>
                  </a:lnTo>
                  <a:lnTo>
                    <a:pt x="121" y="223"/>
                  </a:lnTo>
                  <a:lnTo>
                    <a:pt x="103" y="196"/>
                  </a:lnTo>
                  <a:lnTo>
                    <a:pt x="87" y="169"/>
                  </a:lnTo>
                  <a:lnTo>
                    <a:pt x="70" y="142"/>
                  </a:lnTo>
                  <a:lnTo>
                    <a:pt x="55" y="114"/>
                  </a:lnTo>
                  <a:lnTo>
                    <a:pt x="40" y="87"/>
                  </a:lnTo>
                  <a:lnTo>
                    <a:pt x="26" y="58"/>
                  </a:lnTo>
                  <a:lnTo>
                    <a:pt x="13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6D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7" name="Freeform 108"/>
            <p:cNvSpPr>
              <a:spLocks/>
            </p:cNvSpPr>
            <p:nvPr/>
          </p:nvSpPr>
          <p:spPr bwMode="auto">
            <a:xfrm>
              <a:off x="3068" y="2604"/>
              <a:ext cx="201" cy="201"/>
            </a:xfrm>
            <a:custGeom>
              <a:avLst/>
              <a:gdLst>
                <a:gd name="T0" fmla="*/ 0 w 1002"/>
                <a:gd name="T1" fmla="*/ 2 h 1002"/>
                <a:gd name="T2" fmla="*/ 1 w 1002"/>
                <a:gd name="T3" fmla="*/ 6 h 1002"/>
                <a:gd name="T4" fmla="*/ 2 w 1002"/>
                <a:gd name="T5" fmla="*/ 10 h 1002"/>
                <a:gd name="T6" fmla="*/ 3 w 1002"/>
                <a:gd name="T7" fmla="*/ 14 h 1002"/>
                <a:gd name="T8" fmla="*/ 4 w 1002"/>
                <a:gd name="T9" fmla="*/ 17 h 1002"/>
                <a:gd name="T10" fmla="*/ 6 w 1002"/>
                <a:gd name="T11" fmla="*/ 20 h 1002"/>
                <a:gd name="T12" fmla="*/ 8 w 1002"/>
                <a:gd name="T13" fmla="*/ 24 h 1002"/>
                <a:gd name="T14" fmla="*/ 11 w 1002"/>
                <a:gd name="T15" fmla="*/ 27 h 1002"/>
                <a:gd name="T16" fmla="*/ 14 w 1002"/>
                <a:gd name="T17" fmla="*/ 29 h 1002"/>
                <a:gd name="T18" fmla="*/ 17 w 1002"/>
                <a:gd name="T19" fmla="*/ 32 h 1002"/>
                <a:gd name="T20" fmla="*/ 20 w 1002"/>
                <a:gd name="T21" fmla="*/ 34 h 1002"/>
                <a:gd name="T22" fmla="*/ 23 w 1002"/>
                <a:gd name="T23" fmla="*/ 36 h 1002"/>
                <a:gd name="T24" fmla="*/ 27 w 1002"/>
                <a:gd name="T25" fmla="*/ 38 h 1002"/>
                <a:gd name="T26" fmla="*/ 30 w 1002"/>
                <a:gd name="T27" fmla="*/ 39 h 1002"/>
                <a:gd name="T28" fmla="*/ 34 w 1002"/>
                <a:gd name="T29" fmla="*/ 40 h 1002"/>
                <a:gd name="T30" fmla="*/ 38 w 1002"/>
                <a:gd name="T31" fmla="*/ 40 h 1002"/>
                <a:gd name="T32" fmla="*/ 39 w 1002"/>
                <a:gd name="T33" fmla="*/ 40 h 1002"/>
                <a:gd name="T34" fmla="*/ 35 w 1002"/>
                <a:gd name="T35" fmla="*/ 39 h 1002"/>
                <a:gd name="T36" fmla="*/ 31 w 1002"/>
                <a:gd name="T37" fmla="*/ 38 h 1002"/>
                <a:gd name="T38" fmla="*/ 28 w 1002"/>
                <a:gd name="T39" fmla="*/ 36 h 1002"/>
                <a:gd name="T40" fmla="*/ 24 w 1002"/>
                <a:gd name="T41" fmla="*/ 34 h 1002"/>
                <a:gd name="T42" fmla="*/ 21 w 1002"/>
                <a:gd name="T43" fmla="*/ 32 h 1002"/>
                <a:gd name="T44" fmla="*/ 18 w 1002"/>
                <a:gd name="T45" fmla="*/ 30 h 1002"/>
                <a:gd name="T46" fmla="*/ 15 w 1002"/>
                <a:gd name="T47" fmla="*/ 28 h 1002"/>
                <a:gd name="T48" fmla="*/ 13 w 1002"/>
                <a:gd name="T49" fmla="*/ 25 h 1002"/>
                <a:gd name="T50" fmla="*/ 10 w 1002"/>
                <a:gd name="T51" fmla="*/ 22 h 1002"/>
                <a:gd name="T52" fmla="*/ 8 w 1002"/>
                <a:gd name="T53" fmla="*/ 19 h 1002"/>
                <a:gd name="T54" fmla="*/ 6 w 1002"/>
                <a:gd name="T55" fmla="*/ 16 h 1002"/>
                <a:gd name="T56" fmla="*/ 4 w 1002"/>
                <a:gd name="T57" fmla="*/ 13 h 1002"/>
                <a:gd name="T58" fmla="*/ 3 w 1002"/>
                <a:gd name="T59" fmla="*/ 9 h 1002"/>
                <a:gd name="T60" fmla="*/ 1 w 1002"/>
                <a:gd name="T61" fmla="*/ 6 h 1002"/>
                <a:gd name="T62" fmla="*/ 0 w 1002"/>
                <a:gd name="T63" fmla="*/ 2 h 100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02"/>
                <a:gd name="T97" fmla="*/ 0 h 1002"/>
                <a:gd name="T98" fmla="*/ 1002 w 1002"/>
                <a:gd name="T99" fmla="*/ 1002 h 100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02" h="1002">
                  <a:moveTo>
                    <a:pt x="0" y="0"/>
                  </a:moveTo>
                  <a:lnTo>
                    <a:pt x="3" y="50"/>
                  </a:lnTo>
                  <a:lnTo>
                    <a:pt x="9" y="101"/>
                  </a:lnTo>
                  <a:lnTo>
                    <a:pt x="17" y="150"/>
                  </a:lnTo>
                  <a:lnTo>
                    <a:pt x="26" y="198"/>
                  </a:lnTo>
                  <a:lnTo>
                    <a:pt x="38" y="246"/>
                  </a:lnTo>
                  <a:lnTo>
                    <a:pt x="53" y="293"/>
                  </a:lnTo>
                  <a:lnTo>
                    <a:pt x="69" y="338"/>
                  </a:lnTo>
                  <a:lnTo>
                    <a:pt x="88" y="383"/>
                  </a:lnTo>
                  <a:lnTo>
                    <a:pt x="109" y="427"/>
                  </a:lnTo>
                  <a:lnTo>
                    <a:pt x="132" y="469"/>
                  </a:lnTo>
                  <a:lnTo>
                    <a:pt x="156" y="510"/>
                  </a:lnTo>
                  <a:lnTo>
                    <a:pt x="182" y="551"/>
                  </a:lnTo>
                  <a:lnTo>
                    <a:pt x="210" y="589"/>
                  </a:lnTo>
                  <a:lnTo>
                    <a:pt x="239" y="626"/>
                  </a:lnTo>
                  <a:lnTo>
                    <a:pt x="271" y="663"/>
                  </a:lnTo>
                  <a:lnTo>
                    <a:pt x="304" y="698"/>
                  </a:lnTo>
                  <a:lnTo>
                    <a:pt x="339" y="731"/>
                  </a:lnTo>
                  <a:lnTo>
                    <a:pt x="374" y="761"/>
                  </a:lnTo>
                  <a:lnTo>
                    <a:pt x="412" y="792"/>
                  </a:lnTo>
                  <a:lnTo>
                    <a:pt x="451" y="820"/>
                  </a:lnTo>
                  <a:lnTo>
                    <a:pt x="491" y="846"/>
                  </a:lnTo>
                  <a:lnTo>
                    <a:pt x="532" y="870"/>
                  </a:lnTo>
                  <a:lnTo>
                    <a:pt x="575" y="893"/>
                  </a:lnTo>
                  <a:lnTo>
                    <a:pt x="619" y="914"/>
                  </a:lnTo>
                  <a:lnTo>
                    <a:pt x="663" y="933"/>
                  </a:lnTo>
                  <a:lnTo>
                    <a:pt x="709" y="949"/>
                  </a:lnTo>
                  <a:lnTo>
                    <a:pt x="756" y="963"/>
                  </a:lnTo>
                  <a:lnTo>
                    <a:pt x="803" y="975"/>
                  </a:lnTo>
                  <a:lnTo>
                    <a:pt x="851" y="985"/>
                  </a:lnTo>
                  <a:lnTo>
                    <a:pt x="901" y="993"/>
                  </a:lnTo>
                  <a:lnTo>
                    <a:pt x="951" y="998"/>
                  </a:lnTo>
                  <a:lnTo>
                    <a:pt x="1002" y="1002"/>
                  </a:lnTo>
                  <a:lnTo>
                    <a:pt x="955" y="991"/>
                  </a:lnTo>
                  <a:lnTo>
                    <a:pt x="909" y="980"/>
                  </a:lnTo>
                  <a:lnTo>
                    <a:pt x="862" y="965"/>
                  </a:lnTo>
                  <a:lnTo>
                    <a:pt x="817" y="951"/>
                  </a:lnTo>
                  <a:lnTo>
                    <a:pt x="774" y="934"/>
                  </a:lnTo>
                  <a:lnTo>
                    <a:pt x="730" y="916"/>
                  </a:lnTo>
                  <a:lnTo>
                    <a:pt x="687" y="896"/>
                  </a:lnTo>
                  <a:lnTo>
                    <a:pt x="645" y="874"/>
                  </a:lnTo>
                  <a:lnTo>
                    <a:pt x="605" y="851"/>
                  </a:lnTo>
                  <a:lnTo>
                    <a:pt x="565" y="827"/>
                  </a:lnTo>
                  <a:lnTo>
                    <a:pt x="527" y="802"/>
                  </a:lnTo>
                  <a:lnTo>
                    <a:pt x="488" y="775"/>
                  </a:lnTo>
                  <a:lnTo>
                    <a:pt x="452" y="746"/>
                  </a:lnTo>
                  <a:lnTo>
                    <a:pt x="416" y="716"/>
                  </a:lnTo>
                  <a:lnTo>
                    <a:pt x="382" y="686"/>
                  </a:lnTo>
                  <a:lnTo>
                    <a:pt x="348" y="653"/>
                  </a:lnTo>
                  <a:lnTo>
                    <a:pt x="316" y="620"/>
                  </a:lnTo>
                  <a:lnTo>
                    <a:pt x="285" y="586"/>
                  </a:lnTo>
                  <a:lnTo>
                    <a:pt x="256" y="550"/>
                  </a:lnTo>
                  <a:lnTo>
                    <a:pt x="227" y="513"/>
                  </a:lnTo>
                  <a:lnTo>
                    <a:pt x="200" y="475"/>
                  </a:lnTo>
                  <a:lnTo>
                    <a:pt x="175" y="437"/>
                  </a:lnTo>
                  <a:lnTo>
                    <a:pt x="150" y="396"/>
                  </a:lnTo>
                  <a:lnTo>
                    <a:pt x="127" y="355"/>
                  </a:lnTo>
                  <a:lnTo>
                    <a:pt x="105" y="314"/>
                  </a:lnTo>
                  <a:lnTo>
                    <a:pt x="86" y="272"/>
                  </a:lnTo>
                  <a:lnTo>
                    <a:pt x="67" y="228"/>
                  </a:lnTo>
                  <a:lnTo>
                    <a:pt x="51" y="184"/>
                  </a:lnTo>
                  <a:lnTo>
                    <a:pt x="35" y="139"/>
                  </a:lnTo>
                  <a:lnTo>
                    <a:pt x="22" y="93"/>
                  </a:lnTo>
                  <a:lnTo>
                    <a:pt x="10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6F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8" name="Freeform 109"/>
            <p:cNvSpPr>
              <a:spLocks/>
            </p:cNvSpPr>
            <p:nvPr/>
          </p:nvSpPr>
          <p:spPr bwMode="auto">
            <a:xfrm>
              <a:off x="3068" y="2564"/>
              <a:ext cx="241" cy="241"/>
            </a:xfrm>
            <a:custGeom>
              <a:avLst/>
              <a:gdLst>
                <a:gd name="T0" fmla="*/ 2 w 1203"/>
                <a:gd name="T1" fmla="*/ 20 h 1203"/>
                <a:gd name="T2" fmla="*/ 3 w 1203"/>
                <a:gd name="T3" fmla="*/ 22 h 1203"/>
                <a:gd name="T4" fmla="*/ 5 w 1203"/>
                <a:gd name="T5" fmla="*/ 24 h 1203"/>
                <a:gd name="T6" fmla="*/ 6 w 1203"/>
                <a:gd name="T7" fmla="*/ 26 h 1203"/>
                <a:gd name="T8" fmla="*/ 7 w 1203"/>
                <a:gd name="T9" fmla="*/ 28 h 1203"/>
                <a:gd name="T10" fmla="*/ 9 w 1203"/>
                <a:gd name="T11" fmla="*/ 31 h 1203"/>
                <a:gd name="T12" fmla="*/ 10 w 1203"/>
                <a:gd name="T13" fmla="*/ 32 h 1203"/>
                <a:gd name="T14" fmla="*/ 12 w 1203"/>
                <a:gd name="T15" fmla="*/ 34 h 1203"/>
                <a:gd name="T16" fmla="*/ 14 w 1203"/>
                <a:gd name="T17" fmla="*/ 36 h 1203"/>
                <a:gd name="T18" fmla="*/ 16 w 1203"/>
                <a:gd name="T19" fmla="*/ 38 h 1203"/>
                <a:gd name="T20" fmla="*/ 18 w 1203"/>
                <a:gd name="T21" fmla="*/ 39 h 1203"/>
                <a:gd name="T22" fmla="*/ 20 w 1203"/>
                <a:gd name="T23" fmla="*/ 41 h 1203"/>
                <a:gd name="T24" fmla="*/ 22 w 1203"/>
                <a:gd name="T25" fmla="*/ 42 h 1203"/>
                <a:gd name="T26" fmla="*/ 24 w 1203"/>
                <a:gd name="T27" fmla="*/ 44 h 1203"/>
                <a:gd name="T28" fmla="*/ 26 w 1203"/>
                <a:gd name="T29" fmla="*/ 45 h 1203"/>
                <a:gd name="T30" fmla="*/ 28 w 1203"/>
                <a:gd name="T31" fmla="*/ 46 h 1203"/>
                <a:gd name="T32" fmla="*/ 31 w 1203"/>
                <a:gd name="T33" fmla="*/ 47 h 1203"/>
                <a:gd name="T34" fmla="*/ 34 w 1203"/>
                <a:gd name="T35" fmla="*/ 47 h 1203"/>
                <a:gd name="T36" fmla="*/ 37 w 1203"/>
                <a:gd name="T37" fmla="*/ 48 h 1203"/>
                <a:gd name="T38" fmla="*/ 40 w 1203"/>
                <a:gd name="T39" fmla="*/ 48 h 1203"/>
                <a:gd name="T40" fmla="*/ 42 w 1203"/>
                <a:gd name="T41" fmla="*/ 48 h 1203"/>
                <a:gd name="T42" fmla="*/ 44 w 1203"/>
                <a:gd name="T43" fmla="*/ 48 h 1203"/>
                <a:gd name="T44" fmla="*/ 46 w 1203"/>
                <a:gd name="T45" fmla="*/ 48 h 1203"/>
                <a:gd name="T46" fmla="*/ 47 w 1203"/>
                <a:gd name="T47" fmla="*/ 48 h 1203"/>
                <a:gd name="T48" fmla="*/ 46 w 1203"/>
                <a:gd name="T49" fmla="*/ 48 h 1203"/>
                <a:gd name="T50" fmla="*/ 41 w 1203"/>
                <a:gd name="T51" fmla="*/ 47 h 1203"/>
                <a:gd name="T52" fmla="*/ 36 w 1203"/>
                <a:gd name="T53" fmla="*/ 46 h 1203"/>
                <a:gd name="T54" fmla="*/ 32 w 1203"/>
                <a:gd name="T55" fmla="*/ 44 h 1203"/>
                <a:gd name="T56" fmla="*/ 28 w 1203"/>
                <a:gd name="T57" fmla="*/ 43 h 1203"/>
                <a:gd name="T58" fmla="*/ 24 w 1203"/>
                <a:gd name="T59" fmla="*/ 40 h 1203"/>
                <a:gd name="T60" fmla="*/ 20 w 1203"/>
                <a:gd name="T61" fmla="*/ 38 h 1203"/>
                <a:gd name="T62" fmla="*/ 17 w 1203"/>
                <a:gd name="T63" fmla="*/ 35 h 1203"/>
                <a:gd name="T64" fmla="*/ 13 w 1203"/>
                <a:gd name="T65" fmla="*/ 32 h 1203"/>
                <a:gd name="T66" fmla="*/ 10 w 1203"/>
                <a:gd name="T67" fmla="*/ 28 h 1203"/>
                <a:gd name="T68" fmla="*/ 8 w 1203"/>
                <a:gd name="T69" fmla="*/ 24 h 1203"/>
                <a:gd name="T70" fmla="*/ 6 w 1203"/>
                <a:gd name="T71" fmla="*/ 20 h 1203"/>
                <a:gd name="T72" fmla="*/ 4 w 1203"/>
                <a:gd name="T73" fmla="*/ 16 h 1203"/>
                <a:gd name="T74" fmla="*/ 2 w 1203"/>
                <a:gd name="T75" fmla="*/ 12 h 1203"/>
                <a:gd name="T76" fmla="*/ 1 w 1203"/>
                <a:gd name="T77" fmla="*/ 7 h 1203"/>
                <a:gd name="T78" fmla="*/ 1 w 1203"/>
                <a:gd name="T79" fmla="*/ 2 h 1203"/>
                <a:gd name="T80" fmla="*/ 0 w 1203"/>
                <a:gd name="T81" fmla="*/ 1 h 1203"/>
                <a:gd name="T82" fmla="*/ 0 w 1203"/>
                <a:gd name="T83" fmla="*/ 2 h 1203"/>
                <a:gd name="T84" fmla="*/ 0 w 1203"/>
                <a:gd name="T85" fmla="*/ 4 h 1203"/>
                <a:gd name="T86" fmla="*/ 0 w 1203"/>
                <a:gd name="T87" fmla="*/ 6 h 1203"/>
                <a:gd name="T88" fmla="*/ 0 w 1203"/>
                <a:gd name="T89" fmla="*/ 8 h 1203"/>
                <a:gd name="T90" fmla="*/ 0 w 1203"/>
                <a:gd name="T91" fmla="*/ 11 h 1203"/>
                <a:gd name="T92" fmla="*/ 1 w 1203"/>
                <a:gd name="T93" fmla="*/ 14 h 1203"/>
                <a:gd name="T94" fmla="*/ 1 w 1203"/>
                <a:gd name="T95" fmla="*/ 17 h 120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203"/>
                <a:gd name="T145" fmla="*/ 0 h 1203"/>
                <a:gd name="T146" fmla="*/ 1203 w 1203"/>
                <a:gd name="T147" fmla="*/ 1203 h 120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203" h="1203">
                  <a:moveTo>
                    <a:pt x="43" y="463"/>
                  </a:moveTo>
                  <a:lnTo>
                    <a:pt x="56" y="492"/>
                  </a:lnTo>
                  <a:lnTo>
                    <a:pt x="69" y="521"/>
                  </a:lnTo>
                  <a:lnTo>
                    <a:pt x="83" y="550"/>
                  </a:lnTo>
                  <a:lnTo>
                    <a:pt x="98" y="577"/>
                  </a:lnTo>
                  <a:lnTo>
                    <a:pt x="113" y="605"/>
                  </a:lnTo>
                  <a:lnTo>
                    <a:pt x="130" y="632"/>
                  </a:lnTo>
                  <a:lnTo>
                    <a:pt x="146" y="659"/>
                  </a:lnTo>
                  <a:lnTo>
                    <a:pt x="164" y="686"/>
                  </a:lnTo>
                  <a:lnTo>
                    <a:pt x="181" y="711"/>
                  </a:lnTo>
                  <a:lnTo>
                    <a:pt x="200" y="736"/>
                  </a:lnTo>
                  <a:lnTo>
                    <a:pt x="220" y="762"/>
                  </a:lnTo>
                  <a:lnTo>
                    <a:pt x="239" y="786"/>
                  </a:lnTo>
                  <a:lnTo>
                    <a:pt x="259" y="810"/>
                  </a:lnTo>
                  <a:lnTo>
                    <a:pt x="280" y="834"/>
                  </a:lnTo>
                  <a:lnTo>
                    <a:pt x="302" y="857"/>
                  </a:lnTo>
                  <a:lnTo>
                    <a:pt x="324" y="879"/>
                  </a:lnTo>
                  <a:lnTo>
                    <a:pt x="346" y="901"/>
                  </a:lnTo>
                  <a:lnTo>
                    <a:pt x="369" y="923"/>
                  </a:lnTo>
                  <a:lnTo>
                    <a:pt x="392" y="944"/>
                  </a:lnTo>
                  <a:lnTo>
                    <a:pt x="416" y="963"/>
                  </a:lnTo>
                  <a:lnTo>
                    <a:pt x="441" y="983"/>
                  </a:lnTo>
                  <a:lnTo>
                    <a:pt x="465" y="1003"/>
                  </a:lnTo>
                  <a:lnTo>
                    <a:pt x="492" y="1021"/>
                  </a:lnTo>
                  <a:lnTo>
                    <a:pt x="517" y="1039"/>
                  </a:lnTo>
                  <a:lnTo>
                    <a:pt x="543" y="1057"/>
                  </a:lnTo>
                  <a:lnTo>
                    <a:pt x="571" y="1073"/>
                  </a:lnTo>
                  <a:lnTo>
                    <a:pt x="597" y="1089"/>
                  </a:lnTo>
                  <a:lnTo>
                    <a:pt x="625" y="1104"/>
                  </a:lnTo>
                  <a:lnTo>
                    <a:pt x="653" y="1119"/>
                  </a:lnTo>
                  <a:lnTo>
                    <a:pt x="681" y="1134"/>
                  </a:lnTo>
                  <a:lnTo>
                    <a:pt x="710" y="1147"/>
                  </a:lnTo>
                  <a:lnTo>
                    <a:pt x="740" y="1159"/>
                  </a:lnTo>
                  <a:lnTo>
                    <a:pt x="775" y="1170"/>
                  </a:lnTo>
                  <a:lnTo>
                    <a:pt x="811" y="1179"/>
                  </a:lnTo>
                  <a:lnTo>
                    <a:pt x="848" y="1185"/>
                  </a:lnTo>
                  <a:lnTo>
                    <a:pt x="884" y="1192"/>
                  </a:lnTo>
                  <a:lnTo>
                    <a:pt x="923" y="1197"/>
                  </a:lnTo>
                  <a:lnTo>
                    <a:pt x="960" y="1200"/>
                  </a:lnTo>
                  <a:lnTo>
                    <a:pt x="999" y="1203"/>
                  </a:lnTo>
                  <a:lnTo>
                    <a:pt x="1037" y="1203"/>
                  </a:lnTo>
                  <a:lnTo>
                    <a:pt x="1058" y="1203"/>
                  </a:lnTo>
                  <a:lnTo>
                    <a:pt x="1080" y="1203"/>
                  </a:lnTo>
                  <a:lnTo>
                    <a:pt x="1101" y="1202"/>
                  </a:lnTo>
                  <a:lnTo>
                    <a:pt x="1120" y="1199"/>
                  </a:lnTo>
                  <a:lnTo>
                    <a:pt x="1141" y="1198"/>
                  </a:lnTo>
                  <a:lnTo>
                    <a:pt x="1162" y="1195"/>
                  </a:lnTo>
                  <a:lnTo>
                    <a:pt x="1183" y="1193"/>
                  </a:lnTo>
                  <a:lnTo>
                    <a:pt x="1203" y="1190"/>
                  </a:lnTo>
                  <a:lnTo>
                    <a:pt x="1142" y="1186"/>
                  </a:lnTo>
                  <a:lnTo>
                    <a:pt x="1083" y="1180"/>
                  </a:lnTo>
                  <a:lnTo>
                    <a:pt x="1024" y="1171"/>
                  </a:lnTo>
                  <a:lnTo>
                    <a:pt x="967" y="1159"/>
                  </a:lnTo>
                  <a:lnTo>
                    <a:pt x="910" y="1145"/>
                  </a:lnTo>
                  <a:lnTo>
                    <a:pt x="855" y="1127"/>
                  </a:lnTo>
                  <a:lnTo>
                    <a:pt x="800" y="1107"/>
                  </a:lnTo>
                  <a:lnTo>
                    <a:pt x="746" y="1085"/>
                  </a:lnTo>
                  <a:lnTo>
                    <a:pt x="695" y="1061"/>
                  </a:lnTo>
                  <a:lnTo>
                    <a:pt x="644" y="1035"/>
                  </a:lnTo>
                  <a:lnTo>
                    <a:pt x="595" y="1005"/>
                  </a:lnTo>
                  <a:lnTo>
                    <a:pt x="548" y="974"/>
                  </a:lnTo>
                  <a:lnTo>
                    <a:pt x="501" y="941"/>
                  </a:lnTo>
                  <a:lnTo>
                    <a:pt x="457" y="905"/>
                  </a:lnTo>
                  <a:lnTo>
                    <a:pt x="414" y="869"/>
                  </a:lnTo>
                  <a:lnTo>
                    <a:pt x="373" y="830"/>
                  </a:lnTo>
                  <a:lnTo>
                    <a:pt x="334" y="788"/>
                  </a:lnTo>
                  <a:lnTo>
                    <a:pt x="296" y="745"/>
                  </a:lnTo>
                  <a:lnTo>
                    <a:pt x="261" y="701"/>
                  </a:lnTo>
                  <a:lnTo>
                    <a:pt x="228" y="655"/>
                  </a:lnTo>
                  <a:lnTo>
                    <a:pt x="196" y="608"/>
                  </a:lnTo>
                  <a:lnTo>
                    <a:pt x="168" y="559"/>
                  </a:lnTo>
                  <a:lnTo>
                    <a:pt x="142" y="508"/>
                  </a:lnTo>
                  <a:lnTo>
                    <a:pt x="116" y="455"/>
                  </a:lnTo>
                  <a:lnTo>
                    <a:pt x="94" y="403"/>
                  </a:lnTo>
                  <a:lnTo>
                    <a:pt x="76" y="348"/>
                  </a:lnTo>
                  <a:lnTo>
                    <a:pt x="58" y="293"/>
                  </a:lnTo>
                  <a:lnTo>
                    <a:pt x="44" y="236"/>
                  </a:lnTo>
                  <a:lnTo>
                    <a:pt x="32" y="178"/>
                  </a:lnTo>
                  <a:lnTo>
                    <a:pt x="23" y="120"/>
                  </a:lnTo>
                  <a:lnTo>
                    <a:pt x="17" y="60"/>
                  </a:lnTo>
                  <a:lnTo>
                    <a:pt x="13" y="0"/>
                  </a:lnTo>
                  <a:lnTo>
                    <a:pt x="10" y="20"/>
                  </a:lnTo>
                  <a:lnTo>
                    <a:pt x="7" y="41"/>
                  </a:lnTo>
                  <a:lnTo>
                    <a:pt x="4" y="61"/>
                  </a:lnTo>
                  <a:lnTo>
                    <a:pt x="3" y="81"/>
                  </a:lnTo>
                  <a:lnTo>
                    <a:pt x="1" y="102"/>
                  </a:lnTo>
                  <a:lnTo>
                    <a:pt x="0" y="123"/>
                  </a:lnTo>
                  <a:lnTo>
                    <a:pt x="0" y="144"/>
                  </a:lnTo>
                  <a:lnTo>
                    <a:pt x="0" y="166"/>
                  </a:lnTo>
                  <a:lnTo>
                    <a:pt x="0" y="204"/>
                  </a:lnTo>
                  <a:lnTo>
                    <a:pt x="2" y="242"/>
                  </a:lnTo>
                  <a:lnTo>
                    <a:pt x="6" y="280"/>
                  </a:lnTo>
                  <a:lnTo>
                    <a:pt x="11" y="317"/>
                  </a:lnTo>
                  <a:lnTo>
                    <a:pt x="17" y="354"/>
                  </a:lnTo>
                  <a:lnTo>
                    <a:pt x="24" y="391"/>
                  </a:lnTo>
                  <a:lnTo>
                    <a:pt x="33" y="427"/>
                  </a:lnTo>
                  <a:lnTo>
                    <a:pt x="43" y="463"/>
                  </a:lnTo>
                  <a:close/>
                </a:path>
              </a:pathLst>
            </a:custGeom>
            <a:solidFill>
              <a:srgbClr val="7472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9" name="Freeform 110"/>
            <p:cNvSpPr>
              <a:spLocks/>
            </p:cNvSpPr>
            <p:nvPr/>
          </p:nvSpPr>
          <p:spPr bwMode="auto">
            <a:xfrm>
              <a:off x="3068" y="2531"/>
              <a:ext cx="274" cy="274"/>
            </a:xfrm>
            <a:custGeom>
              <a:avLst/>
              <a:gdLst>
                <a:gd name="T0" fmla="*/ 0 w 1367"/>
                <a:gd name="T1" fmla="*/ 17 h 1368"/>
                <a:gd name="T2" fmla="*/ 1 w 1367"/>
                <a:gd name="T3" fmla="*/ 20 h 1368"/>
                <a:gd name="T4" fmla="*/ 3 w 1367"/>
                <a:gd name="T5" fmla="*/ 24 h 1368"/>
                <a:gd name="T6" fmla="*/ 4 w 1367"/>
                <a:gd name="T7" fmla="*/ 27 h 1368"/>
                <a:gd name="T8" fmla="*/ 6 w 1367"/>
                <a:gd name="T9" fmla="*/ 31 h 1368"/>
                <a:gd name="T10" fmla="*/ 8 w 1367"/>
                <a:gd name="T11" fmla="*/ 34 h 1368"/>
                <a:gd name="T12" fmla="*/ 10 w 1367"/>
                <a:gd name="T13" fmla="*/ 37 h 1368"/>
                <a:gd name="T14" fmla="*/ 13 w 1367"/>
                <a:gd name="T15" fmla="*/ 39 h 1368"/>
                <a:gd name="T16" fmla="*/ 15 w 1367"/>
                <a:gd name="T17" fmla="*/ 42 h 1368"/>
                <a:gd name="T18" fmla="*/ 18 w 1367"/>
                <a:gd name="T19" fmla="*/ 45 h 1368"/>
                <a:gd name="T20" fmla="*/ 21 w 1367"/>
                <a:gd name="T21" fmla="*/ 47 h 1368"/>
                <a:gd name="T22" fmla="*/ 24 w 1367"/>
                <a:gd name="T23" fmla="*/ 49 h 1368"/>
                <a:gd name="T24" fmla="*/ 28 w 1367"/>
                <a:gd name="T25" fmla="*/ 51 h 1368"/>
                <a:gd name="T26" fmla="*/ 31 w 1367"/>
                <a:gd name="T27" fmla="*/ 52 h 1368"/>
                <a:gd name="T28" fmla="*/ 35 w 1367"/>
                <a:gd name="T29" fmla="*/ 53 h 1368"/>
                <a:gd name="T30" fmla="*/ 38 w 1367"/>
                <a:gd name="T31" fmla="*/ 54 h 1368"/>
                <a:gd name="T32" fmla="*/ 41 w 1367"/>
                <a:gd name="T33" fmla="*/ 55 h 1368"/>
                <a:gd name="T34" fmla="*/ 41 w 1367"/>
                <a:gd name="T35" fmla="*/ 55 h 1368"/>
                <a:gd name="T36" fmla="*/ 43 w 1367"/>
                <a:gd name="T37" fmla="*/ 55 h 1368"/>
                <a:gd name="T38" fmla="*/ 47 w 1367"/>
                <a:gd name="T39" fmla="*/ 54 h 1368"/>
                <a:gd name="T40" fmla="*/ 50 w 1367"/>
                <a:gd name="T41" fmla="*/ 54 h 1368"/>
                <a:gd name="T42" fmla="*/ 53 w 1367"/>
                <a:gd name="T43" fmla="*/ 53 h 1368"/>
                <a:gd name="T44" fmla="*/ 54 w 1367"/>
                <a:gd name="T45" fmla="*/ 53 h 1368"/>
                <a:gd name="T46" fmla="*/ 51 w 1367"/>
                <a:gd name="T47" fmla="*/ 53 h 1368"/>
                <a:gd name="T48" fmla="*/ 48 w 1367"/>
                <a:gd name="T49" fmla="*/ 53 h 1368"/>
                <a:gd name="T50" fmla="*/ 43 w 1367"/>
                <a:gd name="T51" fmla="*/ 52 h 1368"/>
                <a:gd name="T52" fmla="*/ 38 w 1367"/>
                <a:gd name="T53" fmla="*/ 51 h 1368"/>
                <a:gd name="T54" fmla="*/ 33 w 1367"/>
                <a:gd name="T55" fmla="*/ 50 h 1368"/>
                <a:gd name="T56" fmla="*/ 29 w 1367"/>
                <a:gd name="T57" fmla="*/ 48 h 1368"/>
                <a:gd name="T58" fmla="*/ 25 w 1367"/>
                <a:gd name="T59" fmla="*/ 46 h 1368"/>
                <a:gd name="T60" fmla="*/ 21 w 1367"/>
                <a:gd name="T61" fmla="*/ 43 h 1368"/>
                <a:gd name="T62" fmla="*/ 18 w 1367"/>
                <a:gd name="T63" fmla="*/ 40 h 1368"/>
                <a:gd name="T64" fmla="*/ 14 w 1367"/>
                <a:gd name="T65" fmla="*/ 37 h 1368"/>
                <a:gd name="T66" fmla="*/ 11 w 1367"/>
                <a:gd name="T67" fmla="*/ 34 h 1368"/>
                <a:gd name="T68" fmla="*/ 9 w 1367"/>
                <a:gd name="T69" fmla="*/ 30 h 1368"/>
                <a:gd name="T70" fmla="*/ 7 w 1367"/>
                <a:gd name="T71" fmla="*/ 26 h 1368"/>
                <a:gd name="T72" fmla="*/ 5 w 1367"/>
                <a:gd name="T73" fmla="*/ 21 h 1368"/>
                <a:gd name="T74" fmla="*/ 3 w 1367"/>
                <a:gd name="T75" fmla="*/ 17 h 1368"/>
                <a:gd name="T76" fmla="*/ 2 w 1367"/>
                <a:gd name="T77" fmla="*/ 12 h 1368"/>
                <a:gd name="T78" fmla="*/ 2 w 1367"/>
                <a:gd name="T79" fmla="*/ 7 h 1368"/>
                <a:gd name="T80" fmla="*/ 2 w 1367"/>
                <a:gd name="T81" fmla="*/ 4 h 1368"/>
                <a:gd name="T82" fmla="*/ 2 w 1367"/>
                <a:gd name="T83" fmla="*/ 1 h 1368"/>
                <a:gd name="T84" fmla="*/ 2 w 1367"/>
                <a:gd name="T85" fmla="*/ 2 h 1368"/>
                <a:gd name="T86" fmla="*/ 1 w 1367"/>
                <a:gd name="T87" fmla="*/ 5 h 1368"/>
                <a:gd name="T88" fmla="*/ 0 w 1367"/>
                <a:gd name="T89" fmla="*/ 8 h 1368"/>
                <a:gd name="T90" fmla="*/ 0 w 1367"/>
                <a:gd name="T91" fmla="*/ 11 h 1368"/>
                <a:gd name="T92" fmla="*/ 0 w 1367"/>
                <a:gd name="T93" fmla="*/ 14 h 1368"/>
                <a:gd name="T94" fmla="*/ 0 w 1367"/>
                <a:gd name="T95" fmla="*/ 14 h 136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67"/>
                <a:gd name="T145" fmla="*/ 0 h 1368"/>
                <a:gd name="T146" fmla="*/ 1367 w 1367"/>
                <a:gd name="T147" fmla="*/ 1368 h 136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67" h="1368">
                  <a:moveTo>
                    <a:pt x="0" y="366"/>
                  </a:moveTo>
                  <a:lnTo>
                    <a:pt x="10" y="413"/>
                  </a:lnTo>
                  <a:lnTo>
                    <a:pt x="22" y="459"/>
                  </a:lnTo>
                  <a:lnTo>
                    <a:pt x="35" y="505"/>
                  </a:lnTo>
                  <a:lnTo>
                    <a:pt x="51" y="550"/>
                  </a:lnTo>
                  <a:lnTo>
                    <a:pt x="67" y="594"/>
                  </a:lnTo>
                  <a:lnTo>
                    <a:pt x="86" y="638"/>
                  </a:lnTo>
                  <a:lnTo>
                    <a:pt x="105" y="680"/>
                  </a:lnTo>
                  <a:lnTo>
                    <a:pt x="127" y="721"/>
                  </a:lnTo>
                  <a:lnTo>
                    <a:pt x="150" y="762"/>
                  </a:lnTo>
                  <a:lnTo>
                    <a:pt x="175" y="803"/>
                  </a:lnTo>
                  <a:lnTo>
                    <a:pt x="200" y="841"/>
                  </a:lnTo>
                  <a:lnTo>
                    <a:pt x="227" y="879"/>
                  </a:lnTo>
                  <a:lnTo>
                    <a:pt x="256" y="916"/>
                  </a:lnTo>
                  <a:lnTo>
                    <a:pt x="285" y="952"/>
                  </a:lnTo>
                  <a:lnTo>
                    <a:pt x="316" y="986"/>
                  </a:lnTo>
                  <a:lnTo>
                    <a:pt x="348" y="1019"/>
                  </a:lnTo>
                  <a:lnTo>
                    <a:pt x="382" y="1052"/>
                  </a:lnTo>
                  <a:lnTo>
                    <a:pt x="416" y="1082"/>
                  </a:lnTo>
                  <a:lnTo>
                    <a:pt x="452" y="1112"/>
                  </a:lnTo>
                  <a:lnTo>
                    <a:pt x="488" y="1141"/>
                  </a:lnTo>
                  <a:lnTo>
                    <a:pt x="527" y="1168"/>
                  </a:lnTo>
                  <a:lnTo>
                    <a:pt x="565" y="1193"/>
                  </a:lnTo>
                  <a:lnTo>
                    <a:pt x="605" y="1217"/>
                  </a:lnTo>
                  <a:lnTo>
                    <a:pt x="645" y="1240"/>
                  </a:lnTo>
                  <a:lnTo>
                    <a:pt x="687" y="1262"/>
                  </a:lnTo>
                  <a:lnTo>
                    <a:pt x="730" y="1282"/>
                  </a:lnTo>
                  <a:lnTo>
                    <a:pt x="774" y="1300"/>
                  </a:lnTo>
                  <a:lnTo>
                    <a:pt x="817" y="1317"/>
                  </a:lnTo>
                  <a:lnTo>
                    <a:pt x="862" y="1331"/>
                  </a:lnTo>
                  <a:lnTo>
                    <a:pt x="909" y="1346"/>
                  </a:lnTo>
                  <a:lnTo>
                    <a:pt x="955" y="1357"/>
                  </a:lnTo>
                  <a:lnTo>
                    <a:pt x="1002" y="1368"/>
                  </a:lnTo>
                  <a:lnTo>
                    <a:pt x="1011" y="1368"/>
                  </a:lnTo>
                  <a:lnTo>
                    <a:pt x="1019" y="1368"/>
                  </a:lnTo>
                  <a:lnTo>
                    <a:pt x="1028" y="1368"/>
                  </a:lnTo>
                  <a:lnTo>
                    <a:pt x="1037" y="1368"/>
                  </a:lnTo>
                  <a:lnTo>
                    <a:pt x="1080" y="1367"/>
                  </a:lnTo>
                  <a:lnTo>
                    <a:pt x="1123" y="1364"/>
                  </a:lnTo>
                  <a:lnTo>
                    <a:pt x="1165" y="1360"/>
                  </a:lnTo>
                  <a:lnTo>
                    <a:pt x="1206" y="1355"/>
                  </a:lnTo>
                  <a:lnTo>
                    <a:pt x="1248" y="1347"/>
                  </a:lnTo>
                  <a:lnTo>
                    <a:pt x="1288" y="1337"/>
                  </a:lnTo>
                  <a:lnTo>
                    <a:pt x="1328" y="1326"/>
                  </a:lnTo>
                  <a:lnTo>
                    <a:pt x="1367" y="1314"/>
                  </a:lnTo>
                  <a:lnTo>
                    <a:pt x="1336" y="1317"/>
                  </a:lnTo>
                  <a:lnTo>
                    <a:pt x="1306" y="1318"/>
                  </a:lnTo>
                  <a:lnTo>
                    <a:pt x="1275" y="1319"/>
                  </a:lnTo>
                  <a:lnTo>
                    <a:pt x="1244" y="1320"/>
                  </a:lnTo>
                  <a:lnTo>
                    <a:pt x="1183" y="1318"/>
                  </a:lnTo>
                  <a:lnTo>
                    <a:pt x="1123" y="1314"/>
                  </a:lnTo>
                  <a:lnTo>
                    <a:pt x="1062" y="1306"/>
                  </a:lnTo>
                  <a:lnTo>
                    <a:pt x="1003" y="1296"/>
                  </a:lnTo>
                  <a:lnTo>
                    <a:pt x="946" y="1282"/>
                  </a:lnTo>
                  <a:lnTo>
                    <a:pt x="889" y="1267"/>
                  </a:lnTo>
                  <a:lnTo>
                    <a:pt x="833" y="1248"/>
                  </a:lnTo>
                  <a:lnTo>
                    <a:pt x="779" y="1226"/>
                  </a:lnTo>
                  <a:lnTo>
                    <a:pt x="725" y="1202"/>
                  </a:lnTo>
                  <a:lnTo>
                    <a:pt x="674" y="1176"/>
                  </a:lnTo>
                  <a:lnTo>
                    <a:pt x="624" y="1147"/>
                  </a:lnTo>
                  <a:lnTo>
                    <a:pt x="575" y="1115"/>
                  </a:lnTo>
                  <a:lnTo>
                    <a:pt x="528" y="1082"/>
                  </a:lnTo>
                  <a:lnTo>
                    <a:pt x="483" y="1047"/>
                  </a:lnTo>
                  <a:lnTo>
                    <a:pt x="440" y="1009"/>
                  </a:lnTo>
                  <a:lnTo>
                    <a:pt x="398" y="969"/>
                  </a:lnTo>
                  <a:lnTo>
                    <a:pt x="359" y="928"/>
                  </a:lnTo>
                  <a:lnTo>
                    <a:pt x="320" y="885"/>
                  </a:lnTo>
                  <a:lnTo>
                    <a:pt x="285" y="839"/>
                  </a:lnTo>
                  <a:lnTo>
                    <a:pt x="251" y="793"/>
                  </a:lnTo>
                  <a:lnTo>
                    <a:pt x="221" y="743"/>
                  </a:lnTo>
                  <a:lnTo>
                    <a:pt x="192" y="694"/>
                  </a:lnTo>
                  <a:lnTo>
                    <a:pt x="166" y="642"/>
                  </a:lnTo>
                  <a:lnTo>
                    <a:pt x="142" y="589"/>
                  </a:lnTo>
                  <a:lnTo>
                    <a:pt x="120" y="535"/>
                  </a:lnTo>
                  <a:lnTo>
                    <a:pt x="101" y="479"/>
                  </a:lnTo>
                  <a:lnTo>
                    <a:pt x="85" y="422"/>
                  </a:lnTo>
                  <a:lnTo>
                    <a:pt x="71" y="364"/>
                  </a:lnTo>
                  <a:lnTo>
                    <a:pt x="62" y="305"/>
                  </a:lnTo>
                  <a:lnTo>
                    <a:pt x="54" y="245"/>
                  </a:lnTo>
                  <a:lnTo>
                    <a:pt x="49" y="185"/>
                  </a:lnTo>
                  <a:lnTo>
                    <a:pt x="47" y="123"/>
                  </a:lnTo>
                  <a:lnTo>
                    <a:pt x="47" y="91"/>
                  </a:lnTo>
                  <a:lnTo>
                    <a:pt x="49" y="61"/>
                  </a:lnTo>
                  <a:lnTo>
                    <a:pt x="51" y="31"/>
                  </a:lnTo>
                  <a:lnTo>
                    <a:pt x="54" y="0"/>
                  </a:lnTo>
                  <a:lnTo>
                    <a:pt x="41" y="40"/>
                  </a:lnTo>
                  <a:lnTo>
                    <a:pt x="31" y="79"/>
                  </a:lnTo>
                  <a:lnTo>
                    <a:pt x="21" y="120"/>
                  </a:lnTo>
                  <a:lnTo>
                    <a:pt x="13" y="161"/>
                  </a:lnTo>
                  <a:lnTo>
                    <a:pt x="8" y="202"/>
                  </a:lnTo>
                  <a:lnTo>
                    <a:pt x="3" y="245"/>
                  </a:lnTo>
                  <a:lnTo>
                    <a:pt x="0" y="287"/>
                  </a:lnTo>
                  <a:lnTo>
                    <a:pt x="0" y="331"/>
                  </a:lnTo>
                  <a:lnTo>
                    <a:pt x="0" y="339"/>
                  </a:lnTo>
                  <a:lnTo>
                    <a:pt x="0" y="348"/>
                  </a:lnTo>
                  <a:lnTo>
                    <a:pt x="0" y="357"/>
                  </a:lnTo>
                  <a:lnTo>
                    <a:pt x="0" y="366"/>
                  </a:lnTo>
                  <a:close/>
                </a:path>
              </a:pathLst>
            </a:custGeom>
            <a:solidFill>
              <a:srgbClr val="7675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0" name="Freeform 111"/>
            <p:cNvSpPr>
              <a:spLocks/>
            </p:cNvSpPr>
            <p:nvPr/>
          </p:nvSpPr>
          <p:spPr bwMode="auto">
            <a:xfrm>
              <a:off x="3071" y="2503"/>
              <a:ext cx="299" cy="299"/>
            </a:xfrm>
            <a:custGeom>
              <a:avLst/>
              <a:gdLst>
                <a:gd name="T0" fmla="*/ 0 w 1494"/>
                <a:gd name="T1" fmla="*/ 15 h 1494"/>
                <a:gd name="T2" fmla="*/ 1 w 1494"/>
                <a:gd name="T3" fmla="*/ 19 h 1494"/>
                <a:gd name="T4" fmla="*/ 2 w 1494"/>
                <a:gd name="T5" fmla="*/ 24 h 1494"/>
                <a:gd name="T6" fmla="*/ 3 w 1494"/>
                <a:gd name="T7" fmla="*/ 28 h 1494"/>
                <a:gd name="T8" fmla="*/ 5 w 1494"/>
                <a:gd name="T9" fmla="*/ 33 h 1494"/>
                <a:gd name="T10" fmla="*/ 7 w 1494"/>
                <a:gd name="T11" fmla="*/ 36 h 1494"/>
                <a:gd name="T12" fmla="*/ 10 w 1494"/>
                <a:gd name="T13" fmla="*/ 40 h 1494"/>
                <a:gd name="T14" fmla="*/ 13 w 1494"/>
                <a:gd name="T15" fmla="*/ 44 h 1494"/>
                <a:gd name="T16" fmla="*/ 16 w 1494"/>
                <a:gd name="T17" fmla="*/ 47 h 1494"/>
                <a:gd name="T18" fmla="*/ 20 w 1494"/>
                <a:gd name="T19" fmla="*/ 50 h 1494"/>
                <a:gd name="T20" fmla="*/ 23 w 1494"/>
                <a:gd name="T21" fmla="*/ 52 h 1494"/>
                <a:gd name="T22" fmla="*/ 27 w 1494"/>
                <a:gd name="T23" fmla="*/ 55 h 1494"/>
                <a:gd name="T24" fmla="*/ 32 w 1494"/>
                <a:gd name="T25" fmla="*/ 56 h 1494"/>
                <a:gd name="T26" fmla="*/ 36 w 1494"/>
                <a:gd name="T27" fmla="*/ 58 h 1494"/>
                <a:gd name="T28" fmla="*/ 40 w 1494"/>
                <a:gd name="T29" fmla="*/ 59 h 1494"/>
                <a:gd name="T30" fmla="*/ 45 w 1494"/>
                <a:gd name="T31" fmla="*/ 60 h 1494"/>
                <a:gd name="T32" fmla="*/ 49 w 1494"/>
                <a:gd name="T33" fmla="*/ 60 h 1494"/>
                <a:gd name="T34" fmla="*/ 52 w 1494"/>
                <a:gd name="T35" fmla="*/ 59 h 1494"/>
                <a:gd name="T36" fmla="*/ 55 w 1494"/>
                <a:gd name="T37" fmla="*/ 58 h 1494"/>
                <a:gd name="T38" fmla="*/ 58 w 1494"/>
                <a:gd name="T39" fmla="*/ 57 h 1494"/>
                <a:gd name="T40" fmla="*/ 59 w 1494"/>
                <a:gd name="T41" fmla="*/ 56 h 1494"/>
                <a:gd name="T42" fmla="*/ 56 w 1494"/>
                <a:gd name="T43" fmla="*/ 57 h 1494"/>
                <a:gd name="T44" fmla="*/ 53 w 1494"/>
                <a:gd name="T45" fmla="*/ 57 h 1494"/>
                <a:gd name="T46" fmla="*/ 51 w 1494"/>
                <a:gd name="T47" fmla="*/ 57 h 1494"/>
                <a:gd name="T48" fmla="*/ 47 w 1494"/>
                <a:gd name="T49" fmla="*/ 57 h 1494"/>
                <a:gd name="T50" fmla="*/ 42 w 1494"/>
                <a:gd name="T51" fmla="*/ 56 h 1494"/>
                <a:gd name="T52" fmla="*/ 38 w 1494"/>
                <a:gd name="T53" fmla="*/ 56 h 1494"/>
                <a:gd name="T54" fmla="*/ 33 w 1494"/>
                <a:gd name="T55" fmla="*/ 54 h 1494"/>
                <a:gd name="T56" fmla="*/ 29 w 1494"/>
                <a:gd name="T57" fmla="*/ 52 h 1494"/>
                <a:gd name="T58" fmla="*/ 25 w 1494"/>
                <a:gd name="T59" fmla="*/ 50 h 1494"/>
                <a:gd name="T60" fmla="*/ 21 w 1494"/>
                <a:gd name="T61" fmla="*/ 48 h 1494"/>
                <a:gd name="T62" fmla="*/ 18 w 1494"/>
                <a:gd name="T63" fmla="*/ 45 h 1494"/>
                <a:gd name="T64" fmla="*/ 15 w 1494"/>
                <a:gd name="T65" fmla="*/ 42 h 1494"/>
                <a:gd name="T66" fmla="*/ 12 w 1494"/>
                <a:gd name="T67" fmla="*/ 38 h 1494"/>
                <a:gd name="T68" fmla="*/ 10 w 1494"/>
                <a:gd name="T69" fmla="*/ 35 h 1494"/>
                <a:gd name="T70" fmla="*/ 7 w 1494"/>
                <a:gd name="T71" fmla="*/ 31 h 1494"/>
                <a:gd name="T72" fmla="*/ 6 w 1494"/>
                <a:gd name="T73" fmla="*/ 26 h 1494"/>
                <a:gd name="T74" fmla="*/ 4 w 1494"/>
                <a:gd name="T75" fmla="*/ 22 h 1494"/>
                <a:gd name="T76" fmla="*/ 3 w 1494"/>
                <a:gd name="T77" fmla="*/ 18 h 1494"/>
                <a:gd name="T78" fmla="*/ 3 w 1494"/>
                <a:gd name="T79" fmla="*/ 13 h 1494"/>
                <a:gd name="T80" fmla="*/ 3 w 1494"/>
                <a:gd name="T81" fmla="*/ 9 h 1494"/>
                <a:gd name="T82" fmla="*/ 3 w 1494"/>
                <a:gd name="T83" fmla="*/ 6 h 1494"/>
                <a:gd name="T84" fmla="*/ 3 w 1494"/>
                <a:gd name="T85" fmla="*/ 4 h 1494"/>
                <a:gd name="T86" fmla="*/ 4 w 1494"/>
                <a:gd name="T87" fmla="*/ 1 h 1494"/>
                <a:gd name="T88" fmla="*/ 3 w 1494"/>
                <a:gd name="T89" fmla="*/ 1 h 1494"/>
                <a:gd name="T90" fmla="*/ 2 w 1494"/>
                <a:gd name="T91" fmla="*/ 4 h 1494"/>
                <a:gd name="T92" fmla="*/ 1 w 1494"/>
                <a:gd name="T93" fmla="*/ 7 h 1494"/>
                <a:gd name="T94" fmla="*/ 0 w 1494"/>
                <a:gd name="T95" fmla="*/ 11 h 149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494"/>
                <a:gd name="T145" fmla="*/ 0 h 1494"/>
                <a:gd name="T146" fmla="*/ 1494 w 1494"/>
                <a:gd name="T147" fmla="*/ 1494 h 149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494" h="1494">
                  <a:moveTo>
                    <a:pt x="0" y="304"/>
                  </a:moveTo>
                  <a:lnTo>
                    <a:pt x="4" y="364"/>
                  </a:lnTo>
                  <a:lnTo>
                    <a:pt x="10" y="424"/>
                  </a:lnTo>
                  <a:lnTo>
                    <a:pt x="19" y="482"/>
                  </a:lnTo>
                  <a:lnTo>
                    <a:pt x="31" y="540"/>
                  </a:lnTo>
                  <a:lnTo>
                    <a:pt x="45" y="597"/>
                  </a:lnTo>
                  <a:lnTo>
                    <a:pt x="63" y="652"/>
                  </a:lnTo>
                  <a:lnTo>
                    <a:pt x="81" y="707"/>
                  </a:lnTo>
                  <a:lnTo>
                    <a:pt x="103" y="759"/>
                  </a:lnTo>
                  <a:lnTo>
                    <a:pt x="129" y="812"/>
                  </a:lnTo>
                  <a:lnTo>
                    <a:pt x="155" y="863"/>
                  </a:lnTo>
                  <a:lnTo>
                    <a:pt x="183" y="911"/>
                  </a:lnTo>
                  <a:lnTo>
                    <a:pt x="215" y="959"/>
                  </a:lnTo>
                  <a:lnTo>
                    <a:pt x="248" y="1005"/>
                  </a:lnTo>
                  <a:lnTo>
                    <a:pt x="283" y="1049"/>
                  </a:lnTo>
                  <a:lnTo>
                    <a:pt x="321" y="1092"/>
                  </a:lnTo>
                  <a:lnTo>
                    <a:pt x="360" y="1134"/>
                  </a:lnTo>
                  <a:lnTo>
                    <a:pt x="401" y="1172"/>
                  </a:lnTo>
                  <a:lnTo>
                    <a:pt x="444" y="1209"/>
                  </a:lnTo>
                  <a:lnTo>
                    <a:pt x="488" y="1245"/>
                  </a:lnTo>
                  <a:lnTo>
                    <a:pt x="535" y="1278"/>
                  </a:lnTo>
                  <a:lnTo>
                    <a:pt x="582" y="1309"/>
                  </a:lnTo>
                  <a:lnTo>
                    <a:pt x="631" y="1339"/>
                  </a:lnTo>
                  <a:lnTo>
                    <a:pt x="682" y="1365"/>
                  </a:lnTo>
                  <a:lnTo>
                    <a:pt x="734" y="1389"/>
                  </a:lnTo>
                  <a:lnTo>
                    <a:pt x="787" y="1411"/>
                  </a:lnTo>
                  <a:lnTo>
                    <a:pt x="842" y="1431"/>
                  </a:lnTo>
                  <a:lnTo>
                    <a:pt x="897" y="1449"/>
                  </a:lnTo>
                  <a:lnTo>
                    <a:pt x="954" y="1463"/>
                  </a:lnTo>
                  <a:lnTo>
                    <a:pt x="1011" y="1475"/>
                  </a:lnTo>
                  <a:lnTo>
                    <a:pt x="1070" y="1484"/>
                  </a:lnTo>
                  <a:lnTo>
                    <a:pt x="1129" y="1490"/>
                  </a:lnTo>
                  <a:lnTo>
                    <a:pt x="1190" y="1494"/>
                  </a:lnTo>
                  <a:lnTo>
                    <a:pt x="1230" y="1487"/>
                  </a:lnTo>
                  <a:lnTo>
                    <a:pt x="1270" y="1477"/>
                  </a:lnTo>
                  <a:lnTo>
                    <a:pt x="1308" y="1467"/>
                  </a:lnTo>
                  <a:lnTo>
                    <a:pt x="1346" y="1455"/>
                  </a:lnTo>
                  <a:lnTo>
                    <a:pt x="1384" y="1442"/>
                  </a:lnTo>
                  <a:lnTo>
                    <a:pt x="1421" y="1428"/>
                  </a:lnTo>
                  <a:lnTo>
                    <a:pt x="1457" y="1412"/>
                  </a:lnTo>
                  <a:lnTo>
                    <a:pt x="1494" y="1395"/>
                  </a:lnTo>
                  <a:lnTo>
                    <a:pt x="1462" y="1401"/>
                  </a:lnTo>
                  <a:lnTo>
                    <a:pt x="1430" y="1407"/>
                  </a:lnTo>
                  <a:lnTo>
                    <a:pt x="1397" y="1412"/>
                  </a:lnTo>
                  <a:lnTo>
                    <a:pt x="1365" y="1417"/>
                  </a:lnTo>
                  <a:lnTo>
                    <a:pt x="1332" y="1420"/>
                  </a:lnTo>
                  <a:lnTo>
                    <a:pt x="1298" y="1422"/>
                  </a:lnTo>
                  <a:lnTo>
                    <a:pt x="1265" y="1423"/>
                  </a:lnTo>
                  <a:lnTo>
                    <a:pt x="1231" y="1424"/>
                  </a:lnTo>
                  <a:lnTo>
                    <a:pt x="1172" y="1422"/>
                  </a:lnTo>
                  <a:lnTo>
                    <a:pt x="1113" y="1418"/>
                  </a:lnTo>
                  <a:lnTo>
                    <a:pt x="1055" y="1411"/>
                  </a:lnTo>
                  <a:lnTo>
                    <a:pt x="998" y="1400"/>
                  </a:lnTo>
                  <a:lnTo>
                    <a:pt x="942" y="1387"/>
                  </a:lnTo>
                  <a:lnTo>
                    <a:pt x="886" y="1372"/>
                  </a:lnTo>
                  <a:lnTo>
                    <a:pt x="832" y="1353"/>
                  </a:lnTo>
                  <a:lnTo>
                    <a:pt x="779" y="1332"/>
                  </a:lnTo>
                  <a:lnTo>
                    <a:pt x="728" y="1309"/>
                  </a:lnTo>
                  <a:lnTo>
                    <a:pt x="678" y="1284"/>
                  </a:lnTo>
                  <a:lnTo>
                    <a:pt x="629" y="1255"/>
                  </a:lnTo>
                  <a:lnTo>
                    <a:pt x="582" y="1226"/>
                  </a:lnTo>
                  <a:lnTo>
                    <a:pt x="537" y="1193"/>
                  </a:lnTo>
                  <a:lnTo>
                    <a:pt x="493" y="1159"/>
                  </a:lnTo>
                  <a:lnTo>
                    <a:pt x="450" y="1123"/>
                  </a:lnTo>
                  <a:lnTo>
                    <a:pt x="409" y="1083"/>
                  </a:lnTo>
                  <a:lnTo>
                    <a:pt x="371" y="1044"/>
                  </a:lnTo>
                  <a:lnTo>
                    <a:pt x="335" y="1001"/>
                  </a:lnTo>
                  <a:lnTo>
                    <a:pt x="301" y="957"/>
                  </a:lnTo>
                  <a:lnTo>
                    <a:pt x="268" y="912"/>
                  </a:lnTo>
                  <a:lnTo>
                    <a:pt x="238" y="865"/>
                  </a:lnTo>
                  <a:lnTo>
                    <a:pt x="210" y="815"/>
                  </a:lnTo>
                  <a:lnTo>
                    <a:pt x="185" y="766"/>
                  </a:lnTo>
                  <a:lnTo>
                    <a:pt x="160" y="714"/>
                  </a:lnTo>
                  <a:lnTo>
                    <a:pt x="140" y="662"/>
                  </a:lnTo>
                  <a:lnTo>
                    <a:pt x="122" y="608"/>
                  </a:lnTo>
                  <a:lnTo>
                    <a:pt x="107" y="552"/>
                  </a:lnTo>
                  <a:lnTo>
                    <a:pt x="94" y="496"/>
                  </a:lnTo>
                  <a:lnTo>
                    <a:pt x="83" y="439"/>
                  </a:lnTo>
                  <a:lnTo>
                    <a:pt x="76" y="381"/>
                  </a:lnTo>
                  <a:lnTo>
                    <a:pt x="72" y="322"/>
                  </a:lnTo>
                  <a:lnTo>
                    <a:pt x="69" y="262"/>
                  </a:lnTo>
                  <a:lnTo>
                    <a:pt x="70" y="228"/>
                  </a:lnTo>
                  <a:lnTo>
                    <a:pt x="72" y="195"/>
                  </a:lnTo>
                  <a:lnTo>
                    <a:pt x="74" y="161"/>
                  </a:lnTo>
                  <a:lnTo>
                    <a:pt x="77" y="128"/>
                  </a:lnTo>
                  <a:lnTo>
                    <a:pt x="81" y="97"/>
                  </a:lnTo>
                  <a:lnTo>
                    <a:pt x="87" y="64"/>
                  </a:lnTo>
                  <a:lnTo>
                    <a:pt x="92" y="32"/>
                  </a:lnTo>
                  <a:lnTo>
                    <a:pt x="99" y="0"/>
                  </a:lnTo>
                  <a:lnTo>
                    <a:pt x="81" y="36"/>
                  </a:lnTo>
                  <a:lnTo>
                    <a:pt x="66" y="72"/>
                  </a:lnTo>
                  <a:lnTo>
                    <a:pt x="52" y="109"/>
                  </a:lnTo>
                  <a:lnTo>
                    <a:pt x="39" y="147"/>
                  </a:lnTo>
                  <a:lnTo>
                    <a:pt x="27" y="185"/>
                  </a:lnTo>
                  <a:lnTo>
                    <a:pt x="16" y="224"/>
                  </a:lnTo>
                  <a:lnTo>
                    <a:pt x="7" y="263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797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1" name="Freeform 112"/>
            <p:cNvSpPr>
              <a:spLocks/>
            </p:cNvSpPr>
            <p:nvPr/>
          </p:nvSpPr>
          <p:spPr bwMode="auto">
            <a:xfrm>
              <a:off x="3078" y="2479"/>
              <a:ext cx="315" cy="316"/>
            </a:xfrm>
            <a:custGeom>
              <a:avLst/>
              <a:gdLst>
                <a:gd name="T0" fmla="*/ 0 w 1579"/>
                <a:gd name="T1" fmla="*/ 12 h 1580"/>
                <a:gd name="T2" fmla="*/ 0 w 1579"/>
                <a:gd name="T3" fmla="*/ 14 h 1580"/>
                <a:gd name="T4" fmla="*/ 0 w 1579"/>
                <a:gd name="T5" fmla="*/ 18 h 1580"/>
                <a:gd name="T6" fmla="*/ 1 w 1579"/>
                <a:gd name="T7" fmla="*/ 23 h 1580"/>
                <a:gd name="T8" fmla="*/ 2 w 1579"/>
                <a:gd name="T9" fmla="*/ 27 h 1580"/>
                <a:gd name="T10" fmla="*/ 3 w 1579"/>
                <a:gd name="T11" fmla="*/ 32 h 1580"/>
                <a:gd name="T12" fmla="*/ 5 w 1579"/>
                <a:gd name="T13" fmla="*/ 36 h 1580"/>
                <a:gd name="T14" fmla="*/ 7 w 1579"/>
                <a:gd name="T15" fmla="*/ 40 h 1580"/>
                <a:gd name="T16" fmla="*/ 9 w 1579"/>
                <a:gd name="T17" fmla="*/ 44 h 1580"/>
                <a:gd name="T18" fmla="*/ 12 w 1579"/>
                <a:gd name="T19" fmla="*/ 48 h 1580"/>
                <a:gd name="T20" fmla="*/ 16 w 1579"/>
                <a:gd name="T21" fmla="*/ 51 h 1580"/>
                <a:gd name="T22" fmla="*/ 19 w 1579"/>
                <a:gd name="T23" fmla="*/ 54 h 1580"/>
                <a:gd name="T24" fmla="*/ 23 w 1579"/>
                <a:gd name="T25" fmla="*/ 56 h 1580"/>
                <a:gd name="T26" fmla="*/ 27 w 1579"/>
                <a:gd name="T27" fmla="*/ 58 h 1580"/>
                <a:gd name="T28" fmla="*/ 31 w 1579"/>
                <a:gd name="T29" fmla="*/ 60 h 1580"/>
                <a:gd name="T30" fmla="*/ 36 w 1579"/>
                <a:gd name="T31" fmla="*/ 62 h 1580"/>
                <a:gd name="T32" fmla="*/ 40 w 1579"/>
                <a:gd name="T33" fmla="*/ 63 h 1580"/>
                <a:gd name="T34" fmla="*/ 45 w 1579"/>
                <a:gd name="T35" fmla="*/ 63 h 1580"/>
                <a:gd name="T36" fmla="*/ 49 w 1579"/>
                <a:gd name="T37" fmla="*/ 63 h 1580"/>
                <a:gd name="T38" fmla="*/ 51 w 1579"/>
                <a:gd name="T39" fmla="*/ 63 h 1580"/>
                <a:gd name="T40" fmla="*/ 54 w 1579"/>
                <a:gd name="T41" fmla="*/ 62 h 1580"/>
                <a:gd name="T42" fmla="*/ 57 w 1579"/>
                <a:gd name="T43" fmla="*/ 61 h 1580"/>
                <a:gd name="T44" fmla="*/ 59 w 1579"/>
                <a:gd name="T45" fmla="*/ 60 h 1580"/>
                <a:gd name="T46" fmla="*/ 62 w 1579"/>
                <a:gd name="T47" fmla="*/ 59 h 1580"/>
                <a:gd name="T48" fmla="*/ 61 w 1579"/>
                <a:gd name="T49" fmla="*/ 58 h 1580"/>
                <a:gd name="T50" fmla="*/ 57 w 1579"/>
                <a:gd name="T51" fmla="*/ 59 h 1580"/>
                <a:gd name="T52" fmla="*/ 53 w 1579"/>
                <a:gd name="T53" fmla="*/ 60 h 1580"/>
                <a:gd name="T54" fmla="*/ 50 w 1579"/>
                <a:gd name="T55" fmla="*/ 60 h 1580"/>
                <a:gd name="T56" fmla="*/ 45 w 1579"/>
                <a:gd name="T57" fmla="*/ 60 h 1580"/>
                <a:gd name="T58" fmla="*/ 41 w 1579"/>
                <a:gd name="T59" fmla="*/ 60 h 1580"/>
                <a:gd name="T60" fmla="*/ 37 w 1579"/>
                <a:gd name="T61" fmla="*/ 59 h 1580"/>
                <a:gd name="T62" fmla="*/ 32 w 1579"/>
                <a:gd name="T63" fmla="*/ 58 h 1580"/>
                <a:gd name="T64" fmla="*/ 28 w 1579"/>
                <a:gd name="T65" fmla="*/ 56 h 1580"/>
                <a:gd name="T66" fmla="*/ 24 w 1579"/>
                <a:gd name="T67" fmla="*/ 54 h 1580"/>
                <a:gd name="T68" fmla="*/ 21 w 1579"/>
                <a:gd name="T69" fmla="*/ 51 h 1580"/>
                <a:gd name="T70" fmla="*/ 18 w 1579"/>
                <a:gd name="T71" fmla="*/ 49 h 1580"/>
                <a:gd name="T72" fmla="*/ 14 w 1579"/>
                <a:gd name="T73" fmla="*/ 46 h 1580"/>
                <a:gd name="T74" fmla="*/ 12 w 1579"/>
                <a:gd name="T75" fmla="*/ 42 h 1580"/>
                <a:gd name="T76" fmla="*/ 9 w 1579"/>
                <a:gd name="T77" fmla="*/ 39 h 1580"/>
                <a:gd name="T78" fmla="*/ 7 w 1579"/>
                <a:gd name="T79" fmla="*/ 35 h 1580"/>
                <a:gd name="T80" fmla="*/ 6 w 1579"/>
                <a:gd name="T81" fmla="*/ 31 h 1580"/>
                <a:gd name="T82" fmla="*/ 4 w 1579"/>
                <a:gd name="T83" fmla="*/ 27 h 1580"/>
                <a:gd name="T84" fmla="*/ 3 w 1579"/>
                <a:gd name="T85" fmla="*/ 22 h 1580"/>
                <a:gd name="T86" fmla="*/ 3 w 1579"/>
                <a:gd name="T87" fmla="*/ 18 h 1580"/>
                <a:gd name="T88" fmla="*/ 3 w 1579"/>
                <a:gd name="T89" fmla="*/ 13 h 1580"/>
                <a:gd name="T90" fmla="*/ 3 w 1579"/>
                <a:gd name="T91" fmla="*/ 9 h 1580"/>
                <a:gd name="T92" fmla="*/ 4 w 1579"/>
                <a:gd name="T93" fmla="*/ 6 h 1580"/>
                <a:gd name="T94" fmla="*/ 5 w 1579"/>
                <a:gd name="T95" fmla="*/ 2 h 1580"/>
                <a:gd name="T96" fmla="*/ 5 w 1579"/>
                <a:gd name="T97" fmla="*/ 1 h 1580"/>
                <a:gd name="T98" fmla="*/ 3 w 1579"/>
                <a:gd name="T99" fmla="*/ 4 h 1580"/>
                <a:gd name="T100" fmla="*/ 2 w 1579"/>
                <a:gd name="T101" fmla="*/ 6 h 1580"/>
                <a:gd name="T102" fmla="*/ 1 w 1579"/>
                <a:gd name="T103" fmla="*/ 9 h 15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579"/>
                <a:gd name="T157" fmla="*/ 0 h 1580"/>
                <a:gd name="T158" fmla="*/ 1579 w 1579"/>
                <a:gd name="T159" fmla="*/ 1580 h 158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579" h="1580">
                  <a:moveTo>
                    <a:pt x="7" y="260"/>
                  </a:moveTo>
                  <a:lnTo>
                    <a:pt x="4" y="291"/>
                  </a:lnTo>
                  <a:lnTo>
                    <a:pt x="2" y="321"/>
                  </a:lnTo>
                  <a:lnTo>
                    <a:pt x="0" y="351"/>
                  </a:lnTo>
                  <a:lnTo>
                    <a:pt x="0" y="383"/>
                  </a:lnTo>
                  <a:lnTo>
                    <a:pt x="2" y="445"/>
                  </a:lnTo>
                  <a:lnTo>
                    <a:pt x="7" y="505"/>
                  </a:lnTo>
                  <a:lnTo>
                    <a:pt x="15" y="565"/>
                  </a:lnTo>
                  <a:lnTo>
                    <a:pt x="24" y="624"/>
                  </a:lnTo>
                  <a:lnTo>
                    <a:pt x="38" y="682"/>
                  </a:lnTo>
                  <a:lnTo>
                    <a:pt x="54" y="739"/>
                  </a:lnTo>
                  <a:lnTo>
                    <a:pt x="73" y="795"/>
                  </a:lnTo>
                  <a:lnTo>
                    <a:pt x="95" y="849"/>
                  </a:lnTo>
                  <a:lnTo>
                    <a:pt x="119" y="902"/>
                  </a:lnTo>
                  <a:lnTo>
                    <a:pt x="145" y="954"/>
                  </a:lnTo>
                  <a:lnTo>
                    <a:pt x="174" y="1003"/>
                  </a:lnTo>
                  <a:lnTo>
                    <a:pt x="204" y="1053"/>
                  </a:lnTo>
                  <a:lnTo>
                    <a:pt x="238" y="1099"/>
                  </a:lnTo>
                  <a:lnTo>
                    <a:pt x="273" y="1145"/>
                  </a:lnTo>
                  <a:lnTo>
                    <a:pt x="312" y="1188"/>
                  </a:lnTo>
                  <a:lnTo>
                    <a:pt x="351" y="1229"/>
                  </a:lnTo>
                  <a:lnTo>
                    <a:pt x="393" y="1269"/>
                  </a:lnTo>
                  <a:lnTo>
                    <a:pt x="436" y="1307"/>
                  </a:lnTo>
                  <a:lnTo>
                    <a:pt x="481" y="1342"/>
                  </a:lnTo>
                  <a:lnTo>
                    <a:pt x="528" y="1375"/>
                  </a:lnTo>
                  <a:lnTo>
                    <a:pt x="577" y="1407"/>
                  </a:lnTo>
                  <a:lnTo>
                    <a:pt x="627" y="1436"/>
                  </a:lnTo>
                  <a:lnTo>
                    <a:pt x="678" y="1462"/>
                  </a:lnTo>
                  <a:lnTo>
                    <a:pt x="732" y="1486"/>
                  </a:lnTo>
                  <a:lnTo>
                    <a:pt x="786" y="1508"/>
                  </a:lnTo>
                  <a:lnTo>
                    <a:pt x="842" y="1527"/>
                  </a:lnTo>
                  <a:lnTo>
                    <a:pt x="899" y="1542"/>
                  </a:lnTo>
                  <a:lnTo>
                    <a:pt x="956" y="1556"/>
                  </a:lnTo>
                  <a:lnTo>
                    <a:pt x="1015" y="1566"/>
                  </a:lnTo>
                  <a:lnTo>
                    <a:pt x="1076" y="1574"/>
                  </a:lnTo>
                  <a:lnTo>
                    <a:pt x="1136" y="1578"/>
                  </a:lnTo>
                  <a:lnTo>
                    <a:pt x="1197" y="1580"/>
                  </a:lnTo>
                  <a:lnTo>
                    <a:pt x="1228" y="1579"/>
                  </a:lnTo>
                  <a:lnTo>
                    <a:pt x="1259" y="1578"/>
                  </a:lnTo>
                  <a:lnTo>
                    <a:pt x="1289" y="1577"/>
                  </a:lnTo>
                  <a:lnTo>
                    <a:pt x="1320" y="1574"/>
                  </a:lnTo>
                  <a:lnTo>
                    <a:pt x="1354" y="1562"/>
                  </a:lnTo>
                  <a:lnTo>
                    <a:pt x="1388" y="1549"/>
                  </a:lnTo>
                  <a:lnTo>
                    <a:pt x="1422" y="1533"/>
                  </a:lnTo>
                  <a:lnTo>
                    <a:pt x="1455" y="1518"/>
                  </a:lnTo>
                  <a:lnTo>
                    <a:pt x="1487" y="1500"/>
                  </a:lnTo>
                  <a:lnTo>
                    <a:pt x="1519" y="1483"/>
                  </a:lnTo>
                  <a:lnTo>
                    <a:pt x="1549" y="1463"/>
                  </a:lnTo>
                  <a:lnTo>
                    <a:pt x="1579" y="1443"/>
                  </a:lnTo>
                  <a:lnTo>
                    <a:pt x="1534" y="1459"/>
                  </a:lnTo>
                  <a:lnTo>
                    <a:pt x="1488" y="1472"/>
                  </a:lnTo>
                  <a:lnTo>
                    <a:pt x="1442" y="1483"/>
                  </a:lnTo>
                  <a:lnTo>
                    <a:pt x="1394" y="1493"/>
                  </a:lnTo>
                  <a:lnTo>
                    <a:pt x="1345" y="1500"/>
                  </a:lnTo>
                  <a:lnTo>
                    <a:pt x="1297" y="1506"/>
                  </a:lnTo>
                  <a:lnTo>
                    <a:pt x="1248" y="1509"/>
                  </a:lnTo>
                  <a:lnTo>
                    <a:pt x="1197" y="1510"/>
                  </a:lnTo>
                  <a:lnTo>
                    <a:pt x="1139" y="1508"/>
                  </a:lnTo>
                  <a:lnTo>
                    <a:pt x="1082" y="1504"/>
                  </a:lnTo>
                  <a:lnTo>
                    <a:pt x="1026" y="1497"/>
                  </a:lnTo>
                  <a:lnTo>
                    <a:pt x="970" y="1487"/>
                  </a:lnTo>
                  <a:lnTo>
                    <a:pt x="916" y="1474"/>
                  </a:lnTo>
                  <a:lnTo>
                    <a:pt x="863" y="1459"/>
                  </a:lnTo>
                  <a:lnTo>
                    <a:pt x="810" y="1441"/>
                  </a:lnTo>
                  <a:lnTo>
                    <a:pt x="760" y="1421"/>
                  </a:lnTo>
                  <a:lnTo>
                    <a:pt x="709" y="1398"/>
                  </a:lnTo>
                  <a:lnTo>
                    <a:pt x="661" y="1374"/>
                  </a:lnTo>
                  <a:lnTo>
                    <a:pt x="614" y="1347"/>
                  </a:lnTo>
                  <a:lnTo>
                    <a:pt x="568" y="1317"/>
                  </a:lnTo>
                  <a:lnTo>
                    <a:pt x="524" y="1286"/>
                  </a:lnTo>
                  <a:lnTo>
                    <a:pt x="481" y="1252"/>
                  </a:lnTo>
                  <a:lnTo>
                    <a:pt x="440" y="1217"/>
                  </a:lnTo>
                  <a:lnTo>
                    <a:pt x="401" y="1180"/>
                  </a:lnTo>
                  <a:lnTo>
                    <a:pt x="363" y="1140"/>
                  </a:lnTo>
                  <a:lnTo>
                    <a:pt x="328" y="1100"/>
                  </a:lnTo>
                  <a:lnTo>
                    <a:pt x="294" y="1057"/>
                  </a:lnTo>
                  <a:lnTo>
                    <a:pt x="264" y="1013"/>
                  </a:lnTo>
                  <a:lnTo>
                    <a:pt x="234" y="967"/>
                  </a:lnTo>
                  <a:lnTo>
                    <a:pt x="207" y="920"/>
                  </a:lnTo>
                  <a:lnTo>
                    <a:pt x="182" y="872"/>
                  </a:lnTo>
                  <a:lnTo>
                    <a:pt x="159" y="821"/>
                  </a:lnTo>
                  <a:lnTo>
                    <a:pt x="140" y="771"/>
                  </a:lnTo>
                  <a:lnTo>
                    <a:pt x="121" y="718"/>
                  </a:lnTo>
                  <a:lnTo>
                    <a:pt x="107" y="664"/>
                  </a:lnTo>
                  <a:lnTo>
                    <a:pt x="94" y="610"/>
                  </a:lnTo>
                  <a:lnTo>
                    <a:pt x="84" y="554"/>
                  </a:lnTo>
                  <a:lnTo>
                    <a:pt x="77" y="498"/>
                  </a:lnTo>
                  <a:lnTo>
                    <a:pt x="73" y="440"/>
                  </a:lnTo>
                  <a:lnTo>
                    <a:pt x="70" y="383"/>
                  </a:lnTo>
                  <a:lnTo>
                    <a:pt x="72" y="333"/>
                  </a:lnTo>
                  <a:lnTo>
                    <a:pt x="75" y="283"/>
                  </a:lnTo>
                  <a:lnTo>
                    <a:pt x="80" y="234"/>
                  </a:lnTo>
                  <a:lnTo>
                    <a:pt x="88" y="186"/>
                  </a:lnTo>
                  <a:lnTo>
                    <a:pt x="97" y="139"/>
                  </a:lnTo>
                  <a:lnTo>
                    <a:pt x="109" y="92"/>
                  </a:lnTo>
                  <a:lnTo>
                    <a:pt x="122" y="46"/>
                  </a:lnTo>
                  <a:lnTo>
                    <a:pt x="137" y="0"/>
                  </a:lnTo>
                  <a:lnTo>
                    <a:pt x="118" y="31"/>
                  </a:lnTo>
                  <a:lnTo>
                    <a:pt x="98" y="62"/>
                  </a:lnTo>
                  <a:lnTo>
                    <a:pt x="80" y="94"/>
                  </a:lnTo>
                  <a:lnTo>
                    <a:pt x="63" y="125"/>
                  </a:lnTo>
                  <a:lnTo>
                    <a:pt x="47" y="158"/>
                  </a:lnTo>
                  <a:lnTo>
                    <a:pt x="32" y="191"/>
                  </a:lnTo>
                  <a:lnTo>
                    <a:pt x="19" y="225"/>
                  </a:lnTo>
                  <a:lnTo>
                    <a:pt x="7" y="260"/>
                  </a:lnTo>
                  <a:close/>
                </a:path>
              </a:pathLst>
            </a:custGeom>
            <a:solidFill>
              <a:srgbClr val="7D7B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2" name="Freeform 113"/>
            <p:cNvSpPr>
              <a:spLocks/>
            </p:cNvSpPr>
            <p:nvPr/>
          </p:nvSpPr>
          <p:spPr bwMode="auto">
            <a:xfrm>
              <a:off x="3085" y="2458"/>
              <a:ext cx="329" cy="330"/>
            </a:xfrm>
            <a:custGeom>
              <a:avLst/>
              <a:gdLst>
                <a:gd name="T0" fmla="*/ 1 w 1649"/>
                <a:gd name="T1" fmla="*/ 12 h 1649"/>
                <a:gd name="T2" fmla="*/ 0 w 1649"/>
                <a:gd name="T3" fmla="*/ 15 h 1649"/>
                <a:gd name="T4" fmla="*/ 0 w 1649"/>
                <a:gd name="T5" fmla="*/ 19 h 1649"/>
                <a:gd name="T6" fmla="*/ 1 w 1649"/>
                <a:gd name="T7" fmla="*/ 27 h 1649"/>
                <a:gd name="T8" fmla="*/ 2 w 1649"/>
                <a:gd name="T9" fmla="*/ 33 h 1649"/>
                <a:gd name="T10" fmla="*/ 5 w 1649"/>
                <a:gd name="T11" fmla="*/ 40 h 1649"/>
                <a:gd name="T12" fmla="*/ 8 w 1649"/>
                <a:gd name="T13" fmla="*/ 46 h 1649"/>
                <a:gd name="T14" fmla="*/ 12 w 1649"/>
                <a:gd name="T15" fmla="*/ 51 h 1649"/>
                <a:gd name="T16" fmla="*/ 17 w 1649"/>
                <a:gd name="T17" fmla="*/ 55 h 1649"/>
                <a:gd name="T18" fmla="*/ 22 w 1649"/>
                <a:gd name="T19" fmla="*/ 59 h 1649"/>
                <a:gd name="T20" fmla="*/ 28 w 1649"/>
                <a:gd name="T21" fmla="*/ 62 h 1649"/>
                <a:gd name="T22" fmla="*/ 35 w 1649"/>
                <a:gd name="T23" fmla="*/ 65 h 1649"/>
                <a:gd name="T24" fmla="*/ 41 w 1649"/>
                <a:gd name="T25" fmla="*/ 66 h 1649"/>
                <a:gd name="T26" fmla="*/ 48 w 1649"/>
                <a:gd name="T27" fmla="*/ 66 h 1649"/>
                <a:gd name="T28" fmla="*/ 52 w 1649"/>
                <a:gd name="T29" fmla="*/ 66 h 1649"/>
                <a:gd name="T30" fmla="*/ 55 w 1649"/>
                <a:gd name="T31" fmla="*/ 65 h 1649"/>
                <a:gd name="T32" fmla="*/ 59 w 1649"/>
                <a:gd name="T33" fmla="*/ 63 h 1649"/>
                <a:gd name="T34" fmla="*/ 62 w 1649"/>
                <a:gd name="T35" fmla="*/ 61 h 1649"/>
                <a:gd name="T36" fmla="*/ 66 w 1649"/>
                <a:gd name="T37" fmla="*/ 59 h 1649"/>
                <a:gd name="T38" fmla="*/ 62 w 1649"/>
                <a:gd name="T39" fmla="*/ 60 h 1649"/>
                <a:gd name="T40" fmla="*/ 59 w 1649"/>
                <a:gd name="T41" fmla="*/ 61 h 1649"/>
                <a:gd name="T42" fmla="*/ 55 w 1649"/>
                <a:gd name="T43" fmla="*/ 62 h 1649"/>
                <a:gd name="T44" fmla="*/ 51 w 1649"/>
                <a:gd name="T45" fmla="*/ 63 h 1649"/>
                <a:gd name="T46" fmla="*/ 47 w 1649"/>
                <a:gd name="T47" fmla="*/ 63 h 1649"/>
                <a:gd name="T48" fmla="*/ 42 w 1649"/>
                <a:gd name="T49" fmla="*/ 63 h 1649"/>
                <a:gd name="T50" fmla="*/ 36 w 1649"/>
                <a:gd name="T51" fmla="*/ 62 h 1649"/>
                <a:gd name="T52" fmla="*/ 29 w 1649"/>
                <a:gd name="T53" fmla="*/ 60 h 1649"/>
                <a:gd name="T54" fmla="*/ 24 w 1649"/>
                <a:gd name="T55" fmla="*/ 57 h 1649"/>
                <a:gd name="T56" fmla="*/ 19 w 1649"/>
                <a:gd name="T57" fmla="*/ 53 h 1649"/>
                <a:gd name="T58" fmla="*/ 14 w 1649"/>
                <a:gd name="T59" fmla="*/ 49 h 1649"/>
                <a:gd name="T60" fmla="*/ 10 w 1649"/>
                <a:gd name="T61" fmla="*/ 44 h 1649"/>
                <a:gd name="T62" fmla="*/ 7 w 1649"/>
                <a:gd name="T63" fmla="*/ 38 h 1649"/>
                <a:gd name="T64" fmla="*/ 5 w 1649"/>
                <a:gd name="T65" fmla="*/ 32 h 1649"/>
                <a:gd name="T66" fmla="*/ 3 w 1649"/>
                <a:gd name="T67" fmla="*/ 26 h 1649"/>
                <a:gd name="T68" fmla="*/ 3 w 1649"/>
                <a:gd name="T69" fmla="*/ 19 h 1649"/>
                <a:gd name="T70" fmla="*/ 3 w 1649"/>
                <a:gd name="T71" fmla="*/ 16 h 1649"/>
                <a:gd name="T72" fmla="*/ 4 w 1649"/>
                <a:gd name="T73" fmla="*/ 12 h 1649"/>
                <a:gd name="T74" fmla="*/ 4 w 1649"/>
                <a:gd name="T75" fmla="*/ 8 h 1649"/>
                <a:gd name="T76" fmla="*/ 5 w 1649"/>
                <a:gd name="T77" fmla="*/ 5 h 1649"/>
                <a:gd name="T78" fmla="*/ 7 w 1649"/>
                <a:gd name="T79" fmla="*/ 1 h 1649"/>
                <a:gd name="T80" fmla="*/ 6 w 1649"/>
                <a:gd name="T81" fmla="*/ 2 h 1649"/>
                <a:gd name="T82" fmla="*/ 3 w 1649"/>
                <a:gd name="T83" fmla="*/ 5 h 1649"/>
                <a:gd name="T84" fmla="*/ 1 w 1649"/>
                <a:gd name="T85" fmla="*/ 9 h 164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49"/>
                <a:gd name="T130" fmla="*/ 0 h 1649"/>
                <a:gd name="T131" fmla="*/ 1649 w 1649"/>
                <a:gd name="T132" fmla="*/ 1649 h 164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49" h="1649">
                  <a:moveTo>
                    <a:pt x="30" y="225"/>
                  </a:moveTo>
                  <a:lnTo>
                    <a:pt x="23" y="257"/>
                  </a:lnTo>
                  <a:lnTo>
                    <a:pt x="18" y="289"/>
                  </a:lnTo>
                  <a:lnTo>
                    <a:pt x="12" y="322"/>
                  </a:lnTo>
                  <a:lnTo>
                    <a:pt x="8" y="353"/>
                  </a:lnTo>
                  <a:lnTo>
                    <a:pt x="5" y="386"/>
                  </a:lnTo>
                  <a:lnTo>
                    <a:pt x="3" y="420"/>
                  </a:lnTo>
                  <a:lnTo>
                    <a:pt x="1" y="453"/>
                  </a:lnTo>
                  <a:lnTo>
                    <a:pt x="0" y="487"/>
                  </a:lnTo>
                  <a:lnTo>
                    <a:pt x="3" y="547"/>
                  </a:lnTo>
                  <a:lnTo>
                    <a:pt x="7" y="606"/>
                  </a:lnTo>
                  <a:lnTo>
                    <a:pt x="14" y="664"/>
                  </a:lnTo>
                  <a:lnTo>
                    <a:pt x="25" y="721"/>
                  </a:lnTo>
                  <a:lnTo>
                    <a:pt x="38" y="777"/>
                  </a:lnTo>
                  <a:lnTo>
                    <a:pt x="53" y="833"/>
                  </a:lnTo>
                  <a:lnTo>
                    <a:pt x="71" y="887"/>
                  </a:lnTo>
                  <a:lnTo>
                    <a:pt x="91" y="939"/>
                  </a:lnTo>
                  <a:lnTo>
                    <a:pt x="116" y="991"/>
                  </a:lnTo>
                  <a:lnTo>
                    <a:pt x="141" y="1040"/>
                  </a:lnTo>
                  <a:lnTo>
                    <a:pt x="169" y="1090"/>
                  </a:lnTo>
                  <a:lnTo>
                    <a:pt x="199" y="1137"/>
                  </a:lnTo>
                  <a:lnTo>
                    <a:pt x="232" y="1182"/>
                  </a:lnTo>
                  <a:lnTo>
                    <a:pt x="266" y="1226"/>
                  </a:lnTo>
                  <a:lnTo>
                    <a:pt x="302" y="1269"/>
                  </a:lnTo>
                  <a:lnTo>
                    <a:pt x="340" y="1308"/>
                  </a:lnTo>
                  <a:lnTo>
                    <a:pt x="381" y="1348"/>
                  </a:lnTo>
                  <a:lnTo>
                    <a:pt x="424" y="1384"/>
                  </a:lnTo>
                  <a:lnTo>
                    <a:pt x="468" y="1418"/>
                  </a:lnTo>
                  <a:lnTo>
                    <a:pt x="513" y="1451"/>
                  </a:lnTo>
                  <a:lnTo>
                    <a:pt x="560" y="1480"/>
                  </a:lnTo>
                  <a:lnTo>
                    <a:pt x="609" y="1509"/>
                  </a:lnTo>
                  <a:lnTo>
                    <a:pt x="659" y="1534"/>
                  </a:lnTo>
                  <a:lnTo>
                    <a:pt x="710" y="1557"/>
                  </a:lnTo>
                  <a:lnTo>
                    <a:pt x="763" y="1578"/>
                  </a:lnTo>
                  <a:lnTo>
                    <a:pt x="817" y="1597"/>
                  </a:lnTo>
                  <a:lnTo>
                    <a:pt x="873" y="1612"/>
                  </a:lnTo>
                  <a:lnTo>
                    <a:pt x="929" y="1625"/>
                  </a:lnTo>
                  <a:lnTo>
                    <a:pt x="986" y="1636"/>
                  </a:lnTo>
                  <a:lnTo>
                    <a:pt x="1044" y="1643"/>
                  </a:lnTo>
                  <a:lnTo>
                    <a:pt x="1103" y="1647"/>
                  </a:lnTo>
                  <a:lnTo>
                    <a:pt x="1162" y="1649"/>
                  </a:lnTo>
                  <a:lnTo>
                    <a:pt x="1196" y="1648"/>
                  </a:lnTo>
                  <a:lnTo>
                    <a:pt x="1229" y="1647"/>
                  </a:lnTo>
                  <a:lnTo>
                    <a:pt x="1263" y="1645"/>
                  </a:lnTo>
                  <a:lnTo>
                    <a:pt x="1296" y="1642"/>
                  </a:lnTo>
                  <a:lnTo>
                    <a:pt x="1328" y="1637"/>
                  </a:lnTo>
                  <a:lnTo>
                    <a:pt x="1361" y="1632"/>
                  </a:lnTo>
                  <a:lnTo>
                    <a:pt x="1393" y="1626"/>
                  </a:lnTo>
                  <a:lnTo>
                    <a:pt x="1425" y="1620"/>
                  </a:lnTo>
                  <a:lnTo>
                    <a:pt x="1454" y="1603"/>
                  </a:lnTo>
                  <a:lnTo>
                    <a:pt x="1485" y="1586"/>
                  </a:lnTo>
                  <a:lnTo>
                    <a:pt x="1513" y="1568"/>
                  </a:lnTo>
                  <a:lnTo>
                    <a:pt x="1542" y="1550"/>
                  </a:lnTo>
                  <a:lnTo>
                    <a:pt x="1570" y="1529"/>
                  </a:lnTo>
                  <a:lnTo>
                    <a:pt x="1598" y="1508"/>
                  </a:lnTo>
                  <a:lnTo>
                    <a:pt x="1624" y="1487"/>
                  </a:lnTo>
                  <a:lnTo>
                    <a:pt x="1649" y="1464"/>
                  </a:lnTo>
                  <a:lnTo>
                    <a:pt x="1622" y="1477"/>
                  </a:lnTo>
                  <a:lnTo>
                    <a:pt x="1593" y="1490"/>
                  </a:lnTo>
                  <a:lnTo>
                    <a:pt x="1565" y="1502"/>
                  </a:lnTo>
                  <a:lnTo>
                    <a:pt x="1536" y="1513"/>
                  </a:lnTo>
                  <a:lnTo>
                    <a:pt x="1507" y="1523"/>
                  </a:lnTo>
                  <a:lnTo>
                    <a:pt x="1477" y="1533"/>
                  </a:lnTo>
                  <a:lnTo>
                    <a:pt x="1448" y="1541"/>
                  </a:lnTo>
                  <a:lnTo>
                    <a:pt x="1417" y="1548"/>
                  </a:lnTo>
                  <a:lnTo>
                    <a:pt x="1386" y="1556"/>
                  </a:lnTo>
                  <a:lnTo>
                    <a:pt x="1355" y="1562"/>
                  </a:lnTo>
                  <a:lnTo>
                    <a:pt x="1324" y="1567"/>
                  </a:lnTo>
                  <a:lnTo>
                    <a:pt x="1292" y="1571"/>
                  </a:lnTo>
                  <a:lnTo>
                    <a:pt x="1260" y="1575"/>
                  </a:lnTo>
                  <a:lnTo>
                    <a:pt x="1228" y="1577"/>
                  </a:lnTo>
                  <a:lnTo>
                    <a:pt x="1195" y="1578"/>
                  </a:lnTo>
                  <a:lnTo>
                    <a:pt x="1162" y="1578"/>
                  </a:lnTo>
                  <a:lnTo>
                    <a:pt x="1106" y="1577"/>
                  </a:lnTo>
                  <a:lnTo>
                    <a:pt x="1051" y="1573"/>
                  </a:lnTo>
                  <a:lnTo>
                    <a:pt x="997" y="1566"/>
                  </a:lnTo>
                  <a:lnTo>
                    <a:pt x="943" y="1556"/>
                  </a:lnTo>
                  <a:lnTo>
                    <a:pt x="890" y="1544"/>
                  </a:lnTo>
                  <a:lnTo>
                    <a:pt x="838" y="1530"/>
                  </a:lnTo>
                  <a:lnTo>
                    <a:pt x="787" y="1512"/>
                  </a:lnTo>
                  <a:lnTo>
                    <a:pt x="738" y="1492"/>
                  </a:lnTo>
                  <a:lnTo>
                    <a:pt x="689" y="1470"/>
                  </a:lnTo>
                  <a:lnTo>
                    <a:pt x="642" y="1446"/>
                  </a:lnTo>
                  <a:lnTo>
                    <a:pt x="596" y="1420"/>
                  </a:lnTo>
                  <a:lnTo>
                    <a:pt x="552" y="1393"/>
                  </a:lnTo>
                  <a:lnTo>
                    <a:pt x="509" y="1362"/>
                  </a:lnTo>
                  <a:lnTo>
                    <a:pt x="468" y="1329"/>
                  </a:lnTo>
                  <a:lnTo>
                    <a:pt x="428" y="1295"/>
                  </a:lnTo>
                  <a:lnTo>
                    <a:pt x="391" y="1259"/>
                  </a:lnTo>
                  <a:lnTo>
                    <a:pt x="355" y="1221"/>
                  </a:lnTo>
                  <a:lnTo>
                    <a:pt x="321" y="1181"/>
                  </a:lnTo>
                  <a:lnTo>
                    <a:pt x="288" y="1140"/>
                  </a:lnTo>
                  <a:lnTo>
                    <a:pt x="257" y="1097"/>
                  </a:lnTo>
                  <a:lnTo>
                    <a:pt x="229" y="1052"/>
                  </a:lnTo>
                  <a:lnTo>
                    <a:pt x="202" y="1007"/>
                  </a:lnTo>
                  <a:lnTo>
                    <a:pt x="179" y="960"/>
                  </a:lnTo>
                  <a:lnTo>
                    <a:pt x="157" y="912"/>
                  </a:lnTo>
                  <a:lnTo>
                    <a:pt x="138" y="863"/>
                  </a:lnTo>
                  <a:lnTo>
                    <a:pt x="120" y="811"/>
                  </a:lnTo>
                  <a:lnTo>
                    <a:pt x="106" y="759"/>
                  </a:lnTo>
                  <a:lnTo>
                    <a:pt x="94" y="707"/>
                  </a:lnTo>
                  <a:lnTo>
                    <a:pt x="84" y="653"/>
                  </a:lnTo>
                  <a:lnTo>
                    <a:pt x="77" y="598"/>
                  </a:lnTo>
                  <a:lnTo>
                    <a:pt x="73" y="543"/>
                  </a:lnTo>
                  <a:lnTo>
                    <a:pt x="71" y="487"/>
                  </a:lnTo>
                  <a:lnTo>
                    <a:pt x="72" y="454"/>
                  </a:lnTo>
                  <a:lnTo>
                    <a:pt x="73" y="421"/>
                  </a:lnTo>
                  <a:lnTo>
                    <a:pt x="75" y="390"/>
                  </a:lnTo>
                  <a:lnTo>
                    <a:pt x="78" y="358"/>
                  </a:lnTo>
                  <a:lnTo>
                    <a:pt x="83" y="326"/>
                  </a:lnTo>
                  <a:lnTo>
                    <a:pt x="88" y="294"/>
                  </a:lnTo>
                  <a:lnTo>
                    <a:pt x="94" y="263"/>
                  </a:lnTo>
                  <a:lnTo>
                    <a:pt x="101" y="233"/>
                  </a:lnTo>
                  <a:lnTo>
                    <a:pt x="109" y="202"/>
                  </a:lnTo>
                  <a:lnTo>
                    <a:pt x="117" y="172"/>
                  </a:lnTo>
                  <a:lnTo>
                    <a:pt x="127" y="143"/>
                  </a:lnTo>
                  <a:lnTo>
                    <a:pt x="136" y="113"/>
                  </a:lnTo>
                  <a:lnTo>
                    <a:pt x="147" y="85"/>
                  </a:lnTo>
                  <a:lnTo>
                    <a:pt x="159" y="56"/>
                  </a:lnTo>
                  <a:lnTo>
                    <a:pt x="173" y="27"/>
                  </a:lnTo>
                  <a:lnTo>
                    <a:pt x="186" y="0"/>
                  </a:lnTo>
                  <a:lnTo>
                    <a:pt x="163" y="25"/>
                  </a:lnTo>
                  <a:lnTo>
                    <a:pt x="141" y="52"/>
                  </a:lnTo>
                  <a:lnTo>
                    <a:pt x="121" y="79"/>
                  </a:lnTo>
                  <a:lnTo>
                    <a:pt x="100" y="108"/>
                  </a:lnTo>
                  <a:lnTo>
                    <a:pt x="82" y="136"/>
                  </a:lnTo>
                  <a:lnTo>
                    <a:pt x="64" y="165"/>
                  </a:lnTo>
                  <a:lnTo>
                    <a:pt x="46" y="194"/>
                  </a:lnTo>
                  <a:lnTo>
                    <a:pt x="30" y="225"/>
                  </a:lnTo>
                  <a:close/>
                </a:path>
              </a:pathLst>
            </a:custGeom>
            <a:solidFill>
              <a:srgbClr val="7F7E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3" name="Freeform 114"/>
            <p:cNvSpPr>
              <a:spLocks/>
            </p:cNvSpPr>
            <p:nvPr/>
          </p:nvSpPr>
          <p:spPr bwMode="auto">
            <a:xfrm>
              <a:off x="3092" y="2440"/>
              <a:ext cx="341" cy="341"/>
            </a:xfrm>
            <a:custGeom>
              <a:avLst/>
              <a:gdLst>
                <a:gd name="T0" fmla="*/ 2 w 1706"/>
                <a:gd name="T1" fmla="*/ 11 h 1705"/>
                <a:gd name="T2" fmla="*/ 0 w 1706"/>
                <a:gd name="T3" fmla="*/ 17 h 1705"/>
                <a:gd name="T4" fmla="*/ 0 w 1706"/>
                <a:gd name="T5" fmla="*/ 23 h 1705"/>
                <a:gd name="T6" fmla="*/ 1 w 1706"/>
                <a:gd name="T7" fmla="*/ 30 h 1705"/>
                <a:gd name="T8" fmla="*/ 2 w 1706"/>
                <a:gd name="T9" fmla="*/ 37 h 1705"/>
                <a:gd name="T10" fmla="*/ 4 w 1706"/>
                <a:gd name="T11" fmla="*/ 43 h 1705"/>
                <a:gd name="T12" fmla="*/ 8 w 1706"/>
                <a:gd name="T13" fmla="*/ 48 h 1705"/>
                <a:gd name="T14" fmla="*/ 12 w 1706"/>
                <a:gd name="T15" fmla="*/ 53 h 1705"/>
                <a:gd name="T16" fmla="*/ 16 w 1706"/>
                <a:gd name="T17" fmla="*/ 58 h 1705"/>
                <a:gd name="T18" fmla="*/ 22 w 1706"/>
                <a:gd name="T19" fmla="*/ 62 h 1705"/>
                <a:gd name="T20" fmla="*/ 28 w 1706"/>
                <a:gd name="T21" fmla="*/ 65 h 1705"/>
                <a:gd name="T22" fmla="*/ 34 w 1706"/>
                <a:gd name="T23" fmla="*/ 67 h 1705"/>
                <a:gd name="T24" fmla="*/ 40 w 1706"/>
                <a:gd name="T25" fmla="*/ 68 h 1705"/>
                <a:gd name="T26" fmla="*/ 47 w 1706"/>
                <a:gd name="T27" fmla="*/ 68 h 1705"/>
                <a:gd name="T28" fmla="*/ 53 w 1706"/>
                <a:gd name="T29" fmla="*/ 68 h 1705"/>
                <a:gd name="T30" fmla="*/ 59 w 1706"/>
                <a:gd name="T31" fmla="*/ 66 h 1705"/>
                <a:gd name="T32" fmla="*/ 62 w 1706"/>
                <a:gd name="T33" fmla="*/ 64 h 1705"/>
                <a:gd name="T34" fmla="*/ 65 w 1706"/>
                <a:gd name="T35" fmla="*/ 61 h 1705"/>
                <a:gd name="T36" fmla="*/ 68 w 1706"/>
                <a:gd name="T37" fmla="*/ 59 h 1705"/>
                <a:gd name="T38" fmla="*/ 64 w 1706"/>
                <a:gd name="T39" fmla="*/ 61 h 1705"/>
                <a:gd name="T40" fmla="*/ 60 w 1706"/>
                <a:gd name="T41" fmla="*/ 63 h 1705"/>
                <a:gd name="T42" fmla="*/ 56 w 1706"/>
                <a:gd name="T43" fmla="*/ 64 h 1705"/>
                <a:gd name="T44" fmla="*/ 51 w 1706"/>
                <a:gd name="T45" fmla="*/ 65 h 1705"/>
                <a:gd name="T46" fmla="*/ 47 w 1706"/>
                <a:gd name="T47" fmla="*/ 65 h 1705"/>
                <a:gd name="T48" fmla="*/ 41 w 1706"/>
                <a:gd name="T49" fmla="*/ 65 h 1705"/>
                <a:gd name="T50" fmla="*/ 35 w 1706"/>
                <a:gd name="T51" fmla="*/ 64 h 1705"/>
                <a:gd name="T52" fmla="*/ 29 w 1706"/>
                <a:gd name="T53" fmla="*/ 62 h 1705"/>
                <a:gd name="T54" fmla="*/ 23 w 1706"/>
                <a:gd name="T55" fmla="*/ 59 h 1705"/>
                <a:gd name="T56" fmla="*/ 18 w 1706"/>
                <a:gd name="T57" fmla="*/ 56 h 1705"/>
                <a:gd name="T58" fmla="*/ 14 w 1706"/>
                <a:gd name="T59" fmla="*/ 52 h 1705"/>
                <a:gd name="T60" fmla="*/ 10 w 1706"/>
                <a:gd name="T61" fmla="*/ 47 h 1705"/>
                <a:gd name="T62" fmla="*/ 7 w 1706"/>
                <a:gd name="T63" fmla="*/ 41 h 1705"/>
                <a:gd name="T64" fmla="*/ 5 w 1706"/>
                <a:gd name="T65" fmla="*/ 36 h 1705"/>
                <a:gd name="T66" fmla="*/ 3 w 1706"/>
                <a:gd name="T67" fmla="*/ 30 h 1705"/>
                <a:gd name="T68" fmla="*/ 3 w 1706"/>
                <a:gd name="T69" fmla="*/ 23 h 1705"/>
                <a:gd name="T70" fmla="*/ 3 w 1706"/>
                <a:gd name="T71" fmla="*/ 18 h 1705"/>
                <a:gd name="T72" fmla="*/ 4 w 1706"/>
                <a:gd name="T73" fmla="*/ 14 h 1705"/>
                <a:gd name="T74" fmla="*/ 5 w 1706"/>
                <a:gd name="T75" fmla="*/ 9 h 1705"/>
                <a:gd name="T76" fmla="*/ 7 w 1706"/>
                <a:gd name="T77" fmla="*/ 5 h 1705"/>
                <a:gd name="T78" fmla="*/ 9 w 1706"/>
                <a:gd name="T79" fmla="*/ 1 h 1705"/>
                <a:gd name="T80" fmla="*/ 8 w 1706"/>
                <a:gd name="T81" fmla="*/ 2 h 1705"/>
                <a:gd name="T82" fmla="*/ 5 w 1706"/>
                <a:gd name="T83" fmla="*/ 5 h 1705"/>
                <a:gd name="T84" fmla="*/ 3 w 1706"/>
                <a:gd name="T85" fmla="*/ 8 h 170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706"/>
                <a:gd name="T130" fmla="*/ 0 h 1705"/>
                <a:gd name="T131" fmla="*/ 1706 w 1706"/>
                <a:gd name="T132" fmla="*/ 1705 h 170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706" h="1705">
                  <a:moveTo>
                    <a:pt x="67" y="195"/>
                  </a:moveTo>
                  <a:lnTo>
                    <a:pt x="52" y="241"/>
                  </a:lnTo>
                  <a:lnTo>
                    <a:pt x="39" y="286"/>
                  </a:lnTo>
                  <a:lnTo>
                    <a:pt x="27" y="334"/>
                  </a:lnTo>
                  <a:lnTo>
                    <a:pt x="18" y="381"/>
                  </a:lnTo>
                  <a:lnTo>
                    <a:pt x="10" y="429"/>
                  </a:lnTo>
                  <a:lnTo>
                    <a:pt x="5" y="478"/>
                  </a:lnTo>
                  <a:lnTo>
                    <a:pt x="2" y="528"/>
                  </a:lnTo>
                  <a:lnTo>
                    <a:pt x="0" y="578"/>
                  </a:lnTo>
                  <a:lnTo>
                    <a:pt x="3" y="635"/>
                  </a:lnTo>
                  <a:lnTo>
                    <a:pt x="7" y="693"/>
                  </a:lnTo>
                  <a:lnTo>
                    <a:pt x="14" y="749"/>
                  </a:lnTo>
                  <a:lnTo>
                    <a:pt x="24" y="805"/>
                  </a:lnTo>
                  <a:lnTo>
                    <a:pt x="37" y="859"/>
                  </a:lnTo>
                  <a:lnTo>
                    <a:pt x="51" y="913"/>
                  </a:lnTo>
                  <a:lnTo>
                    <a:pt x="70" y="966"/>
                  </a:lnTo>
                  <a:lnTo>
                    <a:pt x="89" y="1016"/>
                  </a:lnTo>
                  <a:lnTo>
                    <a:pt x="112" y="1067"/>
                  </a:lnTo>
                  <a:lnTo>
                    <a:pt x="137" y="1115"/>
                  </a:lnTo>
                  <a:lnTo>
                    <a:pt x="164" y="1162"/>
                  </a:lnTo>
                  <a:lnTo>
                    <a:pt x="194" y="1208"/>
                  </a:lnTo>
                  <a:lnTo>
                    <a:pt x="224" y="1252"/>
                  </a:lnTo>
                  <a:lnTo>
                    <a:pt x="258" y="1295"/>
                  </a:lnTo>
                  <a:lnTo>
                    <a:pt x="293" y="1335"/>
                  </a:lnTo>
                  <a:lnTo>
                    <a:pt x="331" y="1375"/>
                  </a:lnTo>
                  <a:lnTo>
                    <a:pt x="370" y="1412"/>
                  </a:lnTo>
                  <a:lnTo>
                    <a:pt x="411" y="1447"/>
                  </a:lnTo>
                  <a:lnTo>
                    <a:pt x="454" y="1481"/>
                  </a:lnTo>
                  <a:lnTo>
                    <a:pt x="498" y="1512"/>
                  </a:lnTo>
                  <a:lnTo>
                    <a:pt x="544" y="1542"/>
                  </a:lnTo>
                  <a:lnTo>
                    <a:pt x="591" y="1569"/>
                  </a:lnTo>
                  <a:lnTo>
                    <a:pt x="639" y="1593"/>
                  </a:lnTo>
                  <a:lnTo>
                    <a:pt x="690" y="1616"/>
                  </a:lnTo>
                  <a:lnTo>
                    <a:pt x="740" y="1636"/>
                  </a:lnTo>
                  <a:lnTo>
                    <a:pt x="793" y="1654"/>
                  </a:lnTo>
                  <a:lnTo>
                    <a:pt x="846" y="1669"/>
                  </a:lnTo>
                  <a:lnTo>
                    <a:pt x="900" y="1682"/>
                  </a:lnTo>
                  <a:lnTo>
                    <a:pt x="956" y="1692"/>
                  </a:lnTo>
                  <a:lnTo>
                    <a:pt x="1012" y="1699"/>
                  </a:lnTo>
                  <a:lnTo>
                    <a:pt x="1069" y="1703"/>
                  </a:lnTo>
                  <a:lnTo>
                    <a:pt x="1127" y="1705"/>
                  </a:lnTo>
                  <a:lnTo>
                    <a:pt x="1178" y="1704"/>
                  </a:lnTo>
                  <a:lnTo>
                    <a:pt x="1227" y="1701"/>
                  </a:lnTo>
                  <a:lnTo>
                    <a:pt x="1275" y="1695"/>
                  </a:lnTo>
                  <a:lnTo>
                    <a:pt x="1324" y="1688"/>
                  </a:lnTo>
                  <a:lnTo>
                    <a:pt x="1372" y="1678"/>
                  </a:lnTo>
                  <a:lnTo>
                    <a:pt x="1418" y="1667"/>
                  </a:lnTo>
                  <a:lnTo>
                    <a:pt x="1464" y="1654"/>
                  </a:lnTo>
                  <a:lnTo>
                    <a:pt x="1509" y="1638"/>
                  </a:lnTo>
                  <a:lnTo>
                    <a:pt x="1537" y="1620"/>
                  </a:lnTo>
                  <a:lnTo>
                    <a:pt x="1563" y="1599"/>
                  </a:lnTo>
                  <a:lnTo>
                    <a:pt x="1588" y="1578"/>
                  </a:lnTo>
                  <a:lnTo>
                    <a:pt x="1613" y="1557"/>
                  </a:lnTo>
                  <a:lnTo>
                    <a:pt x="1637" y="1534"/>
                  </a:lnTo>
                  <a:lnTo>
                    <a:pt x="1661" y="1511"/>
                  </a:lnTo>
                  <a:lnTo>
                    <a:pt x="1684" y="1487"/>
                  </a:lnTo>
                  <a:lnTo>
                    <a:pt x="1706" y="1463"/>
                  </a:lnTo>
                  <a:lnTo>
                    <a:pt x="1674" y="1482"/>
                  </a:lnTo>
                  <a:lnTo>
                    <a:pt x="1642" y="1501"/>
                  </a:lnTo>
                  <a:lnTo>
                    <a:pt x="1609" y="1519"/>
                  </a:lnTo>
                  <a:lnTo>
                    <a:pt x="1575" y="1535"/>
                  </a:lnTo>
                  <a:lnTo>
                    <a:pt x="1541" y="1551"/>
                  </a:lnTo>
                  <a:lnTo>
                    <a:pt x="1506" y="1565"/>
                  </a:lnTo>
                  <a:lnTo>
                    <a:pt x="1470" y="1578"/>
                  </a:lnTo>
                  <a:lnTo>
                    <a:pt x="1435" y="1589"/>
                  </a:lnTo>
                  <a:lnTo>
                    <a:pt x="1397" y="1600"/>
                  </a:lnTo>
                  <a:lnTo>
                    <a:pt x="1360" y="1609"/>
                  </a:lnTo>
                  <a:lnTo>
                    <a:pt x="1323" y="1616"/>
                  </a:lnTo>
                  <a:lnTo>
                    <a:pt x="1284" y="1623"/>
                  </a:lnTo>
                  <a:lnTo>
                    <a:pt x="1246" y="1627"/>
                  </a:lnTo>
                  <a:lnTo>
                    <a:pt x="1206" y="1632"/>
                  </a:lnTo>
                  <a:lnTo>
                    <a:pt x="1168" y="1634"/>
                  </a:lnTo>
                  <a:lnTo>
                    <a:pt x="1127" y="1634"/>
                  </a:lnTo>
                  <a:lnTo>
                    <a:pt x="1074" y="1633"/>
                  </a:lnTo>
                  <a:lnTo>
                    <a:pt x="1020" y="1628"/>
                  </a:lnTo>
                  <a:lnTo>
                    <a:pt x="967" y="1622"/>
                  </a:lnTo>
                  <a:lnTo>
                    <a:pt x="914" y="1613"/>
                  </a:lnTo>
                  <a:lnTo>
                    <a:pt x="864" y="1601"/>
                  </a:lnTo>
                  <a:lnTo>
                    <a:pt x="813" y="1587"/>
                  </a:lnTo>
                  <a:lnTo>
                    <a:pt x="764" y="1570"/>
                  </a:lnTo>
                  <a:lnTo>
                    <a:pt x="717" y="1552"/>
                  </a:lnTo>
                  <a:lnTo>
                    <a:pt x="670" y="1530"/>
                  </a:lnTo>
                  <a:lnTo>
                    <a:pt x="624" y="1507"/>
                  </a:lnTo>
                  <a:lnTo>
                    <a:pt x="580" y="1481"/>
                  </a:lnTo>
                  <a:lnTo>
                    <a:pt x="537" y="1454"/>
                  </a:lnTo>
                  <a:lnTo>
                    <a:pt x="495" y="1424"/>
                  </a:lnTo>
                  <a:lnTo>
                    <a:pt x="456" y="1394"/>
                  </a:lnTo>
                  <a:lnTo>
                    <a:pt x="417" y="1360"/>
                  </a:lnTo>
                  <a:lnTo>
                    <a:pt x="381" y="1324"/>
                  </a:lnTo>
                  <a:lnTo>
                    <a:pt x="346" y="1288"/>
                  </a:lnTo>
                  <a:lnTo>
                    <a:pt x="312" y="1250"/>
                  </a:lnTo>
                  <a:lnTo>
                    <a:pt x="281" y="1210"/>
                  </a:lnTo>
                  <a:lnTo>
                    <a:pt x="252" y="1169"/>
                  </a:lnTo>
                  <a:lnTo>
                    <a:pt x="224" y="1126"/>
                  </a:lnTo>
                  <a:lnTo>
                    <a:pt x="199" y="1082"/>
                  </a:lnTo>
                  <a:lnTo>
                    <a:pt x="175" y="1036"/>
                  </a:lnTo>
                  <a:lnTo>
                    <a:pt x="154" y="989"/>
                  </a:lnTo>
                  <a:lnTo>
                    <a:pt x="135" y="941"/>
                  </a:lnTo>
                  <a:lnTo>
                    <a:pt x="119" y="892"/>
                  </a:lnTo>
                  <a:lnTo>
                    <a:pt x="105" y="842"/>
                  </a:lnTo>
                  <a:lnTo>
                    <a:pt x="93" y="791"/>
                  </a:lnTo>
                  <a:lnTo>
                    <a:pt x="84" y="738"/>
                  </a:lnTo>
                  <a:lnTo>
                    <a:pt x="76" y="686"/>
                  </a:lnTo>
                  <a:lnTo>
                    <a:pt x="73" y="632"/>
                  </a:lnTo>
                  <a:lnTo>
                    <a:pt x="72" y="578"/>
                  </a:lnTo>
                  <a:lnTo>
                    <a:pt x="72" y="538"/>
                  </a:lnTo>
                  <a:lnTo>
                    <a:pt x="74" y="498"/>
                  </a:lnTo>
                  <a:lnTo>
                    <a:pt x="77" y="460"/>
                  </a:lnTo>
                  <a:lnTo>
                    <a:pt x="83" y="421"/>
                  </a:lnTo>
                  <a:lnTo>
                    <a:pt x="89" y="383"/>
                  </a:lnTo>
                  <a:lnTo>
                    <a:pt x="97" y="346"/>
                  </a:lnTo>
                  <a:lnTo>
                    <a:pt x="106" y="308"/>
                  </a:lnTo>
                  <a:lnTo>
                    <a:pt x="117" y="271"/>
                  </a:lnTo>
                  <a:lnTo>
                    <a:pt x="128" y="235"/>
                  </a:lnTo>
                  <a:lnTo>
                    <a:pt x="141" y="200"/>
                  </a:lnTo>
                  <a:lnTo>
                    <a:pt x="155" y="165"/>
                  </a:lnTo>
                  <a:lnTo>
                    <a:pt x="171" y="131"/>
                  </a:lnTo>
                  <a:lnTo>
                    <a:pt x="187" y="97"/>
                  </a:lnTo>
                  <a:lnTo>
                    <a:pt x="205" y="64"/>
                  </a:lnTo>
                  <a:lnTo>
                    <a:pt x="223" y="32"/>
                  </a:lnTo>
                  <a:lnTo>
                    <a:pt x="243" y="0"/>
                  </a:lnTo>
                  <a:lnTo>
                    <a:pt x="219" y="22"/>
                  </a:lnTo>
                  <a:lnTo>
                    <a:pt x="195" y="45"/>
                  </a:lnTo>
                  <a:lnTo>
                    <a:pt x="172" y="68"/>
                  </a:lnTo>
                  <a:lnTo>
                    <a:pt x="149" y="92"/>
                  </a:lnTo>
                  <a:lnTo>
                    <a:pt x="128" y="117"/>
                  </a:lnTo>
                  <a:lnTo>
                    <a:pt x="107" y="143"/>
                  </a:lnTo>
                  <a:lnTo>
                    <a:pt x="86" y="169"/>
                  </a:lnTo>
                  <a:lnTo>
                    <a:pt x="67" y="195"/>
                  </a:lnTo>
                  <a:close/>
                </a:path>
              </a:pathLst>
            </a:custGeom>
            <a:solidFill>
              <a:srgbClr val="8281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4" name="Freeform 115"/>
            <p:cNvSpPr>
              <a:spLocks/>
            </p:cNvSpPr>
            <p:nvPr/>
          </p:nvSpPr>
          <p:spPr bwMode="auto">
            <a:xfrm>
              <a:off x="3099" y="2425"/>
              <a:ext cx="349" cy="349"/>
            </a:xfrm>
            <a:custGeom>
              <a:avLst/>
              <a:gdLst>
                <a:gd name="T0" fmla="*/ 4 w 1746"/>
                <a:gd name="T1" fmla="*/ 9 h 1746"/>
                <a:gd name="T2" fmla="*/ 2 w 1746"/>
                <a:gd name="T3" fmla="*/ 12 h 1746"/>
                <a:gd name="T4" fmla="*/ 1 w 1746"/>
                <a:gd name="T5" fmla="*/ 16 h 1746"/>
                <a:gd name="T6" fmla="*/ 0 w 1746"/>
                <a:gd name="T7" fmla="*/ 20 h 1746"/>
                <a:gd name="T8" fmla="*/ 0 w 1746"/>
                <a:gd name="T9" fmla="*/ 24 h 1746"/>
                <a:gd name="T10" fmla="*/ 0 w 1746"/>
                <a:gd name="T11" fmla="*/ 28 h 1746"/>
                <a:gd name="T12" fmla="*/ 1 w 1746"/>
                <a:gd name="T13" fmla="*/ 35 h 1746"/>
                <a:gd name="T14" fmla="*/ 3 w 1746"/>
                <a:gd name="T15" fmla="*/ 41 h 1746"/>
                <a:gd name="T16" fmla="*/ 5 w 1746"/>
                <a:gd name="T17" fmla="*/ 47 h 1746"/>
                <a:gd name="T18" fmla="*/ 9 w 1746"/>
                <a:gd name="T19" fmla="*/ 52 h 1746"/>
                <a:gd name="T20" fmla="*/ 13 w 1746"/>
                <a:gd name="T21" fmla="*/ 57 h 1746"/>
                <a:gd name="T22" fmla="*/ 18 w 1746"/>
                <a:gd name="T23" fmla="*/ 61 h 1746"/>
                <a:gd name="T24" fmla="*/ 23 w 1746"/>
                <a:gd name="T25" fmla="*/ 65 h 1746"/>
                <a:gd name="T26" fmla="*/ 29 w 1746"/>
                <a:gd name="T27" fmla="*/ 67 h 1746"/>
                <a:gd name="T28" fmla="*/ 35 w 1746"/>
                <a:gd name="T29" fmla="*/ 69 h 1746"/>
                <a:gd name="T30" fmla="*/ 41 w 1746"/>
                <a:gd name="T31" fmla="*/ 70 h 1746"/>
                <a:gd name="T32" fmla="*/ 46 w 1746"/>
                <a:gd name="T33" fmla="*/ 70 h 1746"/>
                <a:gd name="T34" fmla="*/ 50 w 1746"/>
                <a:gd name="T35" fmla="*/ 69 h 1746"/>
                <a:gd name="T36" fmla="*/ 54 w 1746"/>
                <a:gd name="T37" fmla="*/ 69 h 1746"/>
                <a:gd name="T38" fmla="*/ 57 w 1746"/>
                <a:gd name="T39" fmla="*/ 68 h 1746"/>
                <a:gd name="T40" fmla="*/ 61 w 1746"/>
                <a:gd name="T41" fmla="*/ 66 h 1746"/>
                <a:gd name="T42" fmla="*/ 64 w 1746"/>
                <a:gd name="T43" fmla="*/ 64 h 1746"/>
                <a:gd name="T44" fmla="*/ 67 w 1746"/>
                <a:gd name="T45" fmla="*/ 62 h 1746"/>
                <a:gd name="T46" fmla="*/ 69 w 1746"/>
                <a:gd name="T47" fmla="*/ 59 h 1746"/>
                <a:gd name="T48" fmla="*/ 67 w 1746"/>
                <a:gd name="T49" fmla="*/ 60 h 1746"/>
                <a:gd name="T50" fmla="*/ 63 w 1746"/>
                <a:gd name="T51" fmla="*/ 62 h 1746"/>
                <a:gd name="T52" fmla="*/ 58 w 1746"/>
                <a:gd name="T53" fmla="*/ 64 h 1746"/>
                <a:gd name="T54" fmla="*/ 53 w 1746"/>
                <a:gd name="T55" fmla="*/ 66 h 1746"/>
                <a:gd name="T56" fmla="*/ 47 w 1746"/>
                <a:gd name="T57" fmla="*/ 67 h 1746"/>
                <a:gd name="T58" fmla="*/ 42 w 1746"/>
                <a:gd name="T59" fmla="*/ 67 h 1746"/>
                <a:gd name="T60" fmla="*/ 35 w 1746"/>
                <a:gd name="T61" fmla="*/ 66 h 1746"/>
                <a:gd name="T62" fmla="*/ 30 w 1746"/>
                <a:gd name="T63" fmla="*/ 65 h 1746"/>
                <a:gd name="T64" fmla="*/ 24 w 1746"/>
                <a:gd name="T65" fmla="*/ 62 h 1746"/>
                <a:gd name="T66" fmla="*/ 19 w 1746"/>
                <a:gd name="T67" fmla="*/ 59 h 1746"/>
                <a:gd name="T68" fmla="*/ 15 w 1746"/>
                <a:gd name="T69" fmla="*/ 55 h 1746"/>
                <a:gd name="T70" fmla="*/ 11 w 1746"/>
                <a:gd name="T71" fmla="*/ 51 h 1746"/>
                <a:gd name="T72" fmla="*/ 8 w 1746"/>
                <a:gd name="T73" fmla="*/ 46 h 1746"/>
                <a:gd name="T74" fmla="*/ 5 w 1746"/>
                <a:gd name="T75" fmla="*/ 40 h 1746"/>
                <a:gd name="T76" fmla="*/ 4 w 1746"/>
                <a:gd name="T77" fmla="*/ 34 h 1746"/>
                <a:gd name="T78" fmla="*/ 3 w 1746"/>
                <a:gd name="T79" fmla="*/ 28 h 1746"/>
                <a:gd name="T80" fmla="*/ 3 w 1746"/>
                <a:gd name="T81" fmla="*/ 22 h 1746"/>
                <a:gd name="T82" fmla="*/ 4 w 1746"/>
                <a:gd name="T83" fmla="*/ 17 h 1746"/>
                <a:gd name="T84" fmla="*/ 5 w 1746"/>
                <a:gd name="T85" fmla="*/ 12 h 1746"/>
                <a:gd name="T86" fmla="*/ 7 w 1746"/>
                <a:gd name="T87" fmla="*/ 7 h 1746"/>
                <a:gd name="T88" fmla="*/ 10 w 1746"/>
                <a:gd name="T89" fmla="*/ 3 h 1746"/>
                <a:gd name="T90" fmla="*/ 11 w 1746"/>
                <a:gd name="T91" fmla="*/ 1 h 1746"/>
                <a:gd name="T92" fmla="*/ 8 w 1746"/>
                <a:gd name="T93" fmla="*/ 3 h 1746"/>
                <a:gd name="T94" fmla="*/ 5 w 1746"/>
                <a:gd name="T95" fmla="*/ 6 h 174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746"/>
                <a:gd name="T145" fmla="*/ 0 h 1746"/>
                <a:gd name="T146" fmla="*/ 1746 w 1746"/>
                <a:gd name="T147" fmla="*/ 1746 h 174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746" h="1746">
                  <a:moveTo>
                    <a:pt x="115" y="168"/>
                  </a:moveTo>
                  <a:lnTo>
                    <a:pt x="102" y="195"/>
                  </a:lnTo>
                  <a:lnTo>
                    <a:pt x="88" y="224"/>
                  </a:lnTo>
                  <a:lnTo>
                    <a:pt x="76" y="253"/>
                  </a:lnTo>
                  <a:lnTo>
                    <a:pt x="65" y="281"/>
                  </a:lnTo>
                  <a:lnTo>
                    <a:pt x="56" y="311"/>
                  </a:lnTo>
                  <a:lnTo>
                    <a:pt x="46" y="340"/>
                  </a:lnTo>
                  <a:lnTo>
                    <a:pt x="38" y="370"/>
                  </a:lnTo>
                  <a:lnTo>
                    <a:pt x="30" y="401"/>
                  </a:lnTo>
                  <a:lnTo>
                    <a:pt x="23" y="431"/>
                  </a:lnTo>
                  <a:lnTo>
                    <a:pt x="17" y="462"/>
                  </a:lnTo>
                  <a:lnTo>
                    <a:pt x="12" y="494"/>
                  </a:lnTo>
                  <a:lnTo>
                    <a:pt x="7" y="526"/>
                  </a:lnTo>
                  <a:lnTo>
                    <a:pt x="4" y="558"/>
                  </a:lnTo>
                  <a:lnTo>
                    <a:pt x="2" y="589"/>
                  </a:lnTo>
                  <a:lnTo>
                    <a:pt x="1" y="622"/>
                  </a:lnTo>
                  <a:lnTo>
                    <a:pt x="0" y="655"/>
                  </a:lnTo>
                  <a:lnTo>
                    <a:pt x="2" y="711"/>
                  </a:lnTo>
                  <a:lnTo>
                    <a:pt x="6" y="766"/>
                  </a:lnTo>
                  <a:lnTo>
                    <a:pt x="13" y="821"/>
                  </a:lnTo>
                  <a:lnTo>
                    <a:pt x="23" y="875"/>
                  </a:lnTo>
                  <a:lnTo>
                    <a:pt x="35" y="927"/>
                  </a:lnTo>
                  <a:lnTo>
                    <a:pt x="49" y="979"/>
                  </a:lnTo>
                  <a:lnTo>
                    <a:pt x="67" y="1031"/>
                  </a:lnTo>
                  <a:lnTo>
                    <a:pt x="86" y="1080"/>
                  </a:lnTo>
                  <a:lnTo>
                    <a:pt x="107" y="1128"/>
                  </a:lnTo>
                  <a:lnTo>
                    <a:pt x="131" y="1175"/>
                  </a:lnTo>
                  <a:lnTo>
                    <a:pt x="158" y="1220"/>
                  </a:lnTo>
                  <a:lnTo>
                    <a:pt x="186" y="1265"/>
                  </a:lnTo>
                  <a:lnTo>
                    <a:pt x="217" y="1308"/>
                  </a:lnTo>
                  <a:lnTo>
                    <a:pt x="250" y="1349"/>
                  </a:lnTo>
                  <a:lnTo>
                    <a:pt x="284" y="1389"/>
                  </a:lnTo>
                  <a:lnTo>
                    <a:pt x="320" y="1427"/>
                  </a:lnTo>
                  <a:lnTo>
                    <a:pt x="357" y="1463"/>
                  </a:lnTo>
                  <a:lnTo>
                    <a:pt x="397" y="1497"/>
                  </a:lnTo>
                  <a:lnTo>
                    <a:pt x="438" y="1530"/>
                  </a:lnTo>
                  <a:lnTo>
                    <a:pt x="481" y="1561"/>
                  </a:lnTo>
                  <a:lnTo>
                    <a:pt x="525" y="1588"/>
                  </a:lnTo>
                  <a:lnTo>
                    <a:pt x="571" y="1614"/>
                  </a:lnTo>
                  <a:lnTo>
                    <a:pt x="618" y="1638"/>
                  </a:lnTo>
                  <a:lnTo>
                    <a:pt x="667" y="1660"/>
                  </a:lnTo>
                  <a:lnTo>
                    <a:pt x="716" y="1680"/>
                  </a:lnTo>
                  <a:lnTo>
                    <a:pt x="767" y="1698"/>
                  </a:lnTo>
                  <a:lnTo>
                    <a:pt x="819" y="1712"/>
                  </a:lnTo>
                  <a:lnTo>
                    <a:pt x="872" y="1724"/>
                  </a:lnTo>
                  <a:lnTo>
                    <a:pt x="926" y="1734"/>
                  </a:lnTo>
                  <a:lnTo>
                    <a:pt x="980" y="1741"/>
                  </a:lnTo>
                  <a:lnTo>
                    <a:pt x="1035" y="1745"/>
                  </a:lnTo>
                  <a:lnTo>
                    <a:pt x="1091" y="1746"/>
                  </a:lnTo>
                  <a:lnTo>
                    <a:pt x="1124" y="1746"/>
                  </a:lnTo>
                  <a:lnTo>
                    <a:pt x="1157" y="1745"/>
                  </a:lnTo>
                  <a:lnTo>
                    <a:pt x="1189" y="1743"/>
                  </a:lnTo>
                  <a:lnTo>
                    <a:pt x="1221" y="1739"/>
                  </a:lnTo>
                  <a:lnTo>
                    <a:pt x="1253" y="1735"/>
                  </a:lnTo>
                  <a:lnTo>
                    <a:pt x="1284" y="1730"/>
                  </a:lnTo>
                  <a:lnTo>
                    <a:pt x="1315" y="1724"/>
                  </a:lnTo>
                  <a:lnTo>
                    <a:pt x="1346" y="1716"/>
                  </a:lnTo>
                  <a:lnTo>
                    <a:pt x="1377" y="1709"/>
                  </a:lnTo>
                  <a:lnTo>
                    <a:pt x="1406" y="1701"/>
                  </a:lnTo>
                  <a:lnTo>
                    <a:pt x="1436" y="1691"/>
                  </a:lnTo>
                  <a:lnTo>
                    <a:pt x="1465" y="1681"/>
                  </a:lnTo>
                  <a:lnTo>
                    <a:pt x="1494" y="1670"/>
                  </a:lnTo>
                  <a:lnTo>
                    <a:pt x="1522" y="1658"/>
                  </a:lnTo>
                  <a:lnTo>
                    <a:pt x="1551" y="1645"/>
                  </a:lnTo>
                  <a:lnTo>
                    <a:pt x="1578" y="1632"/>
                  </a:lnTo>
                  <a:lnTo>
                    <a:pt x="1601" y="1610"/>
                  </a:lnTo>
                  <a:lnTo>
                    <a:pt x="1625" y="1588"/>
                  </a:lnTo>
                  <a:lnTo>
                    <a:pt x="1646" y="1565"/>
                  </a:lnTo>
                  <a:lnTo>
                    <a:pt x="1668" y="1541"/>
                  </a:lnTo>
                  <a:lnTo>
                    <a:pt x="1688" y="1517"/>
                  </a:lnTo>
                  <a:lnTo>
                    <a:pt x="1709" y="1491"/>
                  </a:lnTo>
                  <a:lnTo>
                    <a:pt x="1728" y="1465"/>
                  </a:lnTo>
                  <a:lnTo>
                    <a:pt x="1746" y="1439"/>
                  </a:lnTo>
                  <a:lnTo>
                    <a:pt x="1712" y="1466"/>
                  </a:lnTo>
                  <a:lnTo>
                    <a:pt x="1677" y="1491"/>
                  </a:lnTo>
                  <a:lnTo>
                    <a:pt x="1641" y="1516"/>
                  </a:lnTo>
                  <a:lnTo>
                    <a:pt x="1604" y="1539"/>
                  </a:lnTo>
                  <a:lnTo>
                    <a:pt x="1565" y="1559"/>
                  </a:lnTo>
                  <a:lnTo>
                    <a:pt x="1527" y="1579"/>
                  </a:lnTo>
                  <a:lnTo>
                    <a:pt x="1486" y="1597"/>
                  </a:lnTo>
                  <a:lnTo>
                    <a:pt x="1446" y="1613"/>
                  </a:lnTo>
                  <a:lnTo>
                    <a:pt x="1404" y="1628"/>
                  </a:lnTo>
                  <a:lnTo>
                    <a:pt x="1361" y="1640"/>
                  </a:lnTo>
                  <a:lnTo>
                    <a:pt x="1318" y="1651"/>
                  </a:lnTo>
                  <a:lnTo>
                    <a:pt x="1275" y="1660"/>
                  </a:lnTo>
                  <a:lnTo>
                    <a:pt x="1230" y="1667"/>
                  </a:lnTo>
                  <a:lnTo>
                    <a:pt x="1183" y="1673"/>
                  </a:lnTo>
                  <a:lnTo>
                    <a:pt x="1138" y="1675"/>
                  </a:lnTo>
                  <a:lnTo>
                    <a:pt x="1091" y="1676"/>
                  </a:lnTo>
                  <a:lnTo>
                    <a:pt x="1039" y="1675"/>
                  </a:lnTo>
                  <a:lnTo>
                    <a:pt x="987" y="1671"/>
                  </a:lnTo>
                  <a:lnTo>
                    <a:pt x="937" y="1665"/>
                  </a:lnTo>
                  <a:lnTo>
                    <a:pt x="886" y="1655"/>
                  </a:lnTo>
                  <a:lnTo>
                    <a:pt x="837" y="1644"/>
                  </a:lnTo>
                  <a:lnTo>
                    <a:pt x="788" y="1630"/>
                  </a:lnTo>
                  <a:lnTo>
                    <a:pt x="740" y="1614"/>
                  </a:lnTo>
                  <a:lnTo>
                    <a:pt x="694" y="1596"/>
                  </a:lnTo>
                  <a:lnTo>
                    <a:pt x="649" y="1576"/>
                  </a:lnTo>
                  <a:lnTo>
                    <a:pt x="605" y="1553"/>
                  </a:lnTo>
                  <a:lnTo>
                    <a:pt x="562" y="1529"/>
                  </a:lnTo>
                  <a:lnTo>
                    <a:pt x="521" y="1501"/>
                  </a:lnTo>
                  <a:lnTo>
                    <a:pt x="480" y="1473"/>
                  </a:lnTo>
                  <a:lnTo>
                    <a:pt x="442" y="1443"/>
                  </a:lnTo>
                  <a:lnTo>
                    <a:pt x="406" y="1411"/>
                  </a:lnTo>
                  <a:lnTo>
                    <a:pt x="369" y="1377"/>
                  </a:lnTo>
                  <a:lnTo>
                    <a:pt x="335" y="1341"/>
                  </a:lnTo>
                  <a:lnTo>
                    <a:pt x="304" y="1305"/>
                  </a:lnTo>
                  <a:lnTo>
                    <a:pt x="273" y="1265"/>
                  </a:lnTo>
                  <a:lnTo>
                    <a:pt x="245" y="1226"/>
                  </a:lnTo>
                  <a:lnTo>
                    <a:pt x="218" y="1184"/>
                  </a:lnTo>
                  <a:lnTo>
                    <a:pt x="194" y="1141"/>
                  </a:lnTo>
                  <a:lnTo>
                    <a:pt x="171" y="1097"/>
                  </a:lnTo>
                  <a:lnTo>
                    <a:pt x="151" y="1053"/>
                  </a:lnTo>
                  <a:lnTo>
                    <a:pt x="132" y="1006"/>
                  </a:lnTo>
                  <a:lnTo>
                    <a:pt x="116" y="958"/>
                  </a:lnTo>
                  <a:lnTo>
                    <a:pt x="103" y="910"/>
                  </a:lnTo>
                  <a:lnTo>
                    <a:pt x="92" y="860"/>
                  </a:lnTo>
                  <a:lnTo>
                    <a:pt x="82" y="810"/>
                  </a:lnTo>
                  <a:lnTo>
                    <a:pt x="75" y="760"/>
                  </a:lnTo>
                  <a:lnTo>
                    <a:pt x="72" y="707"/>
                  </a:lnTo>
                  <a:lnTo>
                    <a:pt x="71" y="655"/>
                  </a:lnTo>
                  <a:lnTo>
                    <a:pt x="72" y="608"/>
                  </a:lnTo>
                  <a:lnTo>
                    <a:pt x="74" y="562"/>
                  </a:lnTo>
                  <a:lnTo>
                    <a:pt x="80" y="517"/>
                  </a:lnTo>
                  <a:lnTo>
                    <a:pt x="86" y="472"/>
                  </a:lnTo>
                  <a:lnTo>
                    <a:pt x="96" y="428"/>
                  </a:lnTo>
                  <a:lnTo>
                    <a:pt x="106" y="385"/>
                  </a:lnTo>
                  <a:lnTo>
                    <a:pt x="119" y="343"/>
                  </a:lnTo>
                  <a:lnTo>
                    <a:pt x="133" y="301"/>
                  </a:lnTo>
                  <a:lnTo>
                    <a:pt x="150" y="260"/>
                  </a:lnTo>
                  <a:lnTo>
                    <a:pt x="167" y="220"/>
                  </a:lnTo>
                  <a:lnTo>
                    <a:pt x="187" y="180"/>
                  </a:lnTo>
                  <a:lnTo>
                    <a:pt x="208" y="143"/>
                  </a:lnTo>
                  <a:lnTo>
                    <a:pt x="231" y="105"/>
                  </a:lnTo>
                  <a:lnTo>
                    <a:pt x="255" y="69"/>
                  </a:lnTo>
                  <a:lnTo>
                    <a:pt x="280" y="34"/>
                  </a:lnTo>
                  <a:lnTo>
                    <a:pt x="308" y="0"/>
                  </a:lnTo>
                  <a:lnTo>
                    <a:pt x="282" y="19"/>
                  </a:lnTo>
                  <a:lnTo>
                    <a:pt x="255" y="37"/>
                  </a:lnTo>
                  <a:lnTo>
                    <a:pt x="230" y="57"/>
                  </a:lnTo>
                  <a:lnTo>
                    <a:pt x="206" y="78"/>
                  </a:lnTo>
                  <a:lnTo>
                    <a:pt x="182" y="100"/>
                  </a:lnTo>
                  <a:lnTo>
                    <a:pt x="159" y="122"/>
                  </a:lnTo>
                  <a:lnTo>
                    <a:pt x="137" y="144"/>
                  </a:lnTo>
                  <a:lnTo>
                    <a:pt x="115" y="168"/>
                  </a:lnTo>
                  <a:close/>
                </a:path>
              </a:pathLst>
            </a:custGeom>
            <a:solidFill>
              <a:srgbClr val="8685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5" name="Freeform 116"/>
            <p:cNvSpPr>
              <a:spLocks/>
            </p:cNvSpPr>
            <p:nvPr/>
          </p:nvSpPr>
          <p:spPr bwMode="auto">
            <a:xfrm>
              <a:off x="3106" y="2412"/>
              <a:ext cx="355" cy="355"/>
            </a:xfrm>
            <a:custGeom>
              <a:avLst/>
              <a:gdLst>
                <a:gd name="T0" fmla="*/ 5 w 1774"/>
                <a:gd name="T1" fmla="*/ 8 h 1775"/>
                <a:gd name="T2" fmla="*/ 3 w 1774"/>
                <a:gd name="T3" fmla="*/ 12 h 1775"/>
                <a:gd name="T4" fmla="*/ 2 w 1774"/>
                <a:gd name="T5" fmla="*/ 16 h 1775"/>
                <a:gd name="T6" fmla="*/ 1 w 1774"/>
                <a:gd name="T7" fmla="*/ 21 h 1775"/>
                <a:gd name="T8" fmla="*/ 0 w 1774"/>
                <a:gd name="T9" fmla="*/ 26 h 1775"/>
                <a:gd name="T10" fmla="*/ 0 w 1774"/>
                <a:gd name="T11" fmla="*/ 31 h 1775"/>
                <a:gd name="T12" fmla="*/ 1 w 1774"/>
                <a:gd name="T13" fmla="*/ 37 h 1775"/>
                <a:gd name="T14" fmla="*/ 3 w 1774"/>
                <a:gd name="T15" fmla="*/ 43 h 1775"/>
                <a:gd name="T16" fmla="*/ 5 w 1774"/>
                <a:gd name="T17" fmla="*/ 49 h 1775"/>
                <a:gd name="T18" fmla="*/ 8 w 1774"/>
                <a:gd name="T19" fmla="*/ 54 h 1775"/>
                <a:gd name="T20" fmla="*/ 12 w 1774"/>
                <a:gd name="T21" fmla="*/ 59 h 1775"/>
                <a:gd name="T22" fmla="*/ 17 w 1774"/>
                <a:gd name="T23" fmla="*/ 63 h 1775"/>
                <a:gd name="T24" fmla="*/ 22 w 1774"/>
                <a:gd name="T25" fmla="*/ 66 h 1775"/>
                <a:gd name="T26" fmla="*/ 28 w 1774"/>
                <a:gd name="T27" fmla="*/ 68 h 1775"/>
                <a:gd name="T28" fmla="*/ 34 w 1774"/>
                <a:gd name="T29" fmla="*/ 70 h 1775"/>
                <a:gd name="T30" fmla="*/ 40 w 1774"/>
                <a:gd name="T31" fmla="*/ 71 h 1775"/>
                <a:gd name="T32" fmla="*/ 45 w 1774"/>
                <a:gd name="T33" fmla="*/ 71 h 1775"/>
                <a:gd name="T34" fmla="*/ 50 w 1774"/>
                <a:gd name="T35" fmla="*/ 70 h 1775"/>
                <a:gd name="T36" fmla="*/ 55 w 1774"/>
                <a:gd name="T37" fmla="*/ 69 h 1775"/>
                <a:gd name="T38" fmla="*/ 59 w 1774"/>
                <a:gd name="T39" fmla="*/ 68 h 1775"/>
                <a:gd name="T40" fmla="*/ 63 w 1774"/>
                <a:gd name="T41" fmla="*/ 66 h 1775"/>
                <a:gd name="T42" fmla="*/ 66 w 1774"/>
                <a:gd name="T43" fmla="*/ 63 h 1775"/>
                <a:gd name="T44" fmla="*/ 68 w 1774"/>
                <a:gd name="T45" fmla="*/ 60 h 1775"/>
                <a:gd name="T46" fmla="*/ 70 w 1774"/>
                <a:gd name="T47" fmla="*/ 57 h 1775"/>
                <a:gd name="T48" fmla="*/ 70 w 1774"/>
                <a:gd name="T49" fmla="*/ 57 h 1775"/>
                <a:gd name="T50" fmla="*/ 67 w 1774"/>
                <a:gd name="T51" fmla="*/ 59 h 1775"/>
                <a:gd name="T52" fmla="*/ 65 w 1774"/>
                <a:gd name="T53" fmla="*/ 61 h 1775"/>
                <a:gd name="T54" fmla="*/ 63 w 1774"/>
                <a:gd name="T55" fmla="*/ 63 h 1775"/>
                <a:gd name="T56" fmla="*/ 60 w 1774"/>
                <a:gd name="T57" fmla="*/ 64 h 1775"/>
                <a:gd name="T58" fmla="*/ 57 w 1774"/>
                <a:gd name="T59" fmla="*/ 65 h 1775"/>
                <a:gd name="T60" fmla="*/ 54 w 1774"/>
                <a:gd name="T61" fmla="*/ 66 h 1775"/>
                <a:gd name="T62" fmla="*/ 52 w 1774"/>
                <a:gd name="T63" fmla="*/ 67 h 1775"/>
                <a:gd name="T64" fmla="*/ 48 w 1774"/>
                <a:gd name="T65" fmla="*/ 68 h 1775"/>
                <a:gd name="T66" fmla="*/ 45 w 1774"/>
                <a:gd name="T67" fmla="*/ 68 h 1775"/>
                <a:gd name="T68" fmla="*/ 42 w 1774"/>
                <a:gd name="T69" fmla="*/ 68 h 1775"/>
                <a:gd name="T70" fmla="*/ 36 w 1774"/>
                <a:gd name="T71" fmla="*/ 68 h 1775"/>
                <a:gd name="T72" fmla="*/ 30 w 1774"/>
                <a:gd name="T73" fmla="*/ 66 h 1775"/>
                <a:gd name="T74" fmla="*/ 25 w 1774"/>
                <a:gd name="T75" fmla="*/ 64 h 1775"/>
                <a:gd name="T76" fmla="*/ 20 w 1774"/>
                <a:gd name="T77" fmla="*/ 61 h 1775"/>
                <a:gd name="T78" fmla="*/ 16 w 1774"/>
                <a:gd name="T79" fmla="*/ 58 h 1775"/>
                <a:gd name="T80" fmla="*/ 12 w 1774"/>
                <a:gd name="T81" fmla="*/ 54 h 1775"/>
                <a:gd name="T82" fmla="*/ 9 w 1774"/>
                <a:gd name="T83" fmla="*/ 49 h 1775"/>
                <a:gd name="T84" fmla="*/ 6 w 1774"/>
                <a:gd name="T85" fmla="*/ 44 h 1775"/>
                <a:gd name="T86" fmla="*/ 4 w 1774"/>
                <a:gd name="T87" fmla="*/ 39 h 1775"/>
                <a:gd name="T88" fmla="*/ 3 w 1774"/>
                <a:gd name="T89" fmla="*/ 33 h 1775"/>
                <a:gd name="T90" fmla="*/ 3 w 1774"/>
                <a:gd name="T91" fmla="*/ 28 h 1775"/>
                <a:gd name="T92" fmla="*/ 3 w 1774"/>
                <a:gd name="T93" fmla="*/ 25 h 1775"/>
                <a:gd name="T94" fmla="*/ 3 w 1774"/>
                <a:gd name="T95" fmla="*/ 21 h 1775"/>
                <a:gd name="T96" fmla="*/ 4 w 1774"/>
                <a:gd name="T97" fmla="*/ 19 h 1775"/>
                <a:gd name="T98" fmla="*/ 5 w 1774"/>
                <a:gd name="T99" fmla="*/ 16 h 1775"/>
                <a:gd name="T100" fmla="*/ 6 w 1774"/>
                <a:gd name="T101" fmla="*/ 13 h 1775"/>
                <a:gd name="T102" fmla="*/ 7 w 1774"/>
                <a:gd name="T103" fmla="*/ 10 h 1775"/>
                <a:gd name="T104" fmla="*/ 9 w 1774"/>
                <a:gd name="T105" fmla="*/ 8 h 1775"/>
                <a:gd name="T106" fmla="*/ 11 w 1774"/>
                <a:gd name="T107" fmla="*/ 5 h 1775"/>
                <a:gd name="T108" fmla="*/ 12 w 1774"/>
                <a:gd name="T109" fmla="*/ 3 h 1775"/>
                <a:gd name="T110" fmla="*/ 14 w 1774"/>
                <a:gd name="T111" fmla="*/ 1 h 1775"/>
                <a:gd name="T112" fmla="*/ 13 w 1774"/>
                <a:gd name="T113" fmla="*/ 1 h 1775"/>
                <a:gd name="T114" fmla="*/ 10 w 1774"/>
                <a:gd name="T115" fmla="*/ 3 h 1775"/>
                <a:gd name="T116" fmla="*/ 7 w 1774"/>
                <a:gd name="T117" fmla="*/ 6 h 177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74"/>
                <a:gd name="T178" fmla="*/ 0 h 1775"/>
                <a:gd name="T179" fmla="*/ 1774 w 1774"/>
                <a:gd name="T180" fmla="*/ 1775 h 177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74" h="1775">
                  <a:moveTo>
                    <a:pt x="171" y="141"/>
                  </a:moveTo>
                  <a:lnTo>
                    <a:pt x="151" y="173"/>
                  </a:lnTo>
                  <a:lnTo>
                    <a:pt x="133" y="205"/>
                  </a:lnTo>
                  <a:lnTo>
                    <a:pt x="115" y="238"/>
                  </a:lnTo>
                  <a:lnTo>
                    <a:pt x="99" y="272"/>
                  </a:lnTo>
                  <a:lnTo>
                    <a:pt x="83" y="306"/>
                  </a:lnTo>
                  <a:lnTo>
                    <a:pt x="69" y="341"/>
                  </a:lnTo>
                  <a:lnTo>
                    <a:pt x="56" y="376"/>
                  </a:lnTo>
                  <a:lnTo>
                    <a:pt x="45" y="412"/>
                  </a:lnTo>
                  <a:lnTo>
                    <a:pt x="34" y="449"/>
                  </a:lnTo>
                  <a:lnTo>
                    <a:pt x="25" y="487"/>
                  </a:lnTo>
                  <a:lnTo>
                    <a:pt x="17" y="524"/>
                  </a:lnTo>
                  <a:lnTo>
                    <a:pt x="11" y="562"/>
                  </a:lnTo>
                  <a:lnTo>
                    <a:pt x="5" y="601"/>
                  </a:lnTo>
                  <a:lnTo>
                    <a:pt x="2" y="639"/>
                  </a:lnTo>
                  <a:lnTo>
                    <a:pt x="0" y="679"/>
                  </a:lnTo>
                  <a:lnTo>
                    <a:pt x="0" y="719"/>
                  </a:lnTo>
                  <a:lnTo>
                    <a:pt x="1" y="773"/>
                  </a:lnTo>
                  <a:lnTo>
                    <a:pt x="4" y="827"/>
                  </a:lnTo>
                  <a:lnTo>
                    <a:pt x="12" y="879"/>
                  </a:lnTo>
                  <a:lnTo>
                    <a:pt x="21" y="932"/>
                  </a:lnTo>
                  <a:lnTo>
                    <a:pt x="33" y="983"/>
                  </a:lnTo>
                  <a:lnTo>
                    <a:pt x="47" y="1033"/>
                  </a:lnTo>
                  <a:lnTo>
                    <a:pt x="63" y="1082"/>
                  </a:lnTo>
                  <a:lnTo>
                    <a:pt x="82" y="1130"/>
                  </a:lnTo>
                  <a:lnTo>
                    <a:pt x="103" y="1177"/>
                  </a:lnTo>
                  <a:lnTo>
                    <a:pt x="127" y="1223"/>
                  </a:lnTo>
                  <a:lnTo>
                    <a:pt x="152" y="1267"/>
                  </a:lnTo>
                  <a:lnTo>
                    <a:pt x="180" y="1310"/>
                  </a:lnTo>
                  <a:lnTo>
                    <a:pt x="209" y="1351"/>
                  </a:lnTo>
                  <a:lnTo>
                    <a:pt x="240" y="1391"/>
                  </a:lnTo>
                  <a:lnTo>
                    <a:pt x="274" y="1429"/>
                  </a:lnTo>
                  <a:lnTo>
                    <a:pt x="309" y="1465"/>
                  </a:lnTo>
                  <a:lnTo>
                    <a:pt x="345" y="1501"/>
                  </a:lnTo>
                  <a:lnTo>
                    <a:pt x="384" y="1535"/>
                  </a:lnTo>
                  <a:lnTo>
                    <a:pt x="423" y="1565"/>
                  </a:lnTo>
                  <a:lnTo>
                    <a:pt x="465" y="1595"/>
                  </a:lnTo>
                  <a:lnTo>
                    <a:pt x="508" y="1622"/>
                  </a:lnTo>
                  <a:lnTo>
                    <a:pt x="552" y="1648"/>
                  </a:lnTo>
                  <a:lnTo>
                    <a:pt x="598" y="1671"/>
                  </a:lnTo>
                  <a:lnTo>
                    <a:pt x="645" y="1693"/>
                  </a:lnTo>
                  <a:lnTo>
                    <a:pt x="692" y="1711"/>
                  </a:lnTo>
                  <a:lnTo>
                    <a:pt x="741" y="1728"/>
                  </a:lnTo>
                  <a:lnTo>
                    <a:pt x="792" y="1742"/>
                  </a:lnTo>
                  <a:lnTo>
                    <a:pt x="842" y="1754"/>
                  </a:lnTo>
                  <a:lnTo>
                    <a:pt x="895" y="1763"/>
                  </a:lnTo>
                  <a:lnTo>
                    <a:pt x="948" y="1769"/>
                  </a:lnTo>
                  <a:lnTo>
                    <a:pt x="1002" y="1774"/>
                  </a:lnTo>
                  <a:lnTo>
                    <a:pt x="1055" y="1775"/>
                  </a:lnTo>
                  <a:lnTo>
                    <a:pt x="1096" y="1775"/>
                  </a:lnTo>
                  <a:lnTo>
                    <a:pt x="1134" y="1773"/>
                  </a:lnTo>
                  <a:lnTo>
                    <a:pt x="1174" y="1768"/>
                  </a:lnTo>
                  <a:lnTo>
                    <a:pt x="1212" y="1764"/>
                  </a:lnTo>
                  <a:lnTo>
                    <a:pt x="1251" y="1757"/>
                  </a:lnTo>
                  <a:lnTo>
                    <a:pt x="1288" y="1750"/>
                  </a:lnTo>
                  <a:lnTo>
                    <a:pt x="1325" y="1741"/>
                  </a:lnTo>
                  <a:lnTo>
                    <a:pt x="1363" y="1730"/>
                  </a:lnTo>
                  <a:lnTo>
                    <a:pt x="1398" y="1719"/>
                  </a:lnTo>
                  <a:lnTo>
                    <a:pt x="1434" y="1706"/>
                  </a:lnTo>
                  <a:lnTo>
                    <a:pt x="1469" y="1692"/>
                  </a:lnTo>
                  <a:lnTo>
                    <a:pt x="1503" y="1676"/>
                  </a:lnTo>
                  <a:lnTo>
                    <a:pt x="1537" y="1660"/>
                  </a:lnTo>
                  <a:lnTo>
                    <a:pt x="1570" y="1642"/>
                  </a:lnTo>
                  <a:lnTo>
                    <a:pt x="1602" y="1623"/>
                  </a:lnTo>
                  <a:lnTo>
                    <a:pt x="1634" y="1604"/>
                  </a:lnTo>
                  <a:lnTo>
                    <a:pt x="1653" y="1580"/>
                  </a:lnTo>
                  <a:lnTo>
                    <a:pt x="1673" y="1554"/>
                  </a:lnTo>
                  <a:lnTo>
                    <a:pt x="1692" y="1529"/>
                  </a:lnTo>
                  <a:lnTo>
                    <a:pt x="1709" y="1504"/>
                  </a:lnTo>
                  <a:lnTo>
                    <a:pt x="1727" y="1478"/>
                  </a:lnTo>
                  <a:lnTo>
                    <a:pt x="1743" y="1450"/>
                  </a:lnTo>
                  <a:lnTo>
                    <a:pt x="1759" y="1423"/>
                  </a:lnTo>
                  <a:lnTo>
                    <a:pt x="1774" y="1394"/>
                  </a:lnTo>
                  <a:lnTo>
                    <a:pt x="1756" y="1413"/>
                  </a:lnTo>
                  <a:lnTo>
                    <a:pt x="1739" y="1429"/>
                  </a:lnTo>
                  <a:lnTo>
                    <a:pt x="1721" y="1447"/>
                  </a:lnTo>
                  <a:lnTo>
                    <a:pt x="1703" y="1463"/>
                  </a:lnTo>
                  <a:lnTo>
                    <a:pt x="1684" y="1479"/>
                  </a:lnTo>
                  <a:lnTo>
                    <a:pt x="1664" y="1494"/>
                  </a:lnTo>
                  <a:lnTo>
                    <a:pt x="1646" y="1509"/>
                  </a:lnTo>
                  <a:lnTo>
                    <a:pt x="1626" y="1524"/>
                  </a:lnTo>
                  <a:lnTo>
                    <a:pt x="1605" y="1538"/>
                  </a:lnTo>
                  <a:lnTo>
                    <a:pt x="1584" y="1551"/>
                  </a:lnTo>
                  <a:lnTo>
                    <a:pt x="1563" y="1564"/>
                  </a:lnTo>
                  <a:lnTo>
                    <a:pt x="1542" y="1576"/>
                  </a:lnTo>
                  <a:lnTo>
                    <a:pt x="1520" y="1588"/>
                  </a:lnTo>
                  <a:lnTo>
                    <a:pt x="1499" y="1600"/>
                  </a:lnTo>
                  <a:lnTo>
                    <a:pt x="1476" y="1611"/>
                  </a:lnTo>
                  <a:lnTo>
                    <a:pt x="1454" y="1621"/>
                  </a:lnTo>
                  <a:lnTo>
                    <a:pt x="1431" y="1631"/>
                  </a:lnTo>
                  <a:lnTo>
                    <a:pt x="1407" y="1640"/>
                  </a:lnTo>
                  <a:lnTo>
                    <a:pt x="1383" y="1649"/>
                  </a:lnTo>
                  <a:lnTo>
                    <a:pt x="1359" y="1658"/>
                  </a:lnTo>
                  <a:lnTo>
                    <a:pt x="1336" y="1664"/>
                  </a:lnTo>
                  <a:lnTo>
                    <a:pt x="1311" y="1672"/>
                  </a:lnTo>
                  <a:lnTo>
                    <a:pt x="1287" y="1677"/>
                  </a:lnTo>
                  <a:lnTo>
                    <a:pt x="1262" y="1684"/>
                  </a:lnTo>
                  <a:lnTo>
                    <a:pt x="1236" y="1688"/>
                  </a:lnTo>
                  <a:lnTo>
                    <a:pt x="1211" y="1693"/>
                  </a:lnTo>
                  <a:lnTo>
                    <a:pt x="1186" y="1696"/>
                  </a:lnTo>
                  <a:lnTo>
                    <a:pt x="1161" y="1699"/>
                  </a:lnTo>
                  <a:lnTo>
                    <a:pt x="1134" y="1701"/>
                  </a:lnTo>
                  <a:lnTo>
                    <a:pt x="1108" y="1704"/>
                  </a:lnTo>
                  <a:lnTo>
                    <a:pt x="1082" y="1705"/>
                  </a:lnTo>
                  <a:lnTo>
                    <a:pt x="1055" y="1705"/>
                  </a:lnTo>
                  <a:lnTo>
                    <a:pt x="1005" y="1704"/>
                  </a:lnTo>
                  <a:lnTo>
                    <a:pt x="954" y="1700"/>
                  </a:lnTo>
                  <a:lnTo>
                    <a:pt x="905" y="1694"/>
                  </a:lnTo>
                  <a:lnTo>
                    <a:pt x="857" y="1685"/>
                  </a:lnTo>
                  <a:lnTo>
                    <a:pt x="810" y="1674"/>
                  </a:lnTo>
                  <a:lnTo>
                    <a:pt x="762" y="1661"/>
                  </a:lnTo>
                  <a:lnTo>
                    <a:pt x="716" y="1645"/>
                  </a:lnTo>
                  <a:lnTo>
                    <a:pt x="672" y="1628"/>
                  </a:lnTo>
                  <a:lnTo>
                    <a:pt x="628" y="1608"/>
                  </a:lnTo>
                  <a:lnTo>
                    <a:pt x="586" y="1586"/>
                  </a:lnTo>
                  <a:lnTo>
                    <a:pt x="544" y="1562"/>
                  </a:lnTo>
                  <a:lnTo>
                    <a:pt x="505" y="1537"/>
                  </a:lnTo>
                  <a:lnTo>
                    <a:pt x="466" y="1509"/>
                  </a:lnTo>
                  <a:lnTo>
                    <a:pt x="429" y="1480"/>
                  </a:lnTo>
                  <a:lnTo>
                    <a:pt x="393" y="1449"/>
                  </a:lnTo>
                  <a:lnTo>
                    <a:pt x="359" y="1416"/>
                  </a:lnTo>
                  <a:lnTo>
                    <a:pt x="326" y="1382"/>
                  </a:lnTo>
                  <a:lnTo>
                    <a:pt x="295" y="1346"/>
                  </a:lnTo>
                  <a:lnTo>
                    <a:pt x="265" y="1309"/>
                  </a:lnTo>
                  <a:lnTo>
                    <a:pt x="238" y="1270"/>
                  </a:lnTo>
                  <a:lnTo>
                    <a:pt x="213" y="1231"/>
                  </a:lnTo>
                  <a:lnTo>
                    <a:pt x="189" y="1189"/>
                  </a:lnTo>
                  <a:lnTo>
                    <a:pt x="167" y="1146"/>
                  </a:lnTo>
                  <a:lnTo>
                    <a:pt x="147" y="1102"/>
                  </a:lnTo>
                  <a:lnTo>
                    <a:pt x="129" y="1058"/>
                  </a:lnTo>
                  <a:lnTo>
                    <a:pt x="114" y="1012"/>
                  </a:lnTo>
                  <a:lnTo>
                    <a:pt x="101" y="965"/>
                  </a:lnTo>
                  <a:lnTo>
                    <a:pt x="90" y="918"/>
                  </a:lnTo>
                  <a:lnTo>
                    <a:pt x="81" y="868"/>
                  </a:lnTo>
                  <a:lnTo>
                    <a:pt x="74" y="819"/>
                  </a:lnTo>
                  <a:lnTo>
                    <a:pt x="71" y="770"/>
                  </a:lnTo>
                  <a:lnTo>
                    <a:pt x="70" y="719"/>
                  </a:lnTo>
                  <a:lnTo>
                    <a:pt x="70" y="692"/>
                  </a:lnTo>
                  <a:lnTo>
                    <a:pt x="71" y="667"/>
                  </a:lnTo>
                  <a:lnTo>
                    <a:pt x="73" y="640"/>
                  </a:lnTo>
                  <a:lnTo>
                    <a:pt x="76" y="614"/>
                  </a:lnTo>
                  <a:lnTo>
                    <a:pt x="78" y="589"/>
                  </a:lnTo>
                  <a:lnTo>
                    <a:pt x="82" y="562"/>
                  </a:lnTo>
                  <a:lnTo>
                    <a:pt x="86" y="537"/>
                  </a:lnTo>
                  <a:lnTo>
                    <a:pt x="91" y="513"/>
                  </a:lnTo>
                  <a:lnTo>
                    <a:pt x="97" y="488"/>
                  </a:lnTo>
                  <a:lnTo>
                    <a:pt x="103" y="464"/>
                  </a:lnTo>
                  <a:lnTo>
                    <a:pt x="110" y="438"/>
                  </a:lnTo>
                  <a:lnTo>
                    <a:pt x="117" y="414"/>
                  </a:lnTo>
                  <a:lnTo>
                    <a:pt x="126" y="391"/>
                  </a:lnTo>
                  <a:lnTo>
                    <a:pt x="134" y="367"/>
                  </a:lnTo>
                  <a:lnTo>
                    <a:pt x="144" y="344"/>
                  </a:lnTo>
                  <a:lnTo>
                    <a:pt x="153" y="321"/>
                  </a:lnTo>
                  <a:lnTo>
                    <a:pt x="163" y="298"/>
                  </a:lnTo>
                  <a:lnTo>
                    <a:pt x="174" y="276"/>
                  </a:lnTo>
                  <a:lnTo>
                    <a:pt x="186" y="254"/>
                  </a:lnTo>
                  <a:lnTo>
                    <a:pt x="198" y="232"/>
                  </a:lnTo>
                  <a:lnTo>
                    <a:pt x="210" y="211"/>
                  </a:lnTo>
                  <a:lnTo>
                    <a:pt x="224" y="190"/>
                  </a:lnTo>
                  <a:lnTo>
                    <a:pt x="237" y="169"/>
                  </a:lnTo>
                  <a:lnTo>
                    <a:pt x="251" y="149"/>
                  </a:lnTo>
                  <a:lnTo>
                    <a:pt x="265" y="129"/>
                  </a:lnTo>
                  <a:lnTo>
                    <a:pt x="281" y="109"/>
                  </a:lnTo>
                  <a:lnTo>
                    <a:pt x="296" y="90"/>
                  </a:lnTo>
                  <a:lnTo>
                    <a:pt x="311" y="72"/>
                  </a:lnTo>
                  <a:lnTo>
                    <a:pt x="328" y="53"/>
                  </a:lnTo>
                  <a:lnTo>
                    <a:pt x="345" y="36"/>
                  </a:lnTo>
                  <a:lnTo>
                    <a:pt x="362" y="18"/>
                  </a:lnTo>
                  <a:lnTo>
                    <a:pt x="381" y="0"/>
                  </a:lnTo>
                  <a:lnTo>
                    <a:pt x="352" y="16"/>
                  </a:lnTo>
                  <a:lnTo>
                    <a:pt x="325" y="31"/>
                  </a:lnTo>
                  <a:lnTo>
                    <a:pt x="297" y="48"/>
                  </a:lnTo>
                  <a:lnTo>
                    <a:pt x="271" y="65"/>
                  </a:lnTo>
                  <a:lnTo>
                    <a:pt x="246" y="83"/>
                  </a:lnTo>
                  <a:lnTo>
                    <a:pt x="220" y="101"/>
                  </a:lnTo>
                  <a:lnTo>
                    <a:pt x="195" y="121"/>
                  </a:lnTo>
                  <a:lnTo>
                    <a:pt x="171" y="141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6" name="Freeform 117"/>
            <p:cNvSpPr>
              <a:spLocks/>
            </p:cNvSpPr>
            <p:nvPr/>
          </p:nvSpPr>
          <p:spPr bwMode="auto">
            <a:xfrm>
              <a:off x="3113" y="2402"/>
              <a:ext cx="358" cy="358"/>
            </a:xfrm>
            <a:custGeom>
              <a:avLst/>
              <a:gdLst>
                <a:gd name="T0" fmla="*/ 7 w 1788"/>
                <a:gd name="T1" fmla="*/ 7 h 1789"/>
                <a:gd name="T2" fmla="*/ 5 w 1788"/>
                <a:gd name="T3" fmla="*/ 12 h 1789"/>
                <a:gd name="T4" fmla="*/ 2 w 1788"/>
                <a:gd name="T5" fmla="*/ 17 h 1789"/>
                <a:gd name="T6" fmla="*/ 1 w 1788"/>
                <a:gd name="T7" fmla="*/ 22 h 1789"/>
                <a:gd name="T8" fmla="*/ 0 w 1788"/>
                <a:gd name="T9" fmla="*/ 27 h 1789"/>
                <a:gd name="T10" fmla="*/ 0 w 1788"/>
                <a:gd name="T11" fmla="*/ 33 h 1789"/>
                <a:gd name="T12" fmla="*/ 1 w 1788"/>
                <a:gd name="T13" fmla="*/ 39 h 1789"/>
                <a:gd name="T14" fmla="*/ 2 w 1788"/>
                <a:gd name="T15" fmla="*/ 45 h 1789"/>
                <a:gd name="T16" fmla="*/ 5 w 1788"/>
                <a:gd name="T17" fmla="*/ 50 h 1789"/>
                <a:gd name="T18" fmla="*/ 8 w 1788"/>
                <a:gd name="T19" fmla="*/ 55 h 1789"/>
                <a:gd name="T20" fmla="*/ 12 w 1788"/>
                <a:gd name="T21" fmla="*/ 60 h 1789"/>
                <a:gd name="T22" fmla="*/ 16 w 1788"/>
                <a:gd name="T23" fmla="*/ 63 h 1789"/>
                <a:gd name="T24" fmla="*/ 21 w 1788"/>
                <a:gd name="T25" fmla="*/ 67 h 1789"/>
                <a:gd name="T26" fmla="*/ 27 w 1788"/>
                <a:gd name="T27" fmla="*/ 69 h 1789"/>
                <a:gd name="T28" fmla="*/ 33 w 1788"/>
                <a:gd name="T29" fmla="*/ 71 h 1789"/>
                <a:gd name="T30" fmla="*/ 39 w 1788"/>
                <a:gd name="T31" fmla="*/ 72 h 1789"/>
                <a:gd name="T32" fmla="*/ 45 w 1788"/>
                <a:gd name="T33" fmla="*/ 71 h 1789"/>
                <a:gd name="T34" fmla="*/ 50 w 1788"/>
                <a:gd name="T35" fmla="*/ 71 h 1789"/>
                <a:gd name="T36" fmla="*/ 55 w 1788"/>
                <a:gd name="T37" fmla="*/ 69 h 1789"/>
                <a:gd name="T38" fmla="*/ 60 w 1788"/>
                <a:gd name="T39" fmla="*/ 67 h 1789"/>
                <a:gd name="T40" fmla="*/ 64 w 1788"/>
                <a:gd name="T41" fmla="*/ 64 h 1789"/>
                <a:gd name="T42" fmla="*/ 68 w 1788"/>
                <a:gd name="T43" fmla="*/ 61 h 1789"/>
                <a:gd name="T44" fmla="*/ 70 w 1788"/>
                <a:gd name="T45" fmla="*/ 58 h 1789"/>
                <a:gd name="T46" fmla="*/ 71 w 1788"/>
                <a:gd name="T47" fmla="*/ 54 h 1789"/>
                <a:gd name="T48" fmla="*/ 70 w 1788"/>
                <a:gd name="T49" fmla="*/ 55 h 1789"/>
                <a:gd name="T50" fmla="*/ 68 w 1788"/>
                <a:gd name="T51" fmla="*/ 57 h 1789"/>
                <a:gd name="T52" fmla="*/ 66 w 1788"/>
                <a:gd name="T53" fmla="*/ 60 h 1789"/>
                <a:gd name="T54" fmla="*/ 63 w 1788"/>
                <a:gd name="T55" fmla="*/ 62 h 1789"/>
                <a:gd name="T56" fmla="*/ 60 w 1788"/>
                <a:gd name="T57" fmla="*/ 63 h 1789"/>
                <a:gd name="T58" fmla="*/ 57 w 1788"/>
                <a:gd name="T59" fmla="*/ 65 h 1789"/>
                <a:gd name="T60" fmla="*/ 54 w 1788"/>
                <a:gd name="T61" fmla="*/ 66 h 1789"/>
                <a:gd name="T62" fmla="*/ 51 w 1788"/>
                <a:gd name="T63" fmla="*/ 67 h 1789"/>
                <a:gd name="T64" fmla="*/ 48 w 1788"/>
                <a:gd name="T65" fmla="*/ 68 h 1789"/>
                <a:gd name="T66" fmla="*/ 44 w 1788"/>
                <a:gd name="T67" fmla="*/ 69 h 1789"/>
                <a:gd name="T68" fmla="*/ 41 w 1788"/>
                <a:gd name="T69" fmla="*/ 69 h 1789"/>
                <a:gd name="T70" fmla="*/ 35 w 1788"/>
                <a:gd name="T71" fmla="*/ 68 h 1789"/>
                <a:gd name="T72" fmla="*/ 30 w 1788"/>
                <a:gd name="T73" fmla="*/ 67 h 1789"/>
                <a:gd name="T74" fmla="*/ 24 w 1788"/>
                <a:gd name="T75" fmla="*/ 65 h 1789"/>
                <a:gd name="T76" fmla="*/ 20 w 1788"/>
                <a:gd name="T77" fmla="*/ 62 h 1789"/>
                <a:gd name="T78" fmla="*/ 15 w 1788"/>
                <a:gd name="T79" fmla="*/ 59 h 1789"/>
                <a:gd name="T80" fmla="*/ 11 w 1788"/>
                <a:gd name="T81" fmla="*/ 55 h 1789"/>
                <a:gd name="T82" fmla="*/ 8 w 1788"/>
                <a:gd name="T83" fmla="*/ 50 h 1789"/>
                <a:gd name="T84" fmla="*/ 6 w 1788"/>
                <a:gd name="T85" fmla="*/ 46 h 1789"/>
                <a:gd name="T86" fmla="*/ 4 w 1788"/>
                <a:gd name="T87" fmla="*/ 40 h 1789"/>
                <a:gd name="T88" fmla="*/ 3 w 1788"/>
                <a:gd name="T89" fmla="*/ 35 h 1789"/>
                <a:gd name="T90" fmla="*/ 3 w 1788"/>
                <a:gd name="T91" fmla="*/ 30 h 1789"/>
                <a:gd name="T92" fmla="*/ 3 w 1788"/>
                <a:gd name="T93" fmla="*/ 26 h 1789"/>
                <a:gd name="T94" fmla="*/ 4 w 1788"/>
                <a:gd name="T95" fmla="*/ 23 h 1789"/>
                <a:gd name="T96" fmla="*/ 5 w 1788"/>
                <a:gd name="T97" fmla="*/ 19 h 1789"/>
                <a:gd name="T98" fmla="*/ 6 w 1788"/>
                <a:gd name="T99" fmla="*/ 16 h 1789"/>
                <a:gd name="T100" fmla="*/ 7 w 1788"/>
                <a:gd name="T101" fmla="*/ 13 h 1789"/>
                <a:gd name="T102" fmla="*/ 9 w 1788"/>
                <a:gd name="T103" fmla="*/ 10 h 1789"/>
                <a:gd name="T104" fmla="*/ 11 w 1788"/>
                <a:gd name="T105" fmla="*/ 8 h 1789"/>
                <a:gd name="T106" fmla="*/ 13 w 1788"/>
                <a:gd name="T107" fmla="*/ 5 h 1789"/>
                <a:gd name="T108" fmla="*/ 15 w 1788"/>
                <a:gd name="T109" fmla="*/ 3 h 1789"/>
                <a:gd name="T110" fmla="*/ 18 w 1788"/>
                <a:gd name="T111" fmla="*/ 1 h 1789"/>
                <a:gd name="T112" fmla="*/ 16 w 1788"/>
                <a:gd name="T113" fmla="*/ 1 h 1789"/>
                <a:gd name="T114" fmla="*/ 13 w 1788"/>
                <a:gd name="T115" fmla="*/ 3 h 1789"/>
                <a:gd name="T116" fmla="*/ 9 w 1788"/>
                <a:gd name="T117" fmla="*/ 5 h 178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88"/>
                <a:gd name="T178" fmla="*/ 0 h 1789"/>
                <a:gd name="T179" fmla="*/ 1788 w 1788"/>
                <a:gd name="T180" fmla="*/ 1789 h 178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88" h="1789">
                  <a:moveTo>
                    <a:pt x="237" y="113"/>
                  </a:moveTo>
                  <a:lnTo>
                    <a:pt x="209" y="147"/>
                  </a:lnTo>
                  <a:lnTo>
                    <a:pt x="184" y="182"/>
                  </a:lnTo>
                  <a:lnTo>
                    <a:pt x="160" y="218"/>
                  </a:lnTo>
                  <a:lnTo>
                    <a:pt x="137" y="256"/>
                  </a:lnTo>
                  <a:lnTo>
                    <a:pt x="116" y="293"/>
                  </a:lnTo>
                  <a:lnTo>
                    <a:pt x="96" y="333"/>
                  </a:lnTo>
                  <a:lnTo>
                    <a:pt x="79" y="373"/>
                  </a:lnTo>
                  <a:lnTo>
                    <a:pt x="62" y="414"/>
                  </a:lnTo>
                  <a:lnTo>
                    <a:pt x="48" y="456"/>
                  </a:lnTo>
                  <a:lnTo>
                    <a:pt x="35" y="498"/>
                  </a:lnTo>
                  <a:lnTo>
                    <a:pt x="25" y="541"/>
                  </a:lnTo>
                  <a:lnTo>
                    <a:pt x="15" y="585"/>
                  </a:lnTo>
                  <a:lnTo>
                    <a:pt x="9" y="630"/>
                  </a:lnTo>
                  <a:lnTo>
                    <a:pt x="3" y="675"/>
                  </a:lnTo>
                  <a:lnTo>
                    <a:pt x="1" y="721"/>
                  </a:lnTo>
                  <a:lnTo>
                    <a:pt x="0" y="768"/>
                  </a:lnTo>
                  <a:lnTo>
                    <a:pt x="1" y="820"/>
                  </a:lnTo>
                  <a:lnTo>
                    <a:pt x="4" y="873"/>
                  </a:lnTo>
                  <a:lnTo>
                    <a:pt x="11" y="923"/>
                  </a:lnTo>
                  <a:lnTo>
                    <a:pt x="21" y="973"/>
                  </a:lnTo>
                  <a:lnTo>
                    <a:pt x="32" y="1023"/>
                  </a:lnTo>
                  <a:lnTo>
                    <a:pt x="45" y="1071"/>
                  </a:lnTo>
                  <a:lnTo>
                    <a:pt x="61" y="1119"/>
                  </a:lnTo>
                  <a:lnTo>
                    <a:pt x="80" y="1166"/>
                  </a:lnTo>
                  <a:lnTo>
                    <a:pt x="100" y="1210"/>
                  </a:lnTo>
                  <a:lnTo>
                    <a:pt x="123" y="1254"/>
                  </a:lnTo>
                  <a:lnTo>
                    <a:pt x="147" y="1297"/>
                  </a:lnTo>
                  <a:lnTo>
                    <a:pt x="174" y="1339"/>
                  </a:lnTo>
                  <a:lnTo>
                    <a:pt x="202" y="1378"/>
                  </a:lnTo>
                  <a:lnTo>
                    <a:pt x="233" y="1418"/>
                  </a:lnTo>
                  <a:lnTo>
                    <a:pt x="264" y="1454"/>
                  </a:lnTo>
                  <a:lnTo>
                    <a:pt x="298" y="1490"/>
                  </a:lnTo>
                  <a:lnTo>
                    <a:pt x="335" y="1524"/>
                  </a:lnTo>
                  <a:lnTo>
                    <a:pt x="371" y="1556"/>
                  </a:lnTo>
                  <a:lnTo>
                    <a:pt x="409" y="1586"/>
                  </a:lnTo>
                  <a:lnTo>
                    <a:pt x="450" y="1614"/>
                  </a:lnTo>
                  <a:lnTo>
                    <a:pt x="491" y="1642"/>
                  </a:lnTo>
                  <a:lnTo>
                    <a:pt x="534" y="1666"/>
                  </a:lnTo>
                  <a:lnTo>
                    <a:pt x="578" y="1689"/>
                  </a:lnTo>
                  <a:lnTo>
                    <a:pt x="623" y="1709"/>
                  </a:lnTo>
                  <a:lnTo>
                    <a:pt x="669" y="1727"/>
                  </a:lnTo>
                  <a:lnTo>
                    <a:pt x="717" y="1743"/>
                  </a:lnTo>
                  <a:lnTo>
                    <a:pt x="766" y="1757"/>
                  </a:lnTo>
                  <a:lnTo>
                    <a:pt x="815" y="1768"/>
                  </a:lnTo>
                  <a:lnTo>
                    <a:pt x="866" y="1778"/>
                  </a:lnTo>
                  <a:lnTo>
                    <a:pt x="916" y="1783"/>
                  </a:lnTo>
                  <a:lnTo>
                    <a:pt x="968" y="1788"/>
                  </a:lnTo>
                  <a:lnTo>
                    <a:pt x="1020" y="1789"/>
                  </a:lnTo>
                  <a:lnTo>
                    <a:pt x="1067" y="1788"/>
                  </a:lnTo>
                  <a:lnTo>
                    <a:pt x="1112" y="1786"/>
                  </a:lnTo>
                  <a:lnTo>
                    <a:pt x="1159" y="1780"/>
                  </a:lnTo>
                  <a:lnTo>
                    <a:pt x="1204" y="1772"/>
                  </a:lnTo>
                  <a:lnTo>
                    <a:pt x="1247" y="1764"/>
                  </a:lnTo>
                  <a:lnTo>
                    <a:pt x="1290" y="1753"/>
                  </a:lnTo>
                  <a:lnTo>
                    <a:pt x="1333" y="1741"/>
                  </a:lnTo>
                  <a:lnTo>
                    <a:pt x="1375" y="1726"/>
                  </a:lnTo>
                  <a:lnTo>
                    <a:pt x="1415" y="1710"/>
                  </a:lnTo>
                  <a:lnTo>
                    <a:pt x="1456" y="1692"/>
                  </a:lnTo>
                  <a:lnTo>
                    <a:pt x="1495" y="1672"/>
                  </a:lnTo>
                  <a:lnTo>
                    <a:pt x="1533" y="1652"/>
                  </a:lnTo>
                  <a:lnTo>
                    <a:pt x="1570" y="1629"/>
                  </a:lnTo>
                  <a:lnTo>
                    <a:pt x="1606" y="1604"/>
                  </a:lnTo>
                  <a:lnTo>
                    <a:pt x="1641" y="1579"/>
                  </a:lnTo>
                  <a:lnTo>
                    <a:pt x="1675" y="1552"/>
                  </a:lnTo>
                  <a:lnTo>
                    <a:pt x="1692" y="1525"/>
                  </a:lnTo>
                  <a:lnTo>
                    <a:pt x="1708" y="1499"/>
                  </a:lnTo>
                  <a:lnTo>
                    <a:pt x="1724" y="1472"/>
                  </a:lnTo>
                  <a:lnTo>
                    <a:pt x="1738" y="1444"/>
                  </a:lnTo>
                  <a:lnTo>
                    <a:pt x="1752" y="1416"/>
                  </a:lnTo>
                  <a:lnTo>
                    <a:pt x="1765" y="1387"/>
                  </a:lnTo>
                  <a:lnTo>
                    <a:pt x="1777" y="1358"/>
                  </a:lnTo>
                  <a:lnTo>
                    <a:pt x="1788" y="1328"/>
                  </a:lnTo>
                  <a:lnTo>
                    <a:pt x="1772" y="1350"/>
                  </a:lnTo>
                  <a:lnTo>
                    <a:pt x="1755" y="1372"/>
                  </a:lnTo>
                  <a:lnTo>
                    <a:pt x="1737" y="1393"/>
                  </a:lnTo>
                  <a:lnTo>
                    <a:pt x="1719" y="1414"/>
                  </a:lnTo>
                  <a:lnTo>
                    <a:pt x="1699" y="1433"/>
                  </a:lnTo>
                  <a:lnTo>
                    <a:pt x="1681" y="1452"/>
                  </a:lnTo>
                  <a:lnTo>
                    <a:pt x="1661" y="1471"/>
                  </a:lnTo>
                  <a:lnTo>
                    <a:pt x="1640" y="1489"/>
                  </a:lnTo>
                  <a:lnTo>
                    <a:pt x="1619" y="1507"/>
                  </a:lnTo>
                  <a:lnTo>
                    <a:pt x="1597" y="1523"/>
                  </a:lnTo>
                  <a:lnTo>
                    <a:pt x="1575" y="1540"/>
                  </a:lnTo>
                  <a:lnTo>
                    <a:pt x="1552" y="1556"/>
                  </a:lnTo>
                  <a:lnTo>
                    <a:pt x="1529" y="1570"/>
                  </a:lnTo>
                  <a:lnTo>
                    <a:pt x="1506" y="1586"/>
                  </a:lnTo>
                  <a:lnTo>
                    <a:pt x="1482" y="1599"/>
                  </a:lnTo>
                  <a:lnTo>
                    <a:pt x="1458" y="1612"/>
                  </a:lnTo>
                  <a:lnTo>
                    <a:pt x="1433" y="1624"/>
                  </a:lnTo>
                  <a:lnTo>
                    <a:pt x="1408" y="1636"/>
                  </a:lnTo>
                  <a:lnTo>
                    <a:pt x="1382" y="1647"/>
                  </a:lnTo>
                  <a:lnTo>
                    <a:pt x="1357" y="1657"/>
                  </a:lnTo>
                  <a:lnTo>
                    <a:pt x="1331" y="1667"/>
                  </a:lnTo>
                  <a:lnTo>
                    <a:pt x="1303" y="1676"/>
                  </a:lnTo>
                  <a:lnTo>
                    <a:pt x="1277" y="1683"/>
                  </a:lnTo>
                  <a:lnTo>
                    <a:pt x="1250" y="1691"/>
                  </a:lnTo>
                  <a:lnTo>
                    <a:pt x="1222" y="1698"/>
                  </a:lnTo>
                  <a:lnTo>
                    <a:pt x="1194" y="1703"/>
                  </a:lnTo>
                  <a:lnTo>
                    <a:pt x="1165" y="1708"/>
                  </a:lnTo>
                  <a:lnTo>
                    <a:pt x="1137" y="1712"/>
                  </a:lnTo>
                  <a:lnTo>
                    <a:pt x="1108" y="1714"/>
                  </a:lnTo>
                  <a:lnTo>
                    <a:pt x="1080" y="1717"/>
                  </a:lnTo>
                  <a:lnTo>
                    <a:pt x="1050" y="1719"/>
                  </a:lnTo>
                  <a:lnTo>
                    <a:pt x="1020" y="1719"/>
                  </a:lnTo>
                  <a:lnTo>
                    <a:pt x="972" y="1717"/>
                  </a:lnTo>
                  <a:lnTo>
                    <a:pt x="924" y="1714"/>
                  </a:lnTo>
                  <a:lnTo>
                    <a:pt x="875" y="1708"/>
                  </a:lnTo>
                  <a:lnTo>
                    <a:pt x="829" y="1700"/>
                  </a:lnTo>
                  <a:lnTo>
                    <a:pt x="783" y="1689"/>
                  </a:lnTo>
                  <a:lnTo>
                    <a:pt x="738" y="1676"/>
                  </a:lnTo>
                  <a:lnTo>
                    <a:pt x="693" y="1662"/>
                  </a:lnTo>
                  <a:lnTo>
                    <a:pt x="651" y="1644"/>
                  </a:lnTo>
                  <a:lnTo>
                    <a:pt x="609" y="1625"/>
                  </a:lnTo>
                  <a:lnTo>
                    <a:pt x="567" y="1604"/>
                  </a:lnTo>
                  <a:lnTo>
                    <a:pt x="528" y="1581"/>
                  </a:lnTo>
                  <a:lnTo>
                    <a:pt x="489" y="1556"/>
                  </a:lnTo>
                  <a:lnTo>
                    <a:pt x="452" y="1530"/>
                  </a:lnTo>
                  <a:lnTo>
                    <a:pt x="416" y="1501"/>
                  </a:lnTo>
                  <a:lnTo>
                    <a:pt x="382" y="1472"/>
                  </a:lnTo>
                  <a:lnTo>
                    <a:pt x="349" y="1440"/>
                  </a:lnTo>
                  <a:lnTo>
                    <a:pt x="317" y="1407"/>
                  </a:lnTo>
                  <a:lnTo>
                    <a:pt x="287" y="1373"/>
                  </a:lnTo>
                  <a:lnTo>
                    <a:pt x="259" y="1337"/>
                  </a:lnTo>
                  <a:lnTo>
                    <a:pt x="233" y="1299"/>
                  </a:lnTo>
                  <a:lnTo>
                    <a:pt x="207" y="1261"/>
                  </a:lnTo>
                  <a:lnTo>
                    <a:pt x="184" y="1221"/>
                  </a:lnTo>
                  <a:lnTo>
                    <a:pt x="163" y="1180"/>
                  </a:lnTo>
                  <a:lnTo>
                    <a:pt x="145" y="1138"/>
                  </a:lnTo>
                  <a:lnTo>
                    <a:pt x="127" y="1095"/>
                  </a:lnTo>
                  <a:lnTo>
                    <a:pt x="113" y="1050"/>
                  </a:lnTo>
                  <a:lnTo>
                    <a:pt x="100" y="1005"/>
                  </a:lnTo>
                  <a:lnTo>
                    <a:pt x="89" y="959"/>
                  </a:lnTo>
                  <a:lnTo>
                    <a:pt x="81" y="913"/>
                  </a:lnTo>
                  <a:lnTo>
                    <a:pt x="75" y="865"/>
                  </a:lnTo>
                  <a:lnTo>
                    <a:pt x="71" y="817"/>
                  </a:lnTo>
                  <a:lnTo>
                    <a:pt x="70" y="768"/>
                  </a:lnTo>
                  <a:lnTo>
                    <a:pt x="70" y="739"/>
                  </a:lnTo>
                  <a:lnTo>
                    <a:pt x="71" y="709"/>
                  </a:lnTo>
                  <a:lnTo>
                    <a:pt x="73" y="680"/>
                  </a:lnTo>
                  <a:lnTo>
                    <a:pt x="77" y="651"/>
                  </a:lnTo>
                  <a:lnTo>
                    <a:pt x="81" y="622"/>
                  </a:lnTo>
                  <a:lnTo>
                    <a:pt x="85" y="595"/>
                  </a:lnTo>
                  <a:lnTo>
                    <a:pt x="91" y="566"/>
                  </a:lnTo>
                  <a:lnTo>
                    <a:pt x="98" y="539"/>
                  </a:lnTo>
                  <a:lnTo>
                    <a:pt x="105" y="511"/>
                  </a:lnTo>
                  <a:lnTo>
                    <a:pt x="113" y="485"/>
                  </a:lnTo>
                  <a:lnTo>
                    <a:pt x="122" y="458"/>
                  </a:lnTo>
                  <a:lnTo>
                    <a:pt x="130" y="431"/>
                  </a:lnTo>
                  <a:lnTo>
                    <a:pt x="141" y="406"/>
                  </a:lnTo>
                  <a:lnTo>
                    <a:pt x="152" y="380"/>
                  </a:lnTo>
                  <a:lnTo>
                    <a:pt x="163" y="355"/>
                  </a:lnTo>
                  <a:lnTo>
                    <a:pt x="177" y="330"/>
                  </a:lnTo>
                  <a:lnTo>
                    <a:pt x="190" y="306"/>
                  </a:lnTo>
                  <a:lnTo>
                    <a:pt x="203" y="282"/>
                  </a:lnTo>
                  <a:lnTo>
                    <a:pt x="217" y="259"/>
                  </a:lnTo>
                  <a:lnTo>
                    <a:pt x="233" y="236"/>
                  </a:lnTo>
                  <a:lnTo>
                    <a:pt x="249" y="213"/>
                  </a:lnTo>
                  <a:lnTo>
                    <a:pt x="264" y="191"/>
                  </a:lnTo>
                  <a:lnTo>
                    <a:pt x="282" y="169"/>
                  </a:lnTo>
                  <a:lnTo>
                    <a:pt x="299" y="148"/>
                  </a:lnTo>
                  <a:lnTo>
                    <a:pt x="318" y="127"/>
                  </a:lnTo>
                  <a:lnTo>
                    <a:pt x="337" y="108"/>
                  </a:lnTo>
                  <a:lnTo>
                    <a:pt x="355" y="88"/>
                  </a:lnTo>
                  <a:lnTo>
                    <a:pt x="375" y="69"/>
                  </a:lnTo>
                  <a:lnTo>
                    <a:pt x="396" y="51"/>
                  </a:lnTo>
                  <a:lnTo>
                    <a:pt x="417" y="33"/>
                  </a:lnTo>
                  <a:lnTo>
                    <a:pt x="439" y="17"/>
                  </a:lnTo>
                  <a:lnTo>
                    <a:pt x="461" y="0"/>
                  </a:lnTo>
                  <a:lnTo>
                    <a:pt x="431" y="11"/>
                  </a:lnTo>
                  <a:lnTo>
                    <a:pt x="401" y="23"/>
                  </a:lnTo>
                  <a:lnTo>
                    <a:pt x="373" y="36"/>
                  </a:lnTo>
                  <a:lnTo>
                    <a:pt x="344" y="49"/>
                  </a:lnTo>
                  <a:lnTo>
                    <a:pt x="317" y="65"/>
                  </a:lnTo>
                  <a:lnTo>
                    <a:pt x="290" y="80"/>
                  </a:lnTo>
                  <a:lnTo>
                    <a:pt x="263" y="97"/>
                  </a:lnTo>
                  <a:lnTo>
                    <a:pt x="237" y="113"/>
                  </a:lnTo>
                  <a:close/>
                </a:path>
              </a:pathLst>
            </a:custGeom>
            <a:solidFill>
              <a:srgbClr val="8B8A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7" name="Freeform 118"/>
            <p:cNvSpPr>
              <a:spLocks/>
            </p:cNvSpPr>
            <p:nvPr/>
          </p:nvSpPr>
          <p:spPr bwMode="auto">
            <a:xfrm>
              <a:off x="3120" y="2395"/>
              <a:ext cx="358" cy="358"/>
            </a:xfrm>
            <a:custGeom>
              <a:avLst/>
              <a:gdLst>
                <a:gd name="T0" fmla="*/ 10 w 1790"/>
                <a:gd name="T1" fmla="*/ 6 h 1790"/>
                <a:gd name="T2" fmla="*/ 8 w 1790"/>
                <a:gd name="T3" fmla="*/ 9 h 1790"/>
                <a:gd name="T4" fmla="*/ 6 w 1790"/>
                <a:gd name="T5" fmla="*/ 12 h 1790"/>
                <a:gd name="T6" fmla="*/ 4 w 1790"/>
                <a:gd name="T7" fmla="*/ 15 h 1790"/>
                <a:gd name="T8" fmla="*/ 2 w 1790"/>
                <a:gd name="T9" fmla="*/ 19 h 1790"/>
                <a:gd name="T10" fmla="*/ 1 w 1790"/>
                <a:gd name="T11" fmla="*/ 23 h 1790"/>
                <a:gd name="T12" fmla="*/ 0 w 1790"/>
                <a:gd name="T13" fmla="*/ 27 h 1790"/>
                <a:gd name="T14" fmla="*/ 0 w 1790"/>
                <a:gd name="T15" fmla="*/ 31 h 1790"/>
                <a:gd name="T16" fmla="*/ 0 w 1790"/>
                <a:gd name="T17" fmla="*/ 38 h 1790"/>
                <a:gd name="T18" fmla="*/ 2 w 1790"/>
                <a:gd name="T19" fmla="*/ 46 h 1790"/>
                <a:gd name="T20" fmla="*/ 6 w 1790"/>
                <a:gd name="T21" fmla="*/ 53 h 1790"/>
                <a:gd name="T22" fmla="*/ 10 w 1790"/>
                <a:gd name="T23" fmla="*/ 59 h 1790"/>
                <a:gd name="T24" fmla="*/ 16 w 1790"/>
                <a:gd name="T25" fmla="*/ 64 h 1790"/>
                <a:gd name="T26" fmla="*/ 22 w 1790"/>
                <a:gd name="T27" fmla="*/ 68 h 1790"/>
                <a:gd name="T28" fmla="*/ 30 w 1790"/>
                <a:gd name="T29" fmla="*/ 70 h 1790"/>
                <a:gd name="T30" fmla="*/ 37 w 1790"/>
                <a:gd name="T31" fmla="*/ 72 h 1790"/>
                <a:gd name="T32" fmla="*/ 43 w 1790"/>
                <a:gd name="T33" fmla="*/ 71 h 1790"/>
                <a:gd name="T34" fmla="*/ 47 w 1790"/>
                <a:gd name="T35" fmla="*/ 71 h 1790"/>
                <a:gd name="T36" fmla="*/ 51 w 1790"/>
                <a:gd name="T37" fmla="*/ 70 h 1790"/>
                <a:gd name="T38" fmla="*/ 54 w 1790"/>
                <a:gd name="T39" fmla="*/ 69 h 1790"/>
                <a:gd name="T40" fmla="*/ 58 w 1790"/>
                <a:gd name="T41" fmla="*/ 67 h 1790"/>
                <a:gd name="T42" fmla="*/ 61 w 1790"/>
                <a:gd name="T43" fmla="*/ 65 h 1790"/>
                <a:gd name="T44" fmla="*/ 65 w 1790"/>
                <a:gd name="T45" fmla="*/ 63 h 1790"/>
                <a:gd name="T46" fmla="*/ 67 w 1790"/>
                <a:gd name="T47" fmla="*/ 60 h 1790"/>
                <a:gd name="T48" fmla="*/ 70 w 1790"/>
                <a:gd name="T49" fmla="*/ 56 h 1790"/>
                <a:gd name="T50" fmla="*/ 71 w 1790"/>
                <a:gd name="T51" fmla="*/ 51 h 1790"/>
                <a:gd name="T52" fmla="*/ 70 w 1790"/>
                <a:gd name="T53" fmla="*/ 53 h 1790"/>
                <a:gd name="T54" fmla="*/ 67 w 1790"/>
                <a:gd name="T55" fmla="*/ 57 h 1790"/>
                <a:gd name="T56" fmla="*/ 63 w 1790"/>
                <a:gd name="T57" fmla="*/ 60 h 1790"/>
                <a:gd name="T58" fmla="*/ 59 w 1790"/>
                <a:gd name="T59" fmla="*/ 63 h 1790"/>
                <a:gd name="T60" fmla="*/ 55 w 1790"/>
                <a:gd name="T61" fmla="*/ 65 h 1790"/>
                <a:gd name="T62" fmla="*/ 51 w 1790"/>
                <a:gd name="T63" fmla="*/ 67 h 1790"/>
                <a:gd name="T64" fmla="*/ 46 w 1790"/>
                <a:gd name="T65" fmla="*/ 68 h 1790"/>
                <a:gd name="T66" fmla="*/ 41 w 1790"/>
                <a:gd name="T67" fmla="*/ 69 h 1790"/>
                <a:gd name="T68" fmla="*/ 34 w 1790"/>
                <a:gd name="T69" fmla="*/ 68 h 1790"/>
                <a:gd name="T70" fmla="*/ 27 w 1790"/>
                <a:gd name="T71" fmla="*/ 67 h 1790"/>
                <a:gd name="T72" fmla="*/ 20 w 1790"/>
                <a:gd name="T73" fmla="*/ 63 h 1790"/>
                <a:gd name="T74" fmla="*/ 15 w 1790"/>
                <a:gd name="T75" fmla="*/ 59 h 1790"/>
                <a:gd name="T76" fmla="*/ 10 w 1790"/>
                <a:gd name="T77" fmla="*/ 54 h 1790"/>
                <a:gd name="T78" fmla="*/ 6 w 1790"/>
                <a:gd name="T79" fmla="*/ 48 h 1790"/>
                <a:gd name="T80" fmla="*/ 4 w 1790"/>
                <a:gd name="T81" fmla="*/ 41 h 1790"/>
                <a:gd name="T82" fmla="*/ 3 w 1790"/>
                <a:gd name="T83" fmla="*/ 34 h 1790"/>
                <a:gd name="T84" fmla="*/ 3 w 1790"/>
                <a:gd name="T85" fmla="*/ 28 h 1790"/>
                <a:gd name="T86" fmla="*/ 4 w 1790"/>
                <a:gd name="T87" fmla="*/ 23 h 1790"/>
                <a:gd name="T88" fmla="*/ 5 w 1790"/>
                <a:gd name="T89" fmla="*/ 19 h 1790"/>
                <a:gd name="T90" fmla="*/ 7 w 1790"/>
                <a:gd name="T91" fmla="*/ 14 h 1790"/>
                <a:gd name="T92" fmla="*/ 10 w 1790"/>
                <a:gd name="T93" fmla="*/ 10 h 1790"/>
                <a:gd name="T94" fmla="*/ 13 w 1790"/>
                <a:gd name="T95" fmla="*/ 7 h 1790"/>
                <a:gd name="T96" fmla="*/ 17 w 1790"/>
                <a:gd name="T97" fmla="*/ 3 h 1790"/>
                <a:gd name="T98" fmla="*/ 21 w 1790"/>
                <a:gd name="T99" fmla="*/ 1 h 1790"/>
                <a:gd name="T100" fmla="*/ 18 w 1790"/>
                <a:gd name="T101" fmla="*/ 1 h 1790"/>
                <a:gd name="T102" fmla="*/ 14 w 1790"/>
                <a:gd name="T103" fmla="*/ 3 h 179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790"/>
                <a:gd name="T157" fmla="*/ 0 h 1790"/>
                <a:gd name="T158" fmla="*/ 1790 w 1790"/>
                <a:gd name="T159" fmla="*/ 1790 h 179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790" h="1790">
                  <a:moveTo>
                    <a:pt x="309" y="85"/>
                  </a:moveTo>
                  <a:lnTo>
                    <a:pt x="292" y="103"/>
                  </a:lnTo>
                  <a:lnTo>
                    <a:pt x="275" y="121"/>
                  </a:lnTo>
                  <a:lnTo>
                    <a:pt x="258" y="138"/>
                  </a:lnTo>
                  <a:lnTo>
                    <a:pt x="241" y="157"/>
                  </a:lnTo>
                  <a:lnTo>
                    <a:pt x="226" y="175"/>
                  </a:lnTo>
                  <a:lnTo>
                    <a:pt x="211" y="194"/>
                  </a:lnTo>
                  <a:lnTo>
                    <a:pt x="195" y="214"/>
                  </a:lnTo>
                  <a:lnTo>
                    <a:pt x="181" y="234"/>
                  </a:lnTo>
                  <a:lnTo>
                    <a:pt x="167" y="254"/>
                  </a:lnTo>
                  <a:lnTo>
                    <a:pt x="154" y="275"/>
                  </a:lnTo>
                  <a:lnTo>
                    <a:pt x="140" y="296"/>
                  </a:lnTo>
                  <a:lnTo>
                    <a:pt x="127" y="317"/>
                  </a:lnTo>
                  <a:lnTo>
                    <a:pt x="116" y="339"/>
                  </a:lnTo>
                  <a:lnTo>
                    <a:pt x="104" y="361"/>
                  </a:lnTo>
                  <a:lnTo>
                    <a:pt x="93" y="384"/>
                  </a:lnTo>
                  <a:lnTo>
                    <a:pt x="83" y="406"/>
                  </a:lnTo>
                  <a:lnTo>
                    <a:pt x="74" y="429"/>
                  </a:lnTo>
                  <a:lnTo>
                    <a:pt x="64" y="452"/>
                  </a:lnTo>
                  <a:lnTo>
                    <a:pt x="56" y="476"/>
                  </a:lnTo>
                  <a:lnTo>
                    <a:pt x="47" y="499"/>
                  </a:lnTo>
                  <a:lnTo>
                    <a:pt x="40" y="523"/>
                  </a:lnTo>
                  <a:lnTo>
                    <a:pt x="33" y="549"/>
                  </a:lnTo>
                  <a:lnTo>
                    <a:pt x="27" y="573"/>
                  </a:lnTo>
                  <a:lnTo>
                    <a:pt x="21" y="598"/>
                  </a:lnTo>
                  <a:lnTo>
                    <a:pt x="16" y="622"/>
                  </a:lnTo>
                  <a:lnTo>
                    <a:pt x="12" y="647"/>
                  </a:lnTo>
                  <a:lnTo>
                    <a:pt x="8" y="674"/>
                  </a:lnTo>
                  <a:lnTo>
                    <a:pt x="6" y="699"/>
                  </a:lnTo>
                  <a:lnTo>
                    <a:pt x="3" y="725"/>
                  </a:lnTo>
                  <a:lnTo>
                    <a:pt x="1" y="752"/>
                  </a:lnTo>
                  <a:lnTo>
                    <a:pt x="0" y="777"/>
                  </a:lnTo>
                  <a:lnTo>
                    <a:pt x="0" y="804"/>
                  </a:lnTo>
                  <a:lnTo>
                    <a:pt x="1" y="855"/>
                  </a:lnTo>
                  <a:lnTo>
                    <a:pt x="4" y="904"/>
                  </a:lnTo>
                  <a:lnTo>
                    <a:pt x="11" y="953"/>
                  </a:lnTo>
                  <a:lnTo>
                    <a:pt x="20" y="1003"/>
                  </a:lnTo>
                  <a:lnTo>
                    <a:pt x="31" y="1050"/>
                  </a:lnTo>
                  <a:lnTo>
                    <a:pt x="44" y="1097"/>
                  </a:lnTo>
                  <a:lnTo>
                    <a:pt x="59" y="1143"/>
                  </a:lnTo>
                  <a:lnTo>
                    <a:pt x="77" y="1187"/>
                  </a:lnTo>
                  <a:lnTo>
                    <a:pt x="97" y="1231"/>
                  </a:lnTo>
                  <a:lnTo>
                    <a:pt x="119" y="1274"/>
                  </a:lnTo>
                  <a:lnTo>
                    <a:pt x="143" y="1316"/>
                  </a:lnTo>
                  <a:lnTo>
                    <a:pt x="168" y="1355"/>
                  </a:lnTo>
                  <a:lnTo>
                    <a:pt x="195" y="1394"/>
                  </a:lnTo>
                  <a:lnTo>
                    <a:pt x="225" y="1431"/>
                  </a:lnTo>
                  <a:lnTo>
                    <a:pt x="256" y="1467"/>
                  </a:lnTo>
                  <a:lnTo>
                    <a:pt x="289" y="1501"/>
                  </a:lnTo>
                  <a:lnTo>
                    <a:pt x="323" y="1534"/>
                  </a:lnTo>
                  <a:lnTo>
                    <a:pt x="359" y="1565"/>
                  </a:lnTo>
                  <a:lnTo>
                    <a:pt x="396" y="1594"/>
                  </a:lnTo>
                  <a:lnTo>
                    <a:pt x="435" y="1622"/>
                  </a:lnTo>
                  <a:lnTo>
                    <a:pt x="474" y="1647"/>
                  </a:lnTo>
                  <a:lnTo>
                    <a:pt x="516" y="1671"/>
                  </a:lnTo>
                  <a:lnTo>
                    <a:pt x="558" y="1693"/>
                  </a:lnTo>
                  <a:lnTo>
                    <a:pt x="602" y="1713"/>
                  </a:lnTo>
                  <a:lnTo>
                    <a:pt x="646" y="1730"/>
                  </a:lnTo>
                  <a:lnTo>
                    <a:pt x="692" y="1746"/>
                  </a:lnTo>
                  <a:lnTo>
                    <a:pt x="740" y="1759"/>
                  </a:lnTo>
                  <a:lnTo>
                    <a:pt x="787" y="1770"/>
                  </a:lnTo>
                  <a:lnTo>
                    <a:pt x="835" y="1779"/>
                  </a:lnTo>
                  <a:lnTo>
                    <a:pt x="884" y="1785"/>
                  </a:lnTo>
                  <a:lnTo>
                    <a:pt x="935" y="1789"/>
                  </a:lnTo>
                  <a:lnTo>
                    <a:pt x="985" y="1790"/>
                  </a:lnTo>
                  <a:lnTo>
                    <a:pt x="1012" y="1790"/>
                  </a:lnTo>
                  <a:lnTo>
                    <a:pt x="1038" y="1789"/>
                  </a:lnTo>
                  <a:lnTo>
                    <a:pt x="1064" y="1786"/>
                  </a:lnTo>
                  <a:lnTo>
                    <a:pt x="1091" y="1784"/>
                  </a:lnTo>
                  <a:lnTo>
                    <a:pt x="1116" y="1781"/>
                  </a:lnTo>
                  <a:lnTo>
                    <a:pt x="1141" y="1778"/>
                  </a:lnTo>
                  <a:lnTo>
                    <a:pt x="1166" y="1773"/>
                  </a:lnTo>
                  <a:lnTo>
                    <a:pt x="1192" y="1769"/>
                  </a:lnTo>
                  <a:lnTo>
                    <a:pt x="1217" y="1762"/>
                  </a:lnTo>
                  <a:lnTo>
                    <a:pt x="1241" y="1757"/>
                  </a:lnTo>
                  <a:lnTo>
                    <a:pt x="1265" y="1749"/>
                  </a:lnTo>
                  <a:lnTo>
                    <a:pt x="1289" y="1743"/>
                  </a:lnTo>
                  <a:lnTo>
                    <a:pt x="1313" y="1734"/>
                  </a:lnTo>
                  <a:lnTo>
                    <a:pt x="1337" y="1725"/>
                  </a:lnTo>
                  <a:lnTo>
                    <a:pt x="1361" y="1716"/>
                  </a:lnTo>
                  <a:lnTo>
                    <a:pt x="1384" y="1706"/>
                  </a:lnTo>
                  <a:lnTo>
                    <a:pt x="1406" y="1696"/>
                  </a:lnTo>
                  <a:lnTo>
                    <a:pt x="1429" y="1685"/>
                  </a:lnTo>
                  <a:lnTo>
                    <a:pt x="1450" y="1673"/>
                  </a:lnTo>
                  <a:lnTo>
                    <a:pt x="1472" y="1661"/>
                  </a:lnTo>
                  <a:lnTo>
                    <a:pt x="1493" y="1649"/>
                  </a:lnTo>
                  <a:lnTo>
                    <a:pt x="1514" y="1636"/>
                  </a:lnTo>
                  <a:lnTo>
                    <a:pt x="1535" y="1623"/>
                  </a:lnTo>
                  <a:lnTo>
                    <a:pt x="1556" y="1609"/>
                  </a:lnTo>
                  <a:lnTo>
                    <a:pt x="1576" y="1594"/>
                  </a:lnTo>
                  <a:lnTo>
                    <a:pt x="1594" y="1579"/>
                  </a:lnTo>
                  <a:lnTo>
                    <a:pt x="1614" y="1564"/>
                  </a:lnTo>
                  <a:lnTo>
                    <a:pt x="1633" y="1548"/>
                  </a:lnTo>
                  <a:lnTo>
                    <a:pt x="1651" y="1532"/>
                  </a:lnTo>
                  <a:lnTo>
                    <a:pt x="1669" y="1514"/>
                  </a:lnTo>
                  <a:lnTo>
                    <a:pt x="1686" y="1498"/>
                  </a:lnTo>
                  <a:lnTo>
                    <a:pt x="1704" y="1479"/>
                  </a:lnTo>
                  <a:lnTo>
                    <a:pt x="1717" y="1452"/>
                  </a:lnTo>
                  <a:lnTo>
                    <a:pt x="1730" y="1423"/>
                  </a:lnTo>
                  <a:lnTo>
                    <a:pt x="1742" y="1394"/>
                  </a:lnTo>
                  <a:lnTo>
                    <a:pt x="1753" y="1364"/>
                  </a:lnTo>
                  <a:lnTo>
                    <a:pt x="1764" y="1334"/>
                  </a:lnTo>
                  <a:lnTo>
                    <a:pt x="1773" y="1304"/>
                  </a:lnTo>
                  <a:lnTo>
                    <a:pt x="1782" y="1273"/>
                  </a:lnTo>
                  <a:lnTo>
                    <a:pt x="1790" y="1242"/>
                  </a:lnTo>
                  <a:lnTo>
                    <a:pt x="1774" y="1268"/>
                  </a:lnTo>
                  <a:lnTo>
                    <a:pt x="1759" y="1295"/>
                  </a:lnTo>
                  <a:lnTo>
                    <a:pt x="1742" y="1320"/>
                  </a:lnTo>
                  <a:lnTo>
                    <a:pt x="1725" y="1344"/>
                  </a:lnTo>
                  <a:lnTo>
                    <a:pt x="1706" y="1368"/>
                  </a:lnTo>
                  <a:lnTo>
                    <a:pt x="1687" y="1391"/>
                  </a:lnTo>
                  <a:lnTo>
                    <a:pt x="1668" y="1414"/>
                  </a:lnTo>
                  <a:lnTo>
                    <a:pt x="1647" y="1436"/>
                  </a:lnTo>
                  <a:lnTo>
                    <a:pt x="1626" y="1458"/>
                  </a:lnTo>
                  <a:lnTo>
                    <a:pt x="1604" y="1479"/>
                  </a:lnTo>
                  <a:lnTo>
                    <a:pt x="1582" y="1499"/>
                  </a:lnTo>
                  <a:lnTo>
                    <a:pt x="1558" y="1519"/>
                  </a:lnTo>
                  <a:lnTo>
                    <a:pt x="1535" y="1536"/>
                  </a:lnTo>
                  <a:lnTo>
                    <a:pt x="1510" y="1555"/>
                  </a:lnTo>
                  <a:lnTo>
                    <a:pt x="1486" y="1571"/>
                  </a:lnTo>
                  <a:lnTo>
                    <a:pt x="1459" y="1588"/>
                  </a:lnTo>
                  <a:lnTo>
                    <a:pt x="1433" y="1603"/>
                  </a:lnTo>
                  <a:lnTo>
                    <a:pt x="1407" y="1617"/>
                  </a:lnTo>
                  <a:lnTo>
                    <a:pt x="1379" y="1631"/>
                  </a:lnTo>
                  <a:lnTo>
                    <a:pt x="1352" y="1644"/>
                  </a:lnTo>
                  <a:lnTo>
                    <a:pt x="1323" y="1655"/>
                  </a:lnTo>
                  <a:lnTo>
                    <a:pt x="1295" y="1666"/>
                  </a:lnTo>
                  <a:lnTo>
                    <a:pt x="1265" y="1676"/>
                  </a:lnTo>
                  <a:lnTo>
                    <a:pt x="1235" y="1685"/>
                  </a:lnTo>
                  <a:lnTo>
                    <a:pt x="1206" y="1693"/>
                  </a:lnTo>
                  <a:lnTo>
                    <a:pt x="1175" y="1700"/>
                  </a:lnTo>
                  <a:lnTo>
                    <a:pt x="1144" y="1706"/>
                  </a:lnTo>
                  <a:lnTo>
                    <a:pt x="1114" y="1711"/>
                  </a:lnTo>
                  <a:lnTo>
                    <a:pt x="1082" y="1714"/>
                  </a:lnTo>
                  <a:lnTo>
                    <a:pt x="1050" y="1717"/>
                  </a:lnTo>
                  <a:lnTo>
                    <a:pt x="1018" y="1719"/>
                  </a:lnTo>
                  <a:lnTo>
                    <a:pt x="985" y="1719"/>
                  </a:lnTo>
                  <a:lnTo>
                    <a:pt x="938" y="1718"/>
                  </a:lnTo>
                  <a:lnTo>
                    <a:pt x="892" y="1715"/>
                  </a:lnTo>
                  <a:lnTo>
                    <a:pt x="846" y="1708"/>
                  </a:lnTo>
                  <a:lnTo>
                    <a:pt x="801" y="1701"/>
                  </a:lnTo>
                  <a:lnTo>
                    <a:pt x="757" y="1691"/>
                  </a:lnTo>
                  <a:lnTo>
                    <a:pt x="713" y="1679"/>
                  </a:lnTo>
                  <a:lnTo>
                    <a:pt x="670" y="1663"/>
                  </a:lnTo>
                  <a:lnTo>
                    <a:pt x="630" y="1647"/>
                  </a:lnTo>
                  <a:lnTo>
                    <a:pt x="589" y="1629"/>
                  </a:lnTo>
                  <a:lnTo>
                    <a:pt x="550" y="1609"/>
                  </a:lnTo>
                  <a:lnTo>
                    <a:pt x="511" y="1587"/>
                  </a:lnTo>
                  <a:lnTo>
                    <a:pt x="474" y="1564"/>
                  </a:lnTo>
                  <a:lnTo>
                    <a:pt x="438" y="1537"/>
                  </a:lnTo>
                  <a:lnTo>
                    <a:pt x="404" y="1510"/>
                  </a:lnTo>
                  <a:lnTo>
                    <a:pt x="370" y="1481"/>
                  </a:lnTo>
                  <a:lnTo>
                    <a:pt x="338" y="1452"/>
                  </a:lnTo>
                  <a:lnTo>
                    <a:pt x="308" y="1420"/>
                  </a:lnTo>
                  <a:lnTo>
                    <a:pt x="279" y="1386"/>
                  </a:lnTo>
                  <a:lnTo>
                    <a:pt x="252" y="1352"/>
                  </a:lnTo>
                  <a:lnTo>
                    <a:pt x="226" y="1316"/>
                  </a:lnTo>
                  <a:lnTo>
                    <a:pt x="203" y="1278"/>
                  </a:lnTo>
                  <a:lnTo>
                    <a:pt x="181" y="1240"/>
                  </a:lnTo>
                  <a:lnTo>
                    <a:pt x="160" y="1200"/>
                  </a:lnTo>
                  <a:lnTo>
                    <a:pt x="142" y="1160"/>
                  </a:lnTo>
                  <a:lnTo>
                    <a:pt x="125" y="1118"/>
                  </a:lnTo>
                  <a:lnTo>
                    <a:pt x="111" y="1076"/>
                  </a:lnTo>
                  <a:lnTo>
                    <a:pt x="99" y="1033"/>
                  </a:lnTo>
                  <a:lnTo>
                    <a:pt x="89" y="989"/>
                  </a:lnTo>
                  <a:lnTo>
                    <a:pt x="80" y="944"/>
                  </a:lnTo>
                  <a:lnTo>
                    <a:pt x="75" y="898"/>
                  </a:lnTo>
                  <a:lnTo>
                    <a:pt x="71" y="851"/>
                  </a:lnTo>
                  <a:lnTo>
                    <a:pt x="70" y="804"/>
                  </a:lnTo>
                  <a:lnTo>
                    <a:pt x="70" y="771"/>
                  </a:lnTo>
                  <a:lnTo>
                    <a:pt x="72" y="740"/>
                  </a:lnTo>
                  <a:lnTo>
                    <a:pt x="75" y="708"/>
                  </a:lnTo>
                  <a:lnTo>
                    <a:pt x="79" y="676"/>
                  </a:lnTo>
                  <a:lnTo>
                    <a:pt x="83" y="645"/>
                  </a:lnTo>
                  <a:lnTo>
                    <a:pt x="90" y="614"/>
                  </a:lnTo>
                  <a:lnTo>
                    <a:pt x="97" y="584"/>
                  </a:lnTo>
                  <a:lnTo>
                    <a:pt x="104" y="554"/>
                  </a:lnTo>
                  <a:lnTo>
                    <a:pt x="114" y="524"/>
                  </a:lnTo>
                  <a:lnTo>
                    <a:pt x="124" y="495"/>
                  </a:lnTo>
                  <a:lnTo>
                    <a:pt x="134" y="466"/>
                  </a:lnTo>
                  <a:lnTo>
                    <a:pt x="146" y="438"/>
                  </a:lnTo>
                  <a:lnTo>
                    <a:pt x="159" y="410"/>
                  </a:lnTo>
                  <a:lnTo>
                    <a:pt x="172" y="383"/>
                  </a:lnTo>
                  <a:lnTo>
                    <a:pt x="187" y="357"/>
                  </a:lnTo>
                  <a:lnTo>
                    <a:pt x="202" y="330"/>
                  </a:lnTo>
                  <a:lnTo>
                    <a:pt x="218" y="304"/>
                  </a:lnTo>
                  <a:lnTo>
                    <a:pt x="235" y="280"/>
                  </a:lnTo>
                  <a:lnTo>
                    <a:pt x="252" y="254"/>
                  </a:lnTo>
                  <a:lnTo>
                    <a:pt x="271" y="230"/>
                  </a:lnTo>
                  <a:lnTo>
                    <a:pt x="291" y="207"/>
                  </a:lnTo>
                  <a:lnTo>
                    <a:pt x="311" y="185"/>
                  </a:lnTo>
                  <a:lnTo>
                    <a:pt x="331" y="163"/>
                  </a:lnTo>
                  <a:lnTo>
                    <a:pt x="353" y="143"/>
                  </a:lnTo>
                  <a:lnTo>
                    <a:pt x="375" y="122"/>
                  </a:lnTo>
                  <a:lnTo>
                    <a:pt x="398" y="102"/>
                  </a:lnTo>
                  <a:lnTo>
                    <a:pt x="421" y="83"/>
                  </a:lnTo>
                  <a:lnTo>
                    <a:pt x="445" y="65"/>
                  </a:lnTo>
                  <a:lnTo>
                    <a:pt x="470" y="47"/>
                  </a:lnTo>
                  <a:lnTo>
                    <a:pt x="495" y="31"/>
                  </a:lnTo>
                  <a:lnTo>
                    <a:pt x="521" y="14"/>
                  </a:lnTo>
                  <a:lnTo>
                    <a:pt x="548" y="0"/>
                  </a:lnTo>
                  <a:lnTo>
                    <a:pt x="517" y="8"/>
                  </a:lnTo>
                  <a:lnTo>
                    <a:pt x="486" y="16"/>
                  </a:lnTo>
                  <a:lnTo>
                    <a:pt x="455" y="25"/>
                  </a:lnTo>
                  <a:lnTo>
                    <a:pt x="426" y="36"/>
                  </a:lnTo>
                  <a:lnTo>
                    <a:pt x="396" y="47"/>
                  </a:lnTo>
                  <a:lnTo>
                    <a:pt x="366" y="59"/>
                  </a:lnTo>
                  <a:lnTo>
                    <a:pt x="338" y="72"/>
                  </a:lnTo>
                  <a:lnTo>
                    <a:pt x="309" y="85"/>
                  </a:lnTo>
                  <a:close/>
                </a:path>
              </a:pathLst>
            </a:custGeom>
            <a:solidFill>
              <a:srgbClr val="8E8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8" name="Freeform 119"/>
            <p:cNvSpPr>
              <a:spLocks/>
            </p:cNvSpPr>
            <p:nvPr/>
          </p:nvSpPr>
          <p:spPr bwMode="auto">
            <a:xfrm>
              <a:off x="3127" y="2391"/>
              <a:ext cx="355" cy="355"/>
            </a:xfrm>
            <a:custGeom>
              <a:avLst/>
              <a:gdLst>
                <a:gd name="T0" fmla="*/ 13 w 1775"/>
                <a:gd name="T1" fmla="*/ 4 h 1777"/>
                <a:gd name="T2" fmla="*/ 10 w 1775"/>
                <a:gd name="T3" fmla="*/ 7 h 1777"/>
                <a:gd name="T4" fmla="*/ 7 w 1775"/>
                <a:gd name="T5" fmla="*/ 11 h 1777"/>
                <a:gd name="T6" fmla="*/ 5 w 1775"/>
                <a:gd name="T7" fmla="*/ 15 h 1777"/>
                <a:gd name="T8" fmla="*/ 3 w 1775"/>
                <a:gd name="T9" fmla="*/ 19 h 1777"/>
                <a:gd name="T10" fmla="*/ 1 w 1775"/>
                <a:gd name="T11" fmla="*/ 23 h 1777"/>
                <a:gd name="T12" fmla="*/ 0 w 1775"/>
                <a:gd name="T13" fmla="*/ 27 h 1777"/>
                <a:gd name="T14" fmla="*/ 0 w 1775"/>
                <a:gd name="T15" fmla="*/ 32 h 1777"/>
                <a:gd name="T16" fmla="*/ 0 w 1775"/>
                <a:gd name="T17" fmla="*/ 39 h 1777"/>
                <a:gd name="T18" fmla="*/ 2 w 1775"/>
                <a:gd name="T19" fmla="*/ 46 h 1777"/>
                <a:gd name="T20" fmla="*/ 5 w 1775"/>
                <a:gd name="T21" fmla="*/ 53 h 1777"/>
                <a:gd name="T22" fmla="*/ 10 w 1775"/>
                <a:gd name="T23" fmla="*/ 59 h 1777"/>
                <a:gd name="T24" fmla="*/ 15 w 1775"/>
                <a:gd name="T25" fmla="*/ 63 h 1777"/>
                <a:gd name="T26" fmla="*/ 22 w 1775"/>
                <a:gd name="T27" fmla="*/ 67 h 1777"/>
                <a:gd name="T28" fmla="*/ 29 w 1775"/>
                <a:gd name="T29" fmla="*/ 70 h 1777"/>
                <a:gd name="T30" fmla="*/ 36 w 1775"/>
                <a:gd name="T31" fmla="*/ 71 h 1777"/>
                <a:gd name="T32" fmla="*/ 42 w 1775"/>
                <a:gd name="T33" fmla="*/ 71 h 1777"/>
                <a:gd name="T34" fmla="*/ 46 w 1775"/>
                <a:gd name="T35" fmla="*/ 70 h 1777"/>
                <a:gd name="T36" fmla="*/ 50 w 1775"/>
                <a:gd name="T37" fmla="*/ 69 h 1777"/>
                <a:gd name="T38" fmla="*/ 55 w 1775"/>
                <a:gd name="T39" fmla="*/ 67 h 1777"/>
                <a:gd name="T40" fmla="*/ 58 w 1775"/>
                <a:gd name="T41" fmla="*/ 65 h 1777"/>
                <a:gd name="T42" fmla="*/ 62 w 1775"/>
                <a:gd name="T43" fmla="*/ 63 h 1777"/>
                <a:gd name="T44" fmla="*/ 65 w 1775"/>
                <a:gd name="T45" fmla="*/ 60 h 1777"/>
                <a:gd name="T46" fmla="*/ 68 w 1775"/>
                <a:gd name="T47" fmla="*/ 56 h 1777"/>
                <a:gd name="T48" fmla="*/ 70 w 1775"/>
                <a:gd name="T49" fmla="*/ 52 h 1777"/>
                <a:gd name="T50" fmla="*/ 71 w 1775"/>
                <a:gd name="T51" fmla="*/ 47 h 1777"/>
                <a:gd name="T52" fmla="*/ 69 w 1775"/>
                <a:gd name="T53" fmla="*/ 49 h 1777"/>
                <a:gd name="T54" fmla="*/ 67 w 1775"/>
                <a:gd name="T55" fmla="*/ 53 h 1777"/>
                <a:gd name="T56" fmla="*/ 63 w 1775"/>
                <a:gd name="T57" fmla="*/ 57 h 1777"/>
                <a:gd name="T58" fmla="*/ 59 w 1775"/>
                <a:gd name="T59" fmla="*/ 61 h 1777"/>
                <a:gd name="T60" fmla="*/ 55 w 1775"/>
                <a:gd name="T61" fmla="*/ 64 h 1777"/>
                <a:gd name="T62" fmla="*/ 50 w 1775"/>
                <a:gd name="T63" fmla="*/ 66 h 1777"/>
                <a:gd name="T64" fmla="*/ 45 w 1775"/>
                <a:gd name="T65" fmla="*/ 68 h 1777"/>
                <a:gd name="T66" fmla="*/ 39 w 1775"/>
                <a:gd name="T67" fmla="*/ 68 h 1777"/>
                <a:gd name="T68" fmla="*/ 33 w 1775"/>
                <a:gd name="T69" fmla="*/ 68 h 1777"/>
                <a:gd name="T70" fmla="*/ 26 w 1775"/>
                <a:gd name="T71" fmla="*/ 66 h 1777"/>
                <a:gd name="T72" fmla="*/ 20 w 1775"/>
                <a:gd name="T73" fmla="*/ 63 h 1777"/>
                <a:gd name="T74" fmla="*/ 14 w 1775"/>
                <a:gd name="T75" fmla="*/ 59 h 1777"/>
                <a:gd name="T76" fmla="*/ 10 w 1775"/>
                <a:gd name="T77" fmla="*/ 54 h 1777"/>
                <a:gd name="T78" fmla="*/ 6 w 1775"/>
                <a:gd name="T79" fmla="*/ 48 h 1777"/>
                <a:gd name="T80" fmla="*/ 4 w 1775"/>
                <a:gd name="T81" fmla="*/ 42 h 1777"/>
                <a:gd name="T82" fmla="*/ 3 w 1775"/>
                <a:gd name="T83" fmla="*/ 35 h 1777"/>
                <a:gd name="T84" fmla="*/ 3 w 1775"/>
                <a:gd name="T85" fmla="*/ 29 h 1777"/>
                <a:gd name="T86" fmla="*/ 4 w 1775"/>
                <a:gd name="T87" fmla="*/ 23 h 1777"/>
                <a:gd name="T88" fmla="*/ 6 w 1775"/>
                <a:gd name="T89" fmla="*/ 18 h 1777"/>
                <a:gd name="T90" fmla="*/ 9 w 1775"/>
                <a:gd name="T91" fmla="*/ 14 h 1777"/>
                <a:gd name="T92" fmla="*/ 12 w 1775"/>
                <a:gd name="T93" fmla="*/ 10 h 1777"/>
                <a:gd name="T94" fmla="*/ 15 w 1775"/>
                <a:gd name="T95" fmla="*/ 6 h 1777"/>
                <a:gd name="T96" fmla="*/ 20 w 1775"/>
                <a:gd name="T97" fmla="*/ 3 h 1777"/>
                <a:gd name="T98" fmla="*/ 24 w 1775"/>
                <a:gd name="T99" fmla="*/ 1 h 1777"/>
                <a:gd name="T100" fmla="*/ 22 w 1775"/>
                <a:gd name="T101" fmla="*/ 1 h 1777"/>
                <a:gd name="T102" fmla="*/ 17 w 1775"/>
                <a:gd name="T103" fmla="*/ 2 h 17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775"/>
                <a:gd name="T157" fmla="*/ 0 h 1777"/>
                <a:gd name="T158" fmla="*/ 1775 w 1775"/>
                <a:gd name="T159" fmla="*/ 1777 h 17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775" h="1777">
                  <a:moveTo>
                    <a:pt x="391" y="58"/>
                  </a:moveTo>
                  <a:lnTo>
                    <a:pt x="369" y="75"/>
                  </a:lnTo>
                  <a:lnTo>
                    <a:pt x="347" y="91"/>
                  </a:lnTo>
                  <a:lnTo>
                    <a:pt x="326" y="109"/>
                  </a:lnTo>
                  <a:lnTo>
                    <a:pt x="305" y="127"/>
                  </a:lnTo>
                  <a:lnTo>
                    <a:pt x="285" y="146"/>
                  </a:lnTo>
                  <a:lnTo>
                    <a:pt x="267" y="166"/>
                  </a:lnTo>
                  <a:lnTo>
                    <a:pt x="248" y="185"/>
                  </a:lnTo>
                  <a:lnTo>
                    <a:pt x="229" y="206"/>
                  </a:lnTo>
                  <a:lnTo>
                    <a:pt x="212" y="227"/>
                  </a:lnTo>
                  <a:lnTo>
                    <a:pt x="194" y="249"/>
                  </a:lnTo>
                  <a:lnTo>
                    <a:pt x="179" y="271"/>
                  </a:lnTo>
                  <a:lnTo>
                    <a:pt x="163" y="294"/>
                  </a:lnTo>
                  <a:lnTo>
                    <a:pt x="147" y="317"/>
                  </a:lnTo>
                  <a:lnTo>
                    <a:pt x="133" y="340"/>
                  </a:lnTo>
                  <a:lnTo>
                    <a:pt x="120" y="364"/>
                  </a:lnTo>
                  <a:lnTo>
                    <a:pt x="107" y="388"/>
                  </a:lnTo>
                  <a:lnTo>
                    <a:pt x="93" y="413"/>
                  </a:lnTo>
                  <a:lnTo>
                    <a:pt x="82" y="438"/>
                  </a:lnTo>
                  <a:lnTo>
                    <a:pt x="71" y="464"/>
                  </a:lnTo>
                  <a:lnTo>
                    <a:pt x="60" y="489"/>
                  </a:lnTo>
                  <a:lnTo>
                    <a:pt x="52" y="516"/>
                  </a:lnTo>
                  <a:lnTo>
                    <a:pt x="43" y="543"/>
                  </a:lnTo>
                  <a:lnTo>
                    <a:pt x="35" y="569"/>
                  </a:lnTo>
                  <a:lnTo>
                    <a:pt x="28" y="597"/>
                  </a:lnTo>
                  <a:lnTo>
                    <a:pt x="21" y="624"/>
                  </a:lnTo>
                  <a:lnTo>
                    <a:pt x="15" y="653"/>
                  </a:lnTo>
                  <a:lnTo>
                    <a:pt x="11" y="680"/>
                  </a:lnTo>
                  <a:lnTo>
                    <a:pt x="7" y="709"/>
                  </a:lnTo>
                  <a:lnTo>
                    <a:pt x="3" y="738"/>
                  </a:lnTo>
                  <a:lnTo>
                    <a:pt x="1" y="767"/>
                  </a:lnTo>
                  <a:lnTo>
                    <a:pt x="0" y="797"/>
                  </a:lnTo>
                  <a:lnTo>
                    <a:pt x="0" y="826"/>
                  </a:lnTo>
                  <a:lnTo>
                    <a:pt x="1" y="875"/>
                  </a:lnTo>
                  <a:lnTo>
                    <a:pt x="5" y="923"/>
                  </a:lnTo>
                  <a:lnTo>
                    <a:pt x="11" y="971"/>
                  </a:lnTo>
                  <a:lnTo>
                    <a:pt x="19" y="1017"/>
                  </a:lnTo>
                  <a:lnTo>
                    <a:pt x="30" y="1063"/>
                  </a:lnTo>
                  <a:lnTo>
                    <a:pt x="43" y="1108"/>
                  </a:lnTo>
                  <a:lnTo>
                    <a:pt x="57" y="1153"/>
                  </a:lnTo>
                  <a:lnTo>
                    <a:pt x="75" y="1196"/>
                  </a:lnTo>
                  <a:lnTo>
                    <a:pt x="93" y="1238"/>
                  </a:lnTo>
                  <a:lnTo>
                    <a:pt x="114" y="1279"/>
                  </a:lnTo>
                  <a:lnTo>
                    <a:pt x="137" y="1319"/>
                  </a:lnTo>
                  <a:lnTo>
                    <a:pt x="163" y="1357"/>
                  </a:lnTo>
                  <a:lnTo>
                    <a:pt x="189" y="1395"/>
                  </a:lnTo>
                  <a:lnTo>
                    <a:pt x="217" y="1431"/>
                  </a:lnTo>
                  <a:lnTo>
                    <a:pt x="247" y="1465"/>
                  </a:lnTo>
                  <a:lnTo>
                    <a:pt x="279" y="1498"/>
                  </a:lnTo>
                  <a:lnTo>
                    <a:pt x="312" y="1530"/>
                  </a:lnTo>
                  <a:lnTo>
                    <a:pt x="346" y="1559"/>
                  </a:lnTo>
                  <a:lnTo>
                    <a:pt x="382" y="1588"/>
                  </a:lnTo>
                  <a:lnTo>
                    <a:pt x="419" y="1614"/>
                  </a:lnTo>
                  <a:lnTo>
                    <a:pt x="458" y="1639"/>
                  </a:lnTo>
                  <a:lnTo>
                    <a:pt x="497" y="1662"/>
                  </a:lnTo>
                  <a:lnTo>
                    <a:pt x="539" y="1683"/>
                  </a:lnTo>
                  <a:lnTo>
                    <a:pt x="581" y="1702"/>
                  </a:lnTo>
                  <a:lnTo>
                    <a:pt x="623" y="1720"/>
                  </a:lnTo>
                  <a:lnTo>
                    <a:pt x="668" y="1734"/>
                  </a:lnTo>
                  <a:lnTo>
                    <a:pt x="713" y="1747"/>
                  </a:lnTo>
                  <a:lnTo>
                    <a:pt x="759" y="1758"/>
                  </a:lnTo>
                  <a:lnTo>
                    <a:pt x="805" y="1766"/>
                  </a:lnTo>
                  <a:lnTo>
                    <a:pt x="854" y="1772"/>
                  </a:lnTo>
                  <a:lnTo>
                    <a:pt x="902" y="1775"/>
                  </a:lnTo>
                  <a:lnTo>
                    <a:pt x="950" y="1777"/>
                  </a:lnTo>
                  <a:lnTo>
                    <a:pt x="980" y="1777"/>
                  </a:lnTo>
                  <a:lnTo>
                    <a:pt x="1010" y="1775"/>
                  </a:lnTo>
                  <a:lnTo>
                    <a:pt x="1038" y="1772"/>
                  </a:lnTo>
                  <a:lnTo>
                    <a:pt x="1067" y="1770"/>
                  </a:lnTo>
                  <a:lnTo>
                    <a:pt x="1095" y="1766"/>
                  </a:lnTo>
                  <a:lnTo>
                    <a:pt x="1124" y="1761"/>
                  </a:lnTo>
                  <a:lnTo>
                    <a:pt x="1152" y="1756"/>
                  </a:lnTo>
                  <a:lnTo>
                    <a:pt x="1180" y="1749"/>
                  </a:lnTo>
                  <a:lnTo>
                    <a:pt x="1207" y="1741"/>
                  </a:lnTo>
                  <a:lnTo>
                    <a:pt x="1233" y="1734"/>
                  </a:lnTo>
                  <a:lnTo>
                    <a:pt x="1261" y="1725"/>
                  </a:lnTo>
                  <a:lnTo>
                    <a:pt x="1287" y="1715"/>
                  </a:lnTo>
                  <a:lnTo>
                    <a:pt x="1312" y="1705"/>
                  </a:lnTo>
                  <a:lnTo>
                    <a:pt x="1338" y="1694"/>
                  </a:lnTo>
                  <a:lnTo>
                    <a:pt x="1363" y="1682"/>
                  </a:lnTo>
                  <a:lnTo>
                    <a:pt x="1388" y="1670"/>
                  </a:lnTo>
                  <a:lnTo>
                    <a:pt x="1412" y="1657"/>
                  </a:lnTo>
                  <a:lnTo>
                    <a:pt x="1436" y="1644"/>
                  </a:lnTo>
                  <a:lnTo>
                    <a:pt x="1459" y="1628"/>
                  </a:lnTo>
                  <a:lnTo>
                    <a:pt x="1482" y="1614"/>
                  </a:lnTo>
                  <a:lnTo>
                    <a:pt x="1505" y="1598"/>
                  </a:lnTo>
                  <a:lnTo>
                    <a:pt x="1527" y="1581"/>
                  </a:lnTo>
                  <a:lnTo>
                    <a:pt x="1549" y="1565"/>
                  </a:lnTo>
                  <a:lnTo>
                    <a:pt x="1570" y="1547"/>
                  </a:lnTo>
                  <a:lnTo>
                    <a:pt x="1591" y="1529"/>
                  </a:lnTo>
                  <a:lnTo>
                    <a:pt x="1611" y="1510"/>
                  </a:lnTo>
                  <a:lnTo>
                    <a:pt x="1629" y="1491"/>
                  </a:lnTo>
                  <a:lnTo>
                    <a:pt x="1649" y="1472"/>
                  </a:lnTo>
                  <a:lnTo>
                    <a:pt x="1667" y="1451"/>
                  </a:lnTo>
                  <a:lnTo>
                    <a:pt x="1685" y="1430"/>
                  </a:lnTo>
                  <a:lnTo>
                    <a:pt x="1702" y="1408"/>
                  </a:lnTo>
                  <a:lnTo>
                    <a:pt x="1718" y="1386"/>
                  </a:lnTo>
                  <a:lnTo>
                    <a:pt x="1729" y="1356"/>
                  </a:lnTo>
                  <a:lnTo>
                    <a:pt x="1739" y="1326"/>
                  </a:lnTo>
                  <a:lnTo>
                    <a:pt x="1747" y="1294"/>
                  </a:lnTo>
                  <a:lnTo>
                    <a:pt x="1755" y="1263"/>
                  </a:lnTo>
                  <a:lnTo>
                    <a:pt x="1762" y="1231"/>
                  </a:lnTo>
                  <a:lnTo>
                    <a:pt x="1768" y="1198"/>
                  </a:lnTo>
                  <a:lnTo>
                    <a:pt x="1772" y="1166"/>
                  </a:lnTo>
                  <a:lnTo>
                    <a:pt x="1775" y="1134"/>
                  </a:lnTo>
                  <a:lnTo>
                    <a:pt x="1763" y="1164"/>
                  </a:lnTo>
                  <a:lnTo>
                    <a:pt x="1750" y="1195"/>
                  </a:lnTo>
                  <a:lnTo>
                    <a:pt x="1736" y="1225"/>
                  </a:lnTo>
                  <a:lnTo>
                    <a:pt x="1721" y="1254"/>
                  </a:lnTo>
                  <a:lnTo>
                    <a:pt x="1703" y="1283"/>
                  </a:lnTo>
                  <a:lnTo>
                    <a:pt x="1685" y="1310"/>
                  </a:lnTo>
                  <a:lnTo>
                    <a:pt x="1667" y="1338"/>
                  </a:lnTo>
                  <a:lnTo>
                    <a:pt x="1647" y="1364"/>
                  </a:lnTo>
                  <a:lnTo>
                    <a:pt x="1627" y="1389"/>
                  </a:lnTo>
                  <a:lnTo>
                    <a:pt x="1605" y="1414"/>
                  </a:lnTo>
                  <a:lnTo>
                    <a:pt x="1583" y="1439"/>
                  </a:lnTo>
                  <a:lnTo>
                    <a:pt x="1559" y="1462"/>
                  </a:lnTo>
                  <a:lnTo>
                    <a:pt x="1535" y="1484"/>
                  </a:lnTo>
                  <a:lnTo>
                    <a:pt x="1511" y="1506"/>
                  </a:lnTo>
                  <a:lnTo>
                    <a:pt x="1485" y="1525"/>
                  </a:lnTo>
                  <a:lnTo>
                    <a:pt x="1458" y="1545"/>
                  </a:lnTo>
                  <a:lnTo>
                    <a:pt x="1431" y="1564"/>
                  </a:lnTo>
                  <a:lnTo>
                    <a:pt x="1403" y="1581"/>
                  </a:lnTo>
                  <a:lnTo>
                    <a:pt x="1374" y="1598"/>
                  </a:lnTo>
                  <a:lnTo>
                    <a:pt x="1345" y="1613"/>
                  </a:lnTo>
                  <a:lnTo>
                    <a:pt x="1315" y="1627"/>
                  </a:lnTo>
                  <a:lnTo>
                    <a:pt x="1285" y="1641"/>
                  </a:lnTo>
                  <a:lnTo>
                    <a:pt x="1253" y="1653"/>
                  </a:lnTo>
                  <a:lnTo>
                    <a:pt x="1221" y="1664"/>
                  </a:lnTo>
                  <a:lnTo>
                    <a:pt x="1189" y="1673"/>
                  </a:lnTo>
                  <a:lnTo>
                    <a:pt x="1157" y="1682"/>
                  </a:lnTo>
                  <a:lnTo>
                    <a:pt x="1124" y="1690"/>
                  </a:lnTo>
                  <a:lnTo>
                    <a:pt x="1090" y="1695"/>
                  </a:lnTo>
                  <a:lnTo>
                    <a:pt x="1056" y="1700"/>
                  </a:lnTo>
                  <a:lnTo>
                    <a:pt x="1021" y="1703"/>
                  </a:lnTo>
                  <a:lnTo>
                    <a:pt x="985" y="1705"/>
                  </a:lnTo>
                  <a:lnTo>
                    <a:pt x="950" y="1706"/>
                  </a:lnTo>
                  <a:lnTo>
                    <a:pt x="905" y="1705"/>
                  </a:lnTo>
                  <a:lnTo>
                    <a:pt x="860" y="1702"/>
                  </a:lnTo>
                  <a:lnTo>
                    <a:pt x="816" y="1696"/>
                  </a:lnTo>
                  <a:lnTo>
                    <a:pt x="774" y="1689"/>
                  </a:lnTo>
                  <a:lnTo>
                    <a:pt x="731" y="1679"/>
                  </a:lnTo>
                  <a:lnTo>
                    <a:pt x="689" y="1667"/>
                  </a:lnTo>
                  <a:lnTo>
                    <a:pt x="647" y="1653"/>
                  </a:lnTo>
                  <a:lnTo>
                    <a:pt x="608" y="1637"/>
                  </a:lnTo>
                  <a:lnTo>
                    <a:pt x="568" y="1620"/>
                  </a:lnTo>
                  <a:lnTo>
                    <a:pt x="531" y="1600"/>
                  </a:lnTo>
                  <a:lnTo>
                    <a:pt x="494" y="1579"/>
                  </a:lnTo>
                  <a:lnTo>
                    <a:pt x="459" y="1556"/>
                  </a:lnTo>
                  <a:lnTo>
                    <a:pt x="424" y="1532"/>
                  </a:lnTo>
                  <a:lnTo>
                    <a:pt x="391" y="1506"/>
                  </a:lnTo>
                  <a:lnTo>
                    <a:pt x="359" y="1477"/>
                  </a:lnTo>
                  <a:lnTo>
                    <a:pt x="328" y="1448"/>
                  </a:lnTo>
                  <a:lnTo>
                    <a:pt x="299" y="1418"/>
                  </a:lnTo>
                  <a:lnTo>
                    <a:pt x="271" y="1386"/>
                  </a:lnTo>
                  <a:lnTo>
                    <a:pt x="245" y="1353"/>
                  </a:lnTo>
                  <a:lnTo>
                    <a:pt x="221" y="1318"/>
                  </a:lnTo>
                  <a:lnTo>
                    <a:pt x="198" y="1283"/>
                  </a:lnTo>
                  <a:lnTo>
                    <a:pt x="177" y="1245"/>
                  </a:lnTo>
                  <a:lnTo>
                    <a:pt x="157" y="1207"/>
                  </a:lnTo>
                  <a:lnTo>
                    <a:pt x="139" y="1169"/>
                  </a:lnTo>
                  <a:lnTo>
                    <a:pt x="124" y="1128"/>
                  </a:lnTo>
                  <a:lnTo>
                    <a:pt x="110" y="1087"/>
                  </a:lnTo>
                  <a:lnTo>
                    <a:pt x="98" y="1046"/>
                  </a:lnTo>
                  <a:lnTo>
                    <a:pt x="88" y="1003"/>
                  </a:lnTo>
                  <a:lnTo>
                    <a:pt x="80" y="960"/>
                  </a:lnTo>
                  <a:lnTo>
                    <a:pt x="75" y="916"/>
                  </a:lnTo>
                  <a:lnTo>
                    <a:pt x="71" y="871"/>
                  </a:lnTo>
                  <a:lnTo>
                    <a:pt x="70" y="826"/>
                  </a:lnTo>
                  <a:lnTo>
                    <a:pt x="71" y="790"/>
                  </a:lnTo>
                  <a:lnTo>
                    <a:pt x="74" y="756"/>
                  </a:lnTo>
                  <a:lnTo>
                    <a:pt x="77" y="721"/>
                  </a:lnTo>
                  <a:lnTo>
                    <a:pt x="81" y="687"/>
                  </a:lnTo>
                  <a:lnTo>
                    <a:pt x="87" y="653"/>
                  </a:lnTo>
                  <a:lnTo>
                    <a:pt x="94" y="620"/>
                  </a:lnTo>
                  <a:lnTo>
                    <a:pt x="103" y="587"/>
                  </a:lnTo>
                  <a:lnTo>
                    <a:pt x="113" y="555"/>
                  </a:lnTo>
                  <a:lnTo>
                    <a:pt x="124" y="523"/>
                  </a:lnTo>
                  <a:lnTo>
                    <a:pt x="136" y="492"/>
                  </a:lnTo>
                  <a:lnTo>
                    <a:pt x="149" y="461"/>
                  </a:lnTo>
                  <a:lnTo>
                    <a:pt x="164" y="431"/>
                  </a:lnTo>
                  <a:lnTo>
                    <a:pt x="179" y="402"/>
                  </a:lnTo>
                  <a:lnTo>
                    <a:pt x="195" y="373"/>
                  </a:lnTo>
                  <a:lnTo>
                    <a:pt x="213" y="346"/>
                  </a:lnTo>
                  <a:lnTo>
                    <a:pt x="232" y="318"/>
                  </a:lnTo>
                  <a:lnTo>
                    <a:pt x="251" y="292"/>
                  </a:lnTo>
                  <a:lnTo>
                    <a:pt x="271" y="265"/>
                  </a:lnTo>
                  <a:lnTo>
                    <a:pt x="293" y="241"/>
                  </a:lnTo>
                  <a:lnTo>
                    <a:pt x="315" y="217"/>
                  </a:lnTo>
                  <a:lnTo>
                    <a:pt x="338" y="193"/>
                  </a:lnTo>
                  <a:lnTo>
                    <a:pt x="362" y="171"/>
                  </a:lnTo>
                  <a:lnTo>
                    <a:pt x="387" y="149"/>
                  </a:lnTo>
                  <a:lnTo>
                    <a:pt x="413" y="128"/>
                  </a:lnTo>
                  <a:lnTo>
                    <a:pt x="439" y="110"/>
                  </a:lnTo>
                  <a:lnTo>
                    <a:pt x="466" y="91"/>
                  </a:lnTo>
                  <a:lnTo>
                    <a:pt x="494" y="72"/>
                  </a:lnTo>
                  <a:lnTo>
                    <a:pt x="522" y="56"/>
                  </a:lnTo>
                  <a:lnTo>
                    <a:pt x="552" y="41"/>
                  </a:lnTo>
                  <a:lnTo>
                    <a:pt x="582" y="26"/>
                  </a:lnTo>
                  <a:lnTo>
                    <a:pt x="612" y="13"/>
                  </a:lnTo>
                  <a:lnTo>
                    <a:pt x="643" y="0"/>
                  </a:lnTo>
                  <a:lnTo>
                    <a:pt x="610" y="4"/>
                  </a:lnTo>
                  <a:lnTo>
                    <a:pt x="578" y="9"/>
                  </a:lnTo>
                  <a:lnTo>
                    <a:pt x="545" y="14"/>
                  </a:lnTo>
                  <a:lnTo>
                    <a:pt x="514" y="21"/>
                  </a:lnTo>
                  <a:lnTo>
                    <a:pt x="483" y="28"/>
                  </a:lnTo>
                  <a:lnTo>
                    <a:pt x="451" y="37"/>
                  </a:lnTo>
                  <a:lnTo>
                    <a:pt x="420" y="47"/>
                  </a:lnTo>
                  <a:lnTo>
                    <a:pt x="391" y="58"/>
                  </a:lnTo>
                  <a:close/>
                </a:path>
              </a:pathLst>
            </a:custGeom>
            <a:solidFill>
              <a:srgbClr val="908F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9" name="Freeform 120"/>
            <p:cNvSpPr>
              <a:spLocks/>
            </p:cNvSpPr>
            <p:nvPr/>
          </p:nvSpPr>
          <p:spPr bwMode="auto">
            <a:xfrm>
              <a:off x="3134" y="2390"/>
              <a:ext cx="349" cy="349"/>
            </a:xfrm>
            <a:custGeom>
              <a:avLst/>
              <a:gdLst>
                <a:gd name="T0" fmla="*/ 16 w 1746"/>
                <a:gd name="T1" fmla="*/ 3 h 1745"/>
                <a:gd name="T2" fmla="*/ 12 w 1746"/>
                <a:gd name="T3" fmla="*/ 6 h 1745"/>
                <a:gd name="T4" fmla="*/ 9 w 1746"/>
                <a:gd name="T5" fmla="*/ 9 h 1745"/>
                <a:gd name="T6" fmla="*/ 6 w 1746"/>
                <a:gd name="T7" fmla="*/ 13 h 1745"/>
                <a:gd name="T8" fmla="*/ 4 w 1746"/>
                <a:gd name="T9" fmla="*/ 17 h 1745"/>
                <a:gd name="T10" fmla="*/ 2 w 1746"/>
                <a:gd name="T11" fmla="*/ 22 h 1745"/>
                <a:gd name="T12" fmla="*/ 1 w 1746"/>
                <a:gd name="T13" fmla="*/ 27 h 1745"/>
                <a:gd name="T14" fmla="*/ 0 w 1746"/>
                <a:gd name="T15" fmla="*/ 32 h 1745"/>
                <a:gd name="T16" fmla="*/ 0 w 1746"/>
                <a:gd name="T17" fmla="*/ 39 h 1745"/>
                <a:gd name="T18" fmla="*/ 2 w 1746"/>
                <a:gd name="T19" fmla="*/ 46 h 1745"/>
                <a:gd name="T20" fmla="*/ 5 w 1746"/>
                <a:gd name="T21" fmla="*/ 52 h 1745"/>
                <a:gd name="T22" fmla="*/ 10 w 1746"/>
                <a:gd name="T23" fmla="*/ 58 h 1745"/>
                <a:gd name="T24" fmla="*/ 15 w 1746"/>
                <a:gd name="T25" fmla="*/ 63 h 1745"/>
                <a:gd name="T26" fmla="*/ 21 w 1746"/>
                <a:gd name="T27" fmla="*/ 66 h 1745"/>
                <a:gd name="T28" fmla="*/ 27 w 1746"/>
                <a:gd name="T29" fmla="*/ 69 h 1745"/>
                <a:gd name="T30" fmla="*/ 35 w 1746"/>
                <a:gd name="T31" fmla="*/ 70 h 1745"/>
                <a:gd name="T32" fmla="*/ 40 w 1746"/>
                <a:gd name="T33" fmla="*/ 70 h 1745"/>
                <a:gd name="T34" fmla="*/ 45 w 1746"/>
                <a:gd name="T35" fmla="*/ 69 h 1745"/>
                <a:gd name="T36" fmla="*/ 50 w 1746"/>
                <a:gd name="T37" fmla="*/ 67 h 1745"/>
                <a:gd name="T38" fmla="*/ 54 w 1746"/>
                <a:gd name="T39" fmla="*/ 65 h 1745"/>
                <a:gd name="T40" fmla="*/ 59 w 1746"/>
                <a:gd name="T41" fmla="*/ 62 h 1745"/>
                <a:gd name="T42" fmla="*/ 62 w 1746"/>
                <a:gd name="T43" fmla="*/ 59 h 1745"/>
                <a:gd name="T44" fmla="*/ 65 w 1746"/>
                <a:gd name="T45" fmla="*/ 56 h 1745"/>
                <a:gd name="T46" fmla="*/ 68 w 1746"/>
                <a:gd name="T47" fmla="*/ 52 h 1745"/>
                <a:gd name="T48" fmla="*/ 69 w 1746"/>
                <a:gd name="T49" fmla="*/ 47 h 1745"/>
                <a:gd name="T50" fmla="*/ 70 w 1746"/>
                <a:gd name="T51" fmla="*/ 43 h 1745"/>
                <a:gd name="T52" fmla="*/ 70 w 1746"/>
                <a:gd name="T53" fmla="*/ 40 h 1745"/>
                <a:gd name="T54" fmla="*/ 69 w 1746"/>
                <a:gd name="T55" fmla="*/ 44 h 1745"/>
                <a:gd name="T56" fmla="*/ 66 w 1746"/>
                <a:gd name="T57" fmla="*/ 49 h 1745"/>
                <a:gd name="T58" fmla="*/ 63 w 1746"/>
                <a:gd name="T59" fmla="*/ 54 h 1745"/>
                <a:gd name="T60" fmla="*/ 59 w 1746"/>
                <a:gd name="T61" fmla="*/ 58 h 1745"/>
                <a:gd name="T62" fmla="*/ 55 w 1746"/>
                <a:gd name="T63" fmla="*/ 62 h 1745"/>
                <a:gd name="T64" fmla="*/ 50 w 1746"/>
                <a:gd name="T65" fmla="*/ 64 h 1745"/>
                <a:gd name="T66" fmla="*/ 44 w 1746"/>
                <a:gd name="T67" fmla="*/ 66 h 1745"/>
                <a:gd name="T68" fmla="*/ 38 w 1746"/>
                <a:gd name="T69" fmla="*/ 67 h 1745"/>
                <a:gd name="T70" fmla="*/ 31 w 1746"/>
                <a:gd name="T71" fmla="*/ 67 h 1745"/>
                <a:gd name="T72" fmla="*/ 25 w 1746"/>
                <a:gd name="T73" fmla="*/ 65 h 1745"/>
                <a:gd name="T74" fmla="*/ 19 w 1746"/>
                <a:gd name="T75" fmla="*/ 62 h 1745"/>
                <a:gd name="T76" fmla="*/ 14 w 1746"/>
                <a:gd name="T77" fmla="*/ 58 h 1745"/>
                <a:gd name="T78" fmla="*/ 10 w 1746"/>
                <a:gd name="T79" fmla="*/ 53 h 1745"/>
                <a:gd name="T80" fmla="*/ 6 w 1746"/>
                <a:gd name="T81" fmla="*/ 48 h 1745"/>
                <a:gd name="T82" fmla="*/ 4 w 1746"/>
                <a:gd name="T83" fmla="*/ 42 h 1745"/>
                <a:gd name="T84" fmla="*/ 3 w 1746"/>
                <a:gd name="T85" fmla="*/ 35 h 1745"/>
                <a:gd name="T86" fmla="*/ 3 w 1746"/>
                <a:gd name="T87" fmla="*/ 29 h 1745"/>
                <a:gd name="T88" fmla="*/ 4 w 1746"/>
                <a:gd name="T89" fmla="*/ 23 h 1745"/>
                <a:gd name="T90" fmla="*/ 7 w 1746"/>
                <a:gd name="T91" fmla="*/ 18 h 1745"/>
                <a:gd name="T92" fmla="*/ 10 w 1746"/>
                <a:gd name="T93" fmla="*/ 13 h 1745"/>
                <a:gd name="T94" fmla="*/ 14 w 1746"/>
                <a:gd name="T95" fmla="*/ 8 h 1745"/>
                <a:gd name="T96" fmla="*/ 18 w 1746"/>
                <a:gd name="T97" fmla="*/ 5 h 1745"/>
                <a:gd name="T98" fmla="*/ 23 w 1746"/>
                <a:gd name="T99" fmla="*/ 2 h 1745"/>
                <a:gd name="T100" fmla="*/ 29 w 1746"/>
                <a:gd name="T101" fmla="*/ 0 h 1745"/>
                <a:gd name="T102" fmla="*/ 29 w 1746"/>
                <a:gd name="T103" fmla="*/ 0 h 1745"/>
                <a:gd name="T104" fmla="*/ 25 w 1746"/>
                <a:gd name="T105" fmla="*/ 0 h 1745"/>
                <a:gd name="T106" fmla="*/ 20 w 1746"/>
                <a:gd name="T107" fmla="*/ 1 h 174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46"/>
                <a:gd name="T163" fmla="*/ 0 h 1745"/>
                <a:gd name="T164" fmla="*/ 1746 w 1746"/>
                <a:gd name="T165" fmla="*/ 1745 h 174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46" h="1745">
                  <a:moveTo>
                    <a:pt x="478" y="26"/>
                  </a:moveTo>
                  <a:lnTo>
                    <a:pt x="451" y="40"/>
                  </a:lnTo>
                  <a:lnTo>
                    <a:pt x="425" y="57"/>
                  </a:lnTo>
                  <a:lnTo>
                    <a:pt x="400" y="73"/>
                  </a:lnTo>
                  <a:lnTo>
                    <a:pt x="375" y="91"/>
                  </a:lnTo>
                  <a:lnTo>
                    <a:pt x="351" y="109"/>
                  </a:lnTo>
                  <a:lnTo>
                    <a:pt x="328" y="128"/>
                  </a:lnTo>
                  <a:lnTo>
                    <a:pt x="305" y="148"/>
                  </a:lnTo>
                  <a:lnTo>
                    <a:pt x="283" y="169"/>
                  </a:lnTo>
                  <a:lnTo>
                    <a:pt x="261" y="189"/>
                  </a:lnTo>
                  <a:lnTo>
                    <a:pt x="241" y="211"/>
                  </a:lnTo>
                  <a:lnTo>
                    <a:pt x="221" y="233"/>
                  </a:lnTo>
                  <a:lnTo>
                    <a:pt x="201" y="256"/>
                  </a:lnTo>
                  <a:lnTo>
                    <a:pt x="183" y="280"/>
                  </a:lnTo>
                  <a:lnTo>
                    <a:pt x="165" y="305"/>
                  </a:lnTo>
                  <a:lnTo>
                    <a:pt x="148" y="330"/>
                  </a:lnTo>
                  <a:lnTo>
                    <a:pt x="132" y="356"/>
                  </a:lnTo>
                  <a:lnTo>
                    <a:pt x="117" y="383"/>
                  </a:lnTo>
                  <a:lnTo>
                    <a:pt x="102" y="409"/>
                  </a:lnTo>
                  <a:lnTo>
                    <a:pt x="89" y="436"/>
                  </a:lnTo>
                  <a:lnTo>
                    <a:pt x="76" y="464"/>
                  </a:lnTo>
                  <a:lnTo>
                    <a:pt x="64" y="492"/>
                  </a:lnTo>
                  <a:lnTo>
                    <a:pt x="54" y="521"/>
                  </a:lnTo>
                  <a:lnTo>
                    <a:pt x="44" y="550"/>
                  </a:lnTo>
                  <a:lnTo>
                    <a:pt x="34" y="580"/>
                  </a:lnTo>
                  <a:lnTo>
                    <a:pt x="27" y="610"/>
                  </a:lnTo>
                  <a:lnTo>
                    <a:pt x="20" y="640"/>
                  </a:lnTo>
                  <a:lnTo>
                    <a:pt x="13" y="671"/>
                  </a:lnTo>
                  <a:lnTo>
                    <a:pt x="9" y="702"/>
                  </a:lnTo>
                  <a:lnTo>
                    <a:pt x="5" y="734"/>
                  </a:lnTo>
                  <a:lnTo>
                    <a:pt x="2" y="766"/>
                  </a:lnTo>
                  <a:lnTo>
                    <a:pt x="0" y="797"/>
                  </a:lnTo>
                  <a:lnTo>
                    <a:pt x="0" y="830"/>
                  </a:lnTo>
                  <a:lnTo>
                    <a:pt x="1" y="877"/>
                  </a:lnTo>
                  <a:lnTo>
                    <a:pt x="5" y="924"/>
                  </a:lnTo>
                  <a:lnTo>
                    <a:pt x="10" y="970"/>
                  </a:lnTo>
                  <a:lnTo>
                    <a:pt x="19" y="1015"/>
                  </a:lnTo>
                  <a:lnTo>
                    <a:pt x="29" y="1059"/>
                  </a:lnTo>
                  <a:lnTo>
                    <a:pt x="41" y="1102"/>
                  </a:lnTo>
                  <a:lnTo>
                    <a:pt x="56" y="1144"/>
                  </a:lnTo>
                  <a:lnTo>
                    <a:pt x="72" y="1186"/>
                  </a:lnTo>
                  <a:lnTo>
                    <a:pt x="90" y="1226"/>
                  </a:lnTo>
                  <a:lnTo>
                    <a:pt x="111" y="1266"/>
                  </a:lnTo>
                  <a:lnTo>
                    <a:pt x="133" y="1304"/>
                  </a:lnTo>
                  <a:lnTo>
                    <a:pt x="156" y="1342"/>
                  </a:lnTo>
                  <a:lnTo>
                    <a:pt x="182" y="1378"/>
                  </a:lnTo>
                  <a:lnTo>
                    <a:pt x="209" y="1412"/>
                  </a:lnTo>
                  <a:lnTo>
                    <a:pt x="238" y="1446"/>
                  </a:lnTo>
                  <a:lnTo>
                    <a:pt x="268" y="1478"/>
                  </a:lnTo>
                  <a:lnTo>
                    <a:pt x="300" y="1507"/>
                  </a:lnTo>
                  <a:lnTo>
                    <a:pt x="334" y="1536"/>
                  </a:lnTo>
                  <a:lnTo>
                    <a:pt x="368" y="1563"/>
                  </a:lnTo>
                  <a:lnTo>
                    <a:pt x="404" y="1590"/>
                  </a:lnTo>
                  <a:lnTo>
                    <a:pt x="441" y="1613"/>
                  </a:lnTo>
                  <a:lnTo>
                    <a:pt x="480" y="1635"/>
                  </a:lnTo>
                  <a:lnTo>
                    <a:pt x="519" y="1655"/>
                  </a:lnTo>
                  <a:lnTo>
                    <a:pt x="560" y="1673"/>
                  </a:lnTo>
                  <a:lnTo>
                    <a:pt x="600" y="1689"/>
                  </a:lnTo>
                  <a:lnTo>
                    <a:pt x="643" y="1705"/>
                  </a:lnTo>
                  <a:lnTo>
                    <a:pt x="687" y="1717"/>
                  </a:lnTo>
                  <a:lnTo>
                    <a:pt x="731" y="1727"/>
                  </a:lnTo>
                  <a:lnTo>
                    <a:pt x="776" y="1734"/>
                  </a:lnTo>
                  <a:lnTo>
                    <a:pt x="822" y="1741"/>
                  </a:lnTo>
                  <a:lnTo>
                    <a:pt x="868" y="1744"/>
                  </a:lnTo>
                  <a:lnTo>
                    <a:pt x="915" y="1745"/>
                  </a:lnTo>
                  <a:lnTo>
                    <a:pt x="948" y="1745"/>
                  </a:lnTo>
                  <a:lnTo>
                    <a:pt x="980" y="1743"/>
                  </a:lnTo>
                  <a:lnTo>
                    <a:pt x="1012" y="1740"/>
                  </a:lnTo>
                  <a:lnTo>
                    <a:pt x="1044" y="1737"/>
                  </a:lnTo>
                  <a:lnTo>
                    <a:pt x="1074" y="1732"/>
                  </a:lnTo>
                  <a:lnTo>
                    <a:pt x="1105" y="1726"/>
                  </a:lnTo>
                  <a:lnTo>
                    <a:pt x="1136" y="1719"/>
                  </a:lnTo>
                  <a:lnTo>
                    <a:pt x="1165" y="1711"/>
                  </a:lnTo>
                  <a:lnTo>
                    <a:pt x="1195" y="1702"/>
                  </a:lnTo>
                  <a:lnTo>
                    <a:pt x="1225" y="1692"/>
                  </a:lnTo>
                  <a:lnTo>
                    <a:pt x="1253" y="1681"/>
                  </a:lnTo>
                  <a:lnTo>
                    <a:pt x="1282" y="1670"/>
                  </a:lnTo>
                  <a:lnTo>
                    <a:pt x="1309" y="1657"/>
                  </a:lnTo>
                  <a:lnTo>
                    <a:pt x="1337" y="1643"/>
                  </a:lnTo>
                  <a:lnTo>
                    <a:pt x="1363" y="1629"/>
                  </a:lnTo>
                  <a:lnTo>
                    <a:pt x="1389" y="1614"/>
                  </a:lnTo>
                  <a:lnTo>
                    <a:pt x="1416" y="1597"/>
                  </a:lnTo>
                  <a:lnTo>
                    <a:pt x="1440" y="1581"/>
                  </a:lnTo>
                  <a:lnTo>
                    <a:pt x="1465" y="1562"/>
                  </a:lnTo>
                  <a:lnTo>
                    <a:pt x="1488" y="1545"/>
                  </a:lnTo>
                  <a:lnTo>
                    <a:pt x="1512" y="1525"/>
                  </a:lnTo>
                  <a:lnTo>
                    <a:pt x="1534" y="1505"/>
                  </a:lnTo>
                  <a:lnTo>
                    <a:pt x="1556" y="1484"/>
                  </a:lnTo>
                  <a:lnTo>
                    <a:pt x="1577" y="1462"/>
                  </a:lnTo>
                  <a:lnTo>
                    <a:pt x="1598" y="1440"/>
                  </a:lnTo>
                  <a:lnTo>
                    <a:pt x="1617" y="1417"/>
                  </a:lnTo>
                  <a:lnTo>
                    <a:pt x="1636" y="1394"/>
                  </a:lnTo>
                  <a:lnTo>
                    <a:pt x="1655" y="1370"/>
                  </a:lnTo>
                  <a:lnTo>
                    <a:pt x="1672" y="1346"/>
                  </a:lnTo>
                  <a:lnTo>
                    <a:pt x="1689" y="1321"/>
                  </a:lnTo>
                  <a:lnTo>
                    <a:pt x="1704" y="1294"/>
                  </a:lnTo>
                  <a:lnTo>
                    <a:pt x="1720" y="1268"/>
                  </a:lnTo>
                  <a:lnTo>
                    <a:pt x="1726" y="1240"/>
                  </a:lnTo>
                  <a:lnTo>
                    <a:pt x="1731" y="1212"/>
                  </a:lnTo>
                  <a:lnTo>
                    <a:pt x="1735" y="1184"/>
                  </a:lnTo>
                  <a:lnTo>
                    <a:pt x="1739" y="1155"/>
                  </a:lnTo>
                  <a:lnTo>
                    <a:pt x="1741" y="1125"/>
                  </a:lnTo>
                  <a:lnTo>
                    <a:pt x="1744" y="1096"/>
                  </a:lnTo>
                  <a:lnTo>
                    <a:pt x="1745" y="1067"/>
                  </a:lnTo>
                  <a:lnTo>
                    <a:pt x="1746" y="1038"/>
                  </a:lnTo>
                  <a:lnTo>
                    <a:pt x="1746" y="1027"/>
                  </a:lnTo>
                  <a:lnTo>
                    <a:pt x="1746" y="1016"/>
                  </a:lnTo>
                  <a:lnTo>
                    <a:pt x="1745" y="1005"/>
                  </a:lnTo>
                  <a:lnTo>
                    <a:pt x="1745" y="995"/>
                  </a:lnTo>
                  <a:lnTo>
                    <a:pt x="1737" y="1030"/>
                  </a:lnTo>
                  <a:lnTo>
                    <a:pt x="1727" y="1066"/>
                  </a:lnTo>
                  <a:lnTo>
                    <a:pt x="1716" y="1101"/>
                  </a:lnTo>
                  <a:lnTo>
                    <a:pt x="1704" y="1135"/>
                  </a:lnTo>
                  <a:lnTo>
                    <a:pt x="1690" y="1168"/>
                  </a:lnTo>
                  <a:lnTo>
                    <a:pt x="1675" y="1201"/>
                  </a:lnTo>
                  <a:lnTo>
                    <a:pt x="1658" y="1233"/>
                  </a:lnTo>
                  <a:lnTo>
                    <a:pt x="1641" y="1265"/>
                  </a:lnTo>
                  <a:lnTo>
                    <a:pt x="1622" y="1294"/>
                  </a:lnTo>
                  <a:lnTo>
                    <a:pt x="1601" y="1324"/>
                  </a:lnTo>
                  <a:lnTo>
                    <a:pt x="1579" y="1353"/>
                  </a:lnTo>
                  <a:lnTo>
                    <a:pt x="1557" y="1380"/>
                  </a:lnTo>
                  <a:lnTo>
                    <a:pt x="1533" y="1406"/>
                  </a:lnTo>
                  <a:lnTo>
                    <a:pt x="1508" y="1433"/>
                  </a:lnTo>
                  <a:lnTo>
                    <a:pt x="1483" y="1457"/>
                  </a:lnTo>
                  <a:lnTo>
                    <a:pt x="1455" y="1480"/>
                  </a:lnTo>
                  <a:lnTo>
                    <a:pt x="1428" y="1503"/>
                  </a:lnTo>
                  <a:lnTo>
                    <a:pt x="1398" y="1524"/>
                  </a:lnTo>
                  <a:lnTo>
                    <a:pt x="1368" y="1544"/>
                  </a:lnTo>
                  <a:lnTo>
                    <a:pt x="1338" y="1562"/>
                  </a:lnTo>
                  <a:lnTo>
                    <a:pt x="1307" y="1580"/>
                  </a:lnTo>
                  <a:lnTo>
                    <a:pt x="1274" y="1595"/>
                  </a:lnTo>
                  <a:lnTo>
                    <a:pt x="1241" y="1610"/>
                  </a:lnTo>
                  <a:lnTo>
                    <a:pt x="1207" y="1624"/>
                  </a:lnTo>
                  <a:lnTo>
                    <a:pt x="1173" y="1635"/>
                  </a:lnTo>
                  <a:lnTo>
                    <a:pt x="1138" y="1646"/>
                  </a:lnTo>
                  <a:lnTo>
                    <a:pt x="1102" y="1654"/>
                  </a:lnTo>
                  <a:lnTo>
                    <a:pt x="1066" y="1662"/>
                  </a:lnTo>
                  <a:lnTo>
                    <a:pt x="1029" y="1668"/>
                  </a:lnTo>
                  <a:lnTo>
                    <a:pt x="992" y="1672"/>
                  </a:lnTo>
                  <a:lnTo>
                    <a:pt x="954" y="1674"/>
                  </a:lnTo>
                  <a:lnTo>
                    <a:pt x="915" y="1675"/>
                  </a:lnTo>
                  <a:lnTo>
                    <a:pt x="873" y="1674"/>
                  </a:lnTo>
                  <a:lnTo>
                    <a:pt x="830" y="1671"/>
                  </a:lnTo>
                  <a:lnTo>
                    <a:pt x="787" y="1665"/>
                  </a:lnTo>
                  <a:lnTo>
                    <a:pt x="745" y="1658"/>
                  </a:lnTo>
                  <a:lnTo>
                    <a:pt x="705" y="1649"/>
                  </a:lnTo>
                  <a:lnTo>
                    <a:pt x="664" y="1637"/>
                  </a:lnTo>
                  <a:lnTo>
                    <a:pt x="625" y="1624"/>
                  </a:lnTo>
                  <a:lnTo>
                    <a:pt x="587" y="1608"/>
                  </a:lnTo>
                  <a:lnTo>
                    <a:pt x="549" y="1592"/>
                  </a:lnTo>
                  <a:lnTo>
                    <a:pt x="513" y="1573"/>
                  </a:lnTo>
                  <a:lnTo>
                    <a:pt x="478" y="1552"/>
                  </a:lnTo>
                  <a:lnTo>
                    <a:pt x="444" y="1530"/>
                  </a:lnTo>
                  <a:lnTo>
                    <a:pt x="409" y="1507"/>
                  </a:lnTo>
                  <a:lnTo>
                    <a:pt x="378" y="1482"/>
                  </a:lnTo>
                  <a:lnTo>
                    <a:pt x="347" y="1456"/>
                  </a:lnTo>
                  <a:lnTo>
                    <a:pt x="318" y="1427"/>
                  </a:lnTo>
                  <a:lnTo>
                    <a:pt x="290" y="1398"/>
                  </a:lnTo>
                  <a:lnTo>
                    <a:pt x="264" y="1368"/>
                  </a:lnTo>
                  <a:lnTo>
                    <a:pt x="238" y="1335"/>
                  </a:lnTo>
                  <a:lnTo>
                    <a:pt x="215" y="1302"/>
                  </a:lnTo>
                  <a:lnTo>
                    <a:pt x="193" y="1268"/>
                  </a:lnTo>
                  <a:lnTo>
                    <a:pt x="172" y="1233"/>
                  </a:lnTo>
                  <a:lnTo>
                    <a:pt x="154" y="1197"/>
                  </a:lnTo>
                  <a:lnTo>
                    <a:pt x="137" y="1158"/>
                  </a:lnTo>
                  <a:lnTo>
                    <a:pt x="122" y="1120"/>
                  </a:lnTo>
                  <a:lnTo>
                    <a:pt x="109" y="1082"/>
                  </a:lnTo>
                  <a:lnTo>
                    <a:pt x="97" y="1041"/>
                  </a:lnTo>
                  <a:lnTo>
                    <a:pt x="88" y="1000"/>
                  </a:lnTo>
                  <a:lnTo>
                    <a:pt x="80" y="959"/>
                  </a:lnTo>
                  <a:lnTo>
                    <a:pt x="75" y="916"/>
                  </a:lnTo>
                  <a:lnTo>
                    <a:pt x="72" y="873"/>
                  </a:lnTo>
                  <a:lnTo>
                    <a:pt x="70" y="830"/>
                  </a:lnTo>
                  <a:lnTo>
                    <a:pt x="72" y="792"/>
                  </a:lnTo>
                  <a:lnTo>
                    <a:pt x="74" y="753"/>
                  </a:lnTo>
                  <a:lnTo>
                    <a:pt x="78" y="716"/>
                  </a:lnTo>
                  <a:lnTo>
                    <a:pt x="84" y="680"/>
                  </a:lnTo>
                  <a:lnTo>
                    <a:pt x="91" y="644"/>
                  </a:lnTo>
                  <a:lnTo>
                    <a:pt x="100" y="607"/>
                  </a:lnTo>
                  <a:lnTo>
                    <a:pt x="110" y="572"/>
                  </a:lnTo>
                  <a:lnTo>
                    <a:pt x="122" y="538"/>
                  </a:lnTo>
                  <a:lnTo>
                    <a:pt x="135" y="504"/>
                  </a:lnTo>
                  <a:lnTo>
                    <a:pt x="151" y="471"/>
                  </a:lnTo>
                  <a:lnTo>
                    <a:pt x="166" y="438"/>
                  </a:lnTo>
                  <a:lnTo>
                    <a:pt x="183" y="408"/>
                  </a:lnTo>
                  <a:lnTo>
                    <a:pt x="202" y="377"/>
                  </a:lnTo>
                  <a:lnTo>
                    <a:pt x="222" y="346"/>
                  </a:lnTo>
                  <a:lnTo>
                    <a:pt x="243" y="318"/>
                  </a:lnTo>
                  <a:lnTo>
                    <a:pt x="266" y="290"/>
                  </a:lnTo>
                  <a:lnTo>
                    <a:pt x="289" y="263"/>
                  </a:lnTo>
                  <a:lnTo>
                    <a:pt x="313" y="237"/>
                  </a:lnTo>
                  <a:lnTo>
                    <a:pt x="338" y="212"/>
                  </a:lnTo>
                  <a:lnTo>
                    <a:pt x="366" y="188"/>
                  </a:lnTo>
                  <a:lnTo>
                    <a:pt x="393" y="165"/>
                  </a:lnTo>
                  <a:lnTo>
                    <a:pt x="422" y="144"/>
                  </a:lnTo>
                  <a:lnTo>
                    <a:pt x="451" y="124"/>
                  </a:lnTo>
                  <a:lnTo>
                    <a:pt x="481" y="105"/>
                  </a:lnTo>
                  <a:lnTo>
                    <a:pt x="513" y="87"/>
                  </a:lnTo>
                  <a:lnTo>
                    <a:pt x="544" y="71"/>
                  </a:lnTo>
                  <a:lnTo>
                    <a:pt x="577" y="56"/>
                  </a:lnTo>
                  <a:lnTo>
                    <a:pt x="610" y="41"/>
                  </a:lnTo>
                  <a:lnTo>
                    <a:pt x="644" y="29"/>
                  </a:lnTo>
                  <a:lnTo>
                    <a:pt x="679" y="18"/>
                  </a:lnTo>
                  <a:lnTo>
                    <a:pt x="716" y="8"/>
                  </a:lnTo>
                  <a:lnTo>
                    <a:pt x="751" y="1"/>
                  </a:lnTo>
                  <a:lnTo>
                    <a:pt x="741" y="1"/>
                  </a:lnTo>
                  <a:lnTo>
                    <a:pt x="730" y="0"/>
                  </a:lnTo>
                  <a:lnTo>
                    <a:pt x="719" y="0"/>
                  </a:lnTo>
                  <a:lnTo>
                    <a:pt x="708" y="0"/>
                  </a:lnTo>
                  <a:lnTo>
                    <a:pt x="678" y="0"/>
                  </a:lnTo>
                  <a:lnTo>
                    <a:pt x="649" y="2"/>
                  </a:lnTo>
                  <a:lnTo>
                    <a:pt x="620" y="4"/>
                  </a:lnTo>
                  <a:lnTo>
                    <a:pt x="591" y="6"/>
                  </a:lnTo>
                  <a:lnTo>
                    <a:pt x="562" y="9"/>
                  </a:lnTo>
                  <a:lnTo>
                    <a:pt x="533" y="15"/>
                  </a:lnTo>
                  <a:lnTo>
                    <a:pt x="506" y="19"/>
                  </a:lnTo>
                  <a:lnTo>
                    <a:pt x="478" y="26"/>
                  </a:lnTo>
                  <a:close/>
                </a:path>
              </a:pathLst>
            </a:custGeom>
            <a:solidFill>
              <a:srgbClr val="9493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0" name="Freeform 121"/>
            <p:cNvSpPr>
              <a:spLocks/>
            </p:cNvSpPr>
            <p:nvPr/>
          </p:nvSpPr>
          <p:spPr bwMode="auto">
            <a:xfrm>
              <a:off x="3141" y="2390"/>
              <a:ext cx="342" cy="342"/>
            </a:xfrm>
            <a:custGeom>
              <a:avLst/>
              <a:gdLst>
                <a:gd name="T0" fmla="*/ 19 w 1711"/>
                <a:gd name="T1" fmla="*/ 2 h 1710"/>
                <a:gd name="T2" fmla="*/ 15 w 1711"/>
                <a:gd name="T3" fmla="*/ 5 h 1710"/>
                <a:gd name="T4" fmla="*/ 11 w 1711"/>
                <a:gd name="T5" fmla="*/ 8 h 1710"/>
                <a:gd name="T6" fmla="*/ 7 w 1711"/>
                <a:gd name="T7" fmla="*/ 12 h 1710"/>
                <a:gd name="T8" fmla="*/ 4 w 1711"/>
                <a:gd name="T9" fmla="*/ 16 h 1710"/>
                <a:gd name="T10" fmla="*/ 2 w 1711"/>
                <a:gd name="T11" fmla="*/ 21 h 1710"/>
                <a:gd name="T12" fmla="*/ 1 w 1711"/>
                <a:gd name="T13" fmla="*/ 26 h 1710"/>
                <a:gd name="T14" fmla="*/ 0 w 1711"/>
                <a:gd name="T15" fmla="*/ 32 h 1710"/>
                <a:gd name="T16" fmla="*/ 0 w 1711"/>
                <a:gd name="T17" fmla="*/ 39 h 1710"/>
                <a:gd name="T18" fmla="*/ 2 w 1711"/>
                <a:gd name="T19" fmla="*/ 45 h 1710"/>
                <a:gd name="T20" fmla="*/ 5 w 1711"/>
                <a:gd name="T21" fmla="*/ 51 h 1710"/>
                <a:gd name="T22" fmla="*/ 9 w 1711"/>
                <a:gd name="T23" fmla="*/ 57 h 1710"/>
                <a:gd name="T24" fmla="*/ 14 w 1711"/>
                <a:gd name="T25" fmla="*/ 61 h 1710"/>
                <a:gd name="T26" fmla="*/ 20 w 1711"/>
                <a:gd name="T27" fmla="*/ 65 h 1710"/>
                <a:gd name="T28" fmla="*/ 26 w 1711"/>
                <a:gd name="T29" fmla="*/ 67 h 1710"/>
                <a:gd name="T30" fmla="*/ 33 w 1711"/>
                <a:gd name="T31" fmla="*/ 68 h 1710"/>
                <a:gd name="T32" fmla="*/ 39 w 1711"/>
                <a:gd name="T33" fmla="*/ 68 h 1710"/>
                <a:gd name="T34" fmla="*/ 45 w 1711"/>
                <a:gd name="T35" fmla="*/ 67 h 1710"/>
                <a:gd name="T36" fmla="*/ 50 w 1711"/>
                <a:gd name="T37" fmla="*/ 65 h 1710"/>
                <a:gd name="T38" fmla="*/ 54 w 1711"/>
                <a:gd name="T39" fmla="*/ 63 h 1710"/>
                <a:gd name="T40" fmla="*/ 59 w 1711"/>
                <a:gd name="T41" fmla="*/ 60 h 1710"/>
                <a:gd name="T42" fmla="*/ 62 w 1711"/>
                <a:gd name="T43" fmla="*/ 56 h 1710"/>
                <a:gd name="T44" fmla="*/ 65 w 1711"/>
                <a:gd name="T45" fmla="*/ 51 h 1710"/>
                <a:gd name="T46" fmla="*/ 68 w 1711"/>
                <a:gd name="T47" fmla="*/ 47 h 1710"/>
                <a:gd name="T48" fmla="*/ 68 w 1711"/>
                <a:gd name="T49" fmla="*/ 43 h 1710"/>
                <a:gd name="T50" fmla="*/ 68 w 1711"/>
                <a:gd name="T51" fmla="*/ 38 h 1710"/>
                <a:gd name="T52" fmla="*/ 68 w 1711"/>
                <a:gd name="T53" fmla="*/ 34 h 1710"/>
                <a:gd name="T54" fmla="*/ 67 w 1711"/>
                <a:gd name="T55" fmla="*/ 38 h 1710"/>
                <a:gd name="T56" fmla="*/ 66 w 1711"/>
                <a:gd name="T57" fmla="*/ 44 h 1710"/>
                <a:gd name="T58" fmla="*/ 63 w 1711"/>
                <a:gd name="T59" fmla="*/ 50 h 1710"/>
                <a:gd name="T60" fmla="*/ 59 w 1711"/>
                <a:gd name="T61" fmla="*/ 55 h 1710"/>
                <a:gd name="T62" fmla="*/ 55 w 1711"/>
                <a:gd name="T63" fmla="*/ 59 h 1710"/>
                <a:gd name="T64" fmla="*/ 49 w 1711"/>
                <a:gd name="T65" fmla="*/ 62 h 1710"/>
                <a:gd name="T66" fmla="*/ 43 w 1711"/>
                <a:gd name="T67" fmla="*/ 65 h 1710"/>
                <a:gd name="T68" fmla="*/ 37 w 1711"/>
                <a:gd name="T69" fmla="*/ 66 h 1710"/>
                <a:gd name="T70" fmla="*/ 30 w 1711"/>
                <a:gd name="T71" fmla="*/ 65 h 1710"/>
                <a:gd name="T72" fmla="*/ 24 w 1711"/>
                <a:gd name="T73" fmla="*/ 64 h 1710"/>
                <a:gd name="T74" fmla="*/ 18 w 1711"/>
                <a:gd name="T75" fmla="*/ 61 h 1710"/>
                <a:gd name="T76" fmla="*/ 13 w 1711"/>
                <a:gd name="T77" fmla="*/ 57 h 1710"/>
                <a:gd name="T78" fmla="*/ 9 w 1711"/>
                <a:gd name="T79" fmla="*/ 53 h 1710"/>
                <a:gd name="T80" fmla="*/ 6 w 1711"/>
                <a:gd name="T81" fmla="*/ 47 h 1710"/>
                <a:gd name="T82" fmla="*/ 4 w 1711"/>
                <a:gd name="T83" fmla="*/ 41 h 1710"/>
                <a:gd name="T84" fmla="*/ 3 w 1711"/>
                <a:gd name="T85" fmla="*/ 35 h 1710"/>
                <a:gd name="T86" fmla="*/ 3 w 1711"/>
                <a:gd name="T87" fmla="*/ 28 h 1710"/>
                <a:gd name="T88" fmla="*/ 5 w 1711"/>
                <a:gd name="T89" fmla="*/ 22 h 1710"/>
                <a:gd name="T90" fmla="*/ 7 w 1711"/>
                <a:gd name="T91" fmla="*/ 16 h 1710"/>
                <a:gd name="T92" fmla="*/ 11 w 1711"/>
                <a:gd name="T93" fmla="*/ 11 h 1710"/>
                <a:gd name="T94" fmla="*/ 16 w 1711"/>
                <a:gd name="T95" fmla="*/ 7 h 1710"/>
                <a:gd name="T96" fmla="*/ 21 w 1711"/>
                <a:gd name="T97" fmla="*/ 4 h 1710"/>
                <a:gd name="T98" fmla="*/ 27 w 1711"/>
                <a:gd name="T99" fmla="*/ 2 h 1710"/>
                <a:gd name="T100" fmla="*/ 33 w 1711"/>
                <a:gd name="T101" fmla="*/ 1 h 1710"/>
                <a:gd name="T102" fmla="*/ 32 w 1711"/>
                <a:gd name="T103" fmla="*/ 0 h 1710"/>
                <a:gd name="T104" fmla="*/ 28 w 1711"/>
                <a:gd name="T105" fmla="*/ 0 h 1710"/>
                <a:gd name="T106" fmla="*/ 24 w 1711"/>
                <a:gd name="T107" fmla="*/ 0 h 171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11"/>
                <a:gd name="T163" fmla="*/ 0 h 1710"/>
                <a:gd name="T164" fmla="*/ 1711 w 1711"/>
                <a:gd name="T165" fmla="*/ 1710 h 171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11" h="1710">
                  <a:moveTo>
                    <a:pt x="573" y="4"/>
                  </a:moveTo>
                  <a:lnTo>
                    <a:pt x="542" y="17"/>
                  </a:lnTo>
                  <a:lnTo>
                    <a:pt x="512" y="30"/>
                  </a:lnTo>
                  <a:lnTo>
                    <a:pt x="482" y="45"/>
                  </a:lnTo>
                  <a:lnTo>
                    <a:pt x="452" y="60"/>
                  </a:lnTo>
                  <a:lnTo>
                    <a:pt x="424" y="76"/>
                  </a:lnTo>
                  <a:lnTo>
                    <a:pt x="396" y="95"/>
                  </a:lnTo>
                  <a:lnTo>
                    <a:pt x="369" y="114"/>
                  </a:lnTo>
                  <a:lnTo>
                    <a:pt x="343" y="132"/>
                  </a:lnTo>
                  <a:lnTo>
                    <a:pt x="317" y="153"/>
                  </a:lnTo>
                  <a:lnTo>
                    <a:pt x="292" y="175"/>
                  </a:lnTo>
                  <a:lnTo>
                    <a:pt x="268" y="197"/>
                  </a:lnTo>
                  <a:lnTo>
                    <a:pt x="245" y="221"/>
                  </a:lnTo>
                  <a:lnTo>
                    <a:pt x="223" y="245"/>
                  </a:lnTo>
                  <a:lnTo>
                    <a:pt x="201" y="269"/>
                  </a:lnTo>
                  <a:lnTo>
                    <a:pt x="181" y="296"/>
                  </a:lnTo>
                  <a:lnTo>
                    <a:pt x="162" y="322"/>
                  </a:lnTo>
                  <a:lnTo>
                    <a:pt x="143" y="350"/>
                  </a:lnTo>
                  <a:lnTo>
                    <a:pt x="125" y="377"/>
                  </a:lnTo>
                  <a:lnTo>
                    <a:pt x="109" y="406"/>
                  </a:lnTo>
                  <a:lnTo>
                    <a:pt x="94" y="435"/>
                  </a:lnTo>
                  <a:lnTo>
                    <a:pt x="79" y="465"/>
                  </a:lnTo>
                  <a:lnTo>
                    <a:pt x="66" y="496"/>
                  </a:lnTo>
                  <a:lnTo>
                    <a:pt x="54" y="527"/>
                  </a:lnTo>
                  <a:lnTo>
                    <a:pt x="43" y="559"/>
                  </a:lnTo>
                  <a:lnTo>
                    <a:pt x="33" y="591"/>
                  </a:lnTo>
                  <a:lnTo>
                    <a:pt x="24" y="624"/>
                  </a:lnTo>
                  <a:lnTo>
                    <a:pt x="17" y="657"/>
                  </a:lnTo>
                  <a:lnTo>
                    <a:pt x="11" y="691"/>
                  </a:lnTo>
                  <a:lnTo>
                    <a:pt x="7" y="725"/>
                  </a:lnTo>
                  <a:lnTo>
                    <a:pt x="3" y="760"/>
                  </a:lnTo>
                  <a:lnTo>
                    <a:pt x="1" y="794"/>
                  </a:lnTo>
                  <a:lnTo>
                    <a:pt x="0" y="830"/>
                  </a:lnTo>
                  <a:lnTo>
                    <a:pt x="1" y="875"/>
                  </a:lnTo>
                  <a:lnTo>
                    <a:pt x="5" y="920"/>
                  </a:lnTo>
                  <a:lnTo>
                    <a:pt x="10" y="964"/>
                  </a:lnTo>
                  <a:lnTo>
                    <a:pt x="18" y="1007"/>
                  </a:lnTo>
                  <a:lnTo>
                    <a:pt x="28" y="1050"/>
                  </a:lnTo>
                  <a:lnTo>
                    <a:pt x="40" y="1091"/>
                  </a:lnTo>
                  <a:lnTo>
                    <a:pt x="54" y="1132"/>
                  </a:lnTo>
                  <a:lnTo>
                    <a:pt x="69" y="1173"/>
                  </a:lnTo>
                  <a:lnTo>
                    <a:pt x="87" y="1211"/>
                  </a:lnTo>
                  <a:lnTo>
                    <a:pt x="107" y="1249"/>
                  </a:lnTo>
                  <a:lnTo>
                    <a:pt x="128" y="1287"/>
                  </a:lnTo>
                  <a:lnTo>
                    <a:pt x="151" y="1322"/>
                  </a:lnTo>
                  <a:lnTo>
                    <a:pt x="175" y="1357"/>
                  </a:lnTo>
                  <a:lnTo>
                    <a:pt x="201" y="1390"/>
                  </a:lnTo>
                  <a:lnTo>
                    <a:pt x="229" y="1422"/>
                  </a:lnTo>
                  <a:lnTo>
                    <a:pt x="258" y="1452"/>
                  </a:lnTo>
                  <a:lnTo>
                    <a:pt x="289" y="1482"/>
                  </a:lnTo>
                  <a:lnTo>
                    <a:pt x="321" y="1510"/>
                  </a:lnTo>
                  <a:lnTo>
                    <a:pt x="354" y="1536"/>
                  </a:lnTo>
                  <a:lnTo>
                    <a:pt x="389" y="1560"/>
                  </a:lnTo>
                  <a:lnTo>
                    <a:pt x="424" y="1583"/>
                  </a:lnTo>
                  <a:lnTo>
                    <a:pt x="461" y="1604"/>
                  </a:lnTo>
                  <a:lnTo>
                    <a:pt x="498" y="1624"/>
                  </a:lnTo>
                  <a:lnTo>
                    <a:pt x="538" y="1641"/>
                  </a:lnTo>
                  <a:lnTo>
                    <a:pt x="577" y="1657"/>
                  </a:lnTo>
                  <a:lnTo>
                    <a:pt x="619" y="1671"/>
                  </a:lnTo>
                  <a:lnTo>
                    <a:pt x="661" y="1683"/>
                  </a:lnTo>
                  <a:lnTo>
                    <a:pt x="704" y="1693"/>
                  </a:lnTo>
                  <a:lnTo>
                    <a:pt x="746" y="1700"/>
                  </a:lnTo>
                  <a:lnTo>
                    <a:pt x="790" y="1706"/>
                  </a:lnTo>
                  <a:lnTo>
                    <a:pt x="835" y="1709"/>
                  </a:lnTo>
                  <a:lnTo>
                    <a:pt x="880" y="1710"/>
                  </a:lnTo>
                  <a:lnTo>
                    <a:pt x="915" y="1709"/>
                  </a:lnTo>
                  <a:lnTo>
                    <a:pt x="951" y="1707"/>
                  </a:lnTo>
                  <a:lnTo>
                    <a:pt x="986" y="1704"/>
                  </a:lnTo>
                  <a:lnTo>
                    <a:pt x="1020" y="1699"/>
                  </a:lnTo>
                  <a:lnTo>
                    <a:pt x="1054" y="1694"/>
                  </a:lnTo>
                  <a:lnTo>
                    <a:pt x="1087" y="1686"/>
                  </a:lnTo>
                  <a:lnTo>
                    <a:pt x="1119" y="1677"/>
                  </a:lnTo>
                  <a:lnTo>
                    <a:pt x="1151" y="1668"/>
                  </a:lnTo>
                  <a:lnTo>
                    <a:pt x="1183" y="1657"/>
                  </a:lnTo>
                  <a:lnTo>
                    <a:pt x="1215" y="1645"/>
                  </a:lnTo>
                  <a:lnTo>
                    <a:pt x="1245" y="1631"/>
                  </a:lnTo>
                  <a:lnTo>
                    <a:pt x="1275" y="1617"/>
                  </a:lnTo>
                  <a:lnTo>
                    <a:pt x="1304" y="1602"/>
                  </a:lnTo>
                  <a:lnTo>
                    <a:pt x="1333" y="1585"/>
                  </a:lnTo>
                  <a:lnTo>
                    <a:pt x="1361" y="1568"/>
                  </a:lnTo>
                  <a:lnTo>
                    <a:pt x="1388" y="1549"/>
                  </a:lnTo>
                  <a:lnTo>
                    <a:pt x="1415" y="1529"/>
                  </a:lnTo>
                  <a:lnTo>
                    <a:pt x="1441" y="1510"/>
                  </a:lnTo>
                  <a:lnTo>
                    <a:pt x="1465" y="1488"/>
                  </a:lnTo>
                  <a:lnTo>
                    <a:pt x="1489" y="1466"/>
                  </a:lnTo>
                  <a:lnTo>
                    <a:pt x="1513" y="1443"/>
                  </a:lnTo>
                  <a:lnTo>
                    <a:pt x="1535" y="1418"/>
                  </a:lnTo>
                  <a:lnTo>
                    <a:pt x="1557" y="1393"/>
                  </a:lnTo>
                  <a:lnTo>
                    <a:pt x="1577" y="1368"/>
                  </a:lnTo>
                  <a:lnTo>
                    <a:pt x="1597" y="1342"/>
                  </a:lnTo>
                  <a:lnTo>
                    <a:pt x="1615" y="1314"/>
                  </a:lnTo>
                  <a:lnTo>
                    <a:pt x="1633" y="1287"/>
                  </a:lnTo>
                  <a:lnTo>
                    <a:pt x="1651" y="1258"/>
                  </a:lnTo>
                  <a:lnTo>
                    <a:pt x="1666" y="1229"/>
                  </a:lnTo>
                  <a:lnTo>
                    <a:pt x="1680" y="1199"/>
                  </a:lnTo>
                  <a:lnTo>
                    <a:pt x="1693" y="1168"/>
                  </a:lnTo>
                  <a:lnTo>
                    <a:pt x="1705" y="1138"/>
                  </a:lnTo>
                  <a:lnTo>
                    <a:pt x="1708" y="1112"/>
                  </a:lnTo>
                  <a:lnTo>
                    <a:pt x="1710" y="1087"/>
                  </a:lnTo>
                  <a:lnTo>
                    <a:pt x="1711" y="1063"/>
                  </a:lnTo>
                  <a:lnTo>
                    <a:pt x="1711" y="1038"/>
                  </a:lnTo>
                  <a:lnTo>
                    <a:pt x="1711" y="1011"/>
                  </a:lnTo>
                  <a:lnTo>
                    <a:pt x="1710" y="985"/>
                  </a:lnTo>
                  <a:lnTo>
                    <a:pt x="1708" y="960"/>
                  </a:lnTo>
                  <a:lnTo>
                    <a:pt x="1705" y="935"/>
                  </a:lnTo>
                  <a:lnTo>
                    <a:pt x="1703" y="909"/>
                  </a:lnTo>
                  <a:lnTo>
                    <a:pt x="1699" y="884"/>
                  </a:lnTo>
                  <a:lnTo>
                    <a:pt x="1696" y="859"/>
                  </a:lnTo>
                  <a:lnTo>
                    <a:pt x="1690" y="834"/>
                  </a:lnTo>
                  <a:lnTo>
                    <a:pt x="1689" y="875"/>
                  </a:lnTo>
                  <a:lnTo>
                    <a:pt x="1686" y="916"/>
                  </a:lnTo>
                  <a:lnTo>
                    <a:pt x="1680" y="956"/>
                  </a:lnTo>
                  <a:lnTo>
                    <a:pt x="1674" y="996"/>
                  </a:lnTo>
                  <a:lnTo>
                    <a:pt x="1664" y="1035"/>
                  </a:lnTo>
                  <a:lnTo>
                    <a:pt x="1653" y="1074"/>
                  </a:lnTo>
                  <a:lnTo>
                    <a:pt x="1641" y="1111"/>
                  </a:lnTo>
                  <a:lnTo>
                    <a:pt x="1625" y="1147"/>
                  </a:lnTo>
                  <a:lnTo>
                    <a:pt x="1610" y="1184"/>
                  </a:lnTo>
                  <a:lnTo>
                    <a:pt x="1591" y="1219"/>
                  </a:lnTo>
                  <a:lnTo>
                    <a:pt x="1572" y="1252"/>
                  </a:lnTo>
                  <a:lnTo>
                    <a:pt x="1551" y="1285"/>
                  </a:lnTo>
                  <a:lnTo>
                    <a:pt x="1529" y="1316"/>
                  </a:lnTo>
                  <a:lnTo>
                    <a:pt x="1505" y="1347"/>
                  </a:lnTo>
                  <a:lnTo>
                    <a:pt x="1478" y="1376"/>
                  </a:lnTo>
                  <a:lnTo>
                    <a:pt x="1452" y="1404"/>
                  </a:lnTo>
                  <a:lnTo>
                    <a:pt x="1423" y="1431"/>
                  </a:lnTo>
                  <a:lnTo>
                    <a:pt x="1395" y="1456"/>
                  </a:lnTo>
                  <a:lnTo>
                    <a:pt x="1364" y="1480"/>
                  </a:lnTo>
                  <a:lnTo>
                    <a:pt x="1332" y="1502"/>
                  </a:lnTo>
                  <a:lnTo>
                    <a:pt x="1299" y="1524"/>
                  </a:lnTo>
                  <a:lnTo>
                    <a:pt x="1265" y="1542"/>
                  </a:lnTo>
                  <a:lnTo>
                    <a:pt x="1230" y="1560"/>
                  </a:lnTo>
                  <a:lnTo>
                    <a:pt x="1195" y="1576"/>
                  </a:lnTo>
                  <a:lnTo>
                    <a:pt x="1158" y="1591"/>
                  </a:lnTo>
                  <a:lnTo>
                    <a:pt x="1121" y="1604"/>
                  </a:lnTo>
                  <a:lnTo>
                    <a:pt x="1082" y="1615"/>
                  </a:lnTo>
                  <a:lnTo>
                    <a:pt x="1044" y="1624"/>
                  </a:lnTo>
                  <a:lnTo>
                    <a:pt x="1003" y="1630"/>
                  </a:lnTo>
                  <a:lnTo>
                    <a:pt x="964" y="1636"/>
                  </a:lnTo>
                  <a:lnTo>
                    <a:pt x="922" y="1639"/>
                  </a:lnTo>
                  <a:lnTo>
                    <a:pt x="880" y="1640"/>
                  </a:lnTo>
                  <a:lnTo>
                    <a:pt x="839" y="1639"/>
                  </a:lnTo>
                  <a:lnTo>
                    <a:pt x="798" y="1636"/>
                  </a:lnTo>
                  <a:lnTo>
                    <a:pt x="757" y="1630"/>
                  </a:lnTo>
                  <a:lnTo>
                    <a:pt x="718" y="1624"/>
                  </a:lnTo>
                  <a:lnTo>
                    <a:pt x="678" y="1615"/>
                  </a:lnTo>
                  <a:lnTo>
                    <a:pt x="640" y="1604"/>
                  </a:lnTo>
                  <a:lnTo>
                    <a:pt x="603" y="1591"/>
                  </a:lnTo>
                  <a:lnTo>
                    <a:pt x="565" y="1576"/>
                  </a:lnTo>
                  <a:lnTo>
                    <a:pt x="529" y="1560"/>
                  </a:lnTo>
                  <a:lnTo>
                    <a:pt x="494" y="1542"/>
                  </a:lnTo>
                  <a:lnTo>
                    <a:pt x="461" y="1523"/>
                  </a:lnTo>
                  <a:lnTo>
                    <a:pt x="428" y="1502"/>
                  </a:lnTo>
                  <a:lnTo>
                    <a:pt x="396" y="1479"/>
                  </a:lnTo>
                  <a:lnTo>
                    <a:pt x="366" y="1455"/>
                  </a:lnTo>
                  <a:lnTo>
                    <a:pt x="336" y="1429"/>
                  </a:lnTo>
                  <a:lnTo>
                    <a:pt x="308" y="1403"/>
                  </a:lnTo>
                  <a:lnTo>
                    <a:pt x="281" y="1375"/>
                  </a:lnTo>
                  <a:lnTo>
                    <a:pt x="256" y="1345"/>
                  </a:lnTo>
                  <a:lnTo>
                    <a:pt x="232" y="1314"/>
                  </a:lnTo>
                  <a:lnTo>
                    <a:pt x="209" y="1282"/>
                  </a:lnTo>
                  <a:lnTo>
                    <a:pt x="188" y="1249"/>
                  </a:lnTo>
                  <a:lnTo>
                    <a:pt x="168" y="1215"/>
                  </a:lnTo>
                  <a:lnTo>
                    <a:pt x="151" y="1181"/>
                  </a:lnTo>
                  <a:lnTo>
                    <a:pt x="134" y="1145"/>
                  </a:lnTo>
                  <a:lnTo>
                    <a:pt x="120" y="1108"/>
                  </a:lnTo>
                  <a:lnTo>
                    <a:pt x="107" y="1071"/>
                  </a:lnTo>
                  <a:lnTo>
                    <a:pt x="96" y="1032"/>
                  </a:lnTo>
                  <a:lnTo>
                    <a:pt x="87" y="993"/>
                  </a:lnTo>
                  <a:lnTo>
                    <a:pt x="80" y="953"/>
                  </a:lnTo>
                  <a:lnTo>
                    <a:pt x="75" y="913"/>
                  </a:lnTo>
                  <a:lnTo>
                    <a:pt x="72" y="872"/>
                  </a:lnTo>
                  <a:lnTo>
                    <a:pt x="71" y="830"/>
                  </a:lnTo>
                  <a:lnTo>
                    <a:pt x="72" y="789"/>
                  </a:lnTo>
                  <a:lnTo>
                    <a:pt x="75" y="747"/>
                  </a:lnTo>
                  <a:lnTo>
                    <a:pt x="80" y="707"/>
                  </a:lnTo>
                  <a:lnTo>
                    <a:pt x="87" y="667"/>
                  </a:lnTo>
                  <a:lnTo>
                    <a:pt x="96" y="628"/>
                  </a:lnTo>
                  <a:lnTo>
                    <a:pt x="107" y="590"/>
                  </a:lnTo>
                  <a:lnTo>
                    <a:pt x="120" y="553"/>
                  </a:lnTo>
                  <a:lnTo>
                    <a:pt x="134" y="515"/>
                  </a:lnTo>
                  <a:lnTo>
                    <a:pt x="151" y="479"/>
                  </a:lnTo>
                  <a:lnTo>
                    <a:pt x="168" y="445"/>
                  </a:lnTo>
                  <a:lnTo>
                    <a:pt x="187" y="411"/>
                  </a:lnTo>
                  <a:lnTo>
                    <a:pt x="209" y="378"/>
                  </a:lnTo>
                  <a:lnTo>
                    <a:pt x="231" y="346"/>
                  </a:lnTo>
                  <a:lnTo>
                    <a:pt x="255" y="316"/>
                  </a:lnTo>
                  <a:lnTo>
                    <a:pt x="280" y="286"/>
                  </a:lnTo>
                  <a:lnTo>
                    <a:pt x="306" y="259"/>
                  </a:lnTo>
                  <a:lnTo>
                    <a:pt x="335" y="231"/>
                  </a:lnTo>
                  <a:lnTo>
                    <a:pt x="364" y="206"/>
                  </a:lnTo>
                  <a:lnTo>
                    <a:pt x="394" y="182"/>
                  </a:lnTo>
                  <a:lnTo>
                    <a:pt x="426" y="160"/>
                  </a:lnTo>
                  <a:lnTo>
                    <a:pt x="459" y="139"/>
                  </a:lnTo>
                  <a:lnTo>
                    <a:pt x="492" y="119"/>
                  </a:lnTo>
                  <a:lnTo>
                    <a:pt x="527" y="100"/>
                  </a:lnTo>
                  <a:lnTo>
                    <a:pt x="563" y="84"/>
                  </a:lnTo>
                  <a:lnTo>
                    <a:pt x="599" y="70"/>
                  </a:lnTo>
                  <a:lnTo>
                    <a:pt x="637" y="58"/>
                  </a:lnTo>
                  <a:lnTo>
                    <a:pt x="675" y="46"/>
                  </a:lnTo>
                  <a:lnTo>
                    <a:pt x="715" y="37"/>
                  </a:lnTo>
                  <a:lnTo>
                    <a:pt x="754" y="29"/>
                  </a:lnTo>
                  <a:lnTo>
                    <a:pt x="795" y="25"/>
                  </a:lnTo>
                  <a:lnTo>
                    <a:pt x="835" y="21"/>
                  </a:lnTo>
                  <a:lnTo>
                    <a:pt x="877" y="19"/>
                  </a:lnTo>
                  <a:lnTo>
                    <a:pt x="852" y="15"/>
                  </a:lnTo>
                  <a:lnTo>
                    <a:pt x="827" y="12"/>
                  </a:lnTo>
                  <a:lnTo>
                    <a:pt x="801" y="7"/>
                  </a:lnTo>
                  <a:lnTo>
                    <a:pt x="776" y="5"/>
                  </a:lnTo>
                  <a:lnTo>
                    <a:pt x="751" y="3"/>
                  </a:lnTo>
                  <a:lnTo>
                    <a:pt x="726" y="1"/>
                  </a:lnTo>
                  <a:lnTo>
                    <a:pt x="699" y="0"/>
                  </a:lnTo>
                  <a:lnTo>
                    <a:pt x="673" y="0"/>
                  </a:lnTo>
                  <a:lnTo>
                    <a:pt x="648" y="0"/>
                  </a:lnTo>
                  <a:lnTo>
                    <a:pt x="624" y="1"/>
                  </a:lnTo>
                  <a:lnTo>
                    <a:pt x="598" y="3"/>
                  </a:lnTo>
                  <a:lnTo>
                    <a:pt x="573" y="4"/>
                  </a:lnTo>
                  <a:close/>
                </a:path>
              </a:pathLst>
            </a:custGeom>
            <a:solidFill>
              <a:srgbClr val="9897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1" name="Freeform 122"/>
            <p:cNvSpPr>
              <a:spLocks/>
            </p:cNvSpPr>
            <p:nvPr/>
          </p:nvSpPr>
          <p:spPr bwMode="auto">
            <a:xfrm>
              <a:off x="3148" y="2390"/>
              <a:ext cx="335" cy="335"/>
            </a:xfrm>
            <a:custGeom>
              <a:avLst/>
              <a:gdLst>
                <a:gd name="T0" fmla="*/ 23 w 1675"/>
                <a:gd name="T1" fmla="*/ 1 h 1674"/>
                <a:gd name="T2" fmla="*/ 18 w 1675"/>
                <a:gd name="T3" fmla="*/ 3 h 1674"/>
                <a:gd name="T4" fmla="*/ 13 w 1675"/>
                <a:gd name="T5" fmla="*/ 7 h 1674"/>
                <a:gd name="T6" fmla="*/ 9 w 1675"/>
                <a:gd name="T7" fmla="*/ 10 h 1674"/>
                <a:gd name="T8" fmla="*/ 5 w 1675"/>
                <a:gd name="T9" fmla="*/ 15 h 1674"/>
                <a:gd name="T10" fmla="*/ 3 w 1675"/>
                <a:gd name="T11" fmla="*/ 20 h 1674"/>
                <a:gd name="T12" fmla="*/ 1 w 1675"/>
                <a:gd name="T13" fmla="*/ 26 h 1674"/>
                <a:gd name="T14" fmla="*/ 0 w 1675"/>
                <a:gd name="T15" fmla="*/ 32 h 1674"/>
                <a:gd name="T16" fmla="*/ 0 w 1675"/>
                <a:gd name="T17" fmla="*/ 38 h 1674"/>
                <a:gd name="T18" fmla="*/ 2 w 1675"/>
                <a:gd name="T19" fmla="*/ 45 h 1674"/>
                <a:gd name="T20" fmla="*/ 5 w 1675"/>
                <a:gd name="T21" fmla="*/ 51 h 1674"/>
                <a:gd name="T22" fmla="*/ 9 w 1675"/>
                <a:gd name="T23" fmla="*/ 56 h 1674"/>
                <a:gd name="T24" fmla="*/ 14 w 1675"/>
                <a:gd name="T25" fmla="*/ 60 h 1674"/>
                <a:gd name="T26" fmla="*/ 19 w 1675"/>
                <a:gd name="T27" fmla="*/ 64 h 1674"/>
                <a:gd name="T28" fmla="*/ 25 w 1675"/>
                <a:gd name="T29" fmla="*/ 66 h 1674"/>
                <a:gd name="T30" fmla="*/ 32 w 1675"/>
                <a:gd name="T31" fmla="*/ 67 h 1674"/>
                <a:gd name="T32" fmla="*/ 38 w 1675"/>
                <a:gd name="T33" fmla="*/ 67 h 1674"/>
                <a:gd name="T34" fmla="*/ 44 w 1675"/>
                <a:gd name="T35" fmla="*/ 65 h 1674"/>
                <a:gd name="T36" fmla="*/ 49 w 1675"/>
                <a:gd name="T37" fmla="*/ 63 h 1674"/>
                <a:gd name="T38" fmla="*/ 54 w 1675"/>
                <a:gd name="T39" fmla="*/ 60 h 1674"/>
                <a:gd name="T40" fmla="*/ 59 w 1675"/>
                <a:gd name="T41" fmla="*/ 56 h 1674"/>
                <a:gd name="T42" fmla="*/ 62 w 1675"/>
                <a:gd name="T43" fmla="*/ 52 h 1674"/>
                <a:gd name="T44" fmla="*/ 65 w 1675"/>
                <a:gd name="T45" fmla="*/ 47 h 1674"/>
                <a:gd name="T46" fmla="*/ 67 w 1675"/>
                <a:gd name="T47" fmla="*/ 41 h 1674"/>
                <a:gd name="T48" fmla="*/ 66 w 1675"/>
                <a:gd name="T49" fmla="*/ 34 h 1674"/>
                <a:gd name="T50" fmla="*/ 65 w 1675"/>
                <a:gd name="T51" fmla="*/ 27 h 1674"/>
                <a:gd name="T52" fmla="*/ 64 w 1675"/>
                <a:gd name="T53" fmla="*/ 28 h 1674"/>
                <a:gd name="T54" fmla="*/ 65 w 1675"/>
                <a:gd name="T55" fmla="*/ 32 h 1674"/>
                <a:gd name="T56" fmla="*/ 64 w 1675"/>
                <a:gd name="T57" fmla="*/ 38 h 1674"/>
                <a:gd name="T58" fmla="*/ 63 w 1675"/>
                <a:gd name="T59" fmla="*/ 44 h 1674"/>
                <a:gd name="T60" fmla="*/ 60 w 1675"/>
                <a:gd name="T61" fmla="*/ 49 h 1674"/>
                <a:gd name="T62" fmla="*/ 57 w 1675"/>
                <a:gd name="T63" fmla="*/ 54 h 1674"/>
                <a:gd name="T64" fmla="*/ 52 w 1675"/>
                <a:gd name="T65" fmla="*/ 58 h 1674"/>
                <a:gd name="T66" fmla="*/ 47 w 1675"/>
                <a:gd name="T67" fmla="*/ 61 h 1674"/>
                <a:gd name="T68" fmla="*/ 42 w 1675"/>
                <a:gd name="T69" fmla="*/ 63 h 1674"/>
                <a:gd name="T70" fmla="*/ 35 w 1675"/>
                <a:gd name="T71" fmla="*/ 64 h 1674"/>
                <a:gd name="T72" fmla="*/ 29 w 1675"/>
                <a:gd name="T73" fmla="*/ 64 h 1674"/>
                <a:gd name="T74" fmla="*/ 23 w 1675"/>
                <a:gd name="T75" fmla="*/ 62 h 1674"/>
                <a:gd name="T76" fmla="*/ 18 w 1675"/>
                <a:gd name="T77" fmla="*/ 60 h 1674"/>
                <a:gd name="T78" fmla="*/ 13 w 1675"/>
                <a:gd name="T79" fmla="*/ 56 h 1674"/>
                <a:gd name="T80" fmla="*/ 9 w 1675"/>
                <a:gd name="T81" fmla="*/ 52 h 1674"/>
                <a:gd name="T82" fmla="*/ 6 w 1675"/>
                <a:gd name="T83" fmla="*/ 47 h 1674"/>
                <a:gd name="T84" fmla="*/ 4 w 1675"/>
                <a:gd name="T85" fmla="*/ 41 h 1674"/>
                <a:gd name="T86" fmla="*/ 3 w 1675"/>
                <a:gd name="T87" fmla="*/ 35 h 1674"/>
                <a:gd name="T88" fmla="*/ 3 w 1675"/>
                <a:gd name="T89" fmla="*/ 28 h 1674"/>
                <a:gd name="T90" fmla="*/ 5 w 1675"/>
                <a:gd name="T91" fmla="*/ 23 h 1674"/>
                <a:gd name="T92" fmla="*/ 7 w 1675"/>
                <a:gd name="T93" fmla="*/ 17 h 1674"/>
                <a:gd name="T94" fmla="*/ 11 w 1675"/>
                <a:gd name="T95" fmla="*/ 12 h 1674"/>
                <a:gd name="T96" fmla="*/ 15 w 1675"/>
                <a:gd name="T97" fmla="*/ 8 h 1674"/>
                <a:gd name="T98" fmla="*/ 20 w 1675"/>
                <a:gd name="T99" fmla="*/ 5 h 1674"/>
                <a:gd name="T100" fmla="*/ 26 w 1675"/>
                <a:gd name="T101" fmla="*/ 3 h 1674"/>
                <a:gd name="T102" fmla="*/ 32 w 1675"/>
                <a:gd name="T103" fmla="*/ 2 h 1674"/>
                <a:gd name="T104" fmla="*/ 37 w 1675"/>
                <a:gd name="T105" fmla="*/ 2 h 1674"/>
                <a:gd name="T106" fmla="*/ 40 w 1675"/>
                <a:gd name="T107" fmla="*/ 3 h 1674"/>
                <a:gd name="T108" fmla="*/ 36 w 1675"/>
                <a:gd name="T109" fmla="*/ 1 h 1674"/>
                <a:gd name="T110" fmla="*/ 29 w 1675"/>
                <a:gd name="T111" fmla="*/ 0 h 167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675"/>
                <a:gd name="T169" fmla="*/ 0 h 1674"/>
                <a:gd name="T170" fmla="*/ 1675 w 1675"/>
                <a:gd name="T171" fmla="*/ 1674 h 167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675" h="1674">
                  <a:moveTo>
                    <a:pt x="681" y="0"/>
                  </a:moveTo>
                  <a:lnTo>
                    <a:pt x="646" y="7"/>
                  </a:lnTo>
                  <a:lnTo>
                    <a:pt x="609" y="17"/>
                  </a:lnTo>
                  <a:lnTo>
                    <a:pt x="574" y="28"/>
                  </a:lnTo>
                  <a:lnTo>
                    <a:pt x="540" y="40"/>
                  </a:lnTo>
                  <a:lnTo>
                    <a:pt x="507" y="55"/>
                  </a:lnTo>
                  <a:lnTo>
                    <a:pt x="474" y="70"/>
                  </a:lnTo>
                  <a:lnTo>
                    <a:pt x="443" y="86"/>
                  </a:lnTo>
                  <a:lnTo>
                    <a:pt x="411" y="104"/>
                  </a:lnTo>
                  <a:lnTo>
                    <a:pt x="381" y="123"/>
                  </a:lnTo>
                  <a:lnTo>
                    <a:pt x="352" y="143"/>
                  </a:lnTo>
                  <a:lnTo>
                    <a:pt x="323" y="164"/>
                  </a:lnTo>
                  <a:lnTo>
                    <a:pt x="296" y="187"/>
                  </a:lnTo>
                  <a:lnTo>
                    <a:pt x="268" y="211"/>
                  </a:lnTo>
                  <a:lnTo>
                    <a:pt x="243" y="236"/>
                  </a:lnTo>
                  <a:lnTo>
                    <a:pt x="219" y="262"/>
                  </a:lnTo>
                  <a:lnTo>
                    <a:pt x="196" y="289"/>
                  </a:lnTo>
                  <a:lnTo>
                    <a:pt x="173" y="317"/>
                  </a:lnTo>
                  <a:lnTo>
                    <a:pt x="152" y="345"/>
                  </a:lnTo>
                  <a:lnTo>
                    <a:pt x="132" y="376"/>
                  </a:lnTo>
                  <a:lnTo>
                    <a:pt x="113" y="407"/>
                  </a:lnTo>
                  <a:lnTo>
                    <a:pt x="96" y="437"/>
                  </a:lnTo>
                  <a:lnTo>
                    <a:pt x="81" y="470"/>
                  </a:lnTo>
                  <a:lnTo>
                    <a:pt x="65" y="503"/>
                  </a:lnTo>
                  <a:lnTo>
                    <a:pt x="52" y="537"/>
                  </a:lnTo>
                  <a:lnTo>
                    <a:pt x="40" y="571"/>
                  </a:lnTo>
                  <a:lnTo>
                    <a:pt x="30" y="606"/>
                  </a:lnTo>
                  <a:lnTo>
                    <a:pt x="21" y="643"/>
                  </a:lnTo>
                  <a:lnTo>
                    <a:pt x="14" y="679"/>
                  </a:lnTo>
                  <a:lnTo>
                    <a:pt x="8" y="715"/>
                  </a:lnTo>
                  <a:lnTo>
                    <a:pt x="4" y="752"/>
                  </a:lnTo>
                  <a:lnTo>
                    <a:pt x="2" y="791"/>
                  </a:lnTo>
                  <a:lnTo>
                    <a:pt x="0" y="829"/>
                  </a:lnTo>
                  <a:lnTo>
                    <a:pt x="2" y="872"/>
                  </a:lnTo>
                  <a:lnTo>
                    <a:pt x="5" y="915"/>
                  </a:lnTo>
                  <a:lnTo>
                    <a:pt x="10" y="958"/>
                  </a:lnTo>
                  <a:lnTo>
                    <a:pt x="18" y="999"/>
                  </a:lnTo>
                  <a:lnTo>
                    <a:pt x="27" y="1040"/>
                  </a:lnTo>
                  <a:lnTo>
                    <a:pt x="39" y="1081"/>
                  </a:lnTo>
                  <a:lnTo>
                    <a:pt x="52" y="1119"/>
                  </a:lnTo>
                  <a:lnTo>
                    <a:pt x="67" y="1157"/>
                  </a:lnTo>
                  <a:lnTo>
                    <a:pt x="84" y="1196"/>
                  </a:lnTo>
                  <a:lnTo>
                    <a:pt x="102" y="1232"/>
                  </a:lnTo>
                  <a:lnTo>
                    <a:pt x="123" y="1267"/>
                  </a:lnTo>
                  <a:lnTo>
                    <a:pt x="145" y="1301"/>
                  </a:lnTo>
                  <a:lnTo>
                    <a:pt x="168" y="1334"/>
                  </a:lnTo>
                  <a:lnTo>
                    <a:pt x="194" y="1367"/>
                  </a:lnTo>
                  <a:lnTo>
                    <a:pt x="220" y="1397"/>
                  </a:lnTo>
                  <a:lnTo>
                    <a:pt x="248" y="1426"/>
                  </a:lnTo>
                  <a:lnTo>
                    <a:pt x="277" y="1455"/>
                  </a:lnTo>
                  <a:lnTo>
                    <a:pt x="308" y="1481"/>
                  </a:lnTo>
                  <a:lnTo>
                    <a:pt x="339" y="1506"/>
                  </a:lnTo>
                  <a:lnTo>
                    <a:pt x="374" y="1529"/>
                  </a:lnTo>
                  <a:lnTo>
                    <a:pt x="408" y="1551"/>
                  </a:lnTo>
                  <a:lnTo>
                    <a:pt x="443" y="1572"/>
                  </a:lnTo>
                  <a:lnTo>
                    <a:pt x="479" y="1591"/>
                  </a:lnTo>
                  <a:lnTo>
                    <a:pt x="517" y="1607"/>
                  </a:lnTo>
                  <a:lnTo>
                    <a:pt x="555" y="1623"/>
                  </a:lnTo>
                  <a:lnTo>
                    <a:pt x="594" y="1636"/>
                  </a:lnTo>
                  <a:lnTo>
                    <a:pt x="635" y="1648"/>
                  </a:lnTo>
                  <a:lnTo>
                    <a:pt x="675" y="1657"/>
                  </a:lnTo>
                  <a:lnTo>
                    <a:pt x="717" y="1664"/>
                  </a:lnTo>
                  <a:lnTo>
                    <a:pt x="760" y="1670"/>
                  </a:lnTo>
                  <a:lnTo>
                    <a:pt x="803" y="1673"/>
                  </a:lnTo>
                  <a:lnTo>
                    <a:pt x="845" y="1674"/>
                  </a:lnTo>
                  <a:lnTo>
                    <a:pt x="884" y="1673"/>
                  </a:lnTo>
                  <a:lnTo>
                    <a:pt x="922" y="1671"/>
                  </a:lnTo>
                  <a:lnTo>
                    <a:pt x="959" y="1667"/>
                  </a:lnTo>
                  <a:lnTo>
                    <a:pt x="996" y="1661"/>
                  </a:lnTo>
                  <a:lnTo>
                    <a:pt x="1032" y="1653"/>
                  </a:lnTo>
                  <a:lnTo>
                    <a:pt x="1068" y="1645"/>
                  </a:lnTo>
                  <a:lnTo>
                    <a:pt x="1103" y="1634"/>
                  </a:lnTo>
                  <a:lnTo>
                    <a:pt x="1137" y="1623"/>
                  </a:lnTo>
                  <a:lnTo>
                    <a:pt x="1171" y="1609"/>
                  </a:lnTo>
                  <a:lnTo>
                    <a:pt x="1204" y="1594"/>
                  </a:lnTo>
                  <a:lnTo>
                    <a:pt x="1237" y="1579"/>
                  </a:lnTo>
                  <a:lnTo>
                    <a:pt x="1268" y="1561"/>
                  </a:lnTo>
                  <a:lnTo>
                    <a:pt x="1298" y="1543"/>
                  </a:lnTo>
                  <a:lnTo>
                    <a:pt x="1328" y="1523"/>
                  </a:lnTo>
                  <a:lnTo>
                    <a:pt x="1358" y="1502"/>
                  </a:lnTo>
                  <a:lnTo>
                    <a:pt x="1385" y="1479"/>
                  </a:lnTo>
                  <a:lnTo>
                    <a:pt x="1413" y="1456"/>
                  </a:lnTo>
                  <a:lnTo>
                    <a:pt x="1438" y="1432"/>
                  </a:lnTo>
                  <a:lnTo>
                    <a:pt x="1463" y="1405"/>
                  </a:lnTo>
                  <a:lnTo>
                    <a:pt x="1487" y="1379"/>
                  </a:lnTo>
                  <a:lnTo>
                    <a:pt x="1509" y="1352"/>
                  </a:lnTo>
                  <a:lnTo>
                    <a:pt x="1531" y="1323"/>
                  </a:lnTo>
                  <a:lnTo>
                    <a:pt x="1552" y="1293"/>
                  </a:lnTo>
                  <a:lnTo>
                    <a:pt x="1571" y="1264"/>
                  </a:lnTo>
                  <a:lnTo>
                    <a:pt x="1588" y="1232"/>
                  </a:lnTo>
                  <a:lnTo>
                    <a:pt x="1605" y="1200"/>
                  </a:lnTo>
                  <a:lnTo>
                    <a:pt x="1620" y="1167"/>
                  </a:lnTo>
                  <a:lnTo>
                    <a:pt x="1634" y="1134"/>
                  </a:lnTo>
                  <a:lnTo>
                    <a:pt x="1646" y="1100"/>
                  </a:lnTo>
                  <a:lnTo>
                    <a:pt x="1657" y="1065"/>
                  </a:lnTo>
                  <a:lnTo>
                    <a:pt x="1667" y="1029"/>
                  </a:lnTo>
                  <a:lnTo>
                    <a:pt x="1675" y="994"/>
                  </a:lnTo>
                  <a:lnTo>
                    <a:pt x="1671" y="947"/>
                  </a:lnTo>
                  <a:lnTo>
                    <a:pt x="1667" y="902"/>
                  </a:lnTo>
                  <a:lnTo>
                    <a:pt x="1659" y="857"/>
                  </a:lnTo>
                  <a:lnTo>
                    <a:pt x="1651" y="812"/>
                  </a:lnTo>
                  <a:lnTo>
                    <a:pt x="1641" y="769"/>
                  </a:lnTo>
                  <a:lnTo>
                    <a:pt x="1628" y="726"/>
                  </a:lnTo>
                  <a:lnTo>
                    <a:pt x="1613" y="683"/>
                  </a:lnTo>
                  <a:lnTo>
                    <a:pt x="1598" y="642"/>
                  </a:lnTo>
                  <a:lnTo>
                    <a:pt x="1602" y="665"/>
                  </a:lnTo>
                  <a:lnTo>
                    <a:pt x="1608" y="688"/>
                  </a:lnTo>
                  <a:lnTo>
                    <a:pt x="1611" y="711"/>
                  </a:lnTo>
                  <a:lnTo>
                    <a:pt x="1614" y="734"/>
                  </a:lnTo>
                  <a:lnTo>
                    <a:pt x="1617" y="757"/>
                  </a:lnTo>
                  <a:lnTo>
                    <a:pt x="1619" y="781"/>
                  </a:lnTo>
                  <a:lnTo>
                    <a:pt x="1620" y="805"/>
                  </a:lnTo>
                  <a:lnTo>
                    <a:pt x="1620" y="829"/>
                  </a:lnTo>
                  <a:lnTo>
                    <a:pt x="1619" y="869"/>
                  </a:lnTo>
                  <a:lnTo>
                    <a:pt x="1617" y="908"/>
                  </a:lnTo>
                  <a:lnTo>
                    <a:pt x="1611" y="947"/>
                  </a:lnTo>
                  <a:lnTo>
                    <a:pt x="1605" y="985"/>
                  </a:lnTo>
                  <a:lnTo>
                    <a:pt x="1596" y="1022"/>
                  </a:lnTo>
                  <a:lnTo>
                    <a:pt x="1586" y="1060"/>
                  </a:lnTo>
                  <a:lnTo>
                    <a:pt x="1574" y="1095"/>
                  </a:lnTo>
                  <a:lnTo>
                    <a:pt x="1560" y="1130"/>
                  </a:lnTo>
                  <a:lnTo>
                    <a:pt x="1544" y="1165"/>
                  </a:lnTo>
                  <a:lnTo>
                    <a:pt x="1527" y="1198"/>
                  </a:lnTo>
                  <a:lnTo>
                    <a:pt x="1508" y="1231"/>
                  </a:lnTo>
                  <a:lnTo>
                    <a:pt x="1488" y="1262"/>
                  </a:lnTo>
                  <a:lnTo>
                    <a:pt x="1466" y="1292"/>
                  </a:lnTo>
                  <a:lnTo>
                    <a:pt x="1443" y="1322"/>
                  </a:lnTo>
                  <a:lnTo>
                    <a:pt x="1419" y="1349"/>
                  </a:lnTo>
                  <a:lnTo>
                    <a:pt x="1394" y="1377"/>
                  </a:lnTo>
                  <a:lnTo>
                    <a:pt x="1366" y="1402"/>
                  </a:lnTo>
                  <a:lnTo>
                    <a:pt x="1338" y="1426"/>
                  </a:lnTo>
                  <a:lnTo>
                    <a:pt x="1309" y="1449"/>
                  </a:lnTo>
                  <a:lnTo>
                    <a:pt x="1279" y="1471"/>
                  </a:lnTo>
                  <a:lnTo>
                    <a:pt x="1247" y="1491"/>
                  </a:lnTo>
                  <a:lnTo>
                    <a:pt x="1215" y="1510"/>
                  </a:lnTo>
                  <a:lnTo>
                    <a:pt x="1181" y="1527"/>
                  </a:lnTo>
                  <a:lnTo>
                    <a:pt x="1147" y="1543"/>
                  </a:lnTo>
                  <a:lnTo>
                    <a:pt x="1112" y="1557"/>
                  </a:lnTo>
                  <a:lnTo>
                    <a:pt x="1076" y="1569"/>
                  </a:lnTo>
                  <a:lnTo>
                    <a:pt x="1039" y="1579"/>
                  </a:lnTo>
                  <a:lnTo>
                    <a:pt x="1002" y="1588"/>
                  </a:lnTo>
                  <a:lnTo>
                    <a:pt x="964" y="1595"/>
                  </a:lnTo>
                  <a:lnTo>
                    <a:pt x="925" y="1600"/>
                  </a:lnTo>
                  <a:lnTo>
                    <a:pt x="886" y="1603"/>
                  </a:lnTo>
                  <a:lnTo>
                    <a:pt x="845" y="1604"/>
                  </a:lnTo>
                  <a:lnTo>
                    <a:pt x="806" y="1603"/>
                  </a:lnTo>
                  <a:lnTo>
                    <a:pt x="766" y="1600"/>
                  </a:lnTo>
                  <a:lnTo>
                    <a:pt x="728" y="1595"/>
                  </a:lnTo>
                  <a:lnTo>
                    <a:pt x="689" y="1588"/>
                  </a:lnTo>
                  <a:lnTo>
                    <a:pt x="652" y="1579"/>
                  </a:lnTo>
                  <a:lnTo>
                    <a:pt x="615" y="1569"/>
                  </a:lnTo>
                  <a:lnTo>
                    <a:pt x="580" y="1557"/>
                  </a:lnTo>
                  <a:lnTo>
                    <a:pt x="545" y="1543"/>
                  </a:lnTo>
                  <a:lnTo>
                    <a:pt x="510" y="1527"/>
                  </a:lnTo>
                  <a:lnTo>
                    <a:pt x="477" y="1510"/>
                  </a:lnTo>
                  <a:lnTo>
                    <a:pt x="444" y="1491"/>
                  </a:lnTo>
                  <a:lnTo>
                    <a:pt x="413" y="1471"/>
                  </a:lnTo>
                  <a:lnTo>
                    <a:pt x="382" y="1449"/>
                  </a:lnTo>
                  <a:lnTo>
                    <a:pt x="353" y="1426"/>
                  </a:lnTo>
                  <a:lnTo>
                    <a:pt x="325" y="1402"/>
                  </a:lnTo>
                  <a:lnTo>
                    <a:pt x="298" y="1377"/>
                  </a:lnTo>
                  <a:lnTo>
                    <a:pt x="273" y="1349"/>
                  </a:lnTo>
                  <a:lnTo>
                    <a:pt x="247" y="1322"/>
                  </a:lnTo>
                  <a:lnTo>
                    <a:pt x="225" y="1292"/>
                  </a:lnTo>
                  <a:lnTo>
                    <a:pt x="203" y="1262"/>
                  </a:lnTo>
                  <a:lnTo>
                    <a:pt x="183" y="1231"/>
                  </a:lnTo>
                  <a:lnTo>
                    <a:pt x="164" y="1198"/>
                  </a:lnTo>
                  <a:lnTo>
                    <a:pt x="147" y="1165"/>
                  </a:lnTo>
                  <a:lnTo>
                    <a:pt x="132" y="1130"/>
                  </a:lnTo>
                  <a:lnTo>
                    <a:pt x="118" y="1095"/>
                  </a:lnTo>
                  <a:lnTo>
                    <a:pt x="106" y="1060"/>
                  </a:lnTo>
                  <a:lnTo>
                    <a:pt x="95" y="1022"/>
                  </a:lnTo>
                  <a:lnTo>
                    <a:pt x="87" y="985"/>
                  </a:lnTo>
                  <a:lnTo>
                    <a:pt x="79" y="947"/>
                  </a:lnTo>
                  <a:lnTo>
                    <a:pt x="75" y="908"/>
                  </a:lnTo>
                  <a:lnTo>
                    <a:pt x="72" y="869"/>
                  </a:lnTo>
                  <a:lnTo>
                    <a:pt x="71" y="829"/>
                  </a:lnTo>
                  <a:lnTo>
                    <a:pt x="72" y="789"/>
                  </a:lnTo>
                  <a:lnTo>
                    <a:pt x="75" y="749"/>
                  </a:lnTo>
                  <a:lnTo>
                    <a:pt x="79" y="711"/>
                  </a:lnTo>
                  <a:lnTo>
                    <a:pt x="87" y="672"/>
                  </a:lnTo>
                  <a:lnTo>
                    <a:pt x="95" y="635"/>
                  </a:lnTo>
                  <a:lnTo>
                    <a:pt x="106" y="599"/>
                  </a:lnTo>
                  <a:lnTo>
                    <a:pt x="118" y="563"/>
                  </a:lnTo>
                  <a:lnTo>
                    <a:pt x="132" y="527"/>
                  </a:lnTo>
                  <a:lnTo>
                    <a:pt x="147" y="493"/>
                  </a:lnTo>
                  <a:lnTo>
                    <a:pt x="164" y="459"/>
                  </a:lnTo>
                  <a:lnTo>
                    <a:pt x="183" y="428"/>
                  </a:lnTo>
                  <a:lnTo>
                    <a:pt x="203" y="396"/>
                  </a:lnTo>
                  <a:lnTo>
                    <a:pt x="225" y="365"/>
                  </a:lnTo>
                  <a:lnTo>
                    <a:pt x="247" y="337"/>
                  </a:lnTo>
                  <a:lnTo>
                    <a:pt x="273" y="308"/>
                  </a:lnTo>
                  <a:lnTo>
                    <a:pt x="298" y="281"/>
                  </a:lnTo>
                  <a:lnTo>
                    <a:pt x="325" y="255"/>
                  </a:lnTo>
                  <a:lnTo>
                    <a:pt x="353" y="231"/>
                  </a:lnTo>
                  <a:lnTo>
                    <a:pt x="382" y="208"/>
                  </a:lnTo>
                  <a:lnTo>
                    <a:pt x="413" y="186"/>
                  </a:lnTo>
                  <a:lnTo>
                    <a:pt x="444" y="166"/>
                  </a:lnTo>
                  <a:lnTo>
                    <a:pt x="477" y="148"/>
                  </a:lnTo>
                  <a:lnTo>
                    <a:pt x="510" y="130"/>
                  </a:lnTo>
                  <a:lnTo>
                    <a:pt x="545" y="115"/>
                  </a:lnTo>
                  <a:lnTo>
                    <a:pt x="580" y="101"/>
                  </a:lnTo>
                  <a:lnTo>
                    <a:pt x="615" y="89"/>
                  </a:lnTo>
                  <a:lnTo>
                    <a:pt x="652" y="79"/>
                  </a:lnTo>
                  <a:lnTo>
                    <a:pt x="689" y="70"/>
                  </a:lnTo>
                  <a:lnTo>
                    <a:pt x="728" y="63"/>
                  </a:lnTo>
                  <a:lnTo>
                    <a:pt x="766" y="58"/>
                  </a:lnTo>
                  <a:lnTo>
                    <a:pt x="806" y="55"/>
                  </a:lnTo>
                  <a:lnTo>
                    <a:pt x="845" y="55"/>
                  </a:lnTo>
                  <a:lnTo>
                    <a:pt x="869" y="55"/>
                  </a:lnTo>
                  <a:lnTo>
                    <a:pt x="894" y="56"/>
                  </a:lnTo>
                  <a:lnTo>
                    <a:pt x="918" y="58"/>
                  </a:lnTo>
                  <a:lnTo>
                    <a:pt x="941" y="60"/>
                  </a:lnTo>
                  <a:lnTo>
                    <a:pt x="964" y="63"/>
                  </a:lnTo>
                  <a:lnTo>
                    <a:pt x="987" y="67"/>
                  </a:lnTo>
                  <a:lnTo>
                    <a:pt x="1010" y="72"/>
                  </a:lnTo>
                  <a:lnTo>
                    <a:pt x="1033" y="76"/>
                  </a:lnTo>
                  <a:lnTo>
                    <a:pt x="991" y="61"/>
                  </a:lnTo>
                  <a:lnTo>
                    <a:pt x="948" y="47"/>
                  </a:lnTo>
                  <a:lnTo>
                    <a:pt x="906" y="34"/>
                  </a:lnTo>
                  <a:lnTo>
                    <a:pt x="863" y="23"/>
                  </a:lnTo>
                  <a:lnTo>
                    <a:pt x="818" y="14"/>
                  </a:lnTo>
                  <a:lnTo>
                    <a:pt x="773" y="7"/>
                  </a:lnTo>
                  <a:lnTo>
                    <a:pt x="727" y="3"/>
                  </a:lnTo>
                  <a:lnTo>
                    <a:pt x="681" y="0"/>
                  </a:lnTo>
                  <a:close/>
                </a:path>
              </a:pathLst>
            </a:custGeom>
            <a:solidFill>
              <a:srgbClr val="9B9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2" name="Freeform 123"/>
            <p:cNvSpPr>
              <a:spLocks noEditPoints="1"/>
            </p:cNvSpPr>
            <p:nvPr/>
          </p:nvSpPr>
          <p:spPr bwMode="auto">
            <a:xfrm>
              <a:off x="3155" y="2394"/>
              <a:ext cx="324" cy="324"/>
            </a:xfrm>
            <a:custGeom>
              <a:avLst/>
              <a:gdLst>
                <a:gd name="T0" fmla="*/ 26 w 1619"/>
                <a:gd name="T1" fmla="*/ 1 h 1621"/>
                <a:gd name="T2" fmla="*/ 18 w 1619"/>
                <a:gd name="T3" fmla="*/ 3 h 1621"/>
                <a:gd name="T4" fmla="*/ 12 w 1619"/>
                <a:gd name="T5" fmla="*/ 7 h 1621"/>
                <a:gd name="T6" fmla="*/ 6 w 1619"/>
                <a:gd name="T7" fmla="*/ 13 h 1621"/>
                <a:gd name="T8" fmla="*/ 3 w 1619"/>
                <a:gd name="T9" fmla="*/ 20 h 1621"/>
                <a:gd name="T10" fmla="*/ 0 w 1619"/>
                <a:gd name="T11" fmla="*/ 28 h 1621"/>
                <a:gd name="T12" fmla="*/ 0 w 1619"/>
                <a:gd name="T13" fmla="*/ 36 h 1621"/>
                <a:gd name="T14" fmla="*/ 2 w 1619"/>
                <a:gd name="T15" fmla="*/ 44 h 1621"/>
                <a:gd name="T16" fmla="*/ 6 w 1619"/>
                <a:gd name="T17" fmla="*/ 50 h 1621"/>
                <a:gd name="T18" fmla="*/ 11 w 1619"/>
                <a:gd name="T19" fmla="*/ 56 h 1621"/>
                <a:gd name="T20" fmla="*/ 17 w 1619"/>
                <a:gd name="T21" fmla="*/ 61 h 1621"/>
                <a:gd name="T22" fmla="*/ 24 w 1619"/>
                <a:gd name="T23" fmla="*/ 64 h 1621"/>
                <a:gd name="T24" fmla="*/ 32 w 1619"/>
                <a:gd name="T25" fmla="*/ 65 h 1621"/>
                <a:gd name="T26" fmla="*/ 40 w 1619"/>
                <a:gd name="T27" fmla="*/ 64 h 1621"/>
                <a:gd name="T28" fmla="*/ 48 w 1619"/>
                <a:gd name="T29" fmla="*/ 61 h 1621"/>
                <a:gd name="T30" fmla="*/ 54 w 1619"/>
                <a:gd name="T31" fmla="*/ 56 h 1621"/>
                <a:gd name="T32" fmla="*/ 59 w 1619"/>
                <a:gd name="T33" fmla="*/ 51 h 1621"/>
                <a:gd name="T34" fmla="*/ 63 w 1619"/>
                <a:gd name="T35" fmla="*/ 44 h 1621"/>
                <a:gd name="T36" fmla="*/ 65 w 1619"/>
                <a:gd name="T37" fmla="*/ 36 h 1621"/>
                <a:gd name="T38" fmla="*/ 64 w 1619"/>
                <a:gd name="T39" fmla="*/ 28 h 1621"/>
                <a:gd name="T40" fmla="*/ 61 w 1619"/>
                <a:gd name="T41" fmla="*/ 21 h 1621"/>
                <a:gd name="T42" fmla="*/ 56 w 1619"/>
                <a:gd name="T43" fmla="*/ 15 h 1621"/>
                <a:gd name="T44" fmla="*/ 51 w 1619"/>
                <a:gd name="T45" fmla="*/ 9 h 1621"/>
                <a:gd name="T46" fmla="*/ 45 w 1619"/>
                <a:gd name="T47" fmla="*/ 5 h 1621"/>
                <a:gd name="T48" fmla="*/ 38 w 1619"/>
                <a:gd name="T49" fmla="*/ 2 h 1621"/>
                <a:gd name="T50" fmla="*/ 62 w 1619"/>
                <a:gd name="T51" fmla="*/ 32 h 1621"/>
                <a:gd name="T52" fmla="*/ 61 w 1619"/>
                <a:gd name="T53" fmla="*/ 40 h 1621"/>
                <a:gd name="T54" fmla="*/ 58 w 1619"/>
                <a:gd name="T55" fmla="*/ 47 h 1621"/>
                <a:gd name="T56" fmla="*/ 54 w 1619"/>
                <a:gd name="T57" fmla="*/ 52 h 1621"/>
                <a:gd name="T58" fmla="*/ 49 w 1619"/>
                <a:gd name="T59" fmla="*/ 57 h 1621"/>
                <a:gd name="T60" fmla="*/ 43 w 1619"/>
                <a:gd name="T61" fmla="*/ 60 h 1621"/>
                <a:gd name="T62" fmla="*/ 35 w 1619"/>
                <a:gd name="T63" fmla="*/ 62 h 1621"/>
                <a:gd name="T64" fmla="*/ 28 w 1619"/>
                <a:gd name="T65" fmla="*/ 62 h 1621"/>
                <a:gd name="T66" fmla="*/ 21 w 1619"/>
                <a:gd name="T67" fmla="*/ 60 h 1621"/>
                <a:gd name="T68" fmla="*/ 15 w 1619"/>
                <a:gd name="T69" fmla="*/ 56 h 1621"/>
                <a:gd name="T70" fmla="*/ 10 w 1619"/>
                <a:gd name="T71" fmla="*/ 51 h 1621"/>
                <a:gd name="T72" fmla="*/ 6 w 1619"/>
                <a:gd name="T73" fmla="*/ 45 h 1621"/>
                <a:gd name="T74" fmla="*/ 3 w 1619"/>
                <a:gd name="T75" fmla="*/ 38 h 1621"/>
                <a:gd name="T76" fmla="*/ 3 w 1619"/>
                <a:gd name="T77" fmla="*/ 31 h 1621"/>
                <a:gd name="T78" fmla="*/ 4 w 1619"/>
                <a:gd name="T79" fmla="*/ 24 h 1621"/>
                <a:gd name="T80" fmla="*/ 7 w 1619"/>
                <a:gd name="T81" fmla="*/ 17 h 1621"/>
                <a:gd name="T82" fmla="*/ 11 w 1619"/>
                <a:gd name="T83" fmla="*/ 12 h 1621"/>
                <a:gd name="T84" fmla="*/ 17 w 1619"/>
                <a:gd name="T85" fmla="*/ 7 h 1621"/>
                <a:gd name="T86" fmla="*/ 24 w 1619"/>
                <a:gd name="T87" fmla="*/ 4 h 1621"/>
                <a:gd name="T88" fmla="*/ 31 w 1619"/>
                <a:gd name="T89" fmla="*/ 3 h 1621"/>
                <a:gd name="T90" fmla="*/ 38 w 1619"/>
                <a:gd name="T91" fmla="*/ 3 h 1621"/>
                <a:gd name="T92" fmla="*/ 45 w 1619"/>
                <a:gd name="T93" fmla="*/ 6 h 1621"/>
                <a:gd name="T94" fmla="*/ 51 w 1619"/>
                <a:gd name="T95" fmla="*/ 10 h 1621"/>
                <a:gd name="T96" fmla="*/ 56 w 1619"/>
                <a:gd name="T97" fmla="*/ 15 h 1621"/>
                <a:gd name="T98" fmla="*/ 60 w 1619"/>
                <a:gd name="T99" fmla="*/ 21 h 1621"/>
                <a:gd name="T100" fmla="*/ 62 w 1619"/>
                <a:gd name="T101" fmla="*/ 28 h 162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619"/>
                <a:gd name="T154" fmla="*/ 0 h 1621"/>
                <a:gd name="T155" fmla="*/ 1619 w 1619"/>
                <a:gd name="T156" fmla="*/ 1621 h 162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619" h="1621">
                  <a:moveTo>
                    <a:pt x="806" y="0"/>
                  </a:moveTo>
                  <a:lnTo>
                    <a:pt x="764" y="2"/>
                  </a:lnTo>
                  <a:lnTo>
                    <a:pt x="724" y="6"/>
                  </a:lnTo>
                  <a:lnTo>
                    <a:pt x="683" y="10"/>
                  </a:lnTo>
                  <a:lnTo>
                    <a:pt x="644" y="18"/>
                  </a:lnTo>
                  <a:lnTo>
                    <a:pt x="604" y="27"/>
                  </a:lnTo>
                  <a:lnTo>
                    <a:pt x="566" y="39"/>
                  </a:lnTo>
                  <a:lnTo>
                    <a:pt x="528" y="51"/>
                  </a:lnTo>
                  <a:lnTo>
                    <a:pt x="492" y="65"/>
                  </a:lnTo>
                  <a:lnTo>
                    <a:pt x="456" y="81"/>
                  </a:lnTo>
                  <a:lnTo>
                    <a:pt x="421" y="100"/>
                  </a:lnTo>
                  <a:lnTo>
                    <a:pt x="388" y="119"/>
                  </a:lnTo>
                  <a:lnTo>
                    <a:pt x="355" y="141"/>
                  </a:lnTo>
                  <a:lnTo>
                    <a:pt x="323" y="163"/>
                  </a:lnTo>
                  <a:lnTo>
                    <a:pt x="293" y="187"/>
                  </a:lnTo>
                  <a:lnTo>
                    <a:pt x="264" y="212"/>
                  </a:lnTo>
                  <a:lnTo>
                    <a:pt x="235" y="240"/>
                  </a:lnTo>
                  <a:lnTo>
                    <a:pt x="209" y="267"/>
                  </a:lnTo>
                  <a:lnTo>
                    <a:pt x="184" y="297"/>
                  </a:lnTo>
                  <a:lnTo>
                    <a:pt x="160" y="327"/>
                  </a:lnTo>
                  <a:lnTo>
                    <a:pt x="138" y="359"/>
                  </a:lnTo>
                  <a:lnTo>
                    <a:pt x="116" y="392"/>
                  </a:lnTo>
                  <a:lnTo>
                    <a:pt x="97" y="426"/>
                  </a:lnTo>
                  <a:lnTo>
                    <a:pt x="80" y="460"/>
                  </a:lnTo>
                  <a:lnTo>
                    <a:pt x="63" y="496"/>
                  </a:lnTo>
                  <a:lnTo>
                    <a:pt x="49" y="534"/>
                  </a:lnTo>
                  <a:lnTo>
                    <a:pt x="36" y="571"/>
                  </a:lnTo>
                  <a:lnTo>
                    <a:pt x="25" y="609"/>
                  </a:lnTo>
                  <a:lnTo>
                    <a:pt x="16" y="648"/>
                  </a:lnTo>
                  <a:lnTo>
                    <a:pt x="9" y="688"/>
                  </a:lnTo>
                  <a:lnTo>
                    <a:pt x="4" y="728"/>
                  </a:lnTo>
                  <a:lnTo>
                    <a:pt x="1" y="770"/>
                  </a:lnTo>
                  <a:lnTo>
                    <a:pt x="0" y="811"/>
                  </a:lnTo>
                  <a:lnTo>
                    <a:pt x="1" y="853"/>
                  </a:lnTo>
                  <a:lnTo>
                    <a:pt x="4" y="894"/>
                  </a:lnTo>
                  <a:lnTo>
                    <a:pt x="9" y="934"/>
                  </a:lnTo>
                  <a:lnTo>
                    <a:pt x="16" y="974"/>
                  </a:lnTo>
                  <a:lnTo>
                    <a:pt x="25" y="1013"/>
                  </a:lnTo>
                  <a:lnTo>
                    <a:pt x="36" y="1052"/>
                  </a:lnTo>
                  <a:lnTo>
                    <a:pt x="49" y="1089"/>
                  </a:lnTo>
                  <a:lnTo>
                    <a:pt x="63" y="1126"/>
                  </a:lnTo>
                  <a:lnTo>
                    <a:pt x="80" y="1162"/>
                  </a:lnTo>
                  <a:lnTo>
                    <a:pt x="97" y="1196"/>
                  </a:lnTo>
                  <a:lnTo>
                    <a:pt x="117" y="1230"/>
                  </a:lnTo>
                  <a:lnTo>
                    <a:pt x="138" y="1263"/>
                  </a:lnTo>
                  <a:lnTo>
                    <a:pt x="161" y="1295"/>
                  </a:lnTo>
                  <a:lnTo>
                    <a:pt x="185" y="1326"/>
                  </a:lnTo>
                  <a:lnTo>
                    <a:pt x="210" y="1356"/>
                  </a:lnTo>
                  <a:lnTo>
                    <a:pt x="237" y="1384"/>
                  </a:lnTo>
                  <a:lnTo>
                    <a:pt x="265" y="1410"/>
                  </a:lnTo>
                  <a:lnTo>
                    <a:pt x="295" y="1436"/>
                  </a:lnTo>
                  <a:lnTo>
                    <a:pt x="325" y="1460"/>
                  </a:lnTo>
                  <a:lnTo>
                    <a:pt x="357" y="1483"/>
                  </a:lnTo>
                  <a:lnTo>
                    <a:pt x="390" y="1504"/>
                  </a:lnTo>
                  <a:lnTo>
                    <a:pt x="423" y="1523"/>
                  </a:lnTo>
                  <a:lnTo>
                    <a:pt x="458" y="1541"/>
                  </a:lnTo>
                  <a:lnTo>
                    <a:pt x="494" y="1557"/>
                  </a:lnTo>
                  <a:lnTo>
                    <a:pt x="532" y="1572"/>
                  </a:lnTo>
                  <a:lnTo>
                    <a:pt x="569" y="1585"/>
                  </a:lnTo>
                  <a:lnTo>
                    <a:pt x="607" y="1596"/>
                  </a:lnTo>
                  <a:lnTo>
                    <a:pt x="647" y="1605"/>
                  </a:lnTo>
                  <a:lnTo>
                    <a:pt x="686" y="1611"/>
                  </a:lnTo>
                  <a:lnTo>
                    <a:pt x="727" y="1617"/>
                  </a:lnTo>
                  <a:lnTo>
                    <a:pt x="768" y="1620"/>
                  </a:lnTo>
                  <a:lnTo>
                    <a:pt x="809" y="1621"/>
                  </a:lnTo>
                  <a:lnTo>
                    <a:pt x="851" y="1620"/>
                  </a:lnTo>
                  <a:lnTo>
                    <a:pt x="893" y="1617"/>
                  </a:lnTo>
                  <a:lnTo>
                    <a:pt x="932" y="1611"/>
                  </a:lnTo>
                  <a:lnTo>
                    <a:pt x="973" y="1605"/>
                  </a:lnTo>
                  <a:lnTo>
                    <a:pt x="1011" y="1596"/>
                  </a:lnTo>
                  <a:lnTo>
                    <a:pt x="1050" y="1585"/>
                  </a:lnTo>
                  <a:lnTo>
                    <a:pt x="1087" y="1572"/>
                  </a:lnTo>
                  <a:lnTo>
                    <a:pt x="1124" y="1557"/>
                  </a:lnTo>
                  <a:lnTo>
                    <a:pt x="1159" y="1541"/>
                  </a:lnTo>
                  <a:lnTo>
                    <a:pt x="1194" y="1523"/>
                  </a:lnTo>
                  <a:lnTo>
                    <a:pt x="1228" y="1505"/>
                  </a:lnTo>
                  <a:lnTo>
                    <a:pt x="1261" y="1483"/>
                  </a:lnTo>
                  <a:lnTo>
                    <a:pt x="1293" y="1461"/>
                  </a:lnTo>
                  <a:lnTo>
                    <a:pt x="1324" y="1437"/>
                  </a:lnTo>
                  <a:lnTo>
                    <a:pt x="1352" y="1412"/>
                  </a:lnTo>
                  <a:lnTo>
                    <a:pt x="1381" y="1385"/>
                  </a:lnTo>
                  <a:lnTo>
                    <a:pt x="1407" y="1357"/>
                  </a:lnTo>
                  <a:lnTo>
                    <a:pt x="1434" y="1328"/>
                  </a:lnTo>
                  <a:lnTo>
                    <a:pt x="1458" y="1297"/>
                  </a:lnTo>
                  <a:lnTo>
                    <a:pt x="1480" y="1266"/>
                  </a:lnTo>
                  <a:lnTo>
                    <a:pt x="1501" y="1233"/>
                  </a:lnTo>
                  <a:lnTo>
                    <a:pt x="1520" y="1199"/>
                  </a:lnTo>
                  <a:lnTo>
                    <a:pt x="1539" y="1165"/>
                  </a:lnTo>
                  <a:lnTo>
                    <a:pt x="1554" y="1128"/>
                  </a:lnTo>
                  <a:lnTo>
                    <a:pt x="1570" y="1092"/>
                  </a:lnTo>
                  <a:lnTo>
                    <a:pt x="1582" y="1055"/>
                  </a:lnTo>
                  <a:lnTo>
                    <a:pt x="1593" y="1016"/>
                  </a:lnTo>
                  <a:lnTo>
                    <a:pt x="1603" y="977"/>
                  </a:lnTo>
                  <a:lnTo>
                    <a:pt x="1609" y="937"/>
                  </a:lnTo>
                  <a:lnTo>
                    <a:pt x="1615" y="897"/>
                  </a:lnTo>
                  <a:lnTo>
                    <a:pt x="1618" y="856"/>
                  </a:lnTo>
                  <a:lnTo>
                    <a:pt x="1619" y="815"/>
                  </a:lnTo>
                  <a:lnTo>
                    <a:pt x="1611" y="777"/>
                  </a:lnTo>
                  <a:lnTo>
                    <a:pt x="1601" y="739"/>
                  </a:lnTo>
                  <a:lnTo>
                    <a:pt x="1590" y="703"/>
                  </a:lnTo>
                  <a:lnTo>
                    <a:pt x="1577" y="665"/>
                  </a:lnTo>
                  <a:lnTo>
                    <a:pt x="1564" y="630"/>
                  </a:lnTo>
                  <a:lnTo>
                    <a:pt x="1549" y="595"/>
                  </a:lnTo>
                  <a:lnTo>
                    <a:pt x="1532" y="560"/>
                  </a:lnTo>
                  <a:lnTo>
                    <a:pt x="1515" y="527"/>
                  </a:lnTo>
                  <a:lnTo>
                    <a:pt x="1496" y="494"/>
                  </a:lnTo>
                  <a:lnTo>
                    <a:pt x="1476" y="461"/>
                  </a:lnTo>
                  <a:lnTo>
                    <a:pt x="1456" y="430"/>
                  </a:lnTo>
                  <a:lnTo>
                    <a:pt x="1434" y="400"/>
                  </a:lnTo>
                  <a:lnTo>
                    <a:pt x="1411" y="369"/>
                  </a:lnTo>
                  <a:lnTo>
                    <a:pt x="1386" y="340"/>
                  </a:lnTo>
                  <a:lnTo>
                    <a:pt x="1361" y="312"/>
                  </a:lnTo>
                  <a:lnTo>
                    <a:pt x="1335" y="286"/>
                  </a:lnTo>
                  <a:lnTo>
                    <a:pt x="1309" y="259"/>
                  </a:lnTo>
                  <a:lnTo>
                    <a:pt x="1280" y="234"/>
                  </a:lnTo>
                  <a:lnTo>
                    <a:pt x="1251" y="210"/>
                  </a:lnTo>
                  <a:lnTo>
                    <a:pt x="1221" y="187"/>
                  </a:lnTo>
                  <a:lnTo>
                    <a:pt x="1190" y="165"/>
                  </a:lnTo>
                  <a:lnTo>
                    <a:pt x="1159" y="144"/>
                  </a:lnTo>
                  <a:lnTo>
                    <a:pt x="1126" y="124"/>
                  </a:lnTo>
                  <a:lnTo>
                    <a:pt x="1093" y="105"/>
                  </a:lnTo>
                  <a:lnTo>
                    <a:pt x="1061" y="88"/>
                  </a:lnTo>
                  <a:lnTo>
                    <a:pt x="1025" y="72"/>
                  </a:lnTo>
                  <a:lnTo>
                    <a:pt x="990" y="56"/>
                  </a:lnTo>
                  <a:lnTo>
                    <a:pt x="954" y="43"/>
                  </a:lnTo>
                  <a:lnTo>
                    <a:pt x="918" y="30"/>
                  </a:lnTo>
                  <a:lnTo>
                    <a:pt x="882" y="19"/>
                  </a:lnTo>
                  <a:lnTo>
                    <a:pt x="843" y="9"/>
                  </a:lnTo>
                  <a:lnTo>
                    <a:pt x="806" y="0"/>
                  </a:lnTo>
                  <a:close/>
                  <a:moveTo>
                    <a:pt x="1549" y="811"/>
                  </a:moveTo>
                  <a:lnTo>
                    <a:pt x="1548" y="849"/>
                  </a:lnTo>
                  <a:lnTo>
                    <a:pt x="1546" y="887"/>
                  </a:lnTo>
                  <a:lnTo>
                    <a:pt x="1541" y="923"/>
                  </a:lnTo>
                  <a:lnTo>
                    <a:pt x="1535" y="959"/>
                  </a:lnTo>
                  <a:lnTo>
                    <a:pt x="1526" y="996"/>
                  </a:lnTo>
                  <a:lnTo>
                    <a:pt x="1516" y="1031"/>
                  </a:lnTo>
                  <a:lnTo>
                    <a:pt x="1504" y="1065"/>
                  </a:lnTo>
                  <a:lnTo>
                    <a:pt x="1491" y="1099"/>
                  </a:lnTo>
                  <a:lnTo>
                    <a:pt x="1476" y="1132"/>
                  </a:lnTo>
                  <a:lnTo>
                    <a:pt x="1460" y="1164"/>
                  </a:lnTo>
                  <a:lnTo>
                    <a:pt x="1442" y="1194"/>
                  </a:lnTo>
                  <a:lnTo>
                    <a:pt x="1423" y="1224"/>
                  </a:lnTo>
                  <a:lnTo>
                    <a:pt x="1402" y="1253"/>
                  </a:lnTo>
                  <a:lnTo>
                    <a:pt x="1380" y="1281"/>
                  </a:lnTo>
                  <a:lnTo>
                    <a:pt x="1357" y="1308"/>
                  </a:lnTo>
                  <a:lnTo>
                    <a:pt x="1333" y="1334"/>
                  </a:lnTo>
                  <a:lnTo>
                    <a:pt x="1306" y="1358"/>
                  </a:lnTo>
                  <a:lnTo>
                    <a:pt x="1280" y="1382"/>
                  </a:lnTo>
                  <a:lnTo>
                    <a:pt x="1253" y="1404"/>
                  </a:lnTo>
                  <a:lnTo>
                    <a:pt x="1223" y="1424"/>
                  </a:lnTo>
                  <a:lnTo>
                    <a:pt x="1193" y="1443"/>
                  </a:lnTo>
                  <a:lnTo>
                    <a:pt x="1163" y="1461"/>
                  </a:lnTo>
                  <a:lnTo>
                    <a:pt x="1130" y="1477"/>
                  </a:lnTo>
                  <a:lnTo>
                    <a:pt x="1098" y="1493"/>
                  </a:lnTo>
                  <a:lnTo>
                    <a:pt x="1064" y="1506"/>
                  </a:lnTo>
                  <a:lnTo>
                    <a:pt x="1030" y="1517"/>
                  </a:lnTo>
                  <a:lnTo>
                    <a:pt x="995" y="1527"/>
                  </a:lnTo>
                  <a:lnTo>
                    <a:pt x="959" y="1536"/>
                  </a:lnTo>
                  <a:lnTo>
                    <a:pt x="922" y="1542"/>
                  </a:lnTo>
                  <a:lnTo>
                    <a:pt x="885" y="1546"/>
                  </a:lnTo>
                  <a:lnTo>
                    <a:pt x="848" y="1550"/>
                  </a:lnTo>
                  <a:lnTo>
                    <a:pt x="809" y="1551"/>
                  </a:lnTo>
                  <a:lnTo>
                    <a:pt x="772" y="1550"/>
                  </a:lnTo>
                  <a:lnTo>
                    <a:pt x="734" y="1546"/>
                  </a:lnTo>
                  <a:lnTo>
                    <a:pt x="697" y="1542"/>
                  </a:lnTo>
                  <a:lnTo>
                    <a:pt x="660" y="1536"/>
                  </a:lnTo>
                  <a:lnTo>
                    <a:pt x="625" y="1527"/>
                  </a:lnTo>
                  <a:lnTo>
                    <a:pt x="590" y="1517"/>
                  </a:lnTo>
                  <a:lnTo>
                    <a:pt x="556" y="1506"/>
                  </a:lnTo>
                  <a:lnTo>
                    <a:pt x="522" y="1493"/>
                  </a:lnTo>
                  <a:lnTo>
                    <a:pt x="489" y="1477"/>
                  </a:lnTo>
                  <a:lnTo>
                    <a:pt x="457" y="1461"/>
                  </a:lnTo>
                  <a:lnTo>
                    <a:pt x="426" y="1443"/>
                  </a:lnTo>
                  <a:lnTo>
                    <a:pt x="396" y="1424"/>
                  </a:lnTo>
                  <a:lnTo>
                    <a:pt x="367" y="1404"/>
                  </a:lnTo>
                  <a:lnTo>
                    <a:pt x="340" y="1382"/>
                  </a:lnTo>
                  <a:lnTo>
                    <a:pt x="312" y="1358"/>
                  </a:lnTo>
                  <a:lnTo>
                    <a:pt x="287" y="1334"/>
                  </a:lnTo>
                  <a:lnTo>
                    <a:pt x="262" y="1308"/>
                  </a:lnTo>
                  <a:lnTo>
                    <a:pt x="239" y="1281"/>
                  </a:lnTo>
                  <a:lnTo>
                    <a:pt x="217" y="1253"/>
                  </a:lnTo>
                  <a:lnTo>
                    <a:pt x="196" y="1224"/>
                  </a:lnTo>
                  <a:lnTo>
                    <a:pt x="177" y="1194"/>
                  </a:lnTo>
                  <a:lnTo>
                    <a:pt x="160" y="1164"/>
                  </a:lnTo>
                  <a:lnTo>
                    <a:pt x="143" y="1132"/>
                  </a:lnTo>
                  <a:lnTo>
                    <a:pt x="128" y="1099"/>
                  </a:lnTo>
                  <a:lnTo>
                    <a:pt x="115" y="1065"/>
                  </a:lnTo>
                  <a:lnTo>
                    <a:pt x="104" y="1031"/>
                  </a:lnTo>
                  <a:lnTo>
                    <a:pt x="94" y="996"/>
                  </a:lnTo>
                  <a:lnTo>
                    <a:pt x="85" y="959"/>
                  </a:lnTo>
                  <a:lnTo>
                    <a:pt x="79" y="923"/>
                  </a:lnTo>
                  <a:lnTo>
                    <a:pt x="74" y="887"/>
                  </a:lnTo>
                  <a:lnTo>
                    <a:pt x="71" y="849"/>
                  </a:lnTo>
                  <a:lnTo>
                    <a:pt x="70" y="811"/>
                  </a:lnTo>
                  <a:lnTo>
                    <a:pt x="71" y="773"/>
                  </a:lnTo>
                  <a:lnTo>
                    <a:pt x="74" y="736"/>
                  </a:lnTo>
                  <a:lnTo>
                    <a:pt x="79" y="698"/>
                  </a:lnTo>
                  <a:lnTo>
                    <a:pt x="85" y="662"/>
                  </a:lnTo>
                  <a:lnTo>
                    <a:pt x="94" y="626"/>
                  </a:lnTo>
                  <a:lnTo>
                    <a:pt x="104" y="591"/>
                  </a:lnTo>
                  <a:lnTo>
                    <a:pt x="115" y="557"/>
                  </a:lnTo>
                  <a:lnTo>
                    <a:pt x="128" y="523"/>
                  </a:lnTo>
                  <a:lnTo>
                    <a:pt x="143" y="490"/>
                  </a:lnTo>
                  <a:lnTo>
                    <a:pt x="160" y="458"/>
                  </a:lnTo>
                  <a:lnTo>
                    <a:pt x="177" y="427"/>
                  </a:lnTo>
                  <a:lnTo>
                    <a:pt x="196" y="398"/>
                  </a:lnTo>
                  <a:lnTo>
                    <a:pt x="217" y="368"/>
                  </a:lnTo>
                  <a:lnTo>
                    <a:pt x="239" y="340"/>
                  </a:lnTo>
                  <a:lnTo>
                    <a:pt x="262" y="313"/>
                  </a:lnTo>
                  <a:lnTo>
                    <a:pt x="287" y="288"/>
                  </a:lnTo>
                  <a:lnTo>
                    <a:pt x="312" y="264"/>
                  </a:lnTo>
                  <a:lnTo>
                    <a:pt x="340" y="241"/>
                  </a:lnTo>
                  <a:lnTo>
                    <a:pt x="367" y="219"/>
                  </a:lnTo>
                  <a:lnTo>
                    <a:pt x="396" y="198"/>
                  </a:lnTo>
                  <a:lnTo>
                    <a:pt x="426" y="178"/>
                  </a:lnTo>
                  <a:lnTo>
                    <a:pt x="457" y="161"/>
                  </a:lnTo>
                  <a:lnTo>
                    <a:pt x="489" y="144"/>
                  </a:lnTo>
                  <a:lnTo>
                    <a:pt x="522" y="130"/>
                  </a:lnTo>
                  <a:lnTo>
                    <a:pt x="556" y="117"/>
                  </a:lnTo>
                  <a:lnTo>
                    <a:pt x="590" y="105"/>
                  </a:lnTo>
                  <a:lnTo>
                    <a:pt x="625" y="95"/>
                  </a:lnTo>
                  <a:lnTo>
                    <a:pt x="660" y="86"/>
                  </a:lnTo>
                  <a:lnTo>
                    <a:pt x="697" y="79"/>
                  </a:lnTo>
                  <a:lnTo>
                    <a:pt x="734" y="75"/>
                  </a:lnTo>
                  <a:lnTo>
                    <a:pt x="772" y="72"/>
                  </a:lnTo>
                  <a:lnTo>
                    <a:pt x="809" y="72"/>
                  </a:lnTo>
                  <a:lnTo>
                    <a:pt x="848" y="72"/>
                  </a:lnTo>
                  <a:lnTo>
                    <a:pt x="885" y="75"/>
                  </a:lnTo>
                  <a:lnTo>
                    <a:pt x="922" y="79"/>
                  </a:lnTo>
                  <a:lnTo>
                    <a:pt x="959" y="86"/>
                  </a:lnTo>
                  <a:lnTo>
                    <a:pt x="995" y="95"/>
                  </a:lnTo>
                  <a:lnTo>
                    <a:pt x="1030" y="105"/>
                  </a:lnTo>
                  <a:lnTo>
                    <a:pt x="1064" y="117"/>
                  </a:lnTo>
                  <a:lnTo>
                    <a:pt x="1098" y="130"/>
                  </a:lnTo>
                  <a:lnTo>
                    <a:pt x="1130" y="144"/>
                  </a:lnTo>
                  <a:lnTo>
                    <a:pt x="1163" y="161"/>
                  </a:lnTo>
                  <a:lnTo>
                    <a:pt x="1193" y="178"/>
                  </a:lnTo>
                  <a:lnTo>
                    <a:pt x="1223" y="198"/>
                  </a:lnTo>
                  <a:lnTo>
                    <a:pt x="1253" y="219"/>
                  </a:lnTo>
                  <a:lnTo>
                    <a:pt x="1280" y="241"/>
                  </a:lnTo>
                  <a:lnTo>
                    <a:pt x="1306" y="264"/>
                  </a:lnTo>
                  <a:lnTo>
                    <a:pt x="1333" y="288"/>
                  </a:lnTo>
                  <a:lnTo>
                    <a:pt x="1357" y="313"/>
                  </a:lnTo>
                  <a:lnTo>
                    <a:pt x="1380" y="340"/>
                  </a:lnTo>
                  <a:lnTo>
                    <a:pt x="1402" y="368"/>
                  </a:lnTo>
                  <a:lnTo>
                    <a:pt x="1423" y="398"/>
                  </a:lnTo>
                  <a:lnTo>
                    <a:pt x="1442" y="427"/>
                  </a:lnTo>
                  <a:lnTo>
                    <a:pt x="1460" y="458"/>
                  </a:lnTo>
                  <a:lnTo>
                    <a:pt x="1476" y="490"/>
                  </a:lnTo>
                  <a:lnTo>
                    <a:pt x="1491" y="523"/>
                  </a:lnTo>
                  <a:lnTo>
                    <a:pt x="1504" y="557"/>
                  </a:lnTo>
                  <a:lnTo>
                    <a:pt x="1516" y="591"/>
                  </a:lnTo>
                  <a:lnTo>
                    <a:pt x="1526" y="626"/>
                  </a:lnTo>
                  <a:lnTo>
                    <a:pt x="1535" y="662"/>
                  </a:lnTo>
                  <a:lnTo>
                    <a:pt x="1541" y="698"/>
                  </a:lnTo>
                  <a:lnTo>
                    <a:pt x="1546" y="736"/>
                  </a:lnTo>
                  <a:lnTo>
                    <a:pt x="1548" y="773"/>
                  </a:lnTo>
                  <a:lnTo>
                    <a:pt x="1549" y="811"/>
                  </a:lnTo>
                  <a:close/>
                </a:path>
              </a:pathLst>
            </a:custGeom>
            <a:solidFill>
              <a:srgbClr val="9F9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3" name="Freeform 124"/>
            <p:cNvSpPr>
              <a:spLocks noEditPoints="1"/>
            </p:cNvSpPr>
            <p:nvPr/>
          </p:nvSpPr>
          <p:spPr bwMode="auto">
            <a:xfrm>
              <a:off x="3162" y="2401"/>
              <a:ext cx="310" cy="310"/>
            </a:xfrm>
            <a:custGeom>
              <a:avLst/>
              <a:gdLst>
                <a:gd name="T0" fmla="*/ 62 w 1549"/>
                <a:gd name="T1" fmla="*/ 27 h 1549"/>
                <a:gd name="T2" fmla="*/ 61 w 1549"/>
                <a:gd name="T3" fmla="*/ 23 h 1549"/>
                <a:gd name="T4" fmla="*/ 58 w 1549"/>
                <a:gd name="T5" fmla="*/ 18 h 1549"/>
                <a:gd name="T6" fmla="*/ 55 w 1549"/>
                <a:gd name="T7" fmla="*/ 14 h 1549"/>
                <a:gd name="T8" fmla="*/ 52 w 1549"/>
                <a:gd name="T9" fmla="*/ 10 h 1549"/>
                <a:gd name="T10" fmla="*/ 48 w 1549"/>
                <a:gd name="T11" fmla="*/ 7 h 1549"/>
                <a:gd name="T12" fmla="*/ 44 w 1549"/>
                <a:gd name="T13" fmla="*/ 4 h 1549"/>
                <a:gd name="T14" fmla="*/ 39 w 1549"/>
                <a:gd name="T15" fmla="*/ 1 h 1549"/>
                <a:gd name="T16" fmla="*/ 35 w 1549"/>
                <a:gd name="T17" fmla="*/ 0 h 1549"/>
                <a:gd name="T18" fmla="*/ 29 w 1549"/>
                <a:gd name="T19" fmla="*/ 0 h 1549"/>
                <a:gd name="T20" fmla="*/ 22 w 1549"/>
                <a:gd name="T21" fmla="*/ 1 h 1549"/>
                <a:gd name="T22" fmla="*/ 15 w 1549"/>
                <a:gd name="T23" fmla="*/ 4 h 1549"/>
                <a:gd name="T24" fmla="*/ 9 w 1549"/>
                <a:gd name="T25" fmla="*/ 9 h 1549"/>
                <a:gd name="T26" fmla="*/ 4 w 1549"/>
                <a:gd name="T27" fmla="*/ 15 h 1549"/>
                <a:gd name="T28" fmla="*/ 1 w 1549"/>
                <a:gd name="T29" fmla="*/ 22 h 1549"/>
                <a:gd name="T30" fmla="*/ 0 w 1549"/>
                <a:gd name="T31" fmla="*/ 29 h 1549"/>
                <a:gd name="T32" fmla="*/ 1 w 1549"/>
                <a:gd name="T33" fmla="*/ 37 h 1549"/>
                <a:gd name="T34" fmla="*/ 3 w 1549"/>
                <a:gd name="T35" fmla="*/ 44 h 1549"/>
                <a:gd name="T36" fmla="*/ 7 w 1549"/>
                <a:gd name="T37" fmla="*/ 51 h 1549"/>
                <a:gd name="T38" fmla="*/ 12 w 1549"/>
                <a:gd name="T39" fmla="*/ 56 h 1549"/>
                <a:gd name="T40" fmla="*/ 19 w 1549"/>
                <a:gd name="T41" fmla="*/ 60 h 1549"/>
                <a:gd name="T42" fmla="*/ 26 w 1549"/>
                <a:gd name="T43" fmla="*/ 62 h 1549"/>
                <a:gd name="T44" fmla="*/ 34 w 1549"/>
                <a:gd name="T45" fmla="*/ 62 h 1549"/>
                <a:gd name="T46" fmla="*/ 42 w 1549"/>
                <a:gd name="T47" fmla="*/ 60 h 1549"/>
                <a:gd name="T48" fmla="*/ 48 w 1549"/>
                <a:gd name="T49" fmla="*/ 57 h 1549"/>
                <a:gd name="T50" fmla="*/ 54 w 1549"/>
                <a:gd name="T51" fmla="*/ 52 h 1549"/>
                <a:gd name="T52" fmla="*/ 58 w 1549"/>
                <a:gd name="T53" fmla="*/ 46 h 1549"/>
                <a:gd name="T54" fmla="*/ 61 w 1549"/>
                <a:gd name="T55" fmla="*/ 39 h 1549"/>
                <a:gd name="T56" fmla="*/ 62 w 1549"/>
                <a:gd name="T57" fmla="*/ 31 h 1549"/>
                <a:gd name="T58" fmla="*/ 59 w 1549"/>
                <a:gd name="T59" fmla="*/ 37 h 1549"/>
                <a:gd name="T60" fmla="*/ 56 w 1549"/>
                <a:gd name="T61" fmla="*/ 43 h 1549"/>
                <a:gd name="T62" fmla="*/ 53 w 1549"/>
                <a:gd name="T63" fmla="*/ 49 h 1549"/>
                <a:gd name="T64" fmla="*/ 48 w 1549"/>
                <a:gd name="T65" fmla="*/ 54 h 1549"/>
                <a:gd name="T66" fmla="*/ 42 w 1549"/>
                <a:gd name="T67" fmla="*/ 57 h 1549"/>
                <a:gd name="T68" fmla="*/ 35 w 1549"/>
                <a:gd name="T69" fmla="*/ 59 h 1549"/>
                <a:gd name="T70" fmla="*/ 28 w 1549"/>
                <a:gd name="T71" fmla="*/ 59 h 1549"/>
                <a:gd name="T72" fmla="*/ 21 w 1549"/>
                <a:gd name="T73" fmla="*/ 57 h 1549"/>
                <a:gd name="T74" fmla="*/ 15 w 1549"/>
                <a:gd name="T75" fmla="*/ 54 h 1549"/>
                <a:gd name="T76" fmla="*/ 10 w 1549"/>
                <a:gd name="T77" fmla="*/ 50 h 1549"/>
                <a:gd name="T78" fmla="*/ 6 w 1549"/>
                <a:gd name="T79" fmla="*/ 44 h 1549"/>
                <a:gd name="T80" fmla="*/ 4 w 1549"/>
                <a:gd name="T81" fmla="*/ 38 h 1549"/>
                <a:gd name="T82" fmla="*/ 3 w 1549"/>
                <a:gd name="T83" fmla="*/ 31 h 1549"/>
                <a:gd name="T84" fmla="*/ 4 w 1549"/>
                <a:gd name="T85" fmla="*/ 24 h 1549"/>
                <a:gd name="T86" fmla="*/ 6 w 1549"/>
                <a:gd name="T87" fmla="*/ 18 h 1549"/>
                <a:gd name="T88" fmla="*/ 10 w 1549"/>
                <a:gd name="T89" fmla="*/ 12 h 1549"/>
                <a:gd name="T90" fmla="*/ 15 w 1549"/>
                <a:gd name="T91" fmla="*/ 8 h 1549"/>
                <a:gd name="T92" fmla="*/ 21 w 1549"/>
                <a:gd name="T93" fmla="*/ 5 h 1549"/>
                <a:gd name="T94" fmla="*/ 28 w 1549"/>
                <a:gd name="T95" fmla="*/ 3 h 1549"/>
                <a:gd name="T96" fmla="*/ 35 w 1549"/>
                <a:gd name="T97" fmla="*/ 3 h 1549"/>
                <a:gd name="T98" fmla="*/ 42 w 1549"/>
                <a:gd name="T99" fmla="*/ 5 h 1549"/>
                <a:gd name="T100" fmla="*/ 48 w 1549"/>
                <a:gd name="T101" fmla="*/ 8 h 1549"/>
                <a:gd name="T102" fmla="*/ 53 w 1549"/>
                <a:gd name="T103" fmla="*/ 13 h 1549"/>
                <a:gd name="T104" fmla="*/ 56 w 1549"/>
                <a:gd name="T105" fmla="*/ 19 h 1549"/>
                <a:gd name="T106" fmla="*/ 59 w 1549"/>
                <a:gd name="T107" fmla="*/ 25 h 154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549"/>
                <a:gd name="T163" fmla="*/ 0 h 1549"/>
                <a:gd name="T164" fmla="*/ 1549 w 1549"/>
                <a:gd name="T165" fmla="*/ 1549 h 154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549" h="1549">
                  <a:moveTo>
                    <a:pt x="1549" y="774"/>
                  </a:moveTo>
                  <a:lnTo>
                    <a:pt x="1549" y="750"/>
                  </a:lnTo>
                  <a:lnTo>
                    <a:pt x="1548" y="726"/>
                  </a:lnTo>
                  <a:lnTo>
                    <a:pt x="1546" y="702"/>
                  </a:lnTo>
                  <a:lnTo>
                    <a:pt x="1543" y="679"/>
                  </a:lnTo>
                  <a:lnTo>
                    <a:pt x="1540" y="656"/>
                  </a:lnTo>
                  <a:lnTo>
                    <a:pt x="1537" y="633"/>
                  </a:lnTo>
                  <a:lnTo>
                    <a:pt x="1531" y="610"/>
                  </a:lnTo>
                  <a:lnTo>
                    <a:pt x="1527" y="587"/>
                  </a:lnTo>
                  <a:lnTo>
                    <a:pt x="1516" y="564"/>
                  </a:lnTo>
                  <a:lnTo>
                    <a:pt x="1506" y="539"/>
                  </a:lnTo>
                  <a:lnTo>
                    <a:pt x="1494" y="516"/>
                  </a:lnTo>
                  <a:lnTo>
                    <a:pt x="1482" y="493"/>
                  </a:lnTo>
                  <a:lnTo>
                    <a:pt x="1470" y="471"/>
                  </a:lnTo>
                  <a:lnTo>
                    <a:pt x="1457" y="449"/>
                  </a:lnTo>
                  <a:lnTo>
                    <a:pt x="1444" y="427"/>
                  </a:lnTo>
                  <a:lnTo>
                    <a:pt x="1429" y="406"/>
                  </a:lnTo>
                  <a:lnTo>
                    <a:pt x="1415" y="385"/>
                  </a:lnTo>
                  <a:lnTo>
                    <a:pt x="1400" y="364"/>
                  </a:lnTo>
                  <a:lnTo>
                    <a:pt x="1384" y="344"/>
                  </a:lnTo>
                  <a:lnTo>
                    <a:pt x="1369" y="324"/>
                  </a:lnTo>
                  <a:lnTo>
                    <a:pt x="1353" y="305"/>
                  </a:lnTo>
                  <a:lnTo>
                    <a:pt x="1335" y="285"/>
                  </a:lnTo>
                  <a:lnTo>
                    <a:pt x="1317" y="266"/>
                  </a:lnTo>
                  <a:lnTo>
                    <a:pt x="1300" y="249"/>
                  </a:lnTo>
                  <a:lnTo>
                    <a:pt x="1282" y="230"/>
                  </a:lnTo>
                  <a:lnTo>
                    <a:pt x="1264" y="213"/>
                  </a:lnTo>
                  <a:lnTo>
                    <a:pt x="1244" y="196"/>
                  </a:lnTo>
                  <a:lnTo>
                    <a:pt x="1224" y="179"/>
                  </a:lnTo>
                  <a:lnTo>
                    <a:pt x="1204" y="164"/>
                  </a:lnTo>
                  <a:lnTo>
                    <a:pt x="1185" y="149"/>
                  </a:lnTo>
                  <a:lnTo>
                    <a:pt x="1164" y="133"/>
                  </a:lnTo>
                  <a:lnTo>
                    <a:pt x="1143" y="119"/>
                  </a:lnTo>
                  <a:lnTo>
                    <a:pt x="1121" y="105"/>
                  </a:lnTo>
                  <a:lnTo>
                    <a:pt x="1099" y="92"/>
                  </a:lnTo>
                  <a:lnTo>
                    <a:pt x="1077" y="79"/>
                  </a:lnTo>
                  <a:lnTo>
                    <a:pt x="1054" y="65"/>
                  </a:lnTo>
                  <a:lnTo>
                    <a:pt x="1032" y="54"/>
                  </a:lnTo>
                  <a:lnTo>
                    <a:pt x="1009" y="42"/>
                  </a:lnTo>
                  <a:lnTo>
                    <a:pt x="985" y="32"/>
                  </a:lnTo>
                  <a:lnTo>
                    <a:pt x="961" y="21"/>
                  </a:lnTo>
                  <a:lnTo>
                    <a:pt x="939" y="17"/>
                  </a:lnTo>
                  <a:lnTo>
                    <a:pt x="916" y="12"/>
                  </a:lnTo>
                  <a:lnTo>
                    <a:pt x="893" y="8"/>
                  </a:lnTo>
                  <a:lnTo>
                    <a:pt x="870" y="5"/>
                  </a:lnTo>
                  <a:lnTo>
                    <a:pt x="847" y="3"/>
                  </a:lnTo>
                  <a:lnTo>
                    <a:pt x="823" y="1"/>
                  </a:lnTo>
                  <a:lnTo>
                    <a:pt x="798" y="0"/>
                  </a:lnTo>
                  <a:lnTo>
                    <a:pt x="774" y="0"/>
                  </a:lnTo>
                  <a:lnTo>
                    <a:pt x="735" y="0"/>
                  </a:lnTo>
                  <a:lnTo>
                    <a:pt x="695" y="3"/>
                  </a:lnTo>
                  <a:lnTo>
                    <a:pt x="657" y="8"/>
                  </a:lnTo>
                  <a:lnTo>
                    <a:pt x="618" y="15"/>
                  </a:lnTo>
                  <a:lnTo>
                    <a:pt x="581" y="24"/>
                  </a:lnTo>
                  <a:lnTo>
                    <a:pt x="544" y="34"/>
                  </a:lnTo>
                  <a:lnTo>
                    <a:pt x="509" y="46"/>
                  </a:lnTo>
                  <a:lnTo>
                    <a:pt x="474" y="60"/>
                  </a:lnTo>
                  <a:lnTo>
                    <a:pt x="439" y="75"/>
                  </a:lnTo>
                  <a:lnTo>
                    <a:pt x="406" y="93"/>
                  </a:lnTo>
                  <a:lnTo>
                    <a:pt x="373" y="111"/>
                  </a:lnTo>
                  <a:lnTo>
                    <a:pt x="342" y="131"/>
                  </a:lnTo>
                  <a:lnTo>
                    <a:pt x="311" y="153"/>
                  </a:lnTo>
                  <a:lnTo>
                    <a:pt x="282" y="176"/>
                  </a:lnTo>
                  <a:lnTo>
                    <a:pt x="254" y="200"/>
                  </a:lnTo>
                  <a:lnTo>
                    <a:pt x="227" y="226"/>
                  </a:lnTo>
                  <a:lnTo>
                    <a:pt x="202" y="253"/>
                  </a:lnTo>
                  <a:lnTo>
                    <a:pt x="176" y="280"/>
                  </a:lnTo>
                  <a:lnTo>
                    <a:pt x="154" y="310"/>
                  </a:lnTo>
                  <a:lnTo>
                    <a:pt x="132" y="341"/>
                  </a:lnTo>
                  <a:lnTo>
                    <a:pt x="112" y="373"/>
                  </a:lnTo>
                  <a:lnTo>
                    <a:pt x="93" y="404"/>
                  </a:lnTo>
                  <a:lnTo>
                    <a:pt x="76" y="438"/>
                  </a:lnTo>
                  <a:lnTo>
                    <a:pt x="61" y="472"/>
                  </a:lnTo>
                  <a:lnTo>
                    <a:pt x="47" y="508"/>
                  </a:lnTo>
                  <a:lnTo>
                    <a:pt x="35" y="544"/>
                  </a:lnTo>
                  <a:lnTo>
                    <a:pt x="24" y="580"/>
                  </a:lnTo>
                  <a:lnTo>
                    <a:pt x="16" y="617"/>
                  </a:lnTo>
                  <a:lnTo>
                    <a:pt x="8" y="656"/>
                  </a:lnTo>
                  <a:lnTo>
                    <a:pt x="4" y="694"/>
                  </a:lnTo>
                  <a:lnTo>
                    <a:pt x="1" y="734"/>
                  </a:lnTo>
                  <a:lnTo>
                    <a:pt x="0" y="774"/>
                  </a:lnTo>
                  <a:lnTo>
                    <a:pt x="1" y="814"/>
                  </a:lnTo>
                  <a:lnTo>
                    <a:pt x="4" y="853"/>
                  </a:lnTo>
                  <a:lnTo>
                    <a:pt x="8" y="892"/>
                  </a:lnTo>
                  <a:lnTo>
                    <a:pt x="16" y="930"/>
                  </a:lnTo>
                  <a:lnTo>
                    <a:pt x="24" y="967"/>
                  </a:lnTo>
                  <a:lnTo>
                    <a:pt x="35" y="1005"/>
                  </a:lnTo>
                  <a:lnTo>
                    <a:pt x="47" y="1040"/>
                  </a:lnTo>
                  <a:lnTo>
                    <a:pt x="61" y="1075"/>
                  </a:lnTo>
                  <a:lnTo>
                    <a:pt x="76" y="1110"/>
                  </a:lnTo>
                  <a:lnTo>
                    <a:pt x="93" y="1143"/>
                  </a:lnTo>
                  <a:lnTo>
                    <a:pt x="112" y="1176"/>
                  </a:lnTo>
                  <a:lnTo>
                    <a:pt x="132" y="1207"/>
                  </a:lnTo>
                  <a:lnTo>
                    <a:pt x="154" y="1237"/>
                  </a:lnTo>
                  <a:lnTo>
                    <a:pt x="176" y="1267"/>
                  </a:lnTo>
                  <a:lnTo>
                    <a:pt x="202" y="1294"/>
                  </a:lnTo>
                  <a:lnTo>
                    <a:pt x="227" y="1322"/>
                  </a:lnTo>
                  <a:lnTo>
                    <a:pt x="254" y="1347"/>
                  </a:lnTo>
                  <a:lnTo>
                    <a:pt x="282" y="1371"/>
                  </a:lnTo>
                  <a:lnTo>
                    <a:pt x="311" y="1394"/>
                  </a:lnTo>
                  <a:lnTo>
                    <a:pt x="342" y="1416"/>
                  </a:lnTo>
                  <a:lnTo>
                    <a:pt x="373" y="1436"/>
                  </a:lnTo>
                  <a:lnTo>
                    <a:pt x="406" y="1455"/>
                  </a:lnTo>
                  <a:lnTo>
                    <a:pt x="439" y="1472"/>
                  </a:lnTo>
                  <a:lnTo>
                    <a:pt x="474" y="1488"/>
                  </a:lnTo>
                  <a:lnTo>
                    <a:pt x="509" y="1502"/>
                  </a:lnTo>
                  <a:lnTo>
                    <a:pt x="544" y="1514"/>
                  </a:lnTo>
                  <a:lnTo>
                    <a:pt x="581" y="1524"/>
                  </a:lnTo>
                  <a:lnTo>
                    <a:pt x="618" y="1533"/>
                  </a:lnTo>
                  <a:lnTo>
                    <a:pt x="657" y="1540"/>
                  </a:lnTo>
                  <a:lnTo>
                    <a:pt x="695" y="1545"/>
                  </a:lnTo>
                  <a:lnTo>
                    <a:pt x="735" y="1548"/>
                  </a:lnTo>
                  <a:lnTo>
                    <a:pt x="774" y="1549"/>
                  </a:lnTo>
                  <a:lnTo>
                    <a:pt x="815" y="1548"/>
                  </a:lnTo>
                  <a:lnTo>
                    <a:pt x="854" y="1545"/>
                  </a:lnTo>
                  <a:lnTo>
                    <a:pt x="893" y="1540"/>
                  </a:lnTo>
                  <a:lnTo>
                    <a:pt x="931" y="1533"/>
                  </a:lnTo>
                  <a:lnTo>
                    <a:pt x="968" y="1524"/>
                  </a:lnTo>
                  <a:lnTo>
                    <a:pt x="1005" y="1514"/>
                  </a:lnTo>
                  <a:lnTo>
                    <a:pt x="1041" y="1502"/>
                  </a:lnTo>
                  <a:lnTo>
                    <a:pt x="1076" y="1488"/>
                  </a:lnTo>
                  <a:lnTo>
                    <a:pt x="1110" y="1472"/>
                  </a:lnTo>
                  <a:lnTo>
                    <a:pt x="1144" y="1455"/>
                  </a:lnTo>
                  <a:lnTo>
                    <a:pt x="1176" y="1436"/>
                  </a:lnTo>
                  <a:lnTo>
                    <a:pt x="1208" y="1416"/>
                  </a:lnTo>
                  <a:lnTo>
                    <a:pt x="1238" y="1394"/>
                  </a:lnTo>
                  <a:lnTo>
                    <a:pt x="1267" y="1371"/>
                  </a:lnTo>
                  <a:lnTo>
                    <a:pt x="1295" y="1347"/>
                  </a:lnTo>
                  <a:lnTo>
                    <a:pt x="1323" y="1322"/>
                  </a:lnTo>
                  <a:lnTo>
                    <a:pt x="1348" y="1294"/>
                  </a:lnTo>
                  <a:lnTo>
                    <a:pt x="1372" y="1267"/>
                  </a:lnTo>
                  <a:lnTo>
                    <a:pt x="1395" y="1237"/>
                  </a:lnTo>
                  <a:lnTo>
                    <a:pt x="1417" y="1207"/>
                  </a:lnTo>
                  <a:lnTo>
                    <a:pt x="1437" y="1176"/>
                  </a:lnTo>
                  <a:lnTo>
                    <a:pt x="1456" y="1143"/>
                  </a:lnTo>
                  <a:lnTo>
                    <a:pt x="1473" y="1110"/>
                  </a:lnTo>
                  <a:lnTo>
                    <a:pt x="1489" y="1075"/>
                  </a:lnTo>
                  <a:lnTo>
                    <a:pt x="1503" y="1040"/>
                  </a:lnTo>
                  <a:lnTo>
                    <a:pt x="1515" y="1005"/>
                  </a:lnTo>
                  <a:lnTo>
                    <a:pt x="1525" y="967"/>
                  </a:lnTo>
                  <a:lnTo>
                    <a:pt x="1534" y="930"/>
                  </a:lnTo>
                  <a:lnTo>
                    <a:pt x="1540" y="892"/>
                  </a:lnTo>
                  <a:lnTo>
                    <a:pt x="1546" y="853"/>
                  </a:lnTo>
                  <a:lnTo>
                    <a:pt x="1548" y="814"/>
                  </a:lnTo>
                  <a:lnTo>
                    <a:pt x="1549" y="774"/>
                  </a:lnTo>
                  <a:close/>
                  <a:moveTo>
                    <a:pt x="1479" y="774"/>
                  </a:moveTo>
                  <a:lnTo>
                    <a:pt x="1478" y="810"/>
                  </a:lnTo>
                  <a:lnTo>
                    <a:pt x="1475" y="846"/>
                  </a:lnTo>
                  <a:lnTo>
                    <a:pt x="1471" y="881"/>
                  </a:lnTo>
                  <a:lnTo>
                    <a:pt x="1464" y="916"/>
                  </a:lnTo>
                  <a:lnTo>
                    <a:pt x="1457" y="950"/>
                  </a:lnTo>
                  <a:lnTo>
                    <a:pt x="1447" y="983"/>
                  </a:lnTo>
                  <a:lnTo>
                    <a:pt x="1436" y="1016"/>
                  </a:lnTo>
                  <a:lnTo>
                    <a:pt x="1424" y="1047"/>
                  </a:lnTo>
                  <a:lnTo>
                    <a:pt x="1410" y="1079"/>
                  </a:lnTo>
                  <a:lnTo>
                    <a:pt x="1394" y="1110"/>
                  </a:lnTo>
                  <a:lnTo>
                    <a:pt x="1377" y="1139"/>
                  </a:lnTo>
                  <a:lnTo>
                    <a:pt x="1359" y="1167"/>
                  </a:lnTo>
                  <a:lnTo>
                    <a:pt x="1339" y="1196"/>
                  </a:lnTo>
                  <a:lnTo>
                    <a:pt x="1318" y="1222"/>
                  </a:lnTo>
                  <a:lnTo>
                    <a:pt x="1295" y="1247"/>
                  </a:lnTo>
                  <a:lnTo>
                    <a:pt x="1272" y="1271"/>
                  </a:lnTo>
                  <a:lnTo>
                    <a:pt x="1248" y="1296"/>
                  </a:lnTo>
                  <a:lnTo>
                    <a:pt x="1223" y="1317"/>
                  </a:lnTo>
                  <a:lnTo>
                    <a:pt x="1196" y="1338"/>
                  </a:lnTo>
                  <a:lnTo>
                    <a:pt x="1168" y="1358"/>
                  </a:lnTo>
                  <a:lnTo>
                    <a:pt x="1140" y="1377"/>
                  </a:lnTo>
                  <a:lnTo>
                    <a:pt x="1110" y="1393"/>
                  </a:lnTo>
                  <a:lnTo>
                    <a:pt x="1080" y="1409"/>
                  </a:lnTo>
                  <a:lnTo>
                    <a:pt x="1049" y="1423"/>
                  </a:lnTo>
                  <a:lnTo>
                    <a:pt x="1017" y="1436"/>
                  </a:lnTo>
                  <a:lnTo>
                    <a:pt x="984" y="1447"/>
                  </a:lnTo>
                  <a:lnTo>
                    <a:pt x="951" y="1456"/>
                  </a:lnTo>
                  <a:lnTo>
                    <a:pt x="917" y="1463"/>
                  </a:lnTo>
                  <a:lnTo>
                    <a:pt x="882" y="1470"/>
                  </a:lnTo>
                  <a:lnTo>
                    <a:pt x="847" y="1474"/>
                  </a:lnTo>
                  <a:lnTo>
                    <a:pt x="810" y="1478"/>
                  </a:lnTo>
                  <a:lnTo>
                    <a:pt x="774" y="1478"/>
                  </a:lnTo>
                  <a:lnTo>
                    <a:pt x="738" y="1478"/>
                  </a:lnTo>
                  <a:lnTo>
                    <a:pt x="703" y="1474"/>
                  </a:lnTo>
                  <a:lnTo>
                    <a:pt x="668" y="1470"/>
                  </a:lnTo>
                  <a:lnTo>
                    <a:pt x="633" y="1463"/>
                  </a:lnTo>
                  <a:lnTo>
                    <a:pt x="599" y="1456"/>
                  </a:lnTo>
                  <a:lnTo>
                    <a:pt x="565" y="1447"/>
                  </a:lnTo>
                  <a:lnTo>
                    <a:pt x="533" y="1436"/>
                  </a:lnTo>
                  <a:lnTo>
                    <a:pt x="500" y="1423"/>
                  </a:lnTo>
                  <a:lnTo>
                    <a:pt x="469" y="1409"/>
                  </a:lnTo>
                  <a:lnTo>
                    <a:pt x="439" y="1393"/>
                  </a:lnTo>
                  <a:lnTo>
                    <a:pt x="409" y="1377"/>
                  </a:lnTo>
                  <a:lnTo>
                    <a:pt x="380" y="1358"/>
                  </a:lnTo>
                  <a:lnTo>
                    <a:pt x="353" y="1338"/>
                  </a:lnTo>
                  <a:lnTo>
                    <a:pt x="327" y="1317"/>
                  </a:lnTo>
                  <a:lnTo>
                    <a:pt x="301" y="1296"/>
                  </a:lnTo>
                  <a:lnTo>
                    <a:pt x="276" y="1271"/>
                  </a:lnTo>
                  <a:lnTo>
                    <a:pt x="253" y="1247"/>
                  </a:lnTo>
                  <a:lnTo>
                    <a:pt x="231" y="1222"/>
                  </a:lnTo>
                  <a:lnTo>
                    <a:pt x="210" y="1196"/>
                  </a:lnTo>
                  <a:lnTo>
                    <a:pt x="191" y="1167"/>
                  </a:lnTo>
                  <a:lnTo>
                    <a:pt x="172" y="1139"/>
                  </a:lnTo>
                  <a:lnTo>
                    <a:pt x="155" y="1110"/>
                  </a:lnTo>
                  <a:lnTo>
                    <a:pt x="140" y="1079"/>
                  </a:lnTo>
                  <a:lnTo>
                    <a:pt x="126" y="1047"/>
                  </a:lnTo>
                  <a:lnTo>
                    <a:pt x="113" y="1016"/>
                  </a:lnTo>
                  <a:lnTo>
                    <a:pt x="102" y="983"/>
                  </a:lnTo>
                  <a:lnTo>
                    <a:pt x="93" y="950"/>
                  </a:lnTo>
                  <a:lnTo>
                    <a:pt x="84" y="916"/>
                  </a:lnTo>
                  <a:lnTo>
                    <a:pt x="79" y="881"/>
                  </a:lnTo>
                  <a:lnTo>
                    <a:pt x="74" y="846"/>
                  </a:lnTo>
                  <a:lnTo>
                    <a:pt x="71" y="810"/>
                  </a:lnTo>
                  <a:lnTo>
                    <a:pt x="70" y="774"/>
                  </a:lnTo>
                  <a:lnTo>
                    <a:pt x="71" y="738"/>
                  </a:lnTo>
                  <a:lnTo>
                    <a:pt x="74" y="702"/>
                  </a:lnTo>
                  <a:lnTo>
                    <a:pt x="79" y="667"/>
                  </a:lnTo>
                  <a:lnTo>
                    <a:pt x="84" y="632"/>
                  </a:lnTo>
                  <a:lnTo>
                    <a:pt x="93" y="598"/>
                  </a:lnTo>
                  <a:lnTo>
                    <a:pt x="102" y="565"/>
                  </a:lnTo>
                  <a:lnTo>
                    <a:pt x="113" y="532"/>
                  </a:lnTo>
                  <a:lnTo>
                    <a:pt x="126" y="500"/>
                  </a:lnTo>
                  <a:lnTo>
                    <a:pt x="140" y="468"/>
                  </a:lnTo>
                  <a:lnTo>
                    <a:pt x="155" y="438"/>
                  </a:lnTo>
                  <a:lnTo>
                    <a:pt x="172" y="409"/>
                  </a:lnTo>
                  <a:lnTo>
                    <a:pt x="191" y="380"/>
                  </a:lnTo>
                  <a:lnTo>
                    <a:pt x="210" y="353"/>
                  </a:lnTo>
                  <a:lnTo>
                    <a:pt x="231" y="325"/>
                  </a:lnTo>
                  <a:lnTo>
                    <a:pt x="253" y="300"/>
                  </a:lnTo>
                  <a:lnTo>
                    <a:pt x="276" y="276"/>
                  </a:lnTo>
                  <a:lnTo>
                    <a:pt x="301" y="252"/>
                  </a:lnTo>
                  <a:lnTo>
                    <a:pt x="327" y="230"/>
                  </a:lnTo>
                  <a:lnTo>
                    <a:pt x="353" y="209"/>
                  </a:lnTo>
                  <a:lnTo>
                    <a:pt x="380" y="189"/>
                  </a:lnTo>
                  <a:lnTo>
                    <a:pt x="409" y="172"/>
                  </a:lnTo>
                  <a:lnTo>
                    <a:pt x="439" y="154"/>
                  </a:lnTo>
                  <a:lnTo>
                    <a:pt x="469" y="139"/>
                  </a:lnTo>
                  <a:lnTo>
                    <a:pt x="500" y="125"/>
                  </a:lnTo>
                  <a:lnTo>
                    <a:pt x="533" y="113"/>
                  </a:lnTo>
                  <a:lnTo>
                    <a:pt x="565" y="102"/>
                  </a:lnTo>
                  <a:lnTo>
                    <a:pt x="599" y="92"/>
                  </a:lnTo>
                  <a:lnTo>
                    <a:pt x="633" y="84"/>
                  </a:lnTo>
                  <a:lnTo>
                    <a:pt x="668" y="77"/>
                  </a:lnTo>
                  <a:lnTo>
                    <a:pt x="703" y="73"/>
                  </a:lnTo>
                  <a:lnTo>
                    <a:pt x="738" y="71"/>
                  </a:lnTo>
                  <a:lnTo>
                    <a:pt x="774" y="70"/>
                  </a:lnTo>
                  <a:lnTo>
                    <a:pt x="810" y="71"/>
                  </a:lnTo>
                  <a:lnTo>
                    <a:pt x="847" y="73"/>
                  </a:lnTo>
                  <a:lnTo>
                    <a:pt x="882" y="77"/>
                  </a:lnTo>
                  <a:lnTo>
                    <a:pt x="917" y="84"/>
                  </a:lnTo>
                  <a:lnTo>
                    <a:pt x="951" y="92"/>
                  </a:lnTo>
                  <a:lnTo>
                    <a:pt x="984" y="102"/>
                  </a:lnTo>
                  <a:lnTo>
                    <a:pt x="1017" y="113"/>
                  </a:lnTo>
                  <a:lnTo>
                    <a:pt x="1049" y="125"/>
                  </a:lnTo>
                  <a:lnTo>
                    <a:pt x="1080" y="139"/>
                  </a:lnTo>
                  <a:lnTo>
                    <a:pt x="1110" y="154"/>
                  </a:lnTo>
                  <a:lnTo>
                    <a:pt x="1140" y="172"/>
                  </a:lnTo>
                  <a:lnTo>
                    <a:pt x="1168" y="189"/>
                  </a:lnTo>
                  <a:lnTo>
                    <a:pt x="1196" y="209"/>
                  </a:lnTo>
                  <a:lnTo>
                    <a:pt x="1223" y="230"/>
                  </a:lnTo>
                  <a:lnTo>
                    <a:pt x="1248" y="252"/>
                  </a:lnTo>
                  <a:lnTo>
                    <a:pt x="1272" y="276"/>
                  </a:lnTo>
                  <a:lnTo>
                    <a:pt x="1295" y="300"/>
                  </a:lnTo>
                  <a:lnTo>
                    <a:pt x="1318" y="325"/>
                  </a:lnTo>
                  <a:lnTo>
                    <a:pt x="1339" y="353"/>
                  </a:lnTo>
                  <a:lnTo>
                    <a:pt x="1359" y="380"/>
                  </a:lnTo>
                  <a:lnTo>
                    <a:pt x="1377" y="409"/>
                  </a:lnTo>
                  <a:lnTo>
                    <a:pt x="1394" y="438"/>
                  </a:lnTo>
                  <a:lnTo>
                    <a:pt x="1410" y="468"/>
                  </a:lnTo>
                  <a:lnTo>
                    <a:pt x="1424" y="500"/>
                  </a:lnTo>
                  <a:lnTo>
                    <a:pt x="1436" y="532"/>
                  </a:lnTo>
                  <a:lnTo>
                    <a:pt x="1447" y="565"/>
                  </a:lnTo>
                  <a:lnTo>
                    <a:pt x="1457" y="598"/>
                  </a:lnTo>
                  <a:lnTo>
                    <a:pt x="1464" y="632"/>
                  </a:lnTo>
                  <a:lnTo>
                    <a:pt x="1471" y="667"/>
                  </a:lnTo>
                  <a:lnTo>
                    <a:pt x="1475" y="702"/>
                  </a:lnTo>
                  <a:lnTo>
                    <a:pt x="1478" y="738"/>
                  </a:lnTo>
                  <a:lnTo>
                    <a:pt x="1479" y="774"/>
                  </a:lnTo>
                  <a:close/>
                </a:path>
              </a:pathLst>
            </a:custGeom>
            <a:solidFill>
              <a:srgbClr val="A2A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4" name="Freeform 125"/>
            <p:cNvSpPr>
              <a:spLocks noEditPoints="1"/>
            </p:cNvSpPr>
            <p:nvPr/>
          </p:nvSpPr>
          <p:spPr bwMode="auto">
            <a:xfrm>
              <a:off x="3169" y="2408"/>
              <a:ext cx="296" cy="296"/>
            </a:xfrm>
            <a:custGeom>
              <a:avLst/>
              <a:gdLst>
                <a:gd name="T0" fmla="*/ 59 w 1479"/>
                <a:gd name="T1" fmla="*/ 24 h 1479"/>
                <a:gd name="T2" fmla="*/ 56 w 1479"/>
                <a:gd name="T3" fmla="*/ 17 h 1479"/>
                <a:gd name="T4" fmla="*/ 52 w 1479"/>
                <a:gd name="T5" fmla="*/ 11 h 1479"/>
                <a:gd name="T6" fmla="*/ 47 w 1479"/>
                <a:gd name="T7" fmla="*/ 6 h 1479"/>
                <a:gd name="T8" fmla="*/ 41 w 1479"/>
                <a:gd name="T9" fmla="*/ 2 h 1479"/>
                <a:gd name="T10" fmla="*/ 34 w 1479"/>
                <a:gd name="T11" fmla="*/ 0 h 1479"/>
                <a:gd name="T12" fmla="*/ 27 w 1479"/>
                <a:gd name="T13" fmla="*/ 0 h 1479"/>
                <a:gd name="T14" fmla="*/ 19 w 1479"/>
                <a:gd name="T15" fmla="*/ 2 h 1479"/>
                <a:gd name="T16" fmla="*/ 13 w 1479"/>
                <a:gd name="T17" fmla="*/ 5 h 1479"/>
                <a:gd name="T18" fmla="*/ 8 w 1479"/>
                <a:gd name="T19" fmla="*/ 10 h 1479"/>
                <a:gd name="T20" fmla="*/ 4 w 1479"/>
                <a:gd name="T21" fmla="*/ 15 h 1479"/>
                <a:gd name="T22" fmla="*/ 1 w 1479"/>
                <a:gd name="T23" fmla="*/ 22 h 1479"/>
                <a:gd name="T24" fmla="*/ 0 w 1479"/>
                <a:gd name="T25" fmla="*/ 30 h 1479"/>
                <a:gd name="T26" fmla="*/ 1 w 1479"/>
                <a:gd name="T27" fmla="*/ 37 h 1479"/>
                <a:gd name="T28" fmla="*/ 4 w 1479"/>
                <a:gd name="T29" fmla="*/ 44 h 1479"/>
                <a:gd name="T30" fmla="*/ 8 w 1479"/>
                <a:gd name="T31" fmla="*/ 49 h 1479"/>
                <a:gd name="T32" fmla="*/ 13 w 1479"/>
                <a:gd name="T33" fmla="*/ 54 h 1479"/>
                <a:gd name="T34" fmla="*/ 19 w 1479"/>
                <a:gd name="T35" fmla="*/ 57 h 1479"/>
                <a:gd name="T36" fmla="*/ 27 w 1479"/>
                <a:gd name="T37" fmla="*/ 59 h 1479"/>
                <a:gd name="T38" fmla="*/ 34 w 1479"/>
                <a:gd name="T39" fmla="*/ 59 h 1479"/>
                <a:gd name="T40" fmla="*/ 41 w 1479"/>
                <a:gd name="T41" fmla="*/ 57 h 1479"/>
                <a:gd name="T42" fmla="*/ 47 w 1479"/>
                <a:gd name="T43" fmla="*/ 53 h 1479"/>
                <a:gd name="T44" fmla="*/ 52 w 1479"/>
                <a:gd name="T45" fmla="*/ 48 h 1479"/>
                <a:gd name="T46" fmla="*/ 56 w 1479"/>
                <a:gd name="T47" fmla="*/ 42 h 1479"/>
                <a:gd name="T48" fmla="*/ 59 w 1479"/>
                <a:gd name="T49" fmla="*/ 36 h 1479"/>
                <a:gd name="T50" fmla="*/ 56 w 1479"/>
                <a:gd name="T51" fmla="*/ 30 h 1479"/>
                <a:gd name="T52" fmla="*/ 56 w 1479"/>
                <a:gd name="T53" fmla="*/ 36 h 1479"/>
                <a:gd name="T54" fmla="*/ 53 w 1479"/>
                <a:gd name="T55" fmla="*/ 42 h 1479"/>
                <a:gd name="T56" fmla="*/ 49 w 1479"/>
                <a:gd name="T57" fmla="*/ 48 h 1479"/>
                <a:gd name="T58" fmla="*/ 45 w 1479"/>
                <a:gd name="T59" fmla="*/ 52 h 1479"/>
                <a:gd name="T60" fmla="*/ 39 w 1479"/>
                <a:gd name="T61" fmla="*/ 55 h 1479"/>
                <a:gd name="T62" fmla="*/ 32 w 1479"/>
                <a:gd name="T63" fmla="*/ 56 h 1479"/>
                <a:gd name="T64" fmla="*/ 25 w 1479"/>
                <a:gd name="T65" fmla="*/ 56 h 1479"/>
                <a:gd name="T66" fmla="*/ 19 w 1479"/>
                <a:gd name="T67" fmla="*/ 54 h 1479"/>
                <a:gd name="T68" fmla="*/ 14 w 1479"/>
                <a:gd name="T69" fmla="*/ 51 h 1479"/>
                <a:gd name="T70" fmla="*/ 9 w 1479"/>
                <a:gd name="T71" fmla="*/ 47 h 1479"/>
                <a:gd name="T72" fmla="*/ 5 w 1479"/>
                <a:gd name="T73" fmla="*/ 41 h 1479"/>
                <a:gd name="T74" fmla="*/ 3 w 1479"/>
                <a:gd name="T75" fmla="*/ 35 h 1479"/>
                <a:gd name="T76" fmla="*/ 3 w 1479"/>
                <a:gd name="T77" fmla="*/ 28 h 1479"/>
                <a:gd name="T78" fmla="*/ 4 w 1479"/>
                <a:gd name="T79" fmla="*/ 22 h 1479"/>
                <a:gd name="T80" fmla="*/ 7 w 1479"/>
                <a:gd name="T81" fmla="*/ 16 h 1479"/>
                <a:gd name="T82" fmla="*/ 11 w 1479"/>
                <a:gd name="T83" fmla="*/ 11 h 1479"/>
                <a:gd name="T84" fmla="*/ 16 w 1479"/>
                <a:gd name="T85" fmla="*/ 7 h 1479"/>
                <a:gd name="T86" fmla="*/ 22 w 1479"/>
                <a:gd name="T87" fmla="*/ 4 h 1479"/>
                <a:gd name="T88" fmla="*/ 28 w 1479"/>
                <a:gd name="T89" fmla="*/ 3 h 1479"/>
                <a:gd name="T90" fmla="*/ 35 w 1479"/>
                <a:gd name="T91" fmla="*/ 3 h 1479"/>
                <a:gd name="T92" fmla="*/ 41 w 1479"/>
                <a:gd name="T93" fmla="*/ 5 h 1479"/>
                <a:gd name="T94" fmla="*/ 47 w 1479"/>
                <a:gd name="T95" fmla="*/ 9 h 1479"/>
                <a:gd name="T96" fmla="*/ 51 w 1479"/>
                <a:gd name="T97" fmla="*/ 14 h 1479"/>
                <a:gd name="T98" fmla="*/ 54 w 1479"/>
                <a:gd name="T99" fmla="*/ 19 h 1479"/>
                <a:gd name="T100" fmla="*/ 56 w 1479"/>
                <a:gd name="T101" fmla="*/ 25 h 147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79"/>
                <a:gd name="T154" fmla="*/ 0 h 1479"/>
                <a:gd name="T155" fmla="*/ 1479 w 1479"/>
                <a:gd name="T156" fmla="*/ 1479 h 147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79" h="1479">
                  <a:moveTo>
                    <a:pt x="1479" y="739"/>
                  </a:moveTo>
                  <a:lnTo>
                    <a:pt x="1478" y="701"/>
                  </a:lnTo>
                  <a:lnTo>
                    <a:pt x="1476" y="664"/>
                  </a:lnTo>
                  <a:lnTo>
                    <a:pt x="1471" y="626"/>
                  </a:lnTo>
                  <a:lnTo>
                    <a:pt x="1465" y="590"/>
                  </a:lnTo>
                  <a:lnTo>
                    <a:pt x="1456" y="554"/>
                  </a:lnTo>
                  <a:lnTo>
                    <a:pt x="1446" y="519"/>
                  </a:lnTo>
                  <a:lnTo>
                    <a:pt x="1434" y="485"/>
                  </a:lnTo>
                  <a:lnTo>
                    <a:pt x="1421" y="451"/>
                  </a:lnTo>
                  <a:lnTo>
                    <a:pt x="1406" y="418"/>
                  </a:lnTo>
                  <a:lnTo>
                    <a:pt x="1390" y="386"/>
                  </a:lnTo>
                  <a:lnTo>
                    <a:pt x="1372" y="355"/>
                  </a:lnTo>
                  <a:lnTo>
                    <a:pt x="1353" y="326"/>
                  </a:lnTo>
                  <a:lnTo>
                    <a:pt x="1332" y="296"/>
                  </a:lnTo>
                  <a:lnTo>
                    <a:pt x="1310" y="268"/>
                  </a:lnTo>
                  <a:lnTo>
                    <a:pt x="1287" y="241"/>
                  </a:lnTo>
                  <a:lnTo>
                    <a:pt x="1263" y="216"/>
                  </a:lnTo>
                  <a:lnTo>
                    <a:pt x="1236" y="192"/>
                  </a:lnTo>
                  <a:lnTo>
                    <a:pt x="1210" y="169"/>
                  </a:lnTo>
                  <a:lnTo>
                    <a:pt x="1183" y="147"/>
                  </a:lnTo>
                  <a:lnTo>
                    <a:pt x="1153" y="126"/>
                  </a:lnTo>
                  <a:lnTo>
                    <a:pt x="1123" y="106"/>
                  </a:lnTo>
                  <a:lnTo>
                    <a:pt x="1093" y="89"/>
                  </a:lnTo>
                  <a:lnTo>
                    <a:pt x="1060" y="72"/>
                  </a:lnTo>
                  <a:lnTo>
                    <a:pt x="1028" y="58"/>
                  </a:lnTo>
                  <a:lnTo>
                    <a:pt x="994" y="45"/>
                  </a:lnTo>
                  <a:lnTo>
                    <a:pt x="960" y="33"/>
                  </a:lnTo>
                  <a:lnTo>
                    <a:pt x="925" y="23"/>
                  </a:lnTo>
                  <a:lnTo>
                    <a:pt x="889" y="14"/>
                  </a:lnTo>
                  <a:lnTo>
                    <a:pt x="852" y="7"/>
                  </a:lnTo>
                  <a:lnTo>
                    <a:pt x="815" y="3"/>
                  </a:lnTo>
                  <a:lnTo>
                    <a:pt x="778" y="0"/>
                  </a:lnTo>
                  <a:lnTo>
                    <a:pt x="739" y="0"/>
                  </a:lnTo>
                  <a:lnTo>
                    <a:pt x="702" y="0"/>
                  </a:lnTo>
                  <a:lnTo>
                    <a:pt x="664" y="3"/>
                  </a:lnTo>
                  <a:lnTo>
                    <a:pt x="627" y="7"/>
                  </a:lnTo>
                  <a:lnTo>
                    <a:pt x="590" y="14"/>
                  </a:lnTo>
                  <a:lnTo>
                    <a:pt x="555" y="23"/>
                  </a:lnTo>
                  <a:lnTo>
                    <a:pt x="520" y="33"/>
                  </a:lnTo>
                  <a:lnTo>
                    <a:pt x="486" y="45"/>
                  </a:lnTo>
                  <a:lnTo>
                    <a:pt x="452" y="58"/>
                  </a:lnTo>
                  <a:lnTo>
                    <a:pt x="419" y="72"/>
                  </a:lnTo>
                  <a:lnTo>
                    <a:pt x="387" y="89"/>
                  </a:lnTo>
                  <a:lnTo>
                    <a:pt x="356" y="106"/>
                  </a:lnTo>
                  <a:lnTo>
                    <a:pt x="326" y="126"/>
                  </a:lnTo>
                  <a:lnTo>
                    <a:pt x="297" y="147"/>
                  </a:lnTo>
                  <a:lnTo>
                    <a:pt x="270" y="169"/>
                  </a:lnTo>
                  <a:lnTo>
                    <a:pt x="242" y="192"/>
                  </a:lnTo>
                  <a:lnTo>
                    <a:pt x="217" y="216"/>
                  </a:lnTo>
                  <a:lnTo>
                    <a:pt x="192" y="241"/>
                  </a:lnTo>
                  <a:lnTo>
                    <a:pt x="169" y="268"/>
                  </a:lnTo>
                  <a:lnTo>
                    <a:pt x="147" y="296"/>
                  </a:lnTo>
                  <a:lnTo>
                    <a:pt x="126" y="326"/>
                  </a:lnTo>
                  <a:lnTo>
                    <a:pt x="107" y="355"/>
                  </a:lnTo>
                  <a:lnTo>
                    <a:pt x="90" y="386"/>
                  </a:lnTo>
                  <a:lnTo>
                    <a:pt x="73" y="418"/>
                  </a:lnTo>
                  <a:lnTo>
                    <a:pt x="58" y="451"/>
                  </a:lnTo>
                  <a:lnTo>
                    <a:pt x="45" y="485"/>
                  </a:lnTo>
                  <a:lnTo>
                    <a:pt x="34" y="519"/>
                  </a:lnTo>
                  <a:lnTo>
                    <a:pt x="24" y="554"/>
                  </a:lnTo>
                  <a:lnTo>
                    <a:pt x="15" y="590"/>
                  </a:lnTo>
                  <a:lnTo>
                    <a:pt x="9" y="626"/>
                  </a:lnTo>
                  <a:lnTo>
                    <a:pt x="4" y="664"/>
                  </a:lnTo>
                  <a:lnTo>
                    <a:pt x="1" y="701"/>
                  </a:lnTo>
                  <a:lnTo>
                    <a:pt x="0" y="739"/>
                  </a:lnTo>
                  <a:lnTo>
                    <a:pt x="1" y="777"/>
                  </a:lnTo>
                  <a:lnTo>
                    <a:pt x="4" y="815"/>
                  </a:lnTo>
                  <a:lnTo>
                    <a:pt x="9" y="851"/>
                  </a:lnTo>
                  <a:lnTo>
                    <a:pt x="15" y="887"/>
                  </a:lnTo>
                  <a:lnTo>
                    <a:pt x="24" y="924"/>
                  </a:lnTo>
                  <a:lnTo>
                    <a:pt x="34" y="959"/>
                  </a:lnTo>
                  <a:lnTo>
                    <a:pt x="45" y="993"/>
                  </a:lnTo>
                  <a:lnTo>
                    <a:pt x="58" y="1027"/>
                  </a:lnTo>
                  <a:lnTo>
                    <a:pt x="73" y="1060"/>
                  </a:lnTo>
                  <a:lnTo>
                    <a:pt x="90" y="1092"/>
                  </a:lnTo>
                  <a:lnTo>
                    <a:pt x="107" y="1122"/>
                  </a:lnTo>
                  <a:lnTo>
                    <a:pt x="126" y="1152"/>
                  </a:lnTo>
                  <a:lnTo>
                    <a:pt x="147" y="1181"/>
                  </a:lnTo>
                  <a:lnTo>
                    <a:pt x="169" y="1209"/>
                  </a:lnTo>
                  <a:lnTo>
                    <a:pt x="192" y="1236"/>
                  </a:lnTo>
                  <a:lnTo>
                    <a:pt x="217" y="1262"/>
                  </a:lnTo>
                  <a:lnTo>
                    <a:pt x="242" y="1286"/>
                  </a:lnTo>
                  <a:lnTo>
                    <a:pt x="270" y="1310"/>
                  </a:lnTo>
                  <a:lnTo>
                    <a:pt x="297" y="1332"/>
                  </a:lnTo>
                  <a:lnTo>
                    <a:pt x="326" y="1352"/>
                  </a:lnTo>
                  <a:lnTo>
                    <a:pt x="356" y="1371"/>
                  </a:lnTo>
                  <a:lnTo>
                    <a:pt x="387" y="1389"/>
                  </a:lnTo>
                  <a:lnTo>
                    <a:pt x="419" y="1405"/>
                  </a:lnTo>
                  <a:lnTo>
                    <a:pt x="452" y="1421"/>
                  </a:lnTo>
                  <a:lnTo>
                    <a:pt x="486" y="1434"/>
                  </a:lnTo>
                  <a:lnTo>
                    <a:pt x="520" y="1445"/>
                  </a:lnTo>
                  <a:lnTo>
                    <a:pt x="555" y="1455"/>
                  </a:lnTo>
                  <a:lnTo>
                    <a:pt x="590" y="1464"/>
                  </a:lnTo>
                  <a:lnTo>
                    <a:pt x="627" y="1470"/>
                  </a:lnTo>
                  <a:lnTo>
                    <a:pt x="664" y="1474"/>
                  </a:lnTo>
                  <a:lnTo>
                    <a:pt x="702" y="1478"/>
                  </a:lnTo>
                  <a:lnTo>
                    <a:pt x="739" y="1479"/>
                  </a:lnTo>
                  <a:lnTo>
                    <a:pt x="778" y="1478"/>
                  </a:lnTo>
                  <a:lnTo>
                    <a:pt x="815" y="1474"/>
                  </a:lnTo>
                  <a:lnTo>
                    <a:pt x="852" y="1470"/>
                  </a:lnTo>
                  <a:lnTo>
                    <a:pt x="889" y="1464"/>
                  </a:lnTo>
                  <a:lnTo>
                    <a:pt x="925" y="1455"/>
                  </a:lnTo>
                  <a:lnTo>
                    <a:pt x="960" y="1445"/>
                  </a:lnTo>
                  <a:lnTo>
                    <a:pt x="994" y="1434"/>
                  </a:lnTo>
                  <a:lnTo>
                    <a:pt x="1028" y="1421"/>
                  </a:lnTo>
                  <a:lnTo>
                    <a:pt x="1060" y="1405"/>
                  </a:lnTo>
                  <a:lnTo>
                    <a:pt x="1093" y="1389"/>
                  </a:lnTo>
                  <a:lnTo>
                    <a:pt x="1123" y="1371"/>
                  </a:lnTo>
                  <a:lnTo>
                    <a:pt x="1153" y="1352"/>
                  </a:lnTo>
                  <a:lnTo>
                    <a:pt x="1183" y="1332"/>
                  </a:lnTo>
                  <a:lnTo>
                    <a:pt x="1210" y="1310"/>
                  </a:lnTo>
                  <a:lnTo>
                    <a:pt x="1236" y="1286"/>
                  </a:lnTo>
                  <a:lnTo>
                    <a:pt x="1263" y="1262"/>
                  </a:lnTo>
                  <a:lnTo>
                    <a:pt x="1287" y="1236"/>
                  </a:lnTo>
                  <a:lnTo>
                    <a:pt x="1310" y="1209"/>
                  </a:lnTo>
                  <a:lnTo>
                    <a:pt x="1332" y="1181"/>
                  </a:lnTo>
                  <a:lnTo>
                    <a:pt x="1353" y="1152"/>
                  </a:lnTo>
                  <a:lnTo>
                    <a:pt x="1372" y="1122"/>
                  </a:lnTo>
                  <a:lnTo>
                    <a:pt x="1390" y="1092"/>
                  </a:lnTo>
                  <a:lnTo>
                    <a:pt x="1406" y="1060"/>
                  </a:lnTo>
                  <a:lnTo>
                    <a:pt x="1421" y="1027"/>
                  </a:lnTo>
                  <a:lnTo>
                    <a:pt x="1434" y="993"/>
                  </a:lnTo>
                  <a:lnTo>
                    <a:pt x="1446" y="959"/>
                  </a:lnTo>
                  <a:lnTo>
                    <a:pt x="1456" y="924"/>
                  </a:lnTo>
                  <a:lnTo>
                    <a:pt x="1465" y="887"/>
                  </a:lnTo>
                  <a:lnTo>
                    <a:pt x="1471" y="851"/>
                  </a:lnTo>
                  <a:lnTo>
                    <a:pt x="1476" y="815"/>
                  </a:lnTo>
                  <a:lnTo>
                    <a:pt x="1478" y="777"/>
                  </a:lnTo>
                  <a:lnTo>
                    <a:pt x="1479" y="739"/>
                  </a:lnTo>
                  <a:close/>
                  <a:moveTo>
                    <a:pt x="1409" y="739"/>
                  </a:moveTo>
                  <a:lnTo>
                    <a:pt x="1407" y="773"/>
                  </a:lnTo>
                  <a:lnTo>
                    <a:pt x="1405" y="807"/>
                  </a:lnTo>
                  <a:lnTo>
                    <a:pt x="1401" y="840"/>
                  </a:lnTo>
                  <a:lnTo>
                    <a:pt x="1395" y="873"/>
                  </a:lnTo>
                  <a:lnTo>
                    <a:pt x="1388" y="906"/>
                  </a:lnTo>
                  <a:lnTo>
                    <a:pt x="1379" y="938"/>
                  </a:lnTo>
                  <a:lnTo>
                    <a:pt x="1368" y="969"/>
                  </a:lnTo>
                  <a:lnTo>
                    <a:pt x="1356" y="999"/>
                  </a:lnTo>
                  <a:lnTo>
                    <a:pt x="1343" y="1029"/>
                  </a:lnTo>
                  <a:lnTo>
                    <a:pt x="1327" y="1057"/>
                  </a:lnTo>
                  <a:lnTo>
                    <a:pt x="1312" y="1086"/>
                  </a:lnTo>
                  <a:lnTo>
                    <a:pt x="1294" y="1113"/>
                  </a:lnTo>
                  <a:lnTo>
                    <a:pt x="1276" y="1139"/>
                  </a:lnTo>
                  <a:lnTo>
                    <a:pt x="1256" y="1164"/>
                  </a:lnTo>
                  <a:lnTo>
                    <a:pt x="1235" y="1189"/>
                  </a:lnTo>
                  <a:lnTo>
                    <a:pt x="1212" y="1212"/>
                  </a:lnTo>
                  <a:lnTo>
                    <a:pt x="1189" y="1234"/>
                  </a:lnTo>
                  <a:lnTo>
                    <a:pt x="1165" y="1255"/>
                  </a:lnTo>
                  <a:lnTo>
                    <a:pt x="1140" y="1275"/>
                  </a:lnTo>
                  <a:lnTo>
                    <a:pt x="1113" y="1293"/>
                  </a:lnTo>
                  <a:lnTo>
                    <a:pt x="1086" y="1311"/>
                  </a:lnTo>
                  <a:lnTo>
                    <a:pt x="1059" y="1327"/>
                  </a:lnTo>
                  <a:lnTo>
                    <a:pt x="1030" y="1342"/>
                  </a:lnTo>
                  <a:lnTo>
                    <a:pt x="1000" y="1355"/>
                  </a:lnTo>
                  <a:lnTo>
                    <a:pt x="970" y="1367"/>
                  </a:lnTo>
                  <a:lnTo>
                    <a:pt x="939" y="1378"/>
                  </a:lnTo>
                  <a:lnTo>
                    <a:pt x="907" y="1387"/>
                  </a:lnTo>
                  <a:lnTo>
                    <a:pt x="874" y="1394"/>
                  </a:lnTo>
                  <a:lnTo>
                    <a:pt x="841" y="1400"/>
                  </a:lnTo>
                  <a:lnTo>
                    <a:pt x="808" y="1404"/>
                  </a:lnTo>
                  <a:lnTo>
                    <a:pt x="774" y="1408"/>
                  </a:lnTo>
                  <a:lnTo>
                    <a:pt x="739" y="1408"/>
                  </a:lnTo>
                  <a:lnTo>
                    <a:pt x="705" y="1408"/>
                  </a:lnTo>
                  <a:lnTo>
                    <a:pt x="671" y="1404"/>
                  </a:lnTo>
                  <a:lnTo>
                    <a:pt x="637" y="1400"/>
                  </a:lnTo>
                  <a:lnTo>
                    <a:pt x="604" y="1394"/>
                  </a:lnTo>
                  <a:lnTo>
                    <a:pt x="573" y="1387"/>
                  </a:lnTo>
                  <a:lnTo>
                    <a:pt x="541" y="1378"/>
                  </a:lnTo>
                  <a:lnTo>
                    <a:pt x="510" y="1367"/>
                  </a:lnTo>
                  <a:lnTo>
                    <a:pt x="479" y="1355"/>
                  </a:lnTo>
                  <a:lnTo>
                    <a:pt x="450" y="1342"/>
                  </a:lnTo>
                  <a:lnTo>
                    <a:pt x="421" y="1327"/>
                  </a:lnTo>
                  <a:lnTo>
                    <a:pt x="393" y="1311"/>
                  </a:lnTo>
                  <a:lnTo>
                    <a:pt x="365" y="1293"/>
                  </a:lnTo>
                  <a:lnTo>
                    <a:pt x="339" y="1275"/>
                  </a:lnTo>
                  <a:lnTo>
                    <a:pt x="314" y="1255"/>
                  </a:lnTo>
                  <a:lnTo>
                    <a:pt x="289" y="1234"/>
                  </a:lnTo>
                  <a:lnTo>
                    <a:pt x="266" y="1212"/>
                  </a:lnTo>
                  <a:lnTo>
                    <a:pt x="244" y="1189"/>
                  </a:lnTo>
                  <a:lnTo>
                    <a:pt x="224" y="1164"/>
                  </a:lnTo>
                  <a:lnTo>
                    <a:pt x="204" y="1139"/>
                  </a:lnTo>
                  <a:lnTo>
                    <a:pt x="185" y="1113"/>
                  </a:lnTo>
                  <a:lnTo>
                    <a:pt x="168" y="1086"/>
                  </a:lnTo>
                  <a:lnTo>
                    <a:pt x="151" y="1057"/>
                  </a:lnTo>
                  <a:lnTo>
                    <a:pt x="137" y="1029"/>
                  </a:lnTo>
                  <a:lnTo>
                    <a:pt x="123" y="999"/>
                  </a:lnTo>
                  <a:lnTo>
                    <a:pt x="112" y="969"/>
                  </a:lnTo>
                  <a:lnTo>
                    <a:pt x="101" y="938"/>
                  </a:lnTo>
                  <a:lnTo>
                    <a:pt x="92" y="906"/>
                  </a:lnTo>
                  <a:lnTo>
                    <a:pt x="84" y="873"/>
                  </a:lnTo>
                  <a:lnTo>
                    <a:pt x="79" y="840"/>
                  </a:lnTo>
                  <a:lnTo>
                    <a:pt x="74" y="807"/>
                  </a:lnTo>
                  <a:lnTo>
                    <a:pt x="71" y="773"/>
                  </a:lnTo>
                  <a:lnTo>
                    <a:pt x="71" y="739"/>
                  </a:lnTo>
                  <a:lnTo>
                    <a:pt x="71" y="704"/>
                  </a:lnTo>
                  <a:lnTo>
                    <a:pt x="74" y="670"/>
                  </a:lnTo>
                  <a:lnTo>
                    <a:pt x="79" y="637"/>
                  </a:lnTo>
                  <a:lnTo>
                    <a:pt x="84" y="604"/>
                  </a:lnTo>
                  <a:lnTo>
                    <a:pt x="92" y="571"/>
                  </a:lnTo>
                  <a:lnTo>
                    <a:pt x="101" y="540"/>
                  </a:lnTo>
                  <a:lnTo>
                    <a:pt x="112" y="509"/>
                  </a:lnTo>
                  <a:lnTo>
                    <a:pt x="123" y="478"/>
                  </a:lnTo>
                  <a:lnTo>
                    <a:pt x="137" y="448"/>
                  </a:lnTo>
                  <a:lnTo>
                    <a:pt x="151" y="420"/>
                  </a:lnTo>
                  <a:lnTo>
                    <a:pt x="168" y="391"/>
                  </a:lnTo>
                  <a:lnTo>
                    <a:pt x="185" y="365"/>
                  </a:lnTo>
                  <a:lnTo>
                    <a:pt x="204" y="339"/>
                  </a:lnTo>
                  <a:lnTo>
                    <a:pt x="224" y="313"/>
                  </a:lnTo>
                  <a:lnTo>
                    <a:pt x="244" y="289"/>
                  </a:lnTo>
                  <a:lnTo>
                    <a:pt x="266" y="265"/>
                  </a:lnTo>
                  <a:lnTo>
                    <a:pt x="289" y="243"/>
                  </a:lnTo>
                  <a:lnTo>
                    <a:pt x="314" y="222"/>
                  </a:lnTo>
                  <a:lnTo>
                    <a:pt x="339" y="203"/>
                  </a:lnTo>
                  <a:lnTo>
                    <a:pt x="365" y="184"/>
                  </a:lnTo>
                  <a:lnTo>
                    <a:pt x="393" y="166"/>
                  </a:lnTo>
                  <a:lnTo>
                    <a:pt x="421" y="150"/>
                  </a:lnTo>
                  <a:lnTo>
                    <a:pt x="450" y="136"/>
                  </a:lnTo>
                  <a:lnTo>
                    <a:pt x="479" y="123"/>
                  </a:lnTo>
                  <a:lnTo>
                    <a:pt x="510" y="110"/>
                  </a:lnTo>
                  <a:lnTo>
                    <a:pt x="541" y="99"/>
                  </a:lnTo>
                  <a:lnTo>
                    <a:pt x="573" y="91"/>
                  </a:lnTo>
                  <a:lnTo>
                    <a:pt x="604" y="83"/>
                  </a:lnTo>
                  <a:lnTo>
                    <a:pt x="637" y="78"/>
                  </a:lnTo>
                  <a:lnTo>
                    <a:pt x="671" y="73"/>
                  </a:lnTo>
                  <a:lnTo>
                    <a:pt x="705" y="71"/>
                  </a:lnTo>
                  <a:lnTo>
                    <a:pt x="739" y="70"/>
                  </a:lnTo>
                  <a:lnTo>
                    <a:pt x="774" y="71"/>
                  </a:lnTo>
                  <a:lnTo>
                    <a:pt x="808" y="73"/>
                  </a:lnTo>
                  <a:lnTo>
                    <a:pt x="841" y="78"/>
                  </a:lnTo>
                  <a:lnTo>
                    <a:pt x="874" y="83"/>
                  </a:lnTo>
                  <a:lnTo>
                    <a:pt x="907" y="91"/>
                  </a:lnTo>
                  <a:lnTo>
                    <a:pt x="939" y="99"/>
                  </a:lnTo>
                  <a:lnTo>
                    <a:pt x="970" y="110"/>
                  </a:lnTo>
                  <a:lnTo>
                    <a:pt x="1000" y="123"/>
                  </a:lnTo>
                  <a:lnTo>
                    <a:pt x="1030" y="136"/>
                  </a:lnTo>
                  <a:lnTo>
                    <a:pt x="1059" y="150"/>
                  </a:lnTo>
                  <a:lnTo>
                    <a:pt x="1086" y="166"/>
                  </a:lnTo>
                  <a:lnTo>
                    <a:pt x="1113" y="184"/>
                  </a:lnTo>
                  <a:lnTo>
                    <a:pt x="1140" y="203"/>
                  </a:lnTo>
                  <a:lnTo>
                    <a:pt x="1165" y="222"/>
                  </a:lnTo>
                  <a:lnTo>
                    <a:pt x="1189" y="243"/>
                  </a:lnTo>
                  <a:lnTo>
                    <a:pt x="1212" y="265"/>
                  </a:lnTo>
                  <a:lnTo>
                    <a:pt x="1235" y="289"/>
                  </a:lnTo>
                  <a:lnTo>
                    <a:pt x="1256" y="313"/>
                  </a:lnTo>
                  <a:lnTo>
                    <a:pt x="1276" y="339"/>
                  </a:lnTo>
                  <a:lnTo>
                    <a:pt x="1294" y="365"/>
                  </a:lnTo>
                  <a:lnTo>
                    <a:pt x="1312" y="391"/>
                  </a:lnTo>
                  <a:lnTo>
                    <a:pt x="1327" y="420"/>
                  </a:lnTo>
                  <a:lnTo>
                    <a:pt x="1343" y="448"/>
                  </a:lnTo>
                  <a:lnTo>
                    <a:pt x="1356" y="478"/>
                  </a:lnTo>
                  <a:lnTo>
                    <a:pt x="1368" y="509"/>
                  </a:lnTo>
                  <a:lnTo>
                    <a:pt x="1379" y="540"/>
                  </a:lnTo>
                  <a:lnTo>
                    <a:pt x="1388" y="571"/>
                  </a:lnTo>
                  <a:lnTo>
                    <a:pt x="1395" y="604"/>
                  </a:lnTo>
                  <a:lnTo>
                    <a:pt x="1401" y="637"/>
                  </a:lnTo>
                  <a:lnTo>
                    <a:pt x="1405" y="670"/>
                  </a:lnTo>
                  <a:lnTo>
                    <a:pt x="1407" y="704"/>
                  </a:lnTo>
                  <a:lnTo>
                    <a:pt x="1409" y="739"/>
                  </a:lnTo>
                  <a:close/>
                </a:path>
              </a:pathLst>
            </a:custGeom>
            <a:solidFill>
              <a:srgbClr val="A5A4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5" name="Freeform 126"/>
            <p:cNvSpPr>
              <a:spLocks noEditPoints="1"/>
            </p:cNvSpPr>
            <p:nvPr/>
          </p:nvSpPr>
          <p:spPr bwMode="auto">
            <a:xfrm>
              <a:off x="3176" y="2415"/>
              <a:ext cx="282" cy="282"/>
            </a:xfrm>
            <a:custGeom>
              <a:avLst/>
              <a:gdLst>
                <a:gd name="T0" fmla="*/ 56 w 1409"/>
                <a:gd name="T1" fmla="*/ 23 h 1408"/>
                <a:gd name="T2" fmla="*/ 54 w 1409"/>
                <a:gd name="T3" fmla="*/ 16 h 1408"/>
                <a:gd name="T4" fmla="*/ 50 w 1409"/>
                <a:gd name="T5" fmla="*/ 10 h 1408"/>
                <a:gd name="T6" fmla="*/ 45 w 1409"/>
                <a:gd name="T7" fmla="*/ 6 h 1408"/>
                <a:gd name="T8" fmla="*/ 39 w 1409"/>
                <a:gd name="T9" fmla="*/ 2 h 1408"/>
                <a:gd name="T10" fmla="*/ 33 w 1409"/>
                <a:gd name="T11" fmla="*/ 0 h 1408"/>
                <a:gd name="T12" fmla="*/ 25 w 1409"/>
                <a:gd name="T13" fmla="*/ 0 h 1408"/>
                <a:gd name="T14" fmla="*/ 19 w 1409"/>
                <a:gd name="T15" fmla="*/ 2 h 1408"/>
                <a:gd name="T16" fmla="*/ 12 w 1409"/>
                <a:gd name="T17" fmla="*/ 5 h 1408"/>
                <a:gd name="T18" fmla="*/ 7 w 1409"/>
                <a:gd name="T19" fmla="*/ 9 h 1408"/>
                <a:gd name="T20" fmla="*/ 3 w 1409"/>
                <a:gd name="T21" fmla="*/ 15 h 1408"/>
                <a:gd name="T22" fmla="*/ 1 w 1409"/>
                <a:gd name="T23" fmla="*/ 21 h 1408"/>
                <a:gd name="T24" fmla="*/ 0 w 1409"/>
                <a:gd name="T25" fmla="*/ 28 h 1408"/>
                <a:gd name="T26" fmla="*/ 1 w 1409"/>
                <a:gd name="T27" fmla="*/ 35 h 1408"/>
                <a:gd name="T28" fmla="*/ 3 w 1409"/>
                <a:gd name="T29" fmla="*/ 42 h 1408"/>
                <a:gd name="T30" fmla="*/ 7 w 1409"/>
                <a:gd name="T31" fmla="*/ 47 h 1408"/>
                <a:gd name="T32" fmla="*/ 12 w 1409"/>
                <a:gd name="T33" fmla="*/ 52 h 1408"/>
                <a:gd name="T34" fmla="*/ 19 w 1409"/>
                <a:gd name="T35" fmla="*/ 55 h 1408"/>
                <a:gd name="T36" fmla="*/ 25 w 1409"/>
                <a:gd name="T37" fmla="*/ 56 h 1408"/>
                <a:gd name="T38" fmla="*/ 33 w 1409"/>
                <a:gd name="T39" fmla="*/ 56 h 1408"/>
                <a:gd name="T40" fmla="*/ 39 w 1409"/>
                <a:gd name="T41" fmla="*/ 54 h 1408"/>
                <a:gd name="T42" fmla="*/ 45 w 1409"/>
                <a:gd name="T43" fmla="*/ 51 h 1408"/>
                <a:gd name="T44" fmla="*/ 50 w 1409"/>
                <a:gd name="T45" fmla="*/ 46 h 1408"/>
                <a:gd name="T46" fmla="*/ 54 w 1409"/>
                <a:gd name="T47" fmla="*/ 40 h 1408"/>
                <a:gd name="T48" fmla="*/ 56 w 1409"/>
                <a:gd name="T49" fmla="*/ 34 h 1408"/>
                <a:gd name="T50" fmla="*/ 54 w 1409"/>
                <a:gd name="T51" fmla="*/ 28 h 1408"/>
                <a:gd name="T52" fmla="*/ 53 w 1409"/>
                <a:gd name="T53" fmla="*/ 35 h 1408"/>
                <a:gd name="T54" fmla="*/ 51 w 1409"/>
                <a:gd name="T55" fmla="*/ 40 h 1408"/>
                <a:gd name="T56" fmla="*/ 47 w 1409"/>
                <a:gd name="T57" fmla="*/ 45 h 1408"/>
                <a:gd name="T58" fmla="*/ 42 w 1409"/>
                <a:gd name="T59" fmla="*/ 49 h 1408"/>
                <a:gd name="T60" fmla="*/ 37 w 1409"/>
                <a:gd name="T61" fmla="*/ 52 h 1408"/>
                <a:gd name="T62" fmla="*/ 31 w 1409"/>
                <a:gd name="T63" fmla="*/ 53 h 1408"/>
                <a:gd name="T64" fmla="*/ 24 w 1409"/>
                <a:gd name="T65" fmla="*/ 53 h 1408"/>
                <a:gd name="T66" fmla="*/ 18 w 1409"/>
                <a:gd name="T67" fmla="*/ 52 h 1408"/>
                <a:gd name="T68" fmla="*/ 13 w 1409"/>
                <a:gd name="T69" fmla="*/ 49 h 1408"/>
                <a:gd name="T70" fmla="*/ 9 w 1409"/>
                <a:gd name="T71" fmla="*/ 44 h 1408"/>
                <a:gd name="T72" fmla="*/ 5 w 1409"/>
                <a:gd name="T73" fmla="*/ 39 h 1408"/>
                <a:gd name="T74" fmla="*/ 3 w 1409"/>
                <a:gd name="T75" fmla="*/ 33 h 1408"/>
                <a:gd name="T76" fmla="*/ 3 w 1409"/>
                <a:gd name="T77" fmla="*/ 27 h 1408"/>
                <a:gd name="T78" fmla="*/ 4 w 1409"/>
                <a:gd name="T79" fmla="*/ 21 h 1408"/>
                <a:gd name="T80" fmla="*/ 6 w 1409"/>
                <a:gd name="T81" fmla="*/ 15 h 1408"/>
                <a:gd name="T82" fmla="*/ 10 w 1409"/>
                <a:gd name="T83" fmla="*/ 10 h 1408"/>
                <a:gd name="T84" fmla="*/ 15 w 1409"/>
                <a:gd name="T85" fmla="*/ 6 h 1408"/>
                <a:gd name="T86" fmla="*/ 21 w 1409"/>
                <a:gd name="T87" fmla="*/ 4 h 1408"/>
                <a:gd name="T88" fmla="*/ 27 w 1409"/>
                <a:gd name="T89" fmla="*/ 3 h 1408"/>
                <a:gd name="T90" fmla="*/ 33 w 1409"/>
                <a:gd name="T91" fmla="*/ 3 h 1408"/>
                <a:gd name="T92" fmla="*/ 39 w 1409"/>
                <a:gd name="T93" fmla="*/ 5 h 1408"/>
                <a:gd name="T94" fmla="*/ 44 w 1409"/>
                <a:gd name="T95" fmla="*/ 9 h 1408"/>
                <a:gd name="T96" fmla="*/ 49 w 1409"/>
                <a:gd name="T97" fmla="*/ 13 h 1408"/>
                <a:gd name="T98" fmla="*/ 52 w 1409"/>
                <a:gd name="T99" fmla="*/ 18 h 1408"/>
                <a:gd name="T100" fmla="*/ 53 w 1409"/>
                <a:gd name="T101" fmla="*/ 24 h 14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09"/>
                <a:gd name="T154" fmla="*/ 0 h 1408"/>
                <a:gd name="T155" fmla="*/ 1409 w 1409"/>
                <a:gd name="T156" fmla="*/ 1408 h 14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09" h="1408">
                  <a:moveTo>
                    <a:pt x="1409" y="704"/>
                  </a:moveTo>
                  <a:lnTo>
                    <a:pt x="1408" y="668"/>
                  </a:lnTo>
                  <a:lnTo>
                    <a:pt x="1405" y="632"/>
                  </a:lnTo>
                  <a:lnTo>
                    <a:pt x="1401" y="597"/>
                  </a:lnTo>
                  <a:lnTo>
                    <a:pt x="1394" y="562"/>
                  </a:lnTo>
                  <a:lnTo>
                    <a:pt x="1387" y="528"/>
                  </a:lnTo>
                  <a:lnTo>
                    <a:pt x="1377" y="495"/>
                  </a:lnTo>
                  <a:lnTo>
                    <a:pt x="1366" y="462"/>
                  </a:lnTo>
                  <a:lnTo>
                    <a:pt x="1354" y="430"/>
                  </a:lnTo>
                  <a:lnTo>
                    <a:pt x="1340" y="398"/>
                  </a:lnTo>
                  <a:lnTo>
                    <a:pt x="1324" y="368"/>
                  </a:lnTo>
                  <a:lnTo>
                    <a:pt x="1307" y="339"/>
                  </a:lnTo>
                  <a:lnTo>
                    <a:pt x="1289" y="310"/>
                  </a:lnTo>
                  <a:lnTo>
                    <a:pt x="1269" y="283"/>
                  </a:lnTo>
                  <a:lnTo>
                    <a:pt x="1248" y="255"/>
                  </a:lnTo>
                  <a:lnTo>
                    <a:pt x="1225" y="230"/>
                  </a:lnTo>
                  <a:lnTo>
                    <a:pt x="1202" y="206"/>
                  </a:lnTo>
                  <a:lnTo>
                    <a:pt x="1178" y="182"/>
                  </a:lnTo>
                  <a:lnTo>
                    <a:pt x="1153" y="160"/>
                  </a:lnTo>
                  <a:lnTo>
                    <a:pt x="1126" y="139"/>
                  </a:lnTo>
                  <a:lnTo>
                    <a:pt x="1098" y="119"/>
                  </a:lnTo>
                  <a:lnTo>
                    <a:pt x="1070" y="102"/>
                  </a:lnTo>
                  <a:lnTo>
                    <a:pt x="1040" y="84"/>
                  </a:lnTo>
                  <a:lnTo>
                    <a:pt x="1010" y="69"/>
                  </a:lnTo>
                  <a:lnTo>
                    <a:pt x="979" y="55"/>
                  </a:lnTo>
                  <a:lnTo>
                    <a:pt x="947" y="43"/>
                  </a:lnTo>
                  <a:lnTo>
                    <a:pt x="914" y="32"/>
                  </a:lnTo>
                  <a:lnTo>
                    <a:pt x="881" y="22"/>
                  </a:lnTo>
                  <a:lnTo>
                    <a:pt x="847" y="14"/>
                  </a:lnTo>
                  <a:lnTo>
                    <a:pt x="812" y="7"/>
                  </a:lnTo>
                  <a:lnTo>
                    <a:pt x="777" y="3"/>
                  </a:lnTo>
                  <a:lnTo>
                    <a:pt x="740" y="1"/>
                  </a:lnTo>
                  <a:lnTo>
                    <a:pt x="704" y="0"/>
                  </a:lnTo>
                  <a:lnTo>
                    <a:pt x="668" y="1"/>
                  </a:lnTo>
                  <a:lnTo>
                    <a:pt x="633" y="3"/>
                  </a:lnTo>
                  <a:lnTo>
                    <a:pt x="598" y="7"/>
                  </a:lnTo>
                  <a:lnTo>
                    <a:pt x="563" y="14"/>
                  </a:lnTo>
                  <a:lnTo>
                    <a:pt x="529" y="22"/>
                  </a:lnTo>
                  <a:lnTo>
                    <a:pt x="495" y="32"/>
                  </a:lnTo>
                  <a:lnTo>
                    <a:pt x="463" y="43"/>
                  </a:lnTo>
                  <a:lnTo>
                    <a:pt x="430" y="55"/>
                  </a:lnTo>
                  <a:lnTo>
                    <a:pt x="399" y="69"/>
                  </a:lnTo>
                  <a:lnTo>
                    <a:pt x="369" y="84"/>
                  </a:lnTo>
                  <a:lnTo>
                    <a:pt x="339" y="102"/>
                  </a:lnTo>
                  <a:lnTo>
                    <a:pt x="310" y="119"/>
                  </a:lnTo>
                  <a:lnTo>
                    <a:pt x="283" y="139"/>
                  </a:lnTo>
                  <a:lnTo>
                    <a:pt x="257" y="160"/>
                  </a:lnTo>
                  <a:lnTo>
                    <a:pt x="231" y="182"/>
                  </a:lnTo>
                  <a:lnTo>
                    <a:pt x="206" y="206"/>
                  </a:lnTo>
                  <a:lnTo>
                    <a:pt x="183" y="230"/>
                  </a:lnTo>
                  <a:lnTo>
                    <a:pt x="161" y="255"/>
                  </a:lnTo>
                  <a:lnTo>
                    <a:pt x="140" y="283"/>
                  </a:lnTo>
                  <a:lnTo>
                    <a:pt x="121" y="310"/>
                  </a:lnTo>
                  <a:lnTo>
                    <a:pt x="102" y="339"/>
                  </a:lnTo>
                  <a:lnTo>
                    <a:pt x="85" y="368"/>
                  </a:lnTo>
                  <a:lnTo>
                    <a:pt x="70" y="398"/>
                  </a:lnTo>
                  <a:lnTo>
                    <a:pt x="56" y="430"/>
                  </a:lnTo>
                  <a:lnTo>
                    <a:pt x="43" y="462"/>
                  </a:lnTo>
                  <a:lnTo>
                    <a:pt x="32" y="495"/>
                  </a:lnTo>
                  <a:lnTo>
                    <a:pt x="23" y="528"/>
                  </a:lnTo>
                  <a:lnTo>
                    <a:pt x="14" y="562"/>
                  </a:lnTo>
                  <a:lnTo>
                    <a:pt x="9" y="597"/>
                  </a:lnTo>
                  <a:lnTo>
                    <a:pt x="4" y="632"/>
                  </a:lnTo>
                  <a:lnTo>
                    <a:pt x="1" y="668"/>
                  </a:lnTo>
                  <a:lnTo>
                    <a:pt x="0" y="704"/>
                  </a:lnTo>
                  <a:lnTo>
                    <a:pt x="1" y="740"/>
                  </a:lnTo>
                  <a:lnTo>
                    <a:pt x="4" y="776"/>
                  </a:lnTo>
                  <a:lnTo>
                    <a:pt x="9" y="811"/>
                  </a:lnTo>
                  <a:lnTo>
                    <a:pt x="14" y="846"/>
                  </a:lnTo>
                  <a:lnTo>
                    <a:pt x="23" y="880"/>
                  </a:lnTo>
                  <a:lnTo>
                    <a:pt x="32" y="913"/>
                  </a:lnTo>
                  <a:lnTo>
                    <a:pt x="43" y="946"/>
                  </a:lnTo>
                  <a:lnTo>
                    <a:pt x="56" y="977"/>
                  </a:lnTo>
                  <a:lnTo>
                    <a:pt x="70" y="1009"/>
                  </a:lnTo>
                  <a:lnTo>
                    <a:pt x="85" y="1040"/>
                  </a:lnTo>
                  <a:lnTo>
                    <a:pt x="102" y="1069"/>
                  </a:lnTo>
                  <a:lnTo>
                    <a:pt x="121" y="1097"/>
                  </a:lnTo>
                  <a:lnTo>
                    <a:pt x="140" y="1126"/>
                  </a:lnTo>
                  <a:lnTo>
                    <a:pt x="161" y="1152"/>
                  </a:lnTo>
                  <a:lnTo>
                    <a:pt x="183" y="1177"/>
                  </a:lnTo>
                  <a:lnTo>
                    <a:pt x="206" y="1201"/>
                  </a:lnTo>
                  <a:lnTo>
                    <a:pt x="231" y="1226"/>
                  </a:lnTo>
                  <a:lnTo>
                    <a:pt x="257" y="1247"/>
                  </a:lnTo>
                  <a:lnTo>
                    <a:pt x="283" y="1268"/>
                  </a:lnTo>
                  <a:lnTo>
                    <a:pt x="310" y="1288"/>
                  </a:lnTo>
                  <a:lnTo>
                    <a:pt x="339" y="1307"/>
                  </a:lnTo>
                  <a:lnTo>
                    <a:pt x="369" y="1323"/>
                  </a:lnTo>
                  <a:lnTo>
                    <a:pt x="399" y="1339"/>
                  </a:lnTo>
                  <a:lnTo>
                    <a:pt x="430" y="1353"/>
                  </a:lnTo>
                  <a:lnTo>
                    <a:pt x="463" y="1366"/>
                  </a:lnTo>
                  <a:lnTo>
                    <a:pt x="495" y="1377"/>
                  </a:lnTo>
                  <a:lnTo>
                    <a:pt x="529" y="1386"/>
                  </a:lnTo>
                  <a:lnTo>
                    <a:pt x="563" y="1393"/>
                  </a:lnTo>
                  <a:lnTo>
                    <a:pt x="598" y="1400"/>
                  </a:lnTo>
                  <a:lnTo>
                    <a:pt x="633" y="1404"/>
                  </a:lnTo>
                  <a:lnTo>
                    <a:pt x="668" y="1408"/>
                  </a:lnTo>
                  <a:lnTo>
                    <a:pt x="704" y="1408"/>
                  </a:lnTo>
                  <a:lnTo>
                    <a:pt x="740" y="1408"/>
                  </a:lnTo>
                  <a:lnTo>
                    <a:pt x="777" y="1404"/>
                  </a:lnTo>
                  <a:lnTo>
                    <a:pt x="812" y="1400"/>
                  </a:lnTo>
                  <a:lnTo>
                    <a:pt x="847" y="1393"/>
                  </a:lnTo>
                  <a:lnTo>
                    <a:pt x="881" y="1386"/>
                  </a:lnTo>
                  <a:lnTo>
                    <a:pt x="914" y="1377"/>
                  </a:lnTo>
                  <a:lnTo>
                    <a:pt x="947" y="1366"/>
                  </a:lnTo>
                  <a:lnTo>
                    <a:pt x="979" y="1353"/>
                  </a:lnTo>
                  <a:lnTo>
                    <a:pt x="1010" y="1339"/>
                  </a:lnTo>
                  <a:lnTo>
                    <a:pt x="1040" y="1323"/>
                  </a:lnTo>
                  <a:lnTo>
                    <a:pt x="1070" y="1307"/>
                  </a:lnTo>
                  <a:lnTo>
                    <a:pt x="1098" y="1288"/>
                  </a:lnTo>
                  <a:lnTo>
                    <a:pt x="1126" y="1268"/>
                  </a:lnTo>
                  <a:lnTo>
                    <a:pt x="1153" y="1247"/>
                  </a:lnTo>
                  <a:lnTo>
                    <a:pt x="1178" y="1226"/>
                  </a:lnTo>
                  <a:lnTo>
                    <a:pt x="1202" y="1201"/>
                  </a:lnTo>
                  <a:lnTo>
                    <a:pt x="1225" y="1177"/>
                  </a:lnTo>
                  <a:lnTo>
                    <a:pt x="1248" y="1152"/>
                  </a:lnTo>
                  <a:lnTo>
                    <a:pt x="1269" y="1126"/>
                  </a:lnTo>
                  <a:lnTo>
                    <a:pt x="1289" y="1097"/>
                  </a:lnTo>
                  <a:lnTo>
                    <a:pt x="1307" y="1069"/>
                  </a:lnTo>
                  <a:lnTo>
                    <a:pt x="1324" y="1040"/>
                  </a:lnTo>
                  <a:lnTo>
                    <a:pt x="1340" y="1009"/>
                  </a:lnTo>
                  <a:lnTo>
                    <a:pt x="1354" y="977"/>
                  </a:lnTo>
                  <a:lnTo>
                    <a:pt x="1366" y="946"/>
                  </a:lnTo>
                  <a:lnTo>
                    <a:pt x="1377" y="913"/>
                  </a:lnTo>
                  <a:lnTo>
                    <a:pt x="1387" y="880"/>
                  </a:lnTo>
                  <a:lnTo>
                    <a:pt x="1394" y="846"/>
                  </a:lnTo>
                  <a:lnTo>
                    <a:pt x="1401" y="811"/>
                  </a:lnTo>
                  <a:lnTo>
                    <a:pt x="1405" y="776"/>
                  </a:lnTo>
                  <a:lnTo>
                    <a:pt x="1408" y="740"/>
                  </a:lnTo>
                  <a:lnTo>
                    <a:pt x="1409" y="704"/>
                  </a:lnTo>
                  <a:close/>
                  <a:moveTo>
                    <a:pt x="1338" y="704"/>
                  </a:moveTo>
                  <a:lnTo>
                    <a:pt x="1337" y="736"/>
                  </a:lnTo>
                  <a:lnTo>
                    <a:pt x="1335" y="769"/>
                  </a:lnTo>
                  <a:lnTo>
                    <a:pt x="1331" y="801"/>
                  </a:lnTo>
                  <a:lnTo>
                    <a:pt x="1325" y="832"/>
                  </a:lnTo>
                  <a:lnTo>
                    <a:pt x="1319" y="862"/>
                  </a:lnTo>
                  <a:lnTo>
                    <a:pt x="1310" y="892"/>
                  </a:lnTo>
                  <a:lnTo>
                    <a:pt x="1300" y="922"/>
                  </a:lnTo>
                  <a:lnTo>
                    <a:pt x="1289" y="950"/>
                  </a:lnTo>
                  <a:lnTo>
                    <a:pt x="1276" y="979"/>
                  </a:lnTo>
                  <a:lnTo>
                    <a:pt x="1262" y="1006"/>
                  </a:lnTo>
                  <a:lnTo>
                    <a:pt x="1246" y="1032"/>
                  </a:lnTo>
                  <a:lnTo>
                    <a:pt x="1230" y="1059"/>
                  </a:lnTo>
                  <a:lnTo>
                    <a:pt x="1212" y="1083"/>
                  </a:lnTo>
                  <a:lnTo>
                    <a:pt x="1194" y="1107"/>
                  </a:lnTo>
                  <a:lnTo>
                    <a:pt x="1174" y="1130"/>
                  </a:lnTo>
                  <a:lnTo>
                    <a:pt x="1153" y="1152"/>
                  </a:lnTo>
                  <a:lnTo>
                    <a:pt x="1131" y="1173"/>
                  </a:lnTo>
                  <a:lnTo>
                    <a:pt x="1108" y="1193"/>
                  </a:lnTo>
                  <a:lnTo>
                    <a:pt x="1084" y="1212"/>
                  </a:lnTo>
                  <a:lnTo>
                    <a:pt x="1059" y="1230"/>
                  </a:lnTo>
                  <a:lnTo>
                    <a:pt x="1033" y="1246"/>
                  </a:lnTo>
                  <a:lnTo>
                    <a:pt x="1007" y="1262"/>
                  </a:lnTo>
                  <a:lnTo>
                    <a:pt x="980" y="1275"/>
                  </a:lnTo>
                  <a:lnTo>
                    <a:pt x="951" y="1288"/>
                  </a:lnTo>
                  <a:lnTo>
                    <a:pt x="923" y="1299"/>
                  </a:lnTo>
                  <a:lnTo>
                    <a:pt x="893" y="1309"/>
                  </a:lnTo>
                  <a:lnTo>
                    <a:pt x="863" y="1318"/>
                  </a:lnTo>
                  <a:lnTo>
                    <a:pt x="833" y="1325"/>
                  </a:lnTo>
                  <a:lnTo>
                    <a:pt x="801" y="1331"/>
                  </a:lnTo>
                  <a:lnTo>
                    <a:pt x="769" y="1334"/>
                  </a:lnTo>
                  <a:lnTo>
                    <a:pt x="737" y="1337"/>
                  </a:lnTo>
                  <a:lnTo>
                    <a:pt x="704" y="1337"/>
                  </a:lnTo>
                  <a:lnTo>
                    <a:pt x="672" y="1337"/>
                  </a:lnTo>
                  <a:lnTo>
                    <a:pt x="640" y="1334"/>
                  </a:lnTo>
                  <a:lnTo>
                    <a:pt x="608" y="1331"/>
                  </a:lnTo>
                  <a:lnTo>
                    <a:pt x="577" y="1325"/>
                  </a:lnTo>
                  <a:lnTo>
                    <a:pt x="546" y="1318"/>
                  </a:lnTo>
                  <a:lnTo>
                    <a:pt x="517" y="1309"/>
                  </a:lnTo>
                  <a:lnTo>
                    <a:pt x="487" y="1299"/>
                  </a:lnTo>
                  <a:lnTo>
                    <a:pt x="457" y="1288"/>
                  </a:lnTo>
                  <a:lnTo>
                    <a:pt x="430" y="1275"/>
                  </a:lnTo>
                  <a:lnTo>
                    <a:pt x="403" y="1262"/>
                  </a:lnTo>
                  <a:lnTo>
                    <a:pt x="376" y="1246"/>
                  </a:lnTo>
                  <a:lnTo>
                    <a:pt x="350" y="1230"/>
                  </a:lnTo>
                  <a:lnTo>
                    <a:pt x="326" y="1212"/>
                  </a:lnTo>
                  <a:lnTo>
                    <a:pt x="302" y="1193"/>
                  </a:lnTo>
                  <a:lnTo>
                    <a:pt x="279" y="1173"/>
                  </a:lnTo>
                  <a:lnTo>
                    <a:pt x="257" y="1152"/>
                  </a:lnTo>
                  <a:lnTo>
                    <a:pt x="236" y="1130"/>
                  </a:lnTo>
                  <a:lnTo>
                    <a:pt x="216" y="1107"/>
                  </a:lnTo>
                  <a:lnTo>
                    <a:pt x="196" y="1083"/>
                  </a:lnTo>
                  <a:lnTo>
                    <a:pt x="179" y="1059"/>
                  </a:lnTo>
                  <a:lnTo>
                    <a:pt x="162" y="1032"/>
                  </a:lnTo>
                  <a:lnTo>
                    <a:pt x="147" y="1006"/>
                  </a:lnTo>
                  <a:lnTo>
                    <a:pt x="134" y="979"/>
                  </a:lnTo>
                  <a:lnTo>
                    <a:pt x="121" y="950"/>
                  </a:lnTo>
                  <a:lnTo>
                    <a:pt x="110" y="922"/>
                  </a:lnTo>
                  <a:lnTo>
                    <a:pt x="100" y="892"/>
                  </a:lnTo>
                  <a:lnTo>
                    <a:pt x="91" y="862"/>
                  </a:lnTo>
                  <a:lnTo>
                    <a:pt x="83" y="832"/>
                  </a:lnTo>
                  <a:lnTo>
                    <a:pt x="78" y="801"/>
                  </a:lnTo>
                  <a:lnTo>
                    <a:pt x="75" y="769"/>
                  </a:lnTo>
                  <a:lnTo>
                    <a:pt x="71" y="736"/>
                  </a:lnTo>
                  <a:lnTo>
                    <a:pt x="71" y="704"/>
                  </a:lnTo>
                  <a:lnTo>
                    <a:pt x="71" y="671"/>
                  </a:lnTo>
                  <a:lnTo>
                    <a:pt x="75" y="640"/>
                  </a:lnTo>
                  <a:lnTo>
                    <a:pt x="78" y="608"/>
                  </a:lnTo>
                  <a:lnTo>
                    <a:pt x="83" y="576"/>
                  </a:lnTo>
                  <a:lnTo>
                    <a:pt x="91" y="545"/>
                  </a:lnTo>
                  <a:lnTo>
                    <a:pt x="100" y="516"/>
                  </a:lnTo>
                  <a:lnTo>
                    <a:pt x="110" y="486"/>
                  </a:lnTo>
                  <a:lnTo>
                    <a:pt x="121" y="457"/>
                  </a:lnTo>
                  <a:lnTo>
                    <a:pt x="134" y="429"/>
                  </a:lnTo>
                  <a:lnTo>
                    <a:pt x="147" y="401"/>
                  </a:lnTo>
                  <a:lnTo>
                    <a:pt x="162" y="375"/>
                  </a:lnTo>
                  <a:lnTo>
                    <a:pt x="179" y="350"/>
                  </a:lnTo>
                  <a:lnTo>
                    <a:pt x="196" y="325"/>
                  </a:lnTo>
                  <a:lnTo>
                    <a:pt x="216" y="300"/>
                  </a:lnTo>
                  <a:lnTo>
                    <a:pt x="236" y="277"/>
                  </a:lnTo>
                  <a:lnTo>
                    <a:pt x="257" y="255"/>
                  </a:lnTo>
                  <a:lnTo>
                    <a:pt x="279" y="235"/>
                  </a:lnTo>
                  <a:lnTo>
                    <a:pt x="302" y="215"/>
                  </a:lnTo>
                  <a:lnTo>
                    <a:pt x="326" y="196"/>
                  </a:lnTo>
                  <a:lnTo>
                    <a:pt x="350" y="179"/>
                  </a:lnTo>
                  <a:lnTo>
                    <a:pt x="376" y="162"/>
                  </a:lnTo>
                  <a:lnTo>
                    <a:pt x="403" y="147"/>
                  </a:lnTo>
                  <a:lnTo>
                    <a:pt x="430" y="133"/>
                  </a:lnTo>
                  <a:lnTo>
                    <a:pt x="457" y="119"/>
                  </a:lnTo>
                  <a:lnTo>
                    <a:pt x="487" y="108"/>
                  </a:lnTo>
                  <a:lnTo>
                    <a:pt x="517" y="99"/>
                  </a:lnTo>
                  <a:lnTo>
                    <a:pt x="546" y="90"/>
                  </a:lnTo>
                  <a:lnTo>
                    <a:pt x="577" y="83"/>
                  </a:lnTo>
                  <a:lnTo>
                    <a:pt x="608" y="78"/>
                  </a:lnTo>
                  <a:lnTo>
                    <a:pt x="640" y="73"/>
                  </a:lnTo>
                  <a:lnTo>
                    <a:pt x="672" y="71"/>
                  </a:lnTo>
                  <a:lnTo>
                    <a:pt x="704" y="70"/>
                  </a:lnTo>
                  <a:lnTo>
                    <a:pt x="737" y="71"/>
                  </a:lnTo>
                  <a:lnTo>
                    <a:pt x="769" y="73"/>
                  </a:lnTo>
                  <a:lnTo>
                    <a:pt x="801" y="78"/>
                  </a:lnTo>
                  <a:lnTo>
                    <a:pt x="833" y="83"/>
                  </a:lnTo>
                  <a:lnTo>
                    <a:pt x="863" y="90"/>
                  </a:lnTo>
                  <a:lnTo>
                    <a:pt x="893" y="99"/>
                  </a:lnTo>
                  <a:lnTo>
                    <a:pt x="923" y="108"/>
                  </a:lnTo>
                  <a:lnTo>
                    <a:pt x="951" y="119"/>
                  </a:lnTo>
                  <a:lnTo>
                    <a:pt x="980" y="133"/>
                  </a:lnTo>
                  <a:lnTo>
                    <a:pt x="1007" y="147"/>
                  </a:lnTo>
                  <a:lnTo>
                    <a:pt x="1033" y="162"/>
                  </a:lnTo>
                  <a:lnTo>
                    <a:pt x="1059" y="179"/>
                  </a:lnTo>
                  <a:lnTo>
                    <a:pt x="1084" y="196"/>
                  </a:lnTo>
                  <a:lnTo>
                    <a:pt x="1108" y="215"/>
                  </a:lnTo>
                  <a:lnTo>
                    <a:pt x="1131" y="235"/>
                  </a:lnTo>
                  <a:lnTo>
                    <a:pt x="1153" y="255"/>
                  </a:lnTo>
                  <a:lnTo>
                    <a:pt x="1174" y="277"/>
                  </a:lnTo>
                  <a:lnTo>
                    <a:pt x="1194" y="300"/>
                  </a:lnTo>
                  <a:lnTo>
                    <a:pt x="1212" y="325"/>
                  </a:lnTo>
                  <a:lnTo>
                    <a:pt x="1230" y="350"/>
                  </a:lnTo>
                  <a:lnTo>
                    <a:pt x="1246" y="375"/>
                  </a:lnTo>
                  <a:lnTo>
                    <a:pt x="1262" y="401"/>
                  </a:lnTo>
                  <a:lnTo>
                    <a:pt x="1276" y="429"/>
                  </a:lnTo>
                  <a:lnTo>
                    <a:pt x="1289" y="457"/>
                  </a:lnTo>
                  <a:lnTo>
                    <a:pt x="1300" y="486"/>
                  </a:lnTo>
                  <a:lnTo>
                    <a:pt x="1310" y="516"/>
                  </a:lnTo>
                  <a:lnTo>
                    <a:pt x="1319" y="545"/>
                  </a:lnTo>
                  <a:lnTo>
                    <a:pt x="1325" y="576"/>
                  </a:lnTo>
                  <a:lnTo>
                    <a:pt x="1331" y="608"/>
                  </a:lnTo>
                  <a:lnTo>
                    <a:pt x="1335" y="640"/>
                  </a:lnTo>
                  <a:lnTo>
                    <a:pt x="1337" y="671"/>
                  </a:lnTo>
                  <a:lnTo>
                    <a:pt x="1338" y="704"/>
                  </a:lnTo>
                  <a:close/>
                </a:path>
              </a:pathLst>
            </a:custGeom>
            <a:solidFill>
              <a:srgbClr val="A8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6" name="Freeform 127"/>
            <p:cNvSpPr>
              <a:spLocks noEditPoints="1"/>
            </p:cNvSpPr>
            <p:nvPr/>
          </p:nvSpPr>
          <p:spPr bwMode="auto">
            <a:xfrm>
              <a:off x="3183" y="2422"/>
              <a:ext cx="268" cy="268"/>
            </a:xfrm>
            <a:custGeom>
              <a:avLst/>
              <a:gdLst>
                <a:gd name="T0" fmla="*/ 53 w 1338"/>
                <a:gd name="T1" fmla="*/ 21 h 1338"/>
                <a:gd name="T2" fmla="*/ 51 w 1338"/>
                <a:gd name="T3" fmla="*/ 15 h 1338"/>
                <a:gd name="T4" fmla="*/ 47 w 1338"/>
                <a:gd name="T5" fmla="*/ 10 h 1338"/>
                <a:gd name="T6" fmla="*/ 43 w 1338"/>
                <a:gd name="T7" fmla="*/ 5 h 1338"/>
                <a:gd name="T8" fmla="*/ 37 w 1338"/>
                <a:gd name="T9" fmla="*/ 2 h 1338"/>
                <a:gd name="T10" fmla="*/ 31 w 1338"/>
                <a:gd name="T11" fmla="*/ 0 h 1338"/>
                <a:gd name="T12" fmla="*/ 24 w 1338"/>
                <a:gd name="T13" fmla="*/ 0 h 1338"/>
                <a:gd name="T14" fmla="*/ 18 w 1338"/>
                <a:gd name="T15" fmla="*/ 2 h 1338"/>
                <a:gd name="T16" fmla="*/ 12 w 1338"/>
                <a:gd name="T17" fmla="*/ 5 h 1338"/>
                <a:gd name="T18" fmla="*/ 7 w 1338"/>
                <a:gd name="T19" fmla="*/ 9 h 1338"/>
                <a:gd name="T20" fmla="*/ 3 w 1338"/>
                <a:gd name="T21" fmla="*/ 14 h 1338"/>
                <a:gd name="T22" fmla="*/ 1 w 1338"/>
                <a:gd name="T23" fmla="*/ 20 h 1338"/>
                <a:gd name="T24" fmla="*/ 0 w 1338"/>
                <a:gd name="T25" fmla="*/ 27 h 1338"/>
                <a:gd name="T26" fmla="*/ 1 w 1338"/>
                <a:gd name="T27" fmla="*/ 33 h 1338"/>
                <a:gd name="T28" fmla="*/ 3 w 1338"/>
                <a:gd name="T29" fmla="*/ 40 h 1338"/>
                <a:gd name="T30" fmla="*/ 7 w 1338"/>
                <a:gd name="T31" fmla="*/ 45 h 1338"/>
                <a:gd name="T32" fmla="*/ 12 w 1338"/>
                <a:gd name="T33" fmla="*/ 49 h 1338"/>
                <a:gd name="T34" fmla="*/ 18 w 1338"/>
                <a:gd name="T35" fmla="*/ 52 h 1338"/>
                <a:gd name="T36" fmla="*/ 24 w 1338"/>
                <a:gd name="T37" fmla="*/ 53 h 1338"/>
                <a:gd name="T38" fmla="*/ 31 w 1338"/>
                <a:gd name="T39" fmla="*/ 53 h 1338"/>
                <a:gd name="T40" fmla="*/ 37 w 1338"/>
                <a:gd name="T41" fmla="*/ 51 h 1338"/>
                <a:gd name="T42" fmla="*/ 43 w 1338"/>
                <a:gd name="T43" fmla="*/ 48 h 1338"/>
                <a:gd name="T44" fmla="*/ 47 w 1338"/>
                <a:gd name="T45" fmla="*/ 44 h 1338"/>
                <a:gd name="T46" fmla="*/ 51 w 1338"/>
                <a:gd name="T47" fmla="*/ 38 h 1338"/>
                <a:gd name="T48" fmla="*/ 53 w 1338"/>
                <a:gd name="T49" fmla="*/ 32 h 1338"/>
                <a:gd name="T50" fmla="*/ 51 w 1338"/>
                <a:gd name="T51" fmla="*/ 27 h 1338"/>
                <a:gd name="T52" fmla="*/ 50 w 1338"/>
                <a:gd name="T53" fmla="*/ 33 h 1338"/>
                <a:gd name="T54" fmla="*/ 48 w 1338"/>
                <a:gd name="T55" fmla="*/ 38 h 1338"/>
                <a:gd name="T56" fmla="*/ 45 w 1338"/>
                <a:gd name="T57" fmla="*/ 43 h 1338"/>
                <a:gd name="T58" fmla="*/ 40 w 1338"/>
                <a:gd name="T59" fmla="*/ 47 h 1338"/>
                <a:gd name="T60" fmla="*/ 35 w 1338"/>
                <a:gd name="T61" fmla="*/ 49 h 1338"/>
                <a:gd name="T62" fmla="*/ 29 w 1338"/>
                <a:gd name="T63" fmla="*/ 51 h 1338"/>
                <a:gd name="T64" fmla="*/ 23 w 1338"/>
                <a:gd name="T65" fmla="*/ 51 h 1338"/>
                <a:gd name="T66" fmla="*/ 17 w 1338"/>
                <a:gd name="T67" fmla="*/ 49 h 1338"/>
                <a:gd name="T68" fmla="*/ 12 w 1338"/>
                <a:gd name="T69" fmla="*/ 46 h 1338"/>
                <a:gd name="T70" fmla="*/ 8 w 1338"/>
                <a:gd name="T71" fmla="*/ 42 h 1338"/>
                <a:gd name="T72" fmla="*/ 5 w 1338"/>
                <a:gd name="T73" fmla="*/ 37 h 1338"/>
                <a:gd name="T74" fmla="*/ 3 w 1338"/>
                <a:gd name="T75" fmla="*/ 32 h 1338"/>
                <a:gd name="T76" fmla="*/ 3 w 1338"/>
                <a:gd name="T77" fmla="*/ 26 h 1338"/>
                <a:gd name="T78" fmla="*/ 4 w 1338"/>
                <a:gd name="T79" fmla="*/ 20 h 1338"/>
                <a:gd name="T80" fmla="*/ 6 w 1338"/>
                <a:gd name="T81" fmla="*/ 14 h 1338"/>
                <a:gd name="T82" fmla="*/ 10 w 1338"/>
                <a:gd name="T83" fmla="*/ 10 h 1338"/>
                <a:gd name="T84" fmla="*/ 14 w 1338"/>
                <a:gd name="T85" fmla="*/ 6 h 1338"/>
                <a:gd name="T86" fmla="*/ 20 w 1338"/>
                <a:gd name="T87" fmla="*/ 4 h 1338"/>
                <a:gd name="T88" fmla="*/ 26 w 1338"/>
                <a:gd name="T89" fmla="*/ 3 h 1338"/>
                <a:gd name="T90" fmla="*/ 32 w 1338"/>
                <a:gd name="T91" fmla="*/ 3 h 1338"/>
                <a:gd name="T92" fmla="*/ 37 w 1338"/>
                <a:gd name="T93" fmla="*/ 5 h 1338"/>
                <a:gd name="T94" fmla="*/ 42 w 1338"/>
                <a:gd name="T95" fmla="*/ 8 h 1338"/>
                <a:gd name="T96" fmla="*/ 46 w 1338"/>
                <a:gd name="T97" fmla="*/ 12 h 1338"/>
                <a:gd name="T98" fmla="*/ 49 w 1338"/>
                <a:gd name="T99" fmla="*/ 17 h 1338"/>
                <a:gd name="T100" fmla="*/ 51 w 1338"/>
                <a:gd name="T101" fmla="*/ 23 h 133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38"/>
                <a:gd name="T154" fmla="*/ 0 h 1338"/>
                <a:gd name="T155" fmla="*/ 1338 w 1338"/>
                <a:gd name="T156" fmla="*/ 1338 h 133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38" h="1338">
                  <a:moveTo>
                    <a:pt x="1338" y="669"/>
                  </a:moveTo>
                  <a:lnTo>
                    <a:pt x="1336" y="634"/>
                  </a:lnTo>
                  <a:lnTo>
                    <a:pt x="1334" y="600"/>
                  </a:lnTo>
                  <a:lnTo>
                    <a:pt x="1330" y="567"/>
                  </a:lnTo>
                  <a:lnTo>
                    <a:pt x="1324" y="534"/>
                  </a:lnTo>
                  <a:lnTo>
                    <a:pt x="1317" y="501"/>
                  </a:lnTo>
                  <a:lnTo>
                    <a:pt x="1308" y="470"/>
                  </a:lnTo>
                  <a:lnTo>
                    <a:pt x="1297" y="439"/>
                  </a:lnTo>
                  <a:lnTo>
                    <a:pt x="1285" y="408"/>
                  </a:lnTo>
                  <a:lnTo>
                    <a:pt x="1272" y="378"/>
                  </a:lnTo>
                  <a:lnTo>
                    <a:pt x="1256" y="350"/>
                  </a:lnTo>
                  <a:lnTo>
                    <a:pt x="1241" y="321"/>
                  </a:lnTo>
                  <a:lnTo>
                    <a:pt x="1223" y="295"/>
                  </a:lnTo>
                  <a:lnTo>
                    <a:pt x="1205" y="269"/>
                  </a:lnTo>
                  <a:lnTo>
                    <a:pt x="1185" y="243"/>
                  </a:lnTo>
                  <a:lnTo>
                    <a:pt x="1164" y="219"/>
                  </a:lnTo>
                  <a:lnTo>
                    <a:pt x="1142" y="195"/>
                  </a:lnTo>
                  <a:lnTo>
                    <a:pt x="1118" y="173"/>
                  </a:lnTo>
                  <a:lnTo>
                    <a:pt x="1094" y="152"/>
                  </a:lnTo>
                  <a:lnTo>
                    <a:pt x="1069" y="133"/>
                  </a:lnTo>
                  <a:lnTo>
                    <a:pt x="1042" y="114"/>
                  </a:lnTo>
                  <a:lnTo>
                    <a:pt x="1015" y="96"/>
                  </a:lnTo>
                  <a:lnTo>
                    <a:pt x="988" y="80"/>
                  </a:lnTo>
                  <a:lnTo>
                    <a:pt x="959" y="66"/>
                  </a:lnTo>
                  <a:lnTo>
                    <a:pt x="929" y="53"/>
                  </a:lnTo>
                  <a:lnTo>
                    <a:pt x="899" y="40"/>
                  </a:lnTo>
                  <a:lnTo>
                    <a:pt x="868" y="29"/>
                  </a:lnTo>
                  <a:lnTo>
                    <a:pt x="836" y="21"/>
                  </a:lnTo>
                  <a:lnTo>
                    <a:pt x="803" y="13"/>
                  </a:lnTo>
                  <a:lnTo>
                    <a:pt x="770" y="8"/>
                  </a:lnTo>
                  <a:lnTo>
                    <a:pt x="737" y="3"/>
                  </a:lnTo>
                  <a:lnTo>
                    <a:pt x="703" y="1"/>
                  </a:lnTo>
                  <a:lnTo>
                    <a:pt x="668" y="0"/>
                  </a:lnTo>
                  <a:lnTo>
                    <a:pt x="634" y="1"/>
                  </a:lnTo>
                  <a:lnTo>
                    <a:pt x="600" y="3"/>
                  </a:lnTo>
                  <a:lnTo>
                    <a:pt x="566" y="8"/>
                  </a:lnTo>
                  <a:lnTo>
                    <a:pt x="533" y="13"/>
                  </a:lnTo>
                  <a:lnTo>
                    <a:pt x="502" y="21"/>
                  </a:lnTo>
                  <a:lnTo>
                    <a:pt x="470" y="29"/>
                  </a:lnTo>
                  <a:lnTo>
                    <a:pt x="439" y="40"/>
                  </a:lnTo>
                  <a:lnTo>
                    <a:pt x="408" y="53"/>
                  </a:lnTo>
                  <a:lnTo>
                    <a:pt x="379" y="66"/>
                  </a:lnTo>
                  <a:lnTo>
                    <a:pt x="350" y="80"/>
                  </a:lnTo>
                  <a:lnTo>
                    <a:pt x="322" y="96"/>
                  </a:lnTo>
                  <a:lnTo>
                    <a:pt x="294" y="114"/>
                  </a:lnTo>
                  <a:lnTo>
                    <a:pt x="268" y="133"/>
                  </a:lnTo>
                  <a:lnTo>
                    <a:pt x="243" y="152"/>
                  </a:lnTo>
                  <a:lnTo>
                    <a:pt x="218" y="173"/>
                  </a:lnTo>
                  <a:lnTo>
                    <a:pt x="195" y="195"/>
                  </a:lnTo>
                  <a:lnTo>
                    <a:pt x="173" y="219"/>
                  </a:lnTo>
                  <a:lnTo>
                    <a:pt x="153" y="243"/>
                  </a:lnTo>
                  <a:lnTo>
                    <a:pt x="133" y="269"/>
                  </a:lnTo>
                  <a:lnTo>
                    <a:pt x="114" y="295"/>
                  </a:lnTo>
                  <a:lnTo>
                    <a:pt x="97" y="321"/>
                  </a:lnTo>
                  <a:lnTo>
                    <a:pt x="80" y="350"/>
                  </a:lnTo>
                  <a:lnTo>
                    <a:pt x="66" y="378"/>
                  </a:lnTo>
                  <a:lnTo>
                    <a:pt x="52" y="408"/>
                  </a:lnTo>
                  <a:lnTo>
                    <a:pt x="41" y="439"/>
                  </a:lnTo>
                  <a:lnTo>
                    <a:pt x="30" y="470"/>
                  </a:lnTo>
                  <a:lnTo>
                    <a:pt x="21" y="501"/>
                  </a:lnTo>
                  <a:lnTo>
                    <a:pt x="13" y="534"/>
                  </a:lnTo>
                  <a:lnTo>
                    <a:pt x="8" y="567"/>
                  </a:lnTo>
                  <a:lnTo>
                    <a:pt x="3" y="600"/>
                  </a:lnTo>
                  <a:lnTo>
                    <a:pt x="0" y="634"/>
                  </a:lnTo>
                  <a:lnTo>
                    <a:pt x="0" y="669"/>
                  </a:lnTo>
                  <a:lnTo>
                    <a:pt x="0" y="703"/>
                  </a:lnTo>
                  <a:lnTo>
                    <a:pt x="3" y="737"/>
                  </a:lnTo>
                  <a:lnTo>
                    <a:pt x="8" y="770"/>
                  </a:lnTo>
                  <a:lnTo>
                    <a:pt x="13" y="803"/>
                  </a:lnTo>
                  <a:lnTo>
                    <a:pt x="21" y="836"/>
                  </a:lnTo>
                  <a:lnTo>
                    <a:pt x="30" y="868"/>
                  </a:lnTo>
                  <a:lnTo>
                    <a:pt x="41" y="899"/>
                  </a:lnTo>
                  <a:lnTo>
                    <a:pt x="52" y="929"/>
                  </a:lnTo>
                  <a:lnTo>
                    <a:pt x="66" y="959"/>
                  </a:lnTo>
                  <a:lnTo>
                    <a:pt x="80" y="987"/>
                  </a:lnTo>
                  <a:lnTo>
                    <a:pt x="97" y="1016"/>
                  </a:lnTo>
                  <a:lnTo>
                    <a:pt x="114" y="1043"/>
                  </a:lnTo>
                  <a:lnTo>
                    <a:pt x="133" y="1069"/>
                  </a:lnTo>
                  <a:lnTo>
                    <a:pt x="153" y="1094"/>
                  </a:lnTo>
                  <a:lnTo>
                    <a:pt x="173" y="1119"/>
                  </a:lnTo>
                  <a:lnTo>
                    <a:pt x="195" y="1142"/>
                  </a:lnTo>
                  <a:lnTo>
                    <a:pt x="218" y="1164"/>
                  </a:lnTo>
                  <a:lnTo>
                    <a:pt x="243" y="1185"/>
                  </a:lnTo>
                  <a:lnTo>
                    <a:pt x="268" y="1205"/>
                  </a:lnTo>
                  <a:lnTo>
                    <a:pt x="294" y="1223"/>
                  </a:lnTo>
                  <a:lnTo>
                    <a:pt x="322" y="1241"/>
                  </a:lnTo>
                  <a:lnTo>
                    <a:pt x="350" y="1257"/>
                  </a:lnTo>
                  <a:lnTo>
                    <a:pt x="379" y="1272"/>
                  </a:lnTo>
                  <a:lnTo>
                    <a:pt x="408" y="1285"/>
                  </a:lnTo>
                  <a:lnTo>
                    <a:pt x="439" y="1297"/>
                  </a:lnTo>
                  <a:lnTo>
                    <a:pt x="470" y="1308"/>
                  </a:lnTo>
                  <a:lnTo>
                    <a:pt x="502" y="1317"/>
                  </a:lnTo>
                  <a:lnTo>
                    <a:pt x="533" y="1324"/>
                  </a:lnTo>
                  <a:lnTo>
                    <a:pt x="566" y="1330"/>
                  </a:lnTo>
                  <a:lnTo>
                    <a:pt x="600" y="1334"/>
                  </a:lnTo>
                  <a:lnTo>
                    <a:pt x="634" y="1338"/>
                  </a:lnTo>
                  <a:lnTo>
                    <a:pt x="668" y="1338"/>
                  </a:lnTo>
                  <a:lnTo>
                    <a:pt x="703" y="1338"/>
                  </a:lnTo>
                  <a:lnTo>
                    <a:pt x="737" y="1334"/>
                  </a:lnTo>
                  <a:lnTo>
                    <a:pt x="770" y="1330"/>
                  </a:lnTo>
                  <a:lnTo>
                    <a:pt x="803" y="1324"/>
                  </a:lnTo>
                  <a:lnTo>
                    <a:pt x="836" y="1317"/>
                  </a:lnTo>
                  <a:lnTo>
                    <a:pt x="868" y="1308"/>
                  </a:lnTo>
                  <a:lnTo>
                    <a:pt x="899" y="1297"/>
                  </a:lnTo>
                  <a:lnTo>
                    <a:pt x="929" y="1285"/>
                  </a:lnTo>
                  <a:lnTo>
                    <a:pt x="959" y="1272"/>
                  </a:lnTo>
                  <a:lnTo>
                    <a:pt x="988" y="1257"/>
                  </a:lnTo>
                  <a:lnTo>
                    <a:pt x="1015" y="1241"/>
                  </a:lnTo>
                  <a:lnTo>
                    <a:pt x="1042" y="1223"/>
                  </a:lnTo>
                  <a:lnTo>
                    <a:pt x="1069" y="1205"/>
                  </a:lnTo>
                  <a:lnTo>
                    <a:pt x="1094" y="1185"/>
                  </a:lnTo>
                  <a:lnTo>
                    <a:pt x="1118" y="1164"/>
                  </a:lnTo>
                  <a:lnTo>
                    <a:pt x="1142" y="1142"/>
                  </a:lnTo>
                  <a:lnTo>
                    <a:pt x="1164" y="1119"/>
                  </a:lnTo>
                  <a:lnTo>
                    <a:pt x="1185" y="1094"/>
                  </a:lnTo>
                  <a:lnTo>
                    <a:pt x="1205" y="1069"/>
                  </a:lnTo>
                  <a:lnTo>
                    <a:pt x="1223" y="1043"/>
                  </a:lnTo>
                  <a:lnTo>
                    <a:pt x="1241" y="1016"/>
                  </a:lnTo>
                  <a:lnTo>
                    <a:pt x="1256" y="987"/>
                  </a:lnTo>
                  <a:lnTo>
                    <a:pt x="1272" y="959"/>
                  </a:lnTo>
                  <a:lnTo>
                    <a:pt x="1285" y="929"/>
                  </a:lnTo>
                  <a:lnTo>
                    <a:pt x="1297" y="899"/>
                  </a:lnTo>
                  <a:lnTo>
                    <a:pt x="1308" y="868"/>
                  </a:lnTo>
                  <a:lnTo>
                    <a:pt x="1317" y="836"/>
                  </a:lnTo>
                  <a:lnTo>
                    <a:pt x="1324" y="803"/>
                  </a:lnTo>
                  <a:lnTo>
                    <a:pt x="1330" y="770"/>
                  </a:lnTo>
                  <a:lnTo>
                    <a:pt x="1334" y="737"/>
                  </a:lnTo>
                  <a:lnTo>
                    <a:pt x="1336" y="703"/>
                  </a:lnTo>
                  <a:lnTo>
                    <a:pt x="1338" y="669"/>
                  </a:lnTo>
                  <a:close/>
                  <a:moveTo>
                    <a:pt x="1267" y="669"/>
                  </a:moveTo>
                  <a:lnTo>
                    <a:pt x="1266" y="700"/>
                  </a:lnTo>
                  <a:lnTo>
                    <a:pt x="1264" y="730"/>
                  </a:lnTo>
                  <a:lnTo>
                    <a:pt x="1261" y="760"/>
                  </a:lnTo>
                  <a:lnTo>
                    <a:pt x="1255" y="790"/>
                  </a:lnTo>
                  <a:lnTo>
                    <a:pt x="1249" y="818"/>
                  </a:lnTo>
                  <a:lnTo>
                    <a:pt x="1240" y="847"/>
                  </a:lnTo>
                  <a:lnTo>
                    <a:pt x="1231" y="874"/>
                  </a:lnTo>
                  <a:lnTo>
                    <a:pt x="1220" y="902"/>
                  </a:lnTo>
                  <a:lnTo>
                    <a:pt x="1208" y="928"/>
                  </a:lnTo>
                  <a:lnTo>
                    <a:pt x="1195" y="955"/>
                  </a:lnTo>
                  <a:lnTo>
                    <a:pt x="1181" y="980"/>
                  </a:lnTo>
                  <a:lnTo>
                    <a:pt x="1165" y="1004"/>
                  </a:lnTo>
                  <a:lnTo>
                    <a:pt x="1149" y="1027"/>
                  </a:lnTo>
                  <a:lnTo>
                    <a:pt x="1130" y="1050"/>
                  </a:lnTo>
                  <a:lnTo>
                    <a:pt x="1112" y="1071"/>
                  </a:lnTo>
                  <a:lnTo>
                    <a:pt x="1092" y="1092"/>
                  </a:lnTo>
                  <a:lnTo>
                    <a:pt x="1071" y="1111"/>
                  </a:lnTo>
                  <a:lnTo>
                    <a:pt x="1049" y="1131"/>
                  </a:lnTo>
                  <a:lnTo>
                    <a:pt x="1027" y="1149"/>
                  </a:lnTo>
                  <a:lnTo>
                    <a:pt x="1003" y="1165"/>
                  </a:lnTo>
                  <a:lnTo>
                    <a:pt x="979" y="1181"/>
                  </a:lnTo>
                  <a:lnTo>
                    <a:pt x="954" y="1195"/>
                  </a:lnTo>
                  <a:lnTo>
                    <a:pt x="928" y="1208"/>
                  </a:lnTo>
                  <a:lnTo>
                    <a:pt x="902" y="1220"/>
                  </a:lnTo>
                  <a:lnTo>
                    <a:pt x="875" y="1231"/>
                  </a:lnTo>
                  <a:lnTo>
                    <a:pt x="847" y="1241"/>
                  </a:lnTo>
                  <a:lnTo>
                    <a:pt x="819" y="1249"/>
                  </a:lnTo>
                  <a:lnTo>
                    <a:pt x="789" y="1255"/>
                  </a:lnTo>
                  <a:lnTo>
                    <a:pt x="759" y="1261"/>
                  </a:lnTo>
                  <a:lnTo>
                    <a:pt x="730" y="1264"/>
                  </a:lnTo>
                  <a:lnTo>
                    <a:pt x="699" y="1266"/>
                  </a:lnTo>
                  <a:lnTo>
                    <a:pt x="668" y="1267"/>
                  </a:lnTo>
                  <a:lnTo>
                    <a:pt x="638" y="1266"/>
                  </a:lnTo>
                  <a:lnTo>
                    <a:pt x="608" y="1264"/>
                  </a:lnTo>
                  <a:lnTo>
                    <a:pt x="577" y="1261"/>
                  </a:lnTo>
                  <a:lnTo>
                    <a:pt x="548" y="1255"/>
                  </a:lnTo>
                  <a:lnTo>
                    <a:pt x="519" y="1249"/>
                  </a:lnTo>
                  <a:lnTo>
                    <a:pt x="491" y="1241"/>
                  </a:lnTo>
                  <a:lnTo>
                    <a:pt x="463" y="1231"/>
                  </a:lnTo>
                  <a:lnTo>
                    <a:pt x="436" y="1220"/>
                  </a:lnTo>
                  <a:lnTo>
                    <a:pt x="409" y="1208"/>
                  </a:lnTo>
                  <a:lnTo>
                    <a:pt x="383" y="1195"/>
                  </a:lnTo>
                  <a:lnTo>
                    <a:pt x="358" y="1181"/>
                  </a:lnTo>
                  <a:lnTo>
                    <a:pt x="334" y="1165"/>
                  </a:lnTo>
                  <a:lnTo>
                    <a:pt x="311" y="1149"/>
                  </a:lnTo>
                  <a:lnTo>
                    <a:pt x="288" y="1131"/>
                  </a:lnTo>
                  <a:lnTo>
                    <a:pt x="266" y="1111"/>
                  </a:lnTo>
                  <a:lnTo>
                    <a:pt x="246" y="1092"/>
                  </a:lnTo>
                  <a:lnTo>
                    <a:pt x="225" y="1071"/>
                  </a:lnTo>
                  <a:lnTo>
                    <a:pt x="206" y="1050"/>
                  </a:lnTo>
                  <a:lnTo>
                    <a:pt x="189" y="1027"/>
                  </a:lnTo>
                  <a:lnTo>
                    <a:pt x="172" y="1004"/>
                  </a:lnTo>
                  <a:lnTo>
                    <a:pt x="157" y="980"/>
                  </a:lnTo>
                  <a:lnTo>
                    <a:pt x="143" y="955"/>
                  </a:lnTo>
                  <a:lnTo>
                    <a:pt x="130" y="928"/>
                  </a:lnTo>
                  <a:lnTo>
                    <a:pt x="118" y="902"/>
                  </a:lnTo>
                  <a:lnTo>
                    <a:pt x="107" y="874"/>
                  </a:lnTo>
                  <a:lnTo>
                    <a:pt x="97" y="847"/>
                  </a:lnTo>
                  <a:lnTo>
                    <a:pt x="89" y="818"/>
                  </a:lnTo>
                  <a:lnTo>
                    <a:pt x="82" y="790"/>
                  </a:lnTo>
                  <a:lnTo>
                    <a:pt x="77" y="760"/>
                  </a:lnTo>
                  <a:lnTo>
                    <a:pt x="74" y="730"/>
                  </a:lnTo>
                  <a:lnTo>
                    <a:pt x="70" y="700"/>
                  </a:lnTo>
                  <a:lnTo>
                    <a:pt x="70" y="669"/>
                  </a:lnTo>
                  <a:lnTo>
                    <a:pt x="70" y="639"/>
                  </a:lnTo>
                  <a:lnTo>
                    <a:pt x="74" y="608"/>
                  </a:lnTo>
                  <a:lnTo>
                    <a:pt x="77" y="578"/>
                  </a:lnTo>
                  <a:lnTo>
                    <a:pt x="82" y="549"/>
                  </a:lnTo>
                  <a:lnTo>
                    <a:pt x="89" y="519"/>
                  </a:lnTo>
                  <a:lnTo>
                    <a:pt x="97" y="490"/>
                  </a:lnTo>
                  <a:lnTo>
                    <a:pt x="107" y="463"/>
                  </a:lnTo>
                  <a:lnTo>
                    <a:pt x="118" y="436"/>
                  </a:lnTo>
                  <a:lnTo>
                    <a:pt x="130" y="409"/>
                  </a:lnTo>
                  <a:lnTo>
                    <a:pt x="143" y="384"/>
                  </a:lnTo>
                  <a:lnTo>
                    <a:pt x="157" y="359"/>
                  </a:lnTo>
                  <a:lnTo>
                    <a:pt x="172" y="335"/>
                  </a:lnTo>
                  <a:lnTo>
                    <a:pt x="189" y="310"/>
                  </a:lnTo>
                  <a:lnTo>
                    <a:pt x="206" y="288"/>
                  </a:lnTo>
                  <a:lnTo>
                    <a:pt x="225" y="267"/>
                  </a:lnTo>
                  <a:lnTo>
                    <a:pt x="246" y="246"/>
                  </a:lnTo>
                  <a:lnTo>
                    <a:pt x="266" y="226"/>
                  </a:lnTo>
                  <a:lnTo>
                    <a:pt x="288" y="207"/>
                  </a:lnTo>
                  <a:lnTo>
                    <a:pt x="311" y="189"/>
                  </a:lnTo>
                  <a:lnTo>
                    <a:pt x="334" y="172"/>
                  </a:lnTo>
                  <a:lnTo>
                    <a:pt x="358" y="157"/>
                  </a:lnTo>
                  <a:lnTo>
                    <a:pt x="383" y="143"/>
                  </a:lnTo>
                  <a:lnTo>
                    <a:pt x="409" y="129"/>
                  </a:lnTo>
                  <a:lnTo>
                    <a:pt x="436" y="117"/>
                  </a:lnTo>
                  <a:lnTo>
                    <a:pt x="463" y="106"/>
                  </a:lnTo>
                  <a:lnTo>
                    <a:pt x="491" y="98"/>
                  </a:lnTo>
                  <a:lnTo>
                    <a:pt x="519" y="89"/>
                  </a:lnTo>
                  <a:lnTo>
                    <a:pt x="548" y="82"/>
                  </a:lnTo>
                  <a:lnTo>
                    <a:pt x="577" y="77"/>
                  </a:lnTo>
                  <a:lnTo>
                    <a:pt x="608" y="73"/>
                  </a:lnTo>
                  <a:lnTo>
                    <a:pt x="638" y="71"/>
                  </a:lnTo>
                  <a:lnTo>
                    <a:pt x="668" y="70"/>
                  </a:lnTo>
                  <a:lnTo>
                    <a:pt x="699" y="71"/>
                  </a:lnTo>
                  <a:lnTo>
                    <a:pt x="730" y="73"/>
                  </a:lnTo>
                  <a:lnTo>
                    <a:pt x="759" y="77"/>
                  </a:lnTo>
                  <a:lnTo>
                    <a:pt x="789" y="82"/>
                  </a:lnTo>
                  <a:lnTo>
                    <a:pt x="819" y="89"/>
                  </a:lnTo>
                  <a:lnTo>
                    <a:pt x="847" y="98"/>
                  </a:lnTo>
                  <a:lnTo>
                    <a:pt x="875" y="106"/>
                  </a:lnTo>
                  <a:lnTo>
                    <a:pt x="902" y="117"/>
                  </a:lnTo>
                  <a:lnTo>
                    <a:pt x="928" y="129"/>
                  </a:lnTo>
                  <a:lnTo>
                    <a:pt x="954" y="143"/>
                  </a:lnTo>
                  <a:lnTo>
                    <a:pt x="979" y="157"/>
                  </a:lnTo>
                  <a:lnTo>
                    <a:pt x="1003" y="172"/>
                  </a:lnTo>
                  <a:lnTo>
                    <a:pt x="1027" y="189"/>
                  </a:lnTo>
                  <a:lnTo>
                    <a:pt x="1049" y="207"/>
                  </a:lnTo>
                  <a:lnTo>
                    <a:pt x="1071" y="226"/>
                  </a:lnTo>
                  <a:lnTo>
                    <a:pt x="1092" y="246"/>
                  </a:lnTo>
                  <a:lnTo>
                    <a:pt x="1112" y="267"/>
                  </a:lnTo>
                  <a:lnTo>
                    <a:pt x="1130" y="288"/>
                  </a:lnTo>
                  <a:lnTo>
                    <a:pt x="1149" y="310"/>
                  </a:lnTo>
                  <a:lnTo>
                    <a:pt x="1165" y="335"/>
                  </a:lnTo>
                  <a:lnTo>
                    <a:pt x="1181" y="359"/>
                  </a:lnTo>
                  <a:lnTo>
                    <a:pt x="1195" y="384"/>
                  </a:lnTo>
                  <a:lnTo>
                    <a:pt x="1208" y="409"/>
                  </a:lnTo>
                  <a:lnTo>
                    <a:pt x="1220" y="436"/>
                  </a:lnTo>
                  <a:lnTo>
                    <a:pt x="1231" y="463"/>
                  </a:lnTo>
                  <a:lnTo>
                    <a:pt x="1240" y="490"/>
                  </a:lnTo>
                  <a:lnTo>
                    <a:pt x="1249" y="519"/>
                  </a:lnTo>
                  <a:lnTo>
                    <a:pt x="1255" y="549"/>
                  </a:lnTo>
                  <a:lnTo>
                    <a:pt x="1261" y="578"/>
                  </a:lnTo>
                  <a:lnTo>
                    <a:pt x="1264" y="608"/>
                  </a:lnTo>
                  <a:lnTo>
                    <a:pt x="1266" y="639"/>
                  </a:lnTo>
                  <a:lnTo>
                    <a:pt x="1267" y="669"/>
                  </a:lnTo>
                  <a:close/>
                </a:path>
              </a:pathLst>
            </a:custGeom>
            <a:solidFill>
              <a:srgbClr val="ABA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7" name="Freeform 128"/>
            <p:cNvSpPr>
              <a:spLocks noEditPoints="1"/>
            </p:cNvSpPr>
            <p:nvPr/>
          </p:nvSpPr>
          <p:spPr bwMode="auto">
            <a:xfrm>
              <a:off x="3190" y="2429"/>
              <a:ext cx="254" cy="253"/>
            </a:xfrm>
            <a:custGeom>
              <a:avLst/>
              <a:gdLst>
                <a:gd name="T0" fmla="*/ 50 w 1267"/>
                <a:gd name="T1" fmla="*/ 20 h 1267"/>
                <a:gd name="T2" fmla="*/ 49 w 1267"/>
                <a:gd name="T3" fmla="*/ 14 h 1267"/>
                <a:gd name="T4" fmla="*/ 45 w 1267"/>
                <a:gd name="T5" fmla="*/ 9 h 1267"/>
                <a:gd name="T6" fmla="*/ 41 w 1267"/>
                <a:gd name="T7" fmla="*/ 5 h 1267"/>
                <a:gd name="T8" fmla="*/ 35 w 1267"/>
                <a:gd name="T9" fmla="*/ 2 h 1267"/>
                <a:gd name="T10" fmla="*/ 29 w 1267"/>
                <a:gd name="T11" fmla="*/ 0 h 1267"/>
                <a:gd name="T12" fmla="*/ 23 w 1267"/>
                <a:gd name="T13" fmla="*/ 0 h 1267"/>
                <a:gd name="T14" fmla="*/ 17 w 1267"/>
                <a:gd name="T15" fmla="*/ 2 h 1267"/>
                <a:gd name="T16" fmla="*/ 11 w 1267"/>
                <a:gd name="T17" fmla="*/ 4 h 1267"/>
                <a:gd name="T18" fmla="*/ 7 w 1267"/>
                <a:gd name="T19" fmla="*/ 8 h 1267"/>
                <a:gd name="T20" fmla="*/ 3 w 1267"/>
                <a:gd name="T21" fmla="*/ 13 h 1267"/>
                <a:gd name="T22" fmla="*/ 1 w 1267"/>
                <a:gd name="T23" fmla="*/ 19 h 1267"/>
                <a:gd name="T24" fmla="*/ 0 w 1267"/>
                <a:gd name="T25" fmla="*/ 25 h 1267"/>
                <a:gd name="T26" fmla="*/ 1 w 1267"/>
                <a:gd name="T27" fmla="*/ 32 h 1267"/>
                <a:gd name="T28" fmla="*/ 3 w 1267"/>
                <a:gd name="T29" fmla="*/ 37 h 1267"/>
                <a:gd name="T30" fmla="*/ 7 w 1267"/>
                <a:gd name="T31" fmla="*/ 42 h 1267"/>
                <a:gd name="T32" fmla="*/ 11 w 1267"/>
                <a:gd name="T33" fmla="*/ 46 h 1267"/>
                <a:gd name="T34" fmla="*/ 17 w 1267"/>
                <a:gd name="T35" fmla="*/ 49 h 1267"/>
                <a:gd name="T36" fmla="*/ 23 w 1267"/>
                <a:gd name="T37" fmla="*/ 50 h 1267"/>
                <a:gd name="T38" fmla="*/ 29 w 1267"/>
                <a:gd name="T39" fmla="*/ 50 h 1267"/>
                <a:gd name="T40" fmla="*/ 35 w 1267"/>
                <a:gd name="T41" fmla="*/ 49 h 1267"/>
                <a:gd name="T42" fmla="*/ 41 w 1267"/>
                <a:gd name="T43" fmla="*/ 46 h 1267"/>
                <a:gd name="T44" fmla="*/ 45 w 1267"/>
                <a:gd name="T45" fmla="*/ 41 h 1267"/>
                <a:gd name="T46" fmla="*/ 49 w 1267"/>
                <a:gd name="T47" fmla="*/ 36 h 1267"/>
                <a:gd name="T48" fmla="*/ 50 w 1267"/>
                <a:gd name="T49" fmla="*/ 30 h 1267"/>
                <a:gd name="T50" fmla="*/ 48 w 1267"/>
                <a:gd name="T51" fmla="*/ 25 h 1267"/>
                <a:gd name="T52" fmla="*/ 48 w 1267"/>
                <a:gd name="T53" fmla="*/ 31 h 1267"/>
                <a:gd name="T54" fmla="*/ 45 w 1267"/>
                <a:gd name="T55" fmla="*/ 36 h 1267"/>
                <a:gd name="T56" fmla="*/ 42 w 1267"/>
                <a:gd name="T57" fmla="*/ 40 h 1267"/>
                <a:gd name="T58" fmla="*/ 38 w 1267"/>
                <a:gd name="T59" fmla="*/ 44 h 1267"/>
                <a:gd name="T60" fmla="*/ 33 w 1267"/>
                <a:gd name="T61" fmla="*/ 46 h 1267"/>
                <a:gd name="T62" fmla="*/ 28 w 1267"/>
                <a:gd name="T63" fmla="*/ 48 h 1267"/>
                <a:gd name="T64" fmla="*/ 22 w 1267"/>
                <a:gd name="T65" fmla="*/ 48 h 1267"/>
                <a:gd name="T66" fmla="*/ 17 w 1267"/>
                <a:gd name="T67" fmla="*/ 46 h 1267"/>
                <a:gd name="T68" fmla="*/ 12 w 1267"/>
                <a:gd name="T69" fmla="*/ 43 h 1267"/>
                <a:gd name="T70" fmla="*/ 8 w 1267"/>
                <a:gd name="T71" fmla="*/ 40 h 1267"/>
                <a:gd name="T72" fmla="*/ 5 w 1267"/>
                <a:gd name="T73" fmla="*/ 35 h 1267"/>
                <a:gd name="T74" fmla="*/ 3 w 1267"/>
                <a:gd name="T75" fmla="*/ 30 h 1267"/>
                <a:gd name="T76" fmla="*/ 3 w 1267"/>
                <a:gd name="T77" fmla="*/ 24 h 1267"/>
                <a:gd name="T78" fmla="*/ 4 w 1267"/>
                <a:gd name="T79" fmla="*/ 19 h 1267"/>
                <a:gd name="T80" fmla="*/ 6 w 1267"/>
                <a:gd name="T81" fmla="*/ 14 h 1267"/>
                <a:gd name="T82" fmla="*/ 9 w 1267"/>
                <a:gd name="T83" fmla="*/ 9 h 1267"/>
                <a:gd name="T84" fmla="*/ 14 w 1267"/>
                <a:gd name="T85" fmla="*/ 6 h 1267"/>
                <a:gd name="T86" fmla="*/ 19 w 1267"/>
                <a:gd name="T87" fmla="*/ 4 h 1267"/>
                <a:gd name="T88" fmla="*/ 24 w 1267"/>
                <a:gd name="T89" fmla="*/ 3 h 1267"/>
                <a:gd name="T90" fmla="*/ 30 w 1267"/>
                <a:gd name="T91" fmla="*/ 3 h 1267"/>
                <a:gd name="T92" fmla="*/ 35 w 1267"/>
                <a:gd name="T93" fmla="*/ 5 h 1267"/>
                <a:gd name="T94" fmla="*/ 40 w 1267"/>
                <a:gd name="T95" fmla="*/ 8 h 1267"/>
                <a:gd name="T96" fmla="*/ 44 w 1267"/>
                <a:gd name="T97" fmla="*/ 12 h 1267"/>
                <a:gd name="T98" fmla="*/ 46 w 1267"/>
                <a:gd name="T99" fmla="*/ 17 h 1267"/>
                <a:gd name="T100" fmla="*/ 48 w 1267"/>
                <a:gd name="T101" fmla="*/ 22 h 12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67"/>
                <a:gd name="T154" fmla="*/ 0 h 1267"/>
                <a:gd name="T155" fmla="*/ 1267 w 1267"/>
                <a:gd name="T156" fmla="*/ 1267 h 12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67" h="1267">
                  <a:moveTo>
                    <a:pt x="1267" y="634"/>
                  </a:moveTo>
                  <a:lnTo>
                    <a:pt x="1266" y="601"/>
                  </a:lnTo>
                  <a:lnTo>
                    <a:pt x="1264" y="570"/>
                  </a:lnTo>
                  <a:lnTo>
                    <a:pt x="1260" y="538"/>
                  </a:lnTo>
                  <a:lnTo>
                    <a:pt x="1254" y="506"/>
                  </a:lnTo>
                  <a:lnTo>
                    <a:pt x="1248" y="475"/>
                  </a:lnTo>
                  <a:lnTo>
                    <a:pt x="1239" y="446"/>
                  </a:lnTo>
                  <a:lnTo>
                    <a:pt x="1229" y="416"/>
                  </a:lnTo>
                  <a:lnTo>
                    <a:pt x="1218" y="387"/>
                  </a:lnTo>
                  <a:lnTo>
                    <a:pt x="1205" y="359"/>
                  </a:lnTo>
                  <a:lnTo>
                    <a:pt x="1191" y="331"/>
                  </a:lnTo>
                  <a:lnTo>
                    <a:pt x="1175" y="305"/>
                  </a:lnTo>
                  <a:lnTo>
                    <a:pt x="1159" y="280"/>
                  </a:lnTo>
                  <a:lnTo>
                    <a:pt x="1141" y="255"/>
                  </a:lnTo>
                  <a:lnTo>
                    <a:pt x="1123" y="230"/>
                  </a:lnTo>
                  <a:lnTo>
                    <a:pt x="1103" y="207"/>
                  </a:lnTo>
                  <a:lnTo>
                    <a:pt x="1082" y="185"/>
                  </a:lnTo>
                  <a:lnTo>
                    <a:pt x="1060" y="165"/>
                  </a:lnTo>
                  <a:lnTo>
                    <a:pt x="1037" y="145"/>
                  </a:lnTo>
                  <a:lnTo>
                    <a:pt x="1013" y="126"/>
                  </a:lnTo>
                  <a:lnTo>
                    <a:pt x="988" y="109"/>
                  </a:lnTo>
                  <a:lnTo>
                    <a:pt x="962" y="92"/>
                  </a:lnTo>
                  <a:lnTo>
                    <a:pt x="936" y="77"/>
                  </a:lnTo>
                  <a:lnTo>
                    <a:pt x="909" y="63"/>
                  </a:lnTo>
                  <a:lnTo>
                    <a:pt x="880" y="49"/>
                  </a:lnTo>
                  <a:lnTo>
                    <a:pt x="852" y="38"/>
                  </a:lnTo>
                  <a:lnTo>
                    <a:pt x="822" y="29"/>
                  </a:lnTo>
                  <a:lnTo>
                    <a:pt x="792" y="20"/>
                  </a:lnTo>
                  <a:lnTo>
                    <a:pt x="762" y="13"/>
                  </a:lnTo>
                  <a:lnTo>
                    <a:pt x="730" y="8"/>
                  </a:lnTo>
                  <a:lnTo>
                    <a:pt x="698" y="3"/>
                  </a:lnTo>
                  <a:lnTo>
                    <a:pt x="666" y="1"/>
                  </a:lnTo>
                  <a:lnTo>
                    <a:pt x="633" y="0"/>
                  </a:lnTo>
                  <a:lnTo>
                    <a:pt x="601" y="1"/>
                  </a:lnTo>
                  <a:lnTo>
                    <a:pt x="569" y="3"/>
                  </a:lnTo>
                  <a:lnTo>
                    <a:pt x="537" y="8"/>
                  </a:lnTo>
                  <a:lnTo>
                    <a:pt x="506" y="13"/>
                  </a:lnTo>
                  <a:lnTo>
                    <a:pt x="475" y="20"/>
                  </a:lnTo>
                  <a:lnTo>
                    <a:pt x="446" y="29"/>
                  </a:lnTo>
                  <a:lnTo>
                    <a:pt x="416" y="38"/>
                  </a:lnTo>
                  <a:lnTo>
                    <a:pt x="386" y="49"/>
                  </a:lnTo>
                  <a:lnTo>
                    <a:pt x="359" y="63"/>
                  </a:lnTo>
                  <a:lnTo>
                    <a:pt x="332" y="77"/>
                  </a:lnTo>
                  <a:lnTo>
                    <a:pt x="305" y="92"/>
                  </a:lnTo>
                  <a:lnTo>
                    <a:pt x="279" y="109"/>
                  </a:lnTo>
                  <a:lnTo>
                    <a:pt x="255" y="126"/>
                  </a:lnTo>
                  <a:lnTo>
                    <a:pt x="231" y="145"/>
                  </a:lnTo>
                  <a:lnTo>
                    <a:pt x="208" y="165"/>
                  </a:lnTo>
                  <a:lnTo>
                    <a:pt x="186" y="185"/>
                  </a:lnTo>
                  <a:lnTo>
                    <a:pt x="165" y="207"/>
                  </a:lnTo>
                  <a:lnTo>
                    <a:pt x="145" y="230"/>
                  </a:lnTo>
                  <a:lnTo>
                    <a:pt x="125" y="255"/>
                  </a:lnTo>
                  <a:lnTo>
                    <a:pt x="108" y="280"/>
                  </a:lnTo>
                  <a:lnTo>
                    <a:pt x="91" y="305"/>
                  </a:lnTo>
                  <a:lnTo>
                    <a:pt x="76" y="331"/>
                  </a:lnTo>
                  <a:lnTo>
                    <a:pt x="63" y="359"/>
                  </a:lnTo>
                  <a:lnTo>
                    <a:pt x="50" y="387"/>
                  </a:lnTo>
                  <a:lnTo>
                    <a:pt x="39" y="416"/>
                  </a:lnTo>
                  <a:lnTo>
                    <a:pt x="29" y="446"/>
                  </a:lnTo>
                  <a:lnTo>
                    <a:pt x="20" y="475"/>
                  </a:lnTo>
                  <a:lnTo>
                    <a:pt x="12" y="506"/>
                  </a:lnTo>
                  <a:lnTo>
                    <a:pt x="7" y="538"/>
                  </a:lnTo>
                  <a:lnTo>
                    <a:pt x="4" y="570"/>
                  </a:lnTo>
                  <a:lnTo>
                    <a:pt x="0" y="601"/>
                  </a:lnTo>
                  <a:lnTo>
                    <a:pt x="0" y="634"/>
                  </a:lnTo>
                  <a:lnTo>
                    <a:pt x="0" y="666"/>
                  </a:lnTo>
                  <a:lnTo>
                    <a:pt x="4" y="699"/>
                  </a:lnTo>
                  <a:lnTo>
                    <a:pt x="7" y="731"/>
                  </a:lnTo>
                  <a:lnTo>
                    <a:pt x="12" y="762"/>
                  </a:lnTo>
                  <a:lnTo>
                    <a:pt x="20" y="792"/>
                  </a:lnTo>
                  <a:lnTo>
                    <a:pt x="29" y="822"/>
                  </a:lnTo>
                  <a:lnTo>
                    <a:pt x="39" y="852"/>
                  </a:lnTo>
                  <a:lnTo>
                    <a:pt x="50" y="880"/>
                  </a:lnTo>
                  <a:lnTo>
                    <a:pt x="63" y="909"/>
                  </a:lnTo>
                  <a:lnTo>
                    <a:pt x="76" y="936"/>
                  </a:lnTo>
                  <a:lnTo>
                    <a:pt x="91" y="962"/>
                  </a:lnTo>
                  <a:lnTo>
                    <a:pt x="108" y="989"/>
                  </a:lnTo>
                  <a:lnTo>
                    <a:pt x="125" y="1013"/>
                  </a:lnTo>
                  <a:lnTo>
                    <a:pt x="145" y="1037"/>
                  </a:lnTo>
                  <a:lnTo>
                    <a:pt x="165" y="1060"/>
                  </a:lnTo>
                  <a:lnTo>
                    <a:pt x="186" y="1082"/>
                  </a:lnTo>
                  <a:lnTo>
                    <a:pt x="208" y="1103"/>
                  </a:lnTo>
                  <a:lnTo>
                    <a:pt x="231" y="1123"/>
                  </a:lnTo>
                  <a:lnTo>
                    <a:pt x="255" y="1142"/>
                  </a:lnTo>
                  <a:lnTo>
                    <a:pt x="279" y="1160"/>
                  </a:lnTo>
                  <a:lnTo>
                    <a:pt x="305" y="1176"/>
                  </a:lnTo>
                  <a:lnTo>
                    <a:pt x="332" y="1192"/>
                  </a:lnTo>
                  <a:lnTo>
                    <a:pt x="359" y="1205"/>
                  </a:lnTo>
                  <a:lnTo>
                    <a:pt x="386" y="1218"/>
                  </a:lnTo>
                  <a:lnTo>
                    <a:pt x="416" y="1229"/>
                  </a:lnTo>
                  <a:lnTo>
                    <a:pt x="446" y="1239"/>
                  </a:lnTo>
                  <a:lnTo>
                    <a:pt x="475" y="1248"/>
                  </a:lnTo>
                  <a:lnTo>
                    <a:pt x="506" y="1255"/>
                  </a:lnTo>
                  <a:lnTo>
                    <a:pt x="537" y="1261"/>
                  </a:lnTo>
                  <a:lnTo>
                    <a:pt x="569" y="1264"/>
                  </a:lnTo>
                  <a:lnTo>
                    <a:pt x="601" y="1267"/>
                  </a:lnTo>
                  <a:lnTo>
                    <a:pt x="633" y="1267"/>
                  </a:lnTo>
                  <a:lnTo>
                    <a:pt x="666" y="1267"/>
                  </a:lnTo>
                  <a:lnTo>
                    <a:pt x="698" y="1264"/>
                  </a:lnTo>
                  <a:lnTo>
                    <a:pt x="730" y="1261"/>
                  </a:lnTo>
                  <a:lnTo>
                    <a:pt x="762" y="1255"/>
                  </a:lnTo>
                  <a:lnTo>
                    <a:pt x="792" y="1248"/>
                  </a:lnTo>
                  <a:lnTo>
                    <a:pt x="822" y="1239"/>
                  </a:lnTo>
                  <a:lnTo>
                    <a:pt x="852" y="1229"/>
                  </a:lnTo>
                  <a:lnTo>
                    <a:pt x="880" y="1218"/>
                  </a:lnTo>
                  <a:lnTo>
                    <a:pt x="909" y="1205"/>
                  </a:lnTo>
                  <a:lnTo>
                    <a:pt x="936" y="1192"/>
                  </a:lnTo>
                  <a:lnTo>
                    <a:pt x="962" y="1176"/>
                  </a:lnTo>
                  <a:lnTo>
                    <a:pt x="988" y="1160"/>
                  </a:lnTo>
                  <a:lnTo>
                    <a:pt x="1013" y="1142"/>
                  </a:lnTo>
                  <a:lnTo>
                    <a:pt x="1037" y="1123"/>
                  </a:lnTo>
                  <a:lnTo>
                    <a:pt x="1060" y="1103"/>
                  </a:lnTo>
                  <a:lnTo>
                    <a:pt x="1082" y="1082"/>
                  </a:lnTo>
                  <a:lnTo>
                    <a:pt x="1103" y="1060"/>
                  </a:lnTo>
                  <a:lnTo>
                    <a:pt x="1123" y="1037"/>
                  </a:lnTo>
                  <a:lnTo>
                    <a:pt x="1141" y="1013"/>
                  </a:lnTo>
                  <a:lnTo>
                    <a:pt x="1159" y="989"/>
                  </a:lnTo>
                  <a:lnTo>
                    <a:pt x="1175" y="962"/>
                  </a:lnTo>
                  <a:lnTo>
                    <a:pt x="1191" y="936"/>
                  </a:lnTo>
                  <a:lnTo>
                    <a:pt x="1205" y="909"/>
                  </a:lnTo>
                  <a:lnTo>
                    <a:pt x="1218" y="880"/>
                  </a:lnTo>
                  <a:lnTo>
                    <a:pt x="1229" y="852"/>
                  </a:lnTo>
                  <a:lnTo>
                    <a:pt x="1239" y="822"/>
                  </a:lnTo>
                  <a:lnTo>
                    <a:pt x="1248" y="792"/>
                  </a:lnTo>
                  <a:lnTo>
                    <a:pt x="1254" y="762"/>
                  </a:lnTo>
                  <a:lnTo>
                    <a:pt x="1260" y="731"/>
                  </a:lnTo>
                  <a:lnTo>
                    <a:pt x="1264" y="699"/>
                  </a:lnTo>
                  <a:lnTo>
                    <a:pt x="1266" y="666"/>
                  </a:lnTo>
                  <a:lnTo>
                    <a:pt x="1267" y="634"/>
                  </a:lnTo>
                  <a:close/>
                  <a:moveTo>
                    <a:pt x="1197" y="634"/>
                  </a:moveTo>
                  <a:lnTo>
                    <a:pt x="1196" y="663"/>
                  </a:lnTo>
                  <a:lnTo>
                    <a:pt x="1194" y="691"/>
                  </a:lnTo>
                  <a:lnTo>
                    <a:pt x="1191" y="720"/>
                  </a:lnTo>
                  <a:lnTo>
                    <a:pt x="1185" y="747"/>
                  </a:lnTo>
                  <a:lnTo>
                    <a:pt x="1180" y="775"/>
                  </a:lnTo>
                  <a:lnTo>
                    <a:pt x="1172" y="801"/>
                  </a:lnTo>
                  <a:lnTo>
                    <a:pt x="1163" y="827"/>
                  </a:lnTo>
                  <a:lnTo>
                    <a:pt x="1152" y="853"/>
                  </a:lnTo>
                  <a:lnTo>
                    <a:pt x="1141" y="878"/>
                  </a:lnTo>
                  <a:lnTo>
                    <a:pt x="1129" y="902"/>
                  </a:lnTo>
                  <a:lnTo>
                    <a:pt x="1115" y="926"/>
                  </a:lnTo>
                  <a:lnTo>
                    <a:pt x="1101" y="949"/>
                  </a:lnTo>
                  <a:lnTo>
                    <a:pt x="1085" y="971"/>
                  </a:lnTo>
                  <a:lnTo>
                    <a:pt x="1069" y="992"/>
                  </a:lnTo>
                  <a:lnTo>
                    <a:pt x="1050" y="1013"/>
                  </a:lnTo>
                  <a:lnTo>
                    <a:pt x="1032" y="1033"/>
                  </a:lnTo>
                  <a:lnTo>
                    <a:pt x="1013" y="1051"/>
                  </a:lnTo>
                  <a:lnTo>
                    <a:pt x="992" y="1069"/>
                  </a:lnTo>
                  <a:lnTo>
                    <a:pt x="971" y="1085"/>
                  </a:lnTo>
                  <a:lnTo>
                    <a:pt x="948" y="1101"/>
                  </a:lnTo>
                  <a:lnTo>
                    <a:pt x="926" y="1116"/>
                  </a:lnTo>
                  <a:lnTo>
                    <a:pt x="902" y="1129"/>
                  </a:lnTo>
                  <a:lnTo>
                    <a:pt x="878" y="1141"/>
                  </a:lnTo>
                  <a:lnTo>
                    <a:pt x="853" y="1153"/>
                  </a:lnTo>
                  <a:lnTo>
                    <a:pt x="827" y="1163"/>
                  </a:lnTo>
                  <a:lnTo>
                    <a:pt x="801" y="1172"/>
                  </a:lnTo>
                  <a:lnTo>
                    <a:pt x="775" y="1180"/>
                  </a:lnTo>
                  <a:lnTo>
                    <a:pt x="747" y="1186"/>
                  </a:lnTo>
                  <a:lnTo>
                    <a:pt x="720" y="1191"/>
                  </a:lnTo>
                  <a:lnTo>
                    <a:pt x="691" y="1194"/>
                  </a:lnTo>
                  <a:lnTo>
                    <a:pt x="663" y="1196"/>
                  </a:lnTo>
                  <a:lnTo>
                    <a:pt x="633" y="1197"/>
                  </a:lnTo>
                  <a:lnTo>
                    <a:pt x="605" y="1196"/>
                  </a:lnTo>
                  <a:lnTo>
                    <a:pt x="576" y="1194"/>
                  </a:lnTo>
                  <a:lnTo>
                    <a:pt x="548" y="1191"/>
                  </a:lnTo>
                  <a:lnTo>
                    <a:pt x="520" y="1186"/>
                  </a:lnTo>
                  <a:lnTo>
                    <a:pt x="493" y="1180"/>
                  </a:lnTo>
                  <a:lnTo>
                    <a:pt x="467" y="1172"/>
                  </a:lnTo>
                  <a:lnTo>
                    <a:pt x="440" y="1163"/>
                  </a:lnTo>
                  <a:lnTo>
                    <a:pt x="414" y="1153"/>
                  </a:lnTo>
                  <a:lnTo>
                    <a:pt x="390" y="1141"/>
                  </a:lnTo>
                  <a:lnTo>
                    <a:pt x="366" y="1129"/>
                  </a:lnTo>
                  <a:lnTo>
                    <a:pt x="341" y="1116"/>
                  </a:lnTo>
                  <a:lnTo>
                    <a:pt x="318" y="1101"/>
                  </a:lnTo>
                  <a:lnTo>
                    <a:pt x="296" y="1085"/>
                  </a:lnTo>
                  <a:lnTo>
                    <a:pt x="276" y="1069"/>
                  </a:lnTo>
                  <a:lnTo>
                    <a:pt x="255" y="1051"/>
                  </a:lnTo>
                  <a:lnTo>
                    <a:pt x="235" y="1033"/>
                  </a:lnTo>
                  <a:lnTo>
                    <a:pt x="216" y="1013"/>
                  </a:lnTo>
                  <a:lnTo>
                    <a:pt x="199" y="992"/>
                  </a:lnTo>
                  <a:lnTo>
                    <a:pt x="182" y="971"/>
                  </a:lnTo>
                  <a:lnTo>
                    <a:pt x="167" y="949"/>
                  </a:lnTo>
                  <a:lnTo>
                    <a:pt x="152" y="926"/>
                  </a:lnTo>
                  <a:lnTo>
                    <a:pt x="138" y="902"/>
                  </a:lnTo>
                  <a:lnTo>
                    <a:pt x="125" y="878"/>
                  </a:lnTo>
                  <a:lnTo>
                    <a:pt x="114" y="853"/>
                  </a:lnTo>
                  <a:lnTo>
                    <a:pt x="104" y="827"/>
                  </a:lnTo>
                  <a:lnTo>
                    <a:pt x="96" y="801"/>
                  </a:lnTo>
                  <a:lnTo>
                    <a:pt x="88" y="775"/>
                  </a:lnTo>
                  <a:lnTo>
                    <a:pt x="81" y="747"/>
                  </a:lnTo>
                  <a:lnTo>
                    <a:pt x="77" y="720"/>
                  </a:lnTo>
                  <a:lnTo>
                    <a:pt x="73" y="691"/>
                  </a:lnTo>
                  <a:lnTo>
                    <a:pt x="72" y="663"/>
                  </a:lnTo>
                  <a:lnTo>
                    <a:pt x="70" y="634"/>
                  </a:lnTo>
                  <a:lnTo>
                    <a:pt x="72" y="605"/>
                  </a:lnTo>
                  <a:lnTo>
                    <a:pt x="73" y="576"/>
                  </a:lnTo>
                  <a:lnTo>
                    <a:pt x="77" y="548"/>
                  </a:lnTo>
                  <a:lnTo>
                    <a:pt x="81" y="520"/>
                  </a:lnTo>
                  <a:lnTo>
                    <a:pt x="88" y="493"/>
                  </a:lnTo>
                  <a:lnTo>
                    <a:pt x="96" y="466"/>
                  </a:lnTo>
                  <a:lnTo>
                    <a:pt x="104" y="440"/>
                  </a:lnTo>
                  <a:lnTo>
                    <a:pt x="114" y="415"/>
                  </a:lnTo>
                  <a:lnTo>
                    <a:pt x="125" y="390"/>
                  </a:lnTo>
                  <a:lnTo>
                    <a:pt x="138" y="365"/>
                  </a:lnTo>
                  <a:lnTo>
                    <a:pt x="152" y="341"/>
                  </a:lnTo>
                  <a:lnTo>
                    <a:pt x="167" y="319"/>
                  </a:lnTo>
                  <a:lnTo>
                    <a:pt x="182" y="296"/>
                  </a:lnTo>
                  <a:lnTo>
                    <a:pt x="199" y="275"/>
                  </a:lnTo>
                  <a:lnTo>
                    <a:pt x="216" y="255"/>
                  </a:lnTo>
                  <a:lnTo>
                    <a:pt x="235" y="235"/>
                  </a:lnTo>
                  <a:lnTo>
                    <a:pt x="255" y="217"/>
                  </a:lnTo>
                  <a:lnTo>
                    <a:pt x="276" y="199"/>
                  </a:lnTo>
                  <a:lnTo>
                    <a:pt x="296" y="182"/>
                  </a:lnTo>
                  <a:lnTo>
                    <a:pt x="318" y="167"/>
                  </a:lnTo>
                  <a:lnTo>
                    <a:pt x="341" y="151"/>
                  </a:lnTo>
                  <a:lnTo>
                    <a:pt x="366" y="138"/>
                  </a:lnTo>
                  <a:lnTo>
                    <a:pt x="390" y="126"/>
                  </a:lnTo>
                  <a:lnTo>
                    <a:pt x="414" y="114"/>
                  </a:lnTo>
                  <a:lnTo>
                    <a:pt x="440" y="104"/>
                  </a:lnTo>
                  <a:lnTo>
                    <a:pt x="467" y="95"/>
                  </a:lnTo>
                  <a:lnTo>
                    <a:pt x="493" y="88"/>
                  </a:lnTo>
                  <a:lnTo>
                    <a:pt x="520" y="82"/>
                  </a:lnTo>
                  <a:lnTo>
                    <a:pt x="548" y="77"/>
                  </a:lnTo>
                  <a:lnTo>
                    <a:pt x="576" y="73"/>
                  </a:lnTo>
                  <a:lnTo>
                    <a:pt x="605" y="71"/>
                  </a:lnTo>
                  <a:lnTo>
                    <a:pt x="633" y="70"/>
                  </a:lnTo>
                  <a:lnTo>
                    <a:pt x="663" y="71"/>
                  </a:lnTo>
                  <a:lnTo>
                    <a:pt x="691" y="73"/>
                  </a:lnTo>
                  <a:lnTo>
                    <a:pt x="720" y="77"/>
                  </a:lnTo>
                  <a:lnTo>
                    <a:pt x="747" y="82"/>
                  </a:lnTo>
                  <a:lnTo>
                    <a:pt x="775" y="88"/>
                  </a:lnTo>
                  <a:lnTo>
                    <a:pt x="801" y="95"/>
                  </a:lnTo>
                  <a:lnTo>
                    <a:pt x="827" y="104"/>
                  </a:lnTo>
                  <a:lnTo>
                    <a:pt x="853" y="114"/>
                  </a:lnTo>
                  <a:lnTo>
                    <a:pt x="878" y="126"/>
                  </a:lnTo>
                  <a:lnTo>
                    <a:pt x="902" y="138"/>
                  </a:lnTo>
                  <a:lnTo>
                    <a:pt x="926" y="151"/>
                  </a:lnTo>
                  <a:lnTo>
                    <a:pt x="948" y="167"/>
                  </a:lnTo>
                  <a:lnTo>
                    <a:pt x="971" y="182"/>
                  </a:lnTo>
                  <a:lnTo>
                    <a:pt x="992" y="199"/>
                  </a:lnTo>
                  <a:lnTo>
                    <a:pt x="1013" y="217"/>
                  </a:lnTo>
                  <a:lnTo>
                    <a:pt x="1032" y="235"/>
                  </a:lnTo>
                  <a:lnTo>
                    <a:pt x="1050" y="255"/>
                  </a:lnTo>
                  <a:lnTo>
                    <a:pt x="1069" y="275"/>
                  </a:lnTo>
                  <a:lnTo>
                    <a:pt x="1085" y="296"/>
                  </a:lnTo>
                  <a:lnTo>
                    <a:pt x="1101" y="319"/>
                  </a:lnTo>
                  <a:lnTo>
                    <a:pt x="1115" y="341"/>
                  </a:lnTo>
                  <a:lnTo>
                    <a:pt x="1129" y="365"/>
                  </a:lnTo>
                  <a:lnTo>
                    <a:pt x="1141" y="390"/>
                  </a:lnTo>
                  <a:lnTo>
                    <a:pt x="1152" y="415"/>
                  </a:lnTo>
                  <a:lnTo>
                    <a:pt x="1163" y="440"/>
                  </a:lnTo>
                  <a:lnTo>
                    <a:pt x="1172" y="466"/>
                  </a:lnTo>
                  <a:lnTo>
                    <a:pt x="1180" y="493"/>
                  </a:lnTo>
                  <a:lnTo>
                    <a:pt x="1185" y="520"/>
                  </a:lnTo>
                  <a:lnTo>
                    <a:pt x="1191" y="548"/>
                  </a:lnTo>
                  <a:lnTo>
                    <a:pt x="1194" y="576"/>
                  </a:lnTo>
                  <a:lnTo>
                    <a:pt x="1196" y="605"/>
                  </a:lnTo>
                  <a:lnTo>
                    <a:pt x="1197" y="634"/>
                  </a:lnTo>
                  <a:close/>
                </a:path>
              </a:pathLst>
            </a:custGeom>
            <a:solidFill>
              <a:srgbClr val="AFA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8" name="Freeform 129"/>
            <p:cNvSpPr>
              <a:spLocks noEditPoints="1"/>
            </p:cNvSpPr>
            <p:nvPr/>
          </p:nvSpPr>
          <p:spPr bwMode="auto">
            <a:xfrm>
              <a:off x="3197" y="2436"/>
              <a:ext cx="240" cy="239"/>
            </a:xfrm>
            <a:custGeom>
              <a:avLst/>
              <a:gdLst>
                <a:gd name="T0" fmla="*/ 48 w 1197"/>
                <a:gd name="T1" fmla="*/ 19 h 1197"/>
                <a:gd name="T2" fmla="*/ 46 w 1197"/>
                <a:gd name="T3" fmla="*/ 14 h 1197"/>
                <a:gd name="T4" fmla="*/ 43 w 1197"/>
                <a:gd name="T5" fmla="*/ 9 h 1197"/>
                <a:gd name="T6" fmla="*/ 38 w 1197"/>
                <a:gd name="T7" fmla="*/ 5 h 1197"/>
                <a:gd name="T8" fmla="*/ 33 w 1197"/>
                <a:gd name="T9" fmla="*/ 2 h 1197"/>
                <a:gd name="T10" fmla="*/ 28 w 1197"/>
                <a:gd name="T11" fmla="*/ 0 h 1197"/>
                <a:gd name="T12" fmla="*/ 22 w 1197"/>
                <a:gd name="T13" fmla="*/ 0 h 1197"/>
                <a:gd name="T14" fmla="*/ 16 w 1197"/>
                <a:gd name="T15" fmla="*/ 1 h 1197"/>
                <a:gd name="T16" fmla="*/ 11 w 1197"/>
                <a:gd name="T17" fmla="*/ 4 h 1197"/>
                <a:gd name="T18" fmla="*/ 6 w 1197"/>
                <a:gd name="T19" fmla="*/ 8 h 1197"/>
                <a:gd name="T20" fmla="*/ 3 w 1197"/>
                <a:gd name="T21" fmla="*/ 13 h 1197"/>
                <a:gd name="T22" fmla="*/ 1 w 1197"/>
                <a:gd name="T23" fmla="*/ 18 h 1197"/>
                <a:gd name="T24" fmla="*/ 0 w 1197"/>
                <a:gd name="T25" fmla="*/ 24 h 1197"/>
                <a:gd name="T26" fmla="*/ 1 w 1197"/>
                <a:gd name="T27" fmla="*/ 30 h 1197"/>
                <a:gd name="T28" fmla="*/ 3 w 1197"/>
                <a:gd name="T29" fmla="*/ 35 h 1197"/>
                <a:gd name="T30" fmla="*/ 6 w 1197"/>
                <a:gd name="T31" fmla="*/ 40 h 1197"/>
                <a:gd name="T32" fmla="*/ 11 w 1197"/>
                <a:gd name="T33" fmla="*/ 44 h 1197"/>
                <a:gd name="T34" fmla="*/ 16 w 1197"/>
                <a:gd name="T35" fmla="*/ 46 h 1197"/>
                <a:gd name="T36" fmla="*/ 22 w 1197"/>
                <a:gd name="T37" fmla="*/ 48 h 1197"/>
                <a:gd name="T38" fmla="*/ 28 w 1197"/>
                <a:gd name="T39" fmla="*/ 48 h 1197"/>
                <a:gd name="T40" fmla="*/ 33 w 1197"/>
                <a:gd name="T41" fmla="*/ 46 h 1197"/>
                <a:gd name="T42" fmla="*/ 38 w 1197"/>
                <a:gd name="T43" fmla="*/ 43 h 1197"/>
                <a:gd name="T44" fmla="*/ 43 w 1197"/>
                <a:gd name="T45" fmla="*/ 39 h 1197"/>
                <a:gd name="T46" fmla="*/ 46 w 1197"/>
                <a:gd name="T47" fmla="*/ 34 h 1197"/>
                <a:gd name="T48" fmla="*/ 48 w 1197"/>
                <a:gd name="T49" fmla="*/ 29 h 1197"/>
                <a:gd name="T50" fmla="*/ 45 w 1197"/>
                <a:gd name="T51" fmla="*/ 24 h 1197"/>
                <a:gd name="T52" fmla="*/ 45 w 1197"/>
                <a:gd name="T53" fmla="*/ 29 h 1197"/>
                <a:gd name="T54" fmla="*/ 43 w 1197"/>
                <a:gd name="T55" fmla="*/ 34 h 1197"/>
                <a:gd name="T56" fmla="*/ 40 w 1197"/>
                <a:gd name="T57" fmla="*/ 38 h 1197"/>
                <a:gd name="T58" fmla="*/ 36 w 1197"/>
                <a:gd name="T59" fmla="*/ 41 h 1197"/>
                <a:gd name="T60" fmla="*/ 31 w 1197"/>
                <a:gd name="T61" fmla="*/ 44 h 1197"/>
                <a:gd name="T62" fmla="*/ 26 w 1197"/>
                <a:gd name="T63" fmla="*/ 45 h 1197"/>
                <a:gd name="T64" fmla="*/ 21 w 1197"/>
                <a:gd name="T65" fmla="*/ 45 h 1197"/>
                <a:gd name="T66" fmla="*/ 16 w 1197"/>
                <a:gd name="T67" fmla="*/ 43 h 1197"/>
                <a:gd name="T68" fmla="*/ 11 w 1197"/>
                <a:gd name="T69" fmla="*/ 41 h 1197"/>
                <a:gd name="T70" fmla="*/ 8 w 1197"/>
                <a:gd name="T71" fmla="*/ 37 h 1197"/>
                <a:gd name="T72" fmla="*/ 5 w 1197"/>
                <a:gd name="T73" fmla="*/ 33 h 1197"/>
                <a:gd name="T74" fmla="*/ 3 w 1197"/>
                <a:gd name="T75" fmla="*/ 28 h 1197"/>
                <a:gd name="T76" fmla="*/ 3 w 1197"/>
                <a:gd name="T77" fmla="*/ 23 h 1197"/>
                <a:gd name="T78" fmla="*/ 4 w 1197"/>
                <a:gd name="T79" fmla="*/ 18 h 1197"/>
                <a:gd name="T80" fmla="*/ 6 w 1197"/>
                <a:gd name="T81" fmla="*/ 13 h 1197"/>
                <a:gd name="T82" fmla="*/ 9 w 1197"/>
                <a:gd name="T83" fmla="*/ 9 h 1197"/>
                <a:gd name="T84" fmla="*/ 13 w 1197"/>
                <a:gd name="T85" fmla="*/ 6 h 1197"/>
                <a:gd name="T86" fmla="*/ 18 w 1197"/>
                <a:gd name="T87" fmla="*/ 4 h 1197"/>
                <a:gd name="T88" fmla="*/ 23 w 1197"/>
                <a:gd name="T89" fmla="*/ 3 h 1197"/>
                <a:gd name="T90" fmla="*/ 28 w 1197"/>
                <a:gd name="T91" fmla="*/ 3 h 1197"/>
                <a:gd name="T92" fmla="*/ 33 w 1197"/>
                <a:gd name="T93" fmla="*/ 5 h 1197"/>
                <a:gd name="T94" fmla="*/ 37 w 1197"/>
                <a:gd name="T95" fmla="*/ 8 h 1197"/>
                <a:gd name="T96" fmla="*/ 41 w 1197"/>
                <a:gd name="T97" fmla="*/ 11 h 1197"/>
                <a:gd name="T98" fmla="*/ 44 w 1197"/>
                <a:gd name="T99" fmla="*/ 16 h 1197"/>
                <a:gd name="T100" fmla="*/ 45 w 1197"/>
                <a:gd name="T101" fmla="*/ 21 h 11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97"/>
                <a:gd name="T154" fmla="*/ 0 h 1197"/>
                <a:gd name="T155" fmla="*/ 1197 w 1197"/>
                <a:gd name="T156" fmla="*/ 1197 h 11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97" h="1197">
                  <a:moveTo>
                    <a:pt x="1197" y="599"/>
                  </a:moveTo>
                  <a:lnTo>
                    <a:pt x="1196" y="569"/>
                  </a:lnTo>
                  <a:lnTo>
                    <a:pt x="1194" y="538"/>
                  </a:lnTo>
                  <a:lnTo>
                    <a:pt x="1191" y="508"/>
                  </a:lnTo>
                  <a:lnTo>
                    <a:pt x="1185" y="479"/>
                  </a:lnTo>
                  <a:lnTo>
                    <a:pt x="1179" y="449"/>
                  </a:lnTo>
                  <a:lnTo>
                    <a:pt x="1170" y="420"/>
                  </a:lnTo>
                  <a:lnTo>
                    <a:pt x="1161" y="393"/>
                  </a:lnTo>
                  <a:lnTo>
                    <a:pt x="1150" y="366"/>
                  </a:lnTo>
                  <a:lnTo>
                    <a:pt x="1138" y="339"/>
                  </a:lnTo>
                  <a:lnTo>
                    <a:pt x="1125" y="314"/>
                  </a:lnTo>
                  <a:lnTo>
                    <a:pt x="1111" y="289"/>
                  </a:lnTo>
                  <a:lnTo>
                    <a:pt x="1095" y="265"/>
                  </a:lnTo>
                  <a:lnTo>
                    <a:pt x="1078" y="240"/>
                  </a:lnTo>
                  <a:lnTo>
                    <a:pt x="1060" y="218"/>
                  </a:lnTo>
                  <a:lnTo>
                    <a:pt x="1042" y="197"/>
                  </a:lnTo>
                  <a:lnTo>
                    <a:pt x="1022" y="176"/>
                  </a:lnTo>
                  <a:lnTo>
                    <a:pt x="1001" y="156"/>
                  </a:lnTo>
                  <a:lnTo>
                    <a:pt x="979" y="137"/>
                  </a:lnTo>
                  <a:lnTo>
                    <a:pt x="957" y="119"/>
                  </a:lnTo>
                  <a:lnTo>
                    <a:pt x="933" y="102"/>
                  </a:lnTo>
                  <a:lnTo>
                    <a:pt x="909" y="87"/>
                  </a:lnTo>
                  <a:lnTo>
                    <a:pt x="884" y="73"/>
                  </a:lnTo>
                  <a:lnTo>
                    <a:pt x="858" y="59"/>
                  </a:lnTo>
                  <a:lnTo>
                    <a:pt x="832" y="47"/>
                  </a:lnTo>
                  <a:lnTo>
                    <a:pt x="805" y="36"/>
                  </a:lnTo>
                  <a:lnTo>
                    <a:pt x="777" y="28"/>
                  </a:lnTo>
                  <a:lnTo>
                    <a:pt x="749" y="19"/>
                  </a:lnTo>
                  <a:lnTo>
                    <a:pt x="719" y="12"/>
                  </a:lnTo>
                  <a:lnTo>
                    <a:pt x="689" y="7"/>
                  </a:lnTo>
                  <a:lnTo>
                    <a:pt x="660" y="3"/>
                  </a:lnTo>
                  <a:lnTo>
                    <a:pt x="629" y="1"/>
                  </a:lnTo>
                  <a:lnTo>
                    <a:pt x="598" y="0"/>
                  </a:lnTo>
                  <a:lnTo>
                    <a:pt x="568" y="1"/>
                  </a:lnTo>
                  <a:lnTo>
                    <a:pt x="538" y="3"/>
                  </a:lnTo>
                  <a:lnTo>
                    <a:pt x="507" y="7"/>
                  </a:lnTo>
                  <a:lnTo>
                    <a:pt x="478" y="12"/>
                  </a:lnTo>
                  <a:lnTo>
                    <a:pt x="449" y="19"/>
                  </a:lnTo>
                  <a:lnTo>
                    <a:pt x="421" y="28"/>
                  </a:lnTo>
                  <a:lnTo>
                    <a:pt x="393" y="36"/>
                  </a:lnTo>
                  <a:lnTo>
                    <a:pt x="366" y="47"/>
                  </a:lnTo>
                  <a:lnTo>
                    <a:pt x="339" y="59"/>
                  </a:lnTo>
                  <a:lnTo>
                    <a:pt x="313" y="73"/>
                  </a:lnTo>
                  <a:lnTo>
                    <a:pt x="288" y="87"/>
                  </a:lnTo>
                  <a:lnTo>
                    <a:pt x="264" y="102"/>
                  </a:lnTo>
                  <a:lnTo>
                    <a:pt x="241" y="119"/>
                  </a:lnTo>
                  <a:lnTo>
                    <a:pt x="218" y="137"/>
                  </a:lnTo>
                  <a:lnTo>
                    <a:pt x="196" y="156"/>
                  </a:lnTo>
                  <a:lnTo>
                    <a:pt x="176" y="176"/>
                  </a:lnTo>
                  <a:lnTo>
                    <a:pt x="155" y="197"/>
                  </a:lnTo>
                  <a:lnTo>
                    <a:pt x="136" y="218"/>
                  </a:lnTo>
                  <a:lnTo>
                    <a:pt x="119" y="240"/>
                  </a:lnTo>
                  <a:lnTo>
                    <a:pt x="102" y="265"/>
                  </a:lnTo>
                  <a:lnTo>
                    <a:pt x="87" y="289"/>
                  </a:lnTo>
                  <a:lnTo>
                    <a:pt x="73" y="314"/>
                  </a:lnTo>
                  <a:lnTo>
                    <a:pt x="60" y="339"/>
                  </a:lnTo>
                  <a:lnTo>
                    <a:pt x="48" y="366"/>
                  </a:lnTo>
                  <a:lnTo>
                    <a:pt x="37" y="393"/>
                  </a:lnTo>
                  <a:lnTo>
                    <a:pt x="27" y="420"/>
                  </a:lnTo>
                  <a:lnTo>
                    <a:pt x="19" y="449"/>
                  </a:lnTo>
                  <a:lnTo>
                    <a:pt x="12" y="479"/>
                  </a:lnTo>
                  <a:lnTo>
                    <a:pt x="7" y="508"/>
                  </a:lnTo>
                  <a:lnTo>
                    <a:pt x="4" y="538"/>
                  </a:lnTo>
                  <a:lnTo>
                    <a:pt x="0" y="569"/>
                  </a:lnTo>
                  <a:lnTo>
                    <a:pt x="0" y="599"/>
                  </a:lnTo>
                  <a:lnTo>
                    <a:pt x="0" y="630"/>
                  </a:lnTo>
                  <a:lnTo>
                    <a:pt x="4" y="660"/>
                  </a:lnTo>
                  <a:lnTo>
                    <a:pt x="7" y="690"/>
                  </a:lnTo>
                  <a:lnTo>
                    <a:pt x="12" y="720"/>
                  </a:lnTo>
                  <a:lnTo>
                    <a:pt x="19" y="748"/>
                  </a:lnTo>
                  <a:lnTo>
                    <a:pt x="27" y="777"/>
                  </a:lnTo>
                  <a:lnTo>
                    <a:pt x="37" y="804"/>
                  </a:lnTo>
                  <a:lnTo>
                    <a:pt x="48" y="832"/>
                  </a:lnTo>
                  <a:lnTo>
                    <a:pt x="60" y="858"/>
                  </a:lnTo>
                  <a:lnTo>
                    <a:pt x="73" y="885"/>
                  </a:lnTo>
                  <a:lnTo>
                    <a:pt x="87" y="910"/>
                  </a:lnTo>
                  <a:lnTo>
                    <a:pt x="102" y="934"/>
                  </a:lnTo>
                  <a:lnTo>
                    <a:pt x="119" y="957"/>
                  </a:lnTo>
                  <a:lnTo>
                    <a:pt x="136" y="980"/>
                  </a:lnTo>
                  <a:lnTo>
                    <a:pt x="155" y="1001"/>
                  </a:lnTo>
                  <a:lnTo>
                    <a:pt x="176" y="1022"/>
                  </a:lnTo>
                  <a:lnTo>
                    <a:pt x="196" y="1041"/>
                  </a:lnTo>
                  <a:lnTo>
                    <a:pt x="218" y="1061"/>
                  </a:lnTo>
                  <a:lnTo>
                    <a:pt x="241" y="1079"/>
                  </a:lnTo>
                  <a:lnTo>
                    <a:pt x="264" y="1095"/>
                  </a:lnTo>
                  <a:lnTo>
                    <a:pt x="288" y="1111"/>
                  </a:lnTo>
                  <a:lnTo>
                    <a:pt x="313" y="1125"/>
                  </a:lnTo>
                  <a:lnTo>
                    <a:pt x="339" y="1138"/>
                  </a:lnTo>
                  <a:lnTo>
                    <a:pt x="366" y="1150"/>
                  </a:lnTo>
                  <a:lnTo>
                    <a:pt x="393" y="1161"/>
                  </a:lnTo>
                  <a:lnTo>
                    <a:pt x="421" y="1171"/>
                  </a:lnTo>
                  <a:lnTo>
                    <a:pt x="449" y="1179"/>
                  </a:lnTo>
                  <a:lnTo>
                    <a:pt x="478" y="1185"/>
                  </a:lnTo>
                  <a:lnTo>
                    <a:pt x="507" y="1191"/>
                  </a:lnTo>
                  <a:lnTo>
                    <a:pt x="538" y="1194"/>
                  </a:lnTo>
                  <a:lnTo>
                    <a:pt x="568" y="1196"/>
                  </a:lnTo>
                  <a:lnTo>
                    <a:pt x="598" y="1197"/>
                  </a:lnTo>
                  <a:lnTo>
                    <a:pt x="629" y="1196"/>
                  </a:lnTo>
                  <a:lnTo>
                    <a:pt x="660" y="1194"/>
                  </a:lnTo>
                  <a:lnTo>
                    <a:pt x="689" y="1191"/>
                  </a:lnTo>
                  <a:lnTo>
                    <a:pt x="719" y="1185"/>
                  </a:lnTo>
                  <a:lnTo>
                    <a:pt x="749" y="1179"/>
                  </a:lnTo>
                  <a:lnTo>
                    <a:pt x="777" y="1171"/>
                  </a:lnTo>
                  <a:lnTo>
                    <a:pt x="805" y="1161"/>
                  </a:lnTo>
                  <a:lnTo>
                    <a:pt x="832" y="1150"/>
                  </a:lnTo>
                  <a:lnTo>
                    <a:pt x="858" y="1138"/>
                  </a:lnTo>
                  <a:lnTo>
                    <a:pt x="884" y="1125"/>
                  </a:lnTo>
                  <a:lnTo>
                    <a:pt x="909" y="1111"/>
                  </a:lnTo>
                  <a:lnTo>
                    <a:pt x="933" y="1095"/>
                  </a:lnTo>
                  <a:lnTo>
                    <a:pt x="957" y="1079"/>
                  </a:lnTo>
                  <a:lnTo>
                    <a:pt x="979" y="1061"/>
                  </a:lnTo>
                  <a:lnTo>
                    <a:pt x="1001" y="1041"/>
                  </a:lnTo>
                  <a:lnTo>
                    <a:pt x="1022" y="1022"/>
                  </a:lnTo>
                  <a:lnTo>
                    <a:pt x="1042" y="1001"/>
                  </a:lnTo>
                  <a:lnTo>
                    <a:pt x="1060" y="980"/>
                  </a:lnTo>
                  <a:lnTo>
                    <a:pt x="1078" y="957"/>
                  </a:lnTo>
                  <a:lnTo>
                    <a:pt x="1095" y="934"/>
                  </a:lnTo>
                  <a:lnTo>
                    <a:pt x="1111" y="910"/>
                  </a:lnTo>
                  <a:lnTo>
                    <a:pt x="1125" y="885"/>
                  </a:lnTo>
                  <a:lnTo>
                    <a:pt x="1138" y="858"/>
                  </a:lnTo>
                  <a:lnTo>
                    <a:pt x="1150" y="832"/>
                  </a:lnTo>
                  <a:lnTo>
                    <a:pt x="1161" y="804"/>
                  </a:lnTo>
                  <a:lnTo>
                    <a:pt x="1170" y="777"/>
                  </a:lnTo>
                  <a:lnTo>
                    <a:pt x="1179" y="748"/>
                  </a:lnTo>
                  <a:lnTo>
                    <a:pt x="1185" y="720"/>
                  </a:lnTo>
                  <a:lnTo>
                    <a:pt x="1191" y="690"/>
                  </a:lnTo>
                  <a:lnTo>
                    <a:pt x="1194" y="660"/>
                  </a:lnTo>
                  <a:lnTo>
                    <a:pt x="1196" y="630"/>
                  </a:lnTo>
                  <a:lnTo>
                    <a:pt x="1197" y="599"/>
                  </a:lnTo>
                  <a:close/>
                  <a:moveTo>
                    <a:pt x="1127" y="599"/>
                  </a:moveTo>
                  <a:lnTo>
                    <a:pt x="1126" y="626"/>
                  </a:lnTo>
                  <a:lnTo>
                    <a:pt x="1124" y="653"/>
                  </a:lnTo>
                  <a:lnTo>
                    <a:pt x="1121" y="679"/>
                  </a:lnTo>
                  <a:lnTo>
                    <a:pt x="1116" y="706"/>
                  </a:lnTo>
                  <a:lnTo>
                    <a:pt x="1111" y="731"/>
                  </a:lnTo>
                  <a:lnTo>
                    <a:pt x="1103" y="756"/>
                  </a:lnTo>
                  <a:lnTo>
                    <a:pt x="1095" y="780"/>
                  </a:lnTo>
                  <a:lnTo>
                    <a:pt x="1085" y="804"/>
                  </a:lnTo>
                  <a:lnTo>
                    <a:pt x="1074" y="828"/>
                  </a:lnTo>
                  <a:lnTo>
                    <a:pt x="1063" y="851"/>
                  </a:lnTo>
                  <a:lnTo>
                    <a:pt x="1050" y="872"/>
                  </a:lnTo>
                  <a:lnTo>
                    <a:pt x="1037" y="894"/>
                  </a:lnTo>
                  <a:lnTo>
                    <a:pt x="1022" y="915"/>
                  </a:lnTo>
                  <a:lnTo>
                    <a:pt x="1006" y="935"/>
                  </a:lnTo>
                  <a:lnTo>
                    <a:pt x="990" y="954"/>
                  </a:lnTo>
                  <a:lnTo>
                    <a:pt x="972" y="972"/>
                  </a:lnTo>
                  <a:lnTo>
                    <a:pt x="954" y="990"/>
                  </a:lnTo>
                  <a:lnTo>
                    <a:pt x="935" y="1006"/>
                  </a:lnTo>
                  <a:lnTo>
                    <a:pt x="914" y="1022"/>
                  </a:lnTo>
                  <a:lnTo>
                    <a:pt x="893" y="1037"/>
                  </a:lnTo>
                  <a:lnTo>
                    <a:pt x="873" y="1050"/>
                  </a:lnTo>
                  <a:lnTo>
                    <a:pt x="851" y="1063"/>
                  </a:lnTo>
                  <a:lnTo>
                    <a:pt x="828" y="1076"/>
                  </a:lnTo>
                  <a:lnTo>
                    <a:pt x="805" y="1085"/>
                  </a:lnTo>
                  <a:lnTo>
                    <a:pt x="780" y="1095"/>
                  </a:lnTo>
                  <a:lnTo>
                    <a:pt x="755" y="1103"/>
                  </a:lnTo>
                  <a:lnTo>
                    <a:pt x="731" y="1111"/>
                  </a:lnTo>
                  <a:lnTo>
                    <a:pt x="705" y="1116"/>
                  </a:lnTo>
                  <a:lnTo>
                    <a:pt x="679" y="1121"/>
                  </a:lnTo>
                  <a:lnTo>
                    <a:pt x="653" y="1125"/>
                  </a:lnTo>
                  <a:lnTo>
                    <a:pt x="626" y="1126"/>
                  </a:lnTo>
                  <a:lnTo>
                    <a:pt x="598" y="1127"/>
                  </a:lnTo>
                  <a:lnTo>
                    <a:pt x="572" y="1126"/>
                  </a:lnTo>
                  <a:lnTo>
                    <a:pt x="545" y="1125"/>
                  </a:lnTo>
                  <a:lnTo>
                    <a:pt x="518" y="1121"/>
                  </a:lnTo>
                  <a:lnTo>
                    <a:pt x="492" y="1116"/>
                  </a:lnTo>
                  <a:lnTo>
                    <a:pt x="467" y="1111"/>
                  </a:lnTo>
                  <a:lnTo>
                    <a:pt x="441" y="1103"/>
                  </a:lnTo>
                  <a:lnTo>
                    <a:pt x="417" y="1095"/>
                  </a:lnTo>
                  <a:lnTo>
                    <a:pt x="393" y="1085"/>
                  </a:lnTo>
                  <a:lnTo>
                    <a:pt x="370" y="1076"/>
                  </a:lnTo>
                  <a:lnTo>
                    <a:pt x="347" y="1063"/>
                  </a:lnTo>
                  <a:lnTo>
                    <a:pt x="325" y="1050"/>
                  </a:lnTo>
                  <a:lnTo>
                    <a:pt x="303" y="1037"/>
                  </a:lnTo>
                  <a:lnTo>
                    <a:pt x="282" y="1022"/>
                  </a:lnTo>
                  <a:lnTo>
                    <a:pt x="263" y="1006"/>
                  </a:lnTo>
                  <a:lnTo>
                    <a:pt x="244" y="990"/>
                  </a:lnTo>
                  <a:lnTo>
                    <a:pt x="225" y="972"/>
                  </a:lnTo>
                  <a:lnTo>
                    <a:pt x="208" y="954"/>
                  </a:lnTo>
                  <a:lnTo>
                    <a:pt x="191" y="935"/>
                  </a:lnTo>
                  <a:lnTo>
                    <a:pt x="176" y="915"/>
                  </a:lnTo>
                  <a:lnTo>
                    <a:pt x="161" y="894"/>
                  </a:lnTo>
                  <a:lnTo>
                    <a:pt x="147" y="872"/>
                  </a:lnTo>
                  <a:lnTo>
                    <a:pt x="134" y="851"/>
                  </a:lnTo>
                  <a:lnTo>
                    <a:pt x="122" y="828"/>
                  </a:lnTo>
                  <a:lnTo>
                    <a:pt x="112" y="804"/>
                  </a:lnTo>
                  <a:lnTo>
                    <a:pt x="102" y="780"/>
                  </a:lnTo>
                  <a:lnTo>
                    <a:pt x="95" y="756"/>
                  </a:lnTo>
                  <a:lnTo>
                    <a:pt x="87" y="731"/>
                  </a:lnTo>
                  <a:lnTo>
                    <a:pt x="82" y="706"/>
                  </a:lnTo>
                  <a:lnTo>
                    <a:pt x="76" y="679"/>
                  </a:lnTo>
                  <a:lnTo>
                    <a:pt x="73" y="653"/>
                  </a:lnTo>
                  <a:lnTo>
                    <a:pt x="72" y="626"/>
                  </a:lnTo>
                  <a:lnTo>
                    <a:pt x="71" y="599"/>
                  </a:lnTo>
                  <a:lnTo>
                    <a:pt x="72" y="572"/>
                  </a:lnTo>
                  <a:lnTo>
                    <a:pt x="73" y="544"/>
                  </a:lnTo>
                  <a:lnTo>
                    <a:pt x="76" y="518"/>
                  </a:lnTo>
                  <a:lnTo>
                    <a:pt x="82" y="493"/>
                  </a:lnTo>
                  <a:lnTo>
                    <a:pt x="87" y="466"/>
                  </a:lnTo>
                  <a:lnTo>
                    <a:pt x="95" y="441"/>
                  </a:lnTo>
                  <a:lnTo>
                    <a:pt x="102" y="417"/>
                  </a:lnTo>
                  <a:lnTo>
                    <a:pt x="112" y="393"/>
                  </a:lnTo>
                  <a:lnTo>
                    <a:pt x="122" y="370"/>
                  </a:lnTo>
                  <a:lnTo>
                    <a:pt x="134" y="347"/>
                  </a:lnTo>
                  <a:lnTo>
                    <a:pt x="147" y="325"/>
                  </a:lnTo>
                  <a:lnTo>
                    <a:pt x="161" y="303"/>
                  </a:lnTo>
                  <a:lnTo>
                    <a:pt x="176" y="283"/>
                  </a:lnTo>
                  <a:lnTo>
                    <a:pt x="191" y="262"/>
                  </a:lnTo>
                  <a:lnTo>
                    <a:pt x="208" y="244"/>
                  </a:lnTo>
                  <a:lnTo>
                    <a:pt x="225" y="225"/>
                  </a:lnTo>
                  <a:lnTo>
                    <a:pt x="244" y="207"/>
                  </a:lnTo>
                  <a:lnTo>
                    <a:pt x="263" y="191"/>
                  </a:lnTo>
                  <a:lnTo>
                    <a:pt x="282" y="176"/>
                  </a:lnTo>
                  <a:lnTo>
                    <a:pt x="303" y="160"/>
                  </a:lnTo>
                  <a:lnTo>
                    <a:pt x="325" y="147"/>
                  </a:lnTo>
                  <a:lnTo>
                    <a:pt x="347" y="134"/>
                  </a:lnTo>
                  <a:lnTo>
                    <a:pt x="370" y="123"/>
                  </a:lnTo>
                  <a:lnTo>
                    <a:pt x="393" y="112"/>
                  </a:lnTo>
                  <a:lnTo>
                    <a:pt x="417" y="102"/>
                  </a:lnTo>
                  <a:lnTo>
                    <a:pt x="441" y="94"/>
                  </a:lnTo>
                  <a:lnTo>
                    <a:pt x="467" y="87"/>
                  </a:lnTo>
                  <a:lnTo>
                    <a:pt x="492" y="81"/>
                  </a:lnTo>
                  <a:lnTo>
                    <a:pt x="518" y="77"/>
                  </a:lnTo>
                  <a:lnTo>
                    <a:pt x="545" y="74"/>
                  </a:lnTo>
                  <a:lnTo>
                    <a:pt x="572" y="71"/>
                  </a:lnTo>
                  <a:lnTo>
                    <a:pt x="598" y="70"/>
                  </a:lnTo>
                  <a:lnTo>
                    <a:pt x="626" y="71"/>
                  </a:lnTo>
                  <a:lnTo>
                    <a:pt x="653" y="74"/>
                  </a:lnTo>
                  <a:lnTo>
                    <a:pt x="679" y="77"/>
                  </a:lnTo>
                  <a:lnTo>
                    <a:pt x="705" y="81"/>
                  </a:lnTo>
                  <a:lnTo>
                    <a:pt x="731" y="87"/>
                  </a:lnTo>
                  <a:lnTo>
                    <a:pt x="755" y="94"/>
                  </a:lnTo>
                  <a:lnTo>
                    <a:pt x="780" y="102"/>
                  </a:lnTo>
                  <a:lnTo>
                    <a:pt x="805" y="112"/>
                  </a:lnTo>
                  <a:lnTo>
                    <a:pt x="828" y="123"/>
                  </a:lnTo>
                  <a:lnTo>
                    <a:pt x="851" y="134"/>
                  </a:lnTo>
                  <a:lnTo>
                    <a:pt x="873" y="147"/>
                  </a:lnTo>
                  <a:lnTo>
                    <a:pt x="893" y="160"/>
                  </a:lnTo>
                  <a:lnTo>
                    <a:pt x="914" y="176"/>
                  </a:lnTo>
                  <a:lnTo>
                    <a:pt x="935" y="191"/>
                  </a:lnTo>
                  <a:lnTo>
                    <a:pt x="954" y="207"/>
                  </a:lnTo>
                  <a:lnTo>
                    <a:pt x="972" y="225"/>
                  </a:lnTo>
                  <a:lnTo>
                    <a:pt x="990" y="244"/>
                  </a:lnTo>
                  <a:lnTo>
                    <a:pt x="1006" y="262"/>
                  </a:lnTo>
                  <a:lnTo>
                    <a:pt x="1022" y="283"/>
                  </a:lnTo>
                  <a:lnTo>
                    <a:pt x="1037" y="303"/>
                  </a:lnTo>
                  <a:lnTo>
                    <a:pt x="1050" y="325"/>
                  </a:lnTo>
                  <a:lnTo>
                    <a:pt x="1063" y="347"/>
                  </a:lnTo>
                  <a:lnTo>
                    <a:pt x="1074" y="370"/>
                  </a:lnTo>
                  <a:lnTo>
                    <a:pt x="1085" y="393"/>
                  </a:lnTo>
                  <a:lnTo>
                    <a:pt x="1095" y="417"/>
                  </a:lnTo>
                  <a:lnTo>
                    <a:pt x="1103" y="441"/>
                  </a:lnTo>
                  <a:lnTo>
                    <a:pt x="1111" y="466"/>
                  </a:lnTo>
                  <a:lnTo>
                    <a:pt x="1116" y="493"/>
                  </a:lnTo>
                  <a:lnTo>
                    <a:pt x="1121" y="518"/>
                  </a:lnTo>
                  <a:lnTo>
                    <a:pt x="1124" y="544"/>
                  </a:lnTo>
                  <a:lnTo>
                    <a:pt x="1126" y="572"/>
                  </a:lnTo>
                  <a:lnTo>
                    <a:pt x="1127" y="599"/>
                  </a:lnTo>
                  <a:close/>
                </a:path>
              </a:pathLst>
            </a:custGeom>
            <a:solidFill>
              <a:srgbClr val="B3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9" name="Freeform 130"/>
            <p:cNvSpPr>
              <a:spLocks noEditPoints="1"/>
            </p:cNvSpPr>
            <p:nvPr/>
          </p:nvSpPr>
          <p:spPr bwMode="auto">
            <a:xfrm>
              <a:off x="3204" y="2443"/>
              <a:ext cx="226" cy="225"/>
            </a:xfrm>
            <a:custGeom>
              <a:avLst/>
              <a:gdLst>
                <a:gd name="T0" fmla="*/ 45 w 1127"/>
                <a:gd name="T1" fmla="*/ 18 h 1127"/>
                <a:gd name="T2" fmla="*/ 43 w 1127"/>
                <a:gd name="T3" fmla="*/ 13 h 1127"/>
                <a:gd name="T4" fmla="*/ 40 w 1127"/>
                <a:gd name="T5" fmla="*/ 8 h 1127"/>
                <a:gd name="T6" fmla="*/ 36 w 1127"/>
                <a:gd name="T7" fmla="*/ 4 h 1127"/>
                <a:gd name="T8" fmla="*/ 31 w 1127"/>
                <a:gd name="T9" fmla="*/ 2 h 1127"/>
                <a:gd name="T10" fmla="*/ 26 w 1127"/>
                <a:gd name="T11" fmla="*/ 0 h 1127"/>
                <a:gd name="T12" fmla="*/ 20 w 1127"/>
                <a:gd name="T13" fmla="*/ 0 h 1127"/>
                <a:gd name="T14" fmla="*/ 15 w 1127"/>
                <a:gd name="T15" fmla="*/ 1 h 1127"/>
                <a:gd name="T16" fmla="*/ 10 w 1127"/>
                <a:gd name="T17" fmla="*/ 4 h 1127"/>
                <a:gd name="T18" fmla="*/ 6 w 1127"/>
                <a:gd name="T19" fmla="*/ 7 h 1127"/>
                <a:gd name="T20" fmla="*/ 3 w 1127"/>
                <a:gd name="T21" fmla="*/ 12 h 1127"/>
                <a:gd name="T22" fmla="*/ 1 w 1127"/>
                <a:gd name="T23" fmla="*/ 17 h 1127"/>
                <a:gd name="T24" fmla="*/ 0 w 1127"/>
                <a:gd name="T25" fmla="*/ 23 h 1127"/>
                <a:gd name="T26" fmla="*/ 1 w 1127"/>
                <a:gd name="T27" fmla="*/ 28 h 1127"/>
                <a:gd name="T28" fmla="*/ 3 w 1127"/>
                <a:gd name="T29" fmla="*/ 33 h 1127"/>
                <a:gd name="T30" fmla="*/ 6 w 1127"/>
                <a:gd name="T31" fmla="*/ 38 h 1127"/>
                <a:gd name="T32" fmla="*/ 10 w 1127"/>
                <a:gd name="T33" fmla="*/ 41 h 1127"/>
                <a:gd name="T34" fmla="*/ 15 w 1127"/>
                <a:gd name="T35" fmla="*/ 44 h 1127"/>
                <a:gd name="T36" fmla="*/ 20 w 1127"/>
                <a:gd name="T37" fmla="*/ 45 h 1127"/>
                <a:gd name="T38" fmla="*/ 26 w 1127"/>
                <a:gd name="T39" fmla="*/ 45 h 1127"/>
                <a:gd name="T40" fmla="*/ 31 w 1127"/>
                <a:gd name="T41" fmla="*/ 43 h 1127"/>
                <a:gd name="T42" fmla="*/ 36 w 1127"/>
                <a:gd name="T43" fmla="*/ 41 h 1127"/>
                <a:gd name="T44" fmla="*/ 40 w 1127"/>
                <a:gd name="T45" fmla="*/ 37 h 1127"/>
                <a:gd name="T46" fmla="*/ 43 w 1127"/>
                <a:gd name="T47" fmla="*/ 32 h 1127"/>
                <a:gd name="T48" fmla="*/ 45 w 1127"/>
                <a:gd name="T49" fmla="*/ 27 h 1127"/>
                <a:gd name="T50" fmla="*/ 43 w 1127"/>
                <a:gd name="T51" fmla="*/ 23 h 1127"/>
                <a:gd name="T52" fmla="*/ 42 w 1127"/>
                <a:gd name="T53" fmla="*/ 27 h 1127"/>
                <a:gd name="T54" fmla="*/ 40 w 1127"/>
                <a:gd name="T55" fmla="*/ 32 h 1127"/>
                <a:gd name="T56" fmla="*/ 37 w 1127"/>
                <a:gd name="T57" fmla="*/ 36 h 1127"/>
                <a:gd name="T58" fmla="*/ 34 w 1127"/>
                <a:gd name="T59" fmla="*/ 39 h 1127"/>
                <a:gd name="T60" fmla="*/ 29 w 1127"/>
                <a:gd name="T61" fmla="*/ 41 h 1127"/>
                <a:gd name="T62" fmla="*/ 25 w 1127"/>
                <a:gd name="T63" fmla="*/ 42 h 1127"/>
                <a:gd name="T64" fmla="*/ 20 w 1127"/>
                <a:gd name="T65" fmla="*/ 42 h 1127"/>
                <a:gd name="T66" fmla="*/ 15 w 1127"/>
                <a:gd name="T67" fmla="*/ 41 h 1127"/>
                <a:gd name="T68" fmla="*/ 11 w 1127"/>
                <a:gd name="T69" fmla="*/ 38 h 1127"/>
                <a:gd name="T70" fmla="*/ 7 w 1127"/>
                <a:gd name="T71" fmla="*/ 35 h 1127"/>
                <a:gd name="T72" fmla="*/ 5 w 1127"/>
                <a:gd name="T73" fmla="*/ 31 h 1127"/>
                <a:gd name="T74" fmla="*/ 3 w 1127"/>
                <a:gd name="T75" fmla="*/ 26 h 1127"/>
                <a:gd name="T76" fmla="*/ 3 w 1127"/>
                <a:gd name="T77" fmla="*/ 21 h 1127"/>
                <a:gd name="T78" fmla="*/ 4 w 1127"/>
                <a:gd name="T79" fmla="*/ 17 h 1127"/>
                <a:gd name="T80" fmla="*/ 6 w 1127"/>
                <a:gd name="T81" fmla="*/ 12 h 1127"/>
                <a:gd name="T82" fmla="*/ 9 w 1127"/>
                <a:gd name="T83" fmla="*/ 9 h 1127"/>
                <a:gd name="T84" fmla="*/ 12 w 1127"/>
                <a:gd name="T85" fmla="*/ 6 h 1127"/>
                <a:gd name="T86" fmla="*/ 17 w 1127"/>
                <a:gd name="T87" fmla="*/ 4 h 1127"/>
                <a:gd name="T88" fmla="*/ 22 w 1127"/>
                <a:gd name="T89" fmla="*/ 3 h 1127"/>
                <a:gd name="T90" fmla="*/ 27 w 1127"/>
                <a:gd name="T91" fmla="*/ 3 h 1127"/>
                <a:gd name="T92" fmla="*/ 31 w 1127"/>
                <a:gd name="T93" fmla="*/ 5 h 1127"/>
                <a:gd name="T94" fmla="*/ 35 w 1127"/>
                <a:gd name="T95" fmla="*/ 7 h 1127"/>
                <a:gd name="T96" fmla="*/ 39 w 1127"/>
                <a:gd name="T97" fmla="*/ 11 h 1127"/>
                <a:gd name="T98" fmla="*/ 41 w 1127"/>
                <a:gd name="T99" fmla="*/ 15 h 1127"/>
                <a:gd name="T100" fmla="*/ 42 w 1127"/>
                <a:gd name="T101" fmla="*/ 20 h 112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27"/>
                <a:gd name="T154" fmla="*/ 0 h 1127"/>
                <a:gd name="T155" fmla="*/ 1127 w 1127"/>
                <a:gd name="T156" fmla="*/ 1127 h 112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27" h="1127">
                  <a:moveTo>
                    <a:pt x="1127" y="564"/>
                  </a:moveTo>
                  <a:lnTo>
                    <a:pt x="1126" y="535"/>
                  </a:lnTo>
                  <a:lnTo>
                    <a:pt x="1124" y="506"/>
                  </a:lnTo>
                  <a:lnTo>
                    <a:pt x="1121" y="478"/>
                  </a:lnTo>
                  <a:lnTo>
                    <a:pt x="1115" y="450"/>
                  </a:lnTo>
                  <a:lnTo>
                    <a:pt x="1110" y="423"/>
                  </a:lnTo>
                  <a:lnTo>
                    <a:pt x="1102" y="396"/>
                  </a:lnTo>
                  <a:lnTo>
                    <a:pt x="1093" y="370"/>
                  </a:lnTo>
                  <a:lnTo>
                    <a:pt x="1082" y="345"/>
                  </a:lnTo>
                  <a:lnTo>
                    <a:pt x="1071" y="320"/>
                  </a:lnTo>
                  <a:lnTo>
                    <a:pt x="1059" y="295"/>
                  </a:lnTo>
                  <a:lnTo>
                    <a:pt x="1045" y="271"/>
                  </a:lnTo>
                  <a:lnTo>
                    <a:pt x="1031" y="249"/>
                  </a:lnTo>
                  <a:lnTo>
                    <a:pt x="1015" y="226"/>
                  </a:lnTo>
                  <a:lnTo>
                    <a:pt x="999" y="205"/>
                  </a:lnTo>
                  <a:lnTo>
                    <a:pt x="980" y="185"/>
                  </a:lnTo>
                  <a:lnTo>
                    <a:pt x="962" y="165"/>
                  </a:lnTo>
                  <a:lnTo>
                    <a:pt x="943" y="147"/>
                  </a:lnTo>
                  <a:lnTo>
                    <a:pt x="922" y="129"/>
                  </a:lnTo>
                  <a:lnTo>
                    <a:pt x="901" y="112"/>
                  </a:lnTo>
                  <a:lnTo>
                    <a:pt x="878" y="97"/>
                  </a:lnTo>
                  <a:lnTo>
                    <a:pt x="856" y="81"/>
                  </a:lnTo>
                  <a:lnTo>
                    <a:pt x="832" y="68"/>
                  </a:lnTo>
                  <a:lnTo>
                    <a:pt x="808" y="56"/>
                  </a:lnTo>
                  <a:lnTo>
                    <a:pt x="783" y="44"/>
                  </a:lnTo>
                  <a:lnTo>
                    <a:pt x="757" y="34"/>
                  </a:lnTo>
                  <a:lnTo>
                    <a:pt x="731" y="25"/>
                  </a:lnTo>
                  <a:lnTo>
                    <a:pt x="705" y="18"/>
                  </a:lnTo>
                  <a:lnTo>
                    <a:pt x="677" y="12"/>
                  </a:lnTo>
                  <a:lnTo>
                    <a:pt x="650" y="7"/>
                  </a:lnTo>
                  <a:lnTo>
                    <a:pt x="621" y="3"/>
                  </a:lnTo>
                  <a:lnTo>
                    <a:pt x="593" y="1"/>
                  </a:lnTo>
                  <a:lnTo>
                    <a:pt x="563" y="0"/>
                  </a:lnTo>
                  <a:lnTo>
                    <a:pt x="535" y="1"/>
                  </a:lnTo>
                  <a:lnTo>
                    <a:pt x="506" y="3"/>
                  </a:lnTo>
                  <a:lnTo>
                    <a:pt x="478" y="7"/>
                  </a:lnTo>
                  <a:lnTo>
                    <a:pt x="450" y="12"/>
                  </a:lnTo>
                  <a:lnTo>
                    <a:pt x="423" y="18"/>
                  </a:lnTo>
                  <a:lnTo>
                    <a:pt x="397" y="25"/>
                  </a:lnTo>
                  <a:lnTo>
                    <a:pt x="370" y="34"/>
                  </a:lnTo>
                  <a:lnTo>
                    <a:pt x="344" y="44"/>
                  </a:lnTo>
                  <a:lnTo>
                    <a:pt x="320" y="56"/>
                  </a:lnTo>
                  <a:lnTo>
                    <a:pt x="296" y="68"/>
                  </a:lnTo>
                  <a:lnTo>
                    <a:pt x="271" y="81"/>
                  </a:lnTo>
                  <a:lnTo>
                    <a:pt x="248" y="97"/>
                  </a:lnTo>
                  <a:lnTo>
                    <a:pt x="226" y="112"/>
                  </a:lnTo>
                  <a:lnTo>
                    <a:pt x="206" y="129"/>
                  </a:lnTo>
                  <a:lnTo>
                    <a:pt x="185" y="147"/>
                  </a:lnTo>
                  <a:lnTo>
                    <a:pt x="165" y="165"/>
                  </a:lnTo>
                  <a:lnTo>
                    <a:pt x="146" y="185"/>
                  </a:lnTo>
                  <a:lnTo>
                    <a:pt x="129" y="205"/>
                  </a:lnTo>
                  <a:lnTo>
                    <a:pt x="112" y="226"/>
                  </a:lnTo>
                  <a:lnTo>
                    <a:pt x="97" y="249"/>
                  </a:lnTo>
                  <a:lnTo>
                    <a:pt x="82" y="271"/>
                  </a:lnTo>
                  <a:lnTo>
                    <a:pt x="68" y="295"/>
                  </a:lnTo>
                  <a:lnTo>
                    <a:pt x="55" y="320"/>
                  </a:lnTo>
                  <a:lnTo>
                    <a:pt x="44" y="345"/>
                  </a:lnTo>
                  <a:lnTo>
                    <a:pt x="34" y="370"/>
                  </a:lnTo>
                  <a:lnTo>
                    <a:pt x="26" y="396"/>
                  </a:lnTo>
                  <a:lnTo>
                    <a:pt x="18" y="423"/>
                  </a:lnTo>
                  <a:lnTo>
                    <a:pt x="11" y="450"/>
                  </a:lnTo>
                  <a:lnTo>
                    <a:pt x="7" y="478"/>
                  </a:lnTo>
                  <a:lnTo>
                    <a:pt x="3" y="506"/>
                  </a:lnTo>
                  <a:lnTo>
                    <a:pt x="0" y="535"/>
                  </a:lnTo>
                  <a:lnTo>
                    <a:pt x="0" y="564"/>
                  </a:lnTo>
                  <a:lnTo>
                    <a:pt x="0" y="593"/>
                  </a:lnTo>
                  <a:lnTo>
                    <a:pt x="3" y="621"/>
                  </a:lnTo>
                  <a:lnTo>
                    <a:pt x="7" y="650"/>
                  </a:lnTo>
                  <a:lnTo>
                    <a:pt x="11" y="677"/>
                  </a:lnTo>
                  <a:lnTo>
                    <a:pt x="18" y="705"/>
                  </a:lnTo>
                  <a:lnTo>
                    <a:pt x="26" y="731"/>
                  </a:lnTo>
                  <a:lnTo>
                    <a:pt x="34" y="757"/>
                  </a:lnTo>
                  <a:lnTo>
                    <a:pt x="44" y="783"/>
                  </a:lnTo>
                  <a:lnTo>
                    <a:pt x="55" y="808"/>
                  </a:lnTo>
                  <a:lnTo>
                    <a:pt x="68" y="832"/>
                  </a:lnTo>
                  <a:lnTo>
                    <a:pt x="82" y="856"/>
                  </a:lnTo>
                  <a:lnTo>
                    <a:pt x="97" y="879"/>
                  </a:lnTo>
                  <a:lnTo>
                    <a:pt x="112" y="901"/>
                  </a:lnTo>
                  <a:lnTo>
                    <a:pt x="129" y="922"/>
                  </a:lnTo>
                  <a:lnTo>
                    <a:pt x="146" y="943"/>
                  </a:lnTo>
                  <a:lnTo>
                    <a:pt x="165" y="963"/>
                  </a:lnTo>
                  <a:lnTo>
                    <a:pt x="185" y="981"/>
                  </a:lnTo>
                  <a:lnTo>
                    <a:pt x="206" y="999"/>
                  </a:lnTo>
                  <a:lnTo>
                    <a:pt x="226" y="1015"/>
                  </a:lnTo>
                  <a:lnTo>
                    <a:pt x="248" y="1031"/>
                  </a:lnTo>
                  <a:lnTo>
                    <a:pt x="271" y="1046"/>
                  </a:lnTo>
                  <a:lnTo>
                    <a:pt x="296" y="1059"/>
                  </a:lnTo>
                  <a:lnTo>
                    <a:pt x="320" y="1071"/>
                  </a:lnTo>
                  <a:lnTo>
                    <a:pt x="344" y="1083"/>
                  </a:lnTo>
                  <a:lnTo>
                    <a:pt x="370" y="1093"/>
                  </a:lnTo>
                  <a:lnTo>
                    <a:pt x="397" y="1102"/>
                  </a:lnTo>
                  <a:lnTo>
                    <a:pt x="423" y="1110"/>
                  </a:lnTo>
                  <a:lnTo>
                    <a:pt x="450" y="1116"/>
                  </a:lnTo>
                  <a:lnTo>
                    <a:pt x="478" y="1121"/>
                  </a:lnTo>
                  <a:lnTo>
                    <a:pt x="506" y="1124"/>
                  </a:lnTo>
                  <a:lnTo>
                    <a:pt x="535" y="1126"/>
                  </a:lnTo>
                  <a:lnTo>
                    <a:pt x="563" y="1127"/>
                  </a:lnTo>
                  <a:lnTo>
                    <a:pt x="593" y="1126"/>
                  </a:lnTo>
                  <a:lnTo>
                    <a:pt x="621" y="1124"/>
                  </a:lnTo>
                  <a:lnTo>
                    <a:pt x="650" y="1121"/>
                  </a:lnTo>
                  <a:lnTo>
                    <a:pt x="677" y="1116"/>
                  </a:lnTo>
                  <a:lnTo>
                    <a:pt x="705" y="1110"/>
                  </a:lnTo>
                  <a:lnTo>
                    <a:pt x="731" y="1102"/>
                  </a:lnTo>
                  <a:lnTo>
                    <a:pt x="757" y="1093"/>
                  </a:lnTo>
                  <a:lnTo>
                    <a:pt x="783" y="1083"/>
                  </a:lnTo>
                  <a:lnTo>
                    <a:pt x="808" y="1071"/>
                  </a:lnTo>
                  <a:lnTo>
                    <a:pt x="832" y="1059"/>
                  </a:lnTo>
                  <a:lnTo>
                    <a:pt x="856" y="1046"/>
                  </a:lnTo>
                  <a:lnTo>
                    <a:pt x="878" y="1031"/>
                  </a:lnTo>
                  <a:lnTo>
                    <a:pt x="901" y="1015"/>
                  </a:lnTo>
                  <a:lnTo>
                    <a:pt x="922" y="999"/>
                  </a:lnTo>
                  <a:lnTo>
                    <a:pt x="943" y="981"/>
                  </a:lnTo>
                  <a:lnTo>
                    <a:pt x="962" y="963"/>
                  </a:lnTo>
                  <a:lnTo>
                    <a:pt x="980" y="943"/>
                  </a:lnTo>
                  <a:lnTo>
                    <a:pt x="999" y="922"/>
                  </a:lnTo>
                  <a:lnTo>
                    <a:pt x="1015" y="901"/>
                  </a:lnTo>
                  <a:lnTo>
                    <a:pt x="1031" y="879"/>
                  </a:lnTo>
                  <a:lnTo>
                    <a:pt x="1045" y="856"/>
                  </a:lnTo>
                  <a:lnTo>
                    <a:pt x="1059" y="832"/>
                  </a:lnTo>
                  <a:lnTo>
                    <a:pt x="1071" y="808"/>
                  </a:lnTo>
                  <a:lnTo>
                    <a:pt x="1082" y="783"/>
                  </a:lnTo>
                  <a:lnTo>
                    <a:pt x="1093" y="757"/>
                  </a:lnTo>
                  <a:lnTo>
                    <a:pt x="1102" y="731"/>
                  </a:lnTo>
                  <a:lnTo>
                    <a:pt x="1110" y="705"/>
                  </a:lnTo>
                  <a:lnTo>
                    <a:pt x="1115" y="677"/>
                  </a:lnTo>
                  <a:lnTo>
                    <a:pt x="1121" y="650"/>
                  </a:lnTo>
                  <a:lnTo>
                    <a:pt x="1124" y="621"/>
                  </a:lnTo>
                  <a:lnTo>
                    <a:pt x="1126" y="593"/>
                  </a:lnTo>
                  <a:lnTo>
                    <a:pt x="1127" y="564"/>
                  </a:lnTo>
                  <a:close/>
                  <a:moveTo>
                    <a:pt x="1057" y="564"/>
                  </a:moveTo>
                  <a:lnTo>
                    <a:pt x="1056" y="589"/>
                  </a:lnTo>
                  <a:lnTo>
                    <a:pt x="1054" y="615"/>
                  </a:lnTo>
                  <a:lnTo>
                    <a:pt x="1050" y="639"/>
                  </a:lnTo>
                  <a:lnTo>
                    <a:pt x="1047" y="663"/>
                  </a:lnTo>
                  <a:lnTo>
                    <a:pt x="1041" y="687"/>
                  </a:lnTo>
                  <a:lnTo>
                    <a:pt x="1034" y="710"/>
                  </a:lnTo>
                  <a:lnTo>
                    <a:pt x="1026" y="733"/>
                  </a:lnTo>
                  <a:lnTo>
                    <a:pt x="1018" y="755"/>
                  </a:lnTo>
                  <a:lnTo>
                    <a:pt x="1008" y="777"/>
                  </a:lnTo>
                  <a:lnTo>
                    <a:pt x="997" y="799"/>
                  </a:lnTo>
                  <a:lnTo>
                    <a:pt x="986" y="820"/>
                  </a:lnTo>
                  <a:lnTo>
                    <a:pt x="973" y="840"/>
                  </a:lnTo>
                  <a:lnTo>
                    <a:pt x="958" y="858"/>
                  </a:lnTo>
                  <a:lnTo>
                    <a:pt x="944" y="877"/>
                  </a:lnTo>
                  <a:lnTo>
                    <a:pt x="929" y="896"/>
                  </a:lnTo>
                  <a:lnTo>
                    <a:pt x="912" y="912"/>
                  </a:lnTo>
                  <a:lnTo>
                    <a:pt x="895" y="929"/>
                  </a:lnTo>
                  <a:lnTo>
                    <a:pt x="877" y="944"/>
                  </a:lnTo>
                  <a:lnTo>
                    <a:pt x="858" y="959"/>
                  </a:lnTo>
                  <a:lnTo>
                    <a:pt x="840" y="972"/>
                  </a:lnTo>
                  <a:lnTo>
                    <a:pt x="819" y="986"/>
                  </a:lnTo>
                  <a:lnTo>
                    <a:pt x="798" y="998"/>
                  </a:lnTo>
                  <a:lnTo>
                    <a:pt x="777" y="1009"/>
                  </a:lnTo>
                  <a:lnTo>
                    <a:pt x="755" y="1019"/>
                  </a:lnTo>
                  <a:lnTo>
                    <a:pt x="733" y="1027"/>
                  </a:lnTo>
                  <a:lnTo>
                    <a:pt x="710" y="1035"/>
                  </a:lnTo>
                  <a:lnTo>
                    <a:pt x="687" y="1042"/>
                  </a:lnTo>
                  <a:lnTo>
                    <a:pt x="663" y="1047"/>
                  </a:lnTo>
                  <a:lnTo>
                    <a:pt x="639" y="1051"/>
                  </a:lnTo>
                  <a:lnTo>
                    <a:pt x="614" y="1055"/>
                  </a:lnTo>
                  <a:lnTo>
                    <a:pt x="589" y="1056"/>
                  </a:lnTo>
                  <a:lnTo>
                    <a:pt x="563" y="1057"/>
                  </a:lnTo>
                  <a:lnTo>
                    <a:pt x="538" y="1056"/>
                  </a:lnTo>
                  <a:lnTo>
                    <a:pt x="513" y="1055"/>
                  </a:lnTo>
                  <a:lnTo>
                    <a:pt x="489" y="1051"/>
                  </a:lnTo>
                  <a:lnTo>
                    <a:pt x="465" y="1047"/>
                  </a:lnTo>
                  <a:lnTo>
                    <a:pt x="440" y="1042"/>
                  </a:lnTo>
                  <a:lnTo>
                    <a:pt x="417" y="1035"/>
                  </a:lnTo>
                  <a:lnTo>
                    <a:pt x="394" y="1027"/>
                  </a:lnTo>
                  <a:lnTo>
                    <a:pt x="371" y="1019"/>
                  </a:lnTo>
                  <a:lnTo>
                    <a:pt x="350" y="1009"/>
                  </a:lnTo>
                  <a:lnTo>
                    <a:pt x="328" y="998"/>
                  </a:lnTo>
                  <a:lnTo>
                    <a:pt x="308" y="986"/>
                  </a:lnTo>
                  <a:lnTo>
                    <a:pt x="288" y="972"/>
                  </a:lnTo>
                  <a:lnTo>
                    <a:pt x="268" y="959"/>
                  </a:lnTo>
                  <a:lnTo>
                    <a:pt x="251" y="944"/>
                  </a:lnTo>
                  <a:lnTo>
                    <a:pt x="232" y="929"/>
                  </a:lnTo>
                  <a:lnTo>
                    <a:pt x="215" y="912"/>
                  </a:lnTo>
                  <a:lnTo>
                    <a:pt x="199" y="896"/>
                  </a:lnTo>
                  <a:lnTo>
                    <a:pt x="184" y="877"/>
                  </a:lnTo>
                  <a:lnTo>
                    <a:pt x="168" y="858"/>
                  </a:lnTo>
                  <a:lnTo>
                    <a:pt x="155" y="840"/>
                  </a:lnTo>
                  <a:lnTo>
                    <a:pt x="142" y="820"/>
                  </a:lnTo>
                  <a:lnTo>
                    <a:pt x="130" y="799"/>
                  </a:lnTo>
                  <a:lnTo>
                    <a:pt x="119" y="777"/>
                  </a:lnTo>
                  <a:lnTo>
                    <a:pt x="109" y="755"/>
                  </a:lnTo>
                  <a:lnTo>
                    <a:pt x="100" y="733"/>
                  </a:lnTo>
                  <a:lnTo>
                    <a:pt x="93" y="710"/>
                  </a:lnTo>
                  <a:lnTo>
                    <a:pt x="86" y="687"/>
                  </a:lnTo>
                  <a:lnTo>
                    <a:pt x="81" y="663"/>
                  </a:lnTo>
                  <a:lnTo>
                    <a:pt x="76" y="639"/>
                  </a:lnTo>
                  <a:lnTo>
                    <a:pt x="73" y="615"/>
                  </a:lnTo>
                  <a:lnTo>
                    <a:pt x="72" y="589"/>
                  </a:lnTo>
                  <a:lnTo>
                    <a:pt x="71" y="564"/>
                  </a:lnTo>
                  <a:lnTo>
                    <a:pt x="72" y="538"/>
                  </a:lnTo>
                  <a:lnTo>
                    <a:pt x="73" y="514"/>
                  </a:lnTo>
                  <a:lnTo>
                    <a:pt x="76" y="489"/>
                  </a:lnTo>
                  <a:lnTo>
                    <a:pt x="81" y="464"/>
                  </a:lnTo>
                  <a:lnTo>
                    <a:pt x="86" y="440"/>
                  </a:lnTo>
                  <a:lnTo>
                    <a:pt x="93" y="417"/>
                  </a:lnTo>
                  <a:lnTo>
                    <a:pt x="100" y="394"/>
                  </a:lnTo>
                  <a:lnTo>
                    <a:pt x="109" y="372"/>
                  </a:lnTo>
                  <a:lnTo>
                    <a:pt x="119" y="350"/>
                  </a:lnTo>
                  <a:lnTo>
                    <a:pt x="130" y="328"/>
                  </a:lnTo>
                  <a:lnTo>
                    <a:pt x="142" y="309"/>
                  </a:lnTo>
                  <a:lnTo>
                    <a:pt x="155" y="288"/>
                  </a:lnTo>
                  <a:lnTo>
                    <a:pt x="168" y="269"/>
                  </a:lnTo>
                  <a:lnTo>
                    <a:pt x="184" y="250"/>
                  </a:lnTo>
                  <a:lnTo>
                    <a:pt x="199" y="233"/>
                  </a:lnTo>
                  <a:lnTo>
                    <a:pt x="215" y="215"/>
                  </a:lnTo>
                  <a:lnTo>
                    <a:pt x="232" y="199"/>
                  </a:lnTo>
                  <a:lnTo>
                    <a:pt x="251" y="183"/>
                  </a:lnTo>
                  <a:lnTo>
                    <a:pt x="268" y="169"/>
                  </a:lnTo>
                  <a:lnTo>
                    <a:pt x="288" y="155"/>
                  </a:lnTo>
                  <a:lnTo>
                    <a:pt x="308" y="142"/>
                  </a:lnTo>
                  <a:lnTo>
                    <a:pt x="328" y="131"/>
                  </a:lnTo>
                  <a:lnTo>
                    <a:pt x="350" y="120"/>
                  </a:lnTo>
                  <a:lnTo>
                    <a:pt x="371" y="110"/>
                  </a:lnTo>
                  <a:lnTo>
                    <a:pt x="394" y="101"/>
                  </a:lnTo>
                  <a:lnTo>
                    <a:pt x="417" y="92"/>
                  </a:lnTo>
                  <a:lnTo>
                    <a:pt x="440" y="86"/>
                  </a:lnTo>
                  <a:lnTo>
                    <a:pt x="465" y="80"/>
                  </a:lnTo>
                  <a:lnTo>
                    <a:pt x="489" y="76"/>
                  </a:lnTo>
                  <a:lnTo>
                    <a:pt x="513" y="74"/>
                  </a:lnTo>
                  <a:lnTo>
                    <a:pt x="538" y="72"/>
                  </a:lnTo>
                  <a:lnTo>
                    <a:pt x="563" y="70"/>
                  </a:lnTo>
                  <a:lnTo>
                    <a:pt x="589" y="72"/>
                  </a:lnTo>
                  <a:lnTo>
                    <a:pt x="614" y="74"/>
                  </a:lnTo>
                  <a:lnTo>
                    <a:pt x="639" y="76"/>
                  </a:lnTo>
                  <a:lnTo>
                    <a:pt x="663" y="80"/>
                  </a:lnTo>
                  <a:lnTo>
                    <a:pt x="687" y="86"/>
                  </a:lnTo>
                  <a:lnTo>
                    <a:pt x="710" y="92"/>
                  </a:lnTo>
                  <a:lnTo>
                    <a:pt x="733" y="101"/>
                  </a:lnTo>
                  <a:lnTo>
                    <a:pt x="755" y="110"/>
                  </a:lnTo>
                  <a:lnTo>
                    <a:pt x="777" y="120"/>
                  </a:lnTo>
                  <a:lnTo>
                    <a:pt x="798" y="131"/>
                  </a:lnTo>
                  <a:lnTo>
                    <a:pt x="819" y="142"/>
                  </a:lnTo>
                  <a:lnTo>
                    <a:pt x="840" y="155"/>
                  </a:lnTo>
                  <a:lnTo>
                    <a:pt x="858" y="169"/>
                  </a:lnTo>
                  <a:lnTo>
                    <a:pt x="877" y="183"/>
                  </a:lnTo>
                  <a:lnTo>
                    <a:pt x="895" y="199"/>
                  </a:lnTo>
                  <a:lnTo>
                    <a:pt x="912" y="215"/>
                  </a:lnTo>
                  <a:lnTo>
                    <a:pt x="929" y="233"/>
                  </a:lnTo>
                  <a:lnTo>
                    <a:pt x="944" y="250"/>
                  </a:lnTo>
                  <a:lnTo>
                    <a:pt x="958" y="269"/>
                  </a:lnTo>
                  <a:lnTo>
                    <a:pt x="973" y="288"/>
                  </a:lnTo>
                  <a:lnTo>
                    <a:pt x="986" y="309"/>
                  </a:lnTo>
                  <a:lnTo>
                    <a:pt x="997" y="328"/>
                  </a:lnTo>
                  <a:lnTo>
                    <a:pt x="1008" y="350"/>
                  </a:lnTo>
                  <a:lnTo>
                    <a:pt x="1018" y="372"/>
                  </a:lnTo>
                  <a:lnTo>
                    <a:pt x="1026" y="394"/>
                  </a:lnTo>
                  <a:lnTo>
                    <a:pt x="1034" y="417"/>
                  </a:lnTo>
                  <a:lnTo>
                    <a:pt x="1041" y="440"/>
                  </a:lnTo>
                  <a:lnTo>
                    <a:pt x="1047" y="464"/>
                  </a:lnTo>
                  <a:lnTo>
                    <a:pt x="1050" y="489"/>
                  </a:lnTo>
                  <a:lnTo>
                    <a:pt x="1054" y="514"/>
                  </a:lnTo>
                  <a:lnTo>
                    <a:pt x="1056" y="538"/>
                  </a:lnTo>
                  <a:lnTo>
                    <a:pt x="1057" y="564"/>
                  </a:lnTo>
                  <a:close/>
                </a:path>
              </a:pathLst>
            </a:custGeom>
            <a:solidFill>
              <a:srgbClr val="B7B7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0" name="Freeform 131"/>
            <p:cNvSpPr>
              <a:spLocks noEditPoints="1"/>
            </p:cNvSpPr>
            <p:nvPr/>
          </p:nvSpPr>
          <p:spPr bwMode="auto">
            <a:xfrm>
              <a:off x="3212" y="2450"/>
              <a:ext cx="211" cy="211"/>
            </a:xfrm>
            <a:custGeom>
              <a:avLst/>
              <a:gdLst>
                <a:gd name="T0" fmla="*/ 42 w 1056"/>
                <a:gd name="T1" fmla="*/ 17 h 1057"/>
                <a:gd name="T2" fmla="*/ 40 w 1056"/>
                <a:gd name="T3" fmla="*/ 12 h 1057"/>
                <a:gd name="T4" fmla="*/ 37 w 1056"/>
                <a:gd name="T5" fmla="*/ 8 h 1057"/>
                <a:gd name="T6" fmla="*/ 34 w 1056"/>
                <a:gd name="T7" fmla="*/ 4 h 1057"/>
                <a:gd name="T8" fmla="*/ 29 w 1056"/>
                <a:gd name="T9" fmla="*/ 2 h 1057"/>
                <a:gd name="T10" fmla="*/ 24 w 1056"/>
                <a:gd name="T11" fmla="*/ 0 h 1057"/>
                <a:gd name="T12" fmla="*/ 19 w 1056"/>
                <a:gd name="T13" fmla="*/ 0 h 1057"/>
                <a:gd name="T14" fmla="*/ 14 w 1056"/>
                <a:gd name="T15" fmla="*/ 1 h 1057"/>
                <a:gd name="T16" fmla="*/ 9 w 1056"/>
                <a:gd name="T17" fmla="*/ 4 h 1057"/>
                <a:gd name="T18" fmla="*/ 5 w 1056"/>
                <a:gd name="T19" fmla="*/ 7 h 1057"/>
                <a:gd name="T20" fmla="*/ 3 w 1056"/>
                <a:gd name="T21" fmla="*/ 11 h 1057"/>
                <a:gd name="T22" fmla="*/ 1 w 1056"/>
                <a:gd name="T23" fmla="*/ 16 h 1057"/>
                <a:gd name="T24" fmla="*/ 0 w 1056"/>
                <a:gd name="T25" fmla="*/ 21 h 1057"/>
                <a:gd name="T26" fmla="*/ 1 w 1056"/>
                <a:gd name="T27" fmla="*/ 26 h 1057"/>
                <a:gd name="T28" fmla="*/ 3 w 1056"/>
                <a:gd name="T29" fmla="*/ 31 h 1057"/>
                <a:gd name="T30" fmla="*/ 5 w 1056"/>
                <a:gd name="T31" fmla="*/ 35 h 1057"/>
                <a:gd name="T32" fmla="*/ 9 w 1056"/>
                <a:gd name="T33" fmla="*/ 39 h 1057"/>
                <a:gd name="T34" fmla="*/ 14 w 1056"/>
                <a:gd name="T35" fmla="*/ 41 h 1057"/>
                <a:gd name="T36" fmla="*/ 19 w 1056"/>
                <a:gd name="T37" fmla="*/ 42 h 1057"/>
                <a:gd name="T38" fmla="*/ 24 w 1056"/>
                <a:gd name="T39" fmla="*/ 42 h 1057"/>
                <a:gd name="T40" fmla="*/ 29 w 1056"/>
                <a:gd name="T41" fmla="*/ 41 h 1057"/>
                <a:gd name="T42" fmla="*/ 34 w 1056"/>
                <a:gd name="T43" fmla="*/ 38 h 1057"/>
                <a:gd name="T44" fmla="*/ 37 w 1056"/>
                <a:gd name="T45" fmla="*/ 35 h 1057"/>
                <a:gd name="T46" fmla="*/ 40 w 1056"/>
                <a:gd name="T47" fmla="*/ 30 h 1057"/>
                <a:gd name="T48" fmla="*/ 42 w 1056"/>
                <a:gd name="T49" fmla="*/ 25 h 1057"/>
                <a:gd name="T50" fmla="*/ 39 w 1056"/>
                <a:gd name="T51" fmla="*/ 21 h 1057"/>
                <a:gd name="T52" fmla="*/ 39 w 1056"/>
                <a:gd name="T53" fmla="*/ 26 h 1057"/>
                <a:gd name="T54" fmla="*/ 37 w 1056"/>
                <a:gd name="T55" fmla="*/ 30 h 1057"/>
                <a:gd name="T56" fmla="*/ 35 w 1056"/>
                <a:gd name="T57" fmla="*/ 33 h 1057"/>
                <a:gd name="T58" fmla="*/ 31 w 1056"/>
                <a:gd name="T59" fmla="*/ 36 h 1057"/>
                <a:gd name="T60" fmla="*/ 27 w 1056"/>
                <a:gd name="T61" fmla="*/ 38 h 1057"/>
                <a:gd name="T62" fmla="*/ 23 w 1056"/>
                <a:gd name="T63" fmla="*/ 39 h 1057"/>
                <a:gd name="T64" fmla="*/ 18 w 1056"/>
                <a:gd name="T65" fmla="*/ 39 h 1057"/>
                <a:gd name="T66" fmla="*/ 14 w 1056"/>
                <a:gd name="T67" fmla="*/ 38 h 1057"/>
                <a:gd name="T68" fmla="*/ 10 w 1056"/>
                <a:gd name="T69" fmla="*/ 36 h 1057"/>
                <a:gd name="T70" fmla="*/ 7 w 1056"/>
                <a:gd name="T71" fmla="*/ 33 h 1057"/>
                <a:gd name="T72" fmla="*/ 5 w 1056"/>
                <a:gd name="T73" fmla="*/ 29 h 1057"/>
                <a:gd name="T74" fmla="*/ 3 w 1056"/>
                <a:gd name="T75" fmla="*/ 25 h 1057"/>
                <a:gd name="T76" fmla="*/ 3 w 1056"/>
                <a:gd name="T77" fmla="*/ 20 h 1057"/>
                <a:gd name="T78" fmla="*/ 4 w 1056"/>
                <a:gd name="T79" fmla="*/ 16 h 1057"/>
                <a:gd name="T80" fmla="*/ 5 w 1056"/>
                <a:gd name="T81" fmla="*/ 12 h 1057"/>
                <a:gd name="T82" fmla="*/ 8 w 1056"/>
                <a:gd name="T83" fmla="*/ 8 h 1057"/>
                <a:gd name="T84" fmla="*/ 12 w 1056"/>
                <a:gd name="T85" fmla="*/ 5 h 1057"/>
                <a:gd name="T86" fmla="*/ 16 w 1056"/>
                <a:gd name="T87" fmla="*/ 4 h 1057"/>
                <a:gd name="T88" fmla="*/ 20 w 1056"/>
                <a:gd name="T89" fmla="*/ 3 h 1057"/>
                <a:gd name="T90" fmla="*/ 25 w 1056"/>
                <a:gd name="T91" fmla="*/ 3 h 1057"/>
                <a:gd name="T92" fmla="*/ 29 w 1056"/>
                <a:gd name="T93" fmla="*/ 5 h 1057"/>
                <a:gd name="T94" fmla="*/ 33 w 1056"/>
                <a:gd name="T95" fmla="*/ 7 h 1057"/>
                <a:gd name="T96" fmla="*/ 36 w 1056"/>
                <a:gd name="T97" fmla="*/ 10 h 1057"/>
                <a:gd name="T98" fmla="*/ 38 w 1056"/>
                <a:gd name="T99" fmla="*/ 14 h 1057"/>
                <a:gd name="T100" fmla="*/ 39 w 1056"/>
                <a:gd name="T101" fmla="*/ 18 h 105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56"/>
                <a:gd name="T154" fmla="*/ 0 h 1057"/>
                <a:gd name="T155" fmla="*/ 1056 w 1056"/>
                <a:gd name="T156" fmla="*/ 1057 h 105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56" h="1057">
                  <a:moveTo>
                    <a:pt x="1056" y="529"/>
                  </a:moveTo>
                  <a:lnTo>
                    <a:pt x="1055" y="502"/>
                  </a:lnTo>
                  <a:lnTo>
                    <a:pt x="1053" y="474"/>
                  </a:lnTo>
                  <a:lnTo>
                    <a:pt x="1050" y="448"/>
                  </a:lnTo>
                  <a:lnTo>
                    <a:pt x="1045" y="423"/>
                  </a:lnTo>
                  <a:lnTo>
                    <a:pt x="1040" y="396"/>
                  </a:lnTo>
                  <a:lnTo>
                    <a:pt x="1032" y="371"/>
                  </a:lnTo>
                  <a:lnTo>
                    <a:pt x="1024" y="347"/>
                  </a:lnTo>
                  <a:lnTo>
                    <a:pt x="1014" y="323"/>
                  </a:lnTo>
                  <a:lnTo>
                    <a:pt x="1003" y="300"/>
                  </a:lnTo>
                  <a:lnTo>
                    <a:pt x="992" y="277"/>
                  </a:lnTo>
                  <a:lnTo>
                    <a:pt x="979" y="255"/>
                  </a:lnTo>
                  <a:lnTo>
                    <a:pt x="966" y="233"/>
                  </a:lnTo>
                  <a:lnTo>
                    <a:pt x="951" y="213"/>
                  </a:lnTo>
                  <a:lnTo>
                    <a:pt x="935" y="192"/>
                  </a:lnTo>
                  <a:lnTo>
                    <a:pt x="919" y="174"/>
                  </a:lnTo>
                  <a:lnTo>
                    <a:pt x="901" y="155"/>
                  </a:lnTo>
                  <a:lnTo>
                    <a:pt x="883" y="137"/>
                  </a:lnTo>
                  <a:lnTo>
                    <a:pt x="864" y="121"/>
                  </a:lnTo>
                  <a:lnTo>
                    <a:pt x="843" y="106"/>
                  </a:lnTo>
                  <a:lnTo>
                    <a:pt x="822" y="90"/>
                  </a:lnTo>
                  <a:lnTo>
                    <a:pt x="802" y="77"/>
                  </a:lnTo>
                  <a:lnTo>
                    <a:pt x="780" y="64"/>
                  </a:lnTo>
                  <a:lnTo>
                    <a:pt x="757" y="53"/>
                  </a:lnTo>
                  <a:lnTo>
                    <a:pt x="734" y="42"/>
                  </a:lnTo>
                  <a:lnTo>
                    <a:pt x="709" y="32"/>
                  </a:lnTo>
                  <a:lnTo>
                    <a:pt x="684" y="24"/>
                  </a:lnTo>
                  <a:lnTo>
                    <a:pt x="660" y="17"/>
                  </a:lnTo>
                  <a:lnTo>
                    <a:pt x="634" y="11"/>
                  </a:lnTo>
                  <a:lnTo>
                    <a:pt x="608" y="7"/>
                  </a:lnTo>
                  <a:lnTo>
                    <a:pt x="582" y="4"/>
                  </a:lnTo>
                  <a:lnTo>
                    <a:pt x="555" y="1"/>
                  </a:lnTo>
                  <a:lnTo>
                    <a:pt x="527" y="0"/>
                  </a:lnTo>
                  <a:lnTo>
                    <a:pt x="501" y="1"/>
                  </a:lnTo>
                  <a:lnTo>
                    <a:pt x="474" y="4"/>
                  </a:lnTo>
                  <a:lnTo>
                    <a:pt x="447" y="7"/>
                  </a:lnTo>
                  <a:lnTo>
                    <a:pt x="421" y="11"/>
                  </a:lnTo>
                  <a:lnTo>
                    <a:pt x="396" y="17"/>
                  </a:lnTo>
                  <a:lnTo>
                    <a:pt x="370" y="24"/>
                  </a:lnTo>
                  <a:lnTo>
                    <a:pt x="346" y="32"/>
                  </a:lnTo>
                  <a:lnTo>
                    <a:pt x="322" y="42"/>
                  </a:lnTo>
                  <a:lnTo>
                    <a:pt x="299" y="53"/>
                  </a:lnTo>
                  <a:lnTo>
                    <a:pt x="276" y="64"/>
                  </a:lnTo>
                  <a:lnTo>
                    <a:pt x="254" y="77"/>
                  </a:lnTo>
                  <a:lnTo>
                    <a:pt x="232" y="90"/>
                  </a:lnTo>
                  <a:lnTo>
                    <a:pt x="211" y="106"/>
                  </a:lnTo>
                  <a:lnTo>
                    <a:pt x="192" y="121"/>
                  </a:lnTo>
                  <a:lnTo>
                    <a:pt x="173" y="137"/>
                  </a:lnTo>
                  <a:lnTo>
                    <a:pt x="154" y="155"/>
                  </a:lnTo>
                  <a:lnTo>
                    <a:pt x="137" y="174"/>
                  </a:lnTo>
                  <a:lnTo>
                    <a:pt x="120" y="192"/>
                  </a:lnTo>
                  <a:lnTo>
                    <a:pt x="105" y="213"/>
                  </a:lnTo>
                  <a:lnTo>
                    <a:pt x="90" y="233"/>
                  </a:lnTo>
                  <a:lnTo>
                    <a:pt x="76" y="255"/>
                  </a:lnTo>
                  <a:lnTo>
                    <a:pt x="63" y="277"/>
                  </a:lnTo>
                  <a:lnTo>
                    <a:pt x="51" y="300"/>
                  </a:lnTo>
                  <a:lnTo>
                    <a:pt x="41" y="323"/>
                  </a:lnTo>
                  <a:lnTo>
                    <a:pt x="31" y="347"/>
                  </a:lnTo>
                  <a:lnTo>
                    <a:pt x="24" y="371"/>
                  </a:lnTo>
                  <a:lnTo>
                    <a:pt x="16" y="396"/>
                  </a:lnTo>
                  <a:lnTo>
                    <a:pt x="11" y="423"/>
                  </a:lnTo>
                  <a:lnTo>
                    <a:pt x="5" y="448"/>
                  </a:lnTo>
                  <a:lnTo>
                    <a:pt x="2" y="474"/>
                  </a:lnTo>
                  <a:lnTo>
                    <a:pt x="1" y="502"/>
                  </a:lnTo>
                  <a:lnTo>
                    <a:pt x="0" y="529"/>
                  </a:lnTo>
                  <a:lnTo>
                    <a:pt x="1" y="556"/>
                  </a:lnTo>
                  <a:lnTo>
                    <a:pt x="2" y="583"/>
                  </a:lnTo>
                  <a:lnTo>
                    <a:pt x="5" y="609"/>
                  </a:lnTo>
                  <a:lnTo>
                    <a:pt x="11" y="636"/>
                  </a:lnTo>
                  <a:lnTo>
                    <a:pt x="16" y="661"/>
                  </a:lnTo>
                  <a:lnTo>
                    <a:pt x="24" y="686"/>
                  </a:lnTo>
                  <a:lnTo>
                    <a:pt x="31" y="710"/>
                  </a:lnTo>
                  <a:lnTo>
                    <a:pt x="41" y="734"/>
                  </a:lnTo>
                  <a:lnTo>
                    <a:pt x="51" y="758"/>
                  </a:lnTo>
                  <a:lnTo>
                    <a:pt x="63" y="781"/>
                  </a:lnTo>
                  <a:lnTo>
                    <a:pt x="76" y="802"/>
                  </a:lnTo>
                  <a:lnTo>
                    <a:pt x="90" y="824"/>
                  </a:lnTo>
                  <a:lnTo>
                    <a:pt x="105" y="845"/>
                  </a:lnTo>
                  <a:lnTo>
                    <a:pt x="120" y="865"/>
                  </a:lnTo>
                  <a:lnTo>
                    <a:pt x="137" y="884"/>
                  </a:lnTo>
                  <a:lnTo>
                    <a:pt x="154" y="902"/>
                  </a:lnTo>
                  <a:lnTo>
                    <a:pt x="173" y="920"/>
                  </a:lnTo>
                  <a:lnTo>
                    <a:pt x="192" y="936"/>
                  </a:lnTo>
                  <a:lnTo>
                    <a:pt x="211" y="952"/>
                  </a:lnTo>
                  <a:lnTo>
                    <a:pt x="232" y="967"/>
                  </a:lnTo>
                  <a:lnTo>
                    <a:pt x="254" y="980"/>
                  </a:lnTo>
                  <a:lnTo>
                    <a:pt x="276" y="993"/>
                  </a:lnTo>
                  <a:lnTo>
                    <a:pt x="299" y="1006"/>
                  </a:lnTo>
                  <a:lnTo>
                    <a:pt x="322" y="1015"/>
                  </a:lnTo>
                  <a:lnTo>
                    <a:pt x="346" y="1025"/>
                  </a:lnTo>
                  <a:lnTo>
                    <a:pt x="370" y="1033"/>
                  </a:lnTo>
                  <a:lnTo>
                    <a:pt x="396" y="1041"/>
                  </a:lnTo>
                  <a:lnTo>
                    <a:pt x="421" y="1046"/>
                  </a:lnTo>
                  <a:lnTo>
                    <a:pt x="447" y="1051"/>
                  </a:lnTo>
                  <a:lnTo>
                    <a:pt x="474" y="1055"/>
                  </a:lnTo>
                  <a:lnTo>
                    <a:pt x="501" y="1056"/>
                  </a:lnTo>
                  <a:lnTo>
                    <a:pt x="527" y="1057"/>
                  </a:lnTo>
                  <a:lnTo>
                    <a:pt x="555" y="1056"/>
                  </a:lnTo>
                  <a:lnTo>
                    <a:pt x="582" y="1055"/>
                  </a:lnTo>
                  <a:lnTo>
                    <a:pt x="608" y="1051"/>
                  </a:lnTo>
                  <a:lnTo>
                    <a:pt x="634" y="1046"/>
                  </a:lnTo>
                  <a:lnTo>
                    <a:pt x="660" y="1041"/>
                  </a:lnTo>
                  <a:lnTo>
                    <a:pt x="684" y="1033"/>
                  </a:lnTo>
                  <a:lnTo>
                    <a:pt x="709" y="1025"/>
                  </a:lnTo>
                  <a:lnTo>
                    <a:pt x="734" y="1015"/>
                  </a:lnTo>
                  <a:lnTo>
                    <a:pt x="757" y="1006"/>
                  </a:lnTo>
                  <a:lnTo>
                    <a:pt x="780" y="993"/>
                  </a:lnTo>
                  <a:lnTo>
                    <a:pt x="802" y="980"/>
                  </a:lnTo>
                  <a:lnTo>
                    <a:pt x="822" y="967"/>
                  </a:lnTo>
                  <a:lnTo>
                    <a:pt x="843" y="952"/>
                  </a:lnTo>
                  <a:lnTo>
                    <a:pt x="864" y="936"/>
                  </a:lnTo>
                  <a:lnTo>
                    <a:pt x="883" y="920"/>
                  </a:lnTo>
                  <a:lnTo>
                    <a:pt x="901" y="902"/>
                  </a:lnTo>
                  <a:lnTo>
                    <a:pt x="919" y="884"/>
                  </a:lnTo>
                  <a:lnTo>
                    <a:pt x="935" y="865"/>
                  </a:lnTo>
                  <a:lnTo>
                    <a:pt x="951" y="845"/>
                  </a:lnTo>
                  <a:lnTo>
                    <a:pt x="966" y="824"/>
                  </a:lnTo>
                  <a:lnTo>
                    <a:pt x="979" y="802"/>
                  </a:lnTo>
                  <a:lnTo>
                    <a:pt x="992" y="781"/>
                  </a:lnTo>
                  <a:lnTo>
                    <a:pt x="1003" y="758"/>
                  </a:lnTo>
                  <a:lnTo>
                    <a:pt x="1014" y="734"/>
                  </a:lnTo>
                  <a:lnTo>
                    <a:pt x="1024" y="710"/>
                  </a:lnTo>
                  <a:lnTo>
                    <a:pt x="1032" y="686"/>
                  </a:lnTo>
                  <a:lnTo>
                    <a:pt x="1040" y="661"/>
                  </a:lnTo>
                  <a:lnTo>
                    <a:pt x="1045" y="636"/>
                  </a:lnTo>
                  <a:lnTo>
                    <a:pt x="1050" y="609"/>
                  </a:lnTo>
                  <a:lnTo>
                    <a:pt x="1053" y="583"/>
                  </a:lnTo>
                  <a:lnTo>
                    <a:pt x="1055" y="556"/>
                  </a:lnTo>
                  <a:lnTo>
                    <a:pt x="1056" y="529"/>
                  </a:lnTo>
                  <a:close/>
                  <a:moveTo>
                    <a:pt x="986" y="529"/>
                  </a:moveTo>
                  <a:lnTo>
                    <a:pt x="985" y="552"/>
                  </a:lnTo>
                  <a:lnTo>
                    <a:pt x="983" y="575"/>
                  </a:lnTo>
                  <a:lnTo>
                    <a:pt x="980" y="598"/>
                  </a:lnTo>
                  <a:lnTo>
                    <a:pt x="976" y="621"/>
                  </a:lnTo>
                  <a:lnTo>
                    <a:pt x="971" y="643"/>
                  </a:lnTo>
                  <a:lnTo>
                    <a:pt x="965" y="665"/>
                  </a:lnTo>
                  <a:lnTo>
                    <a:pt x="957" y="686"/>
                  </a:lnTo>
                  <a:lnTo>
                    <a:pt x="950" y="707"/>
                  </a:lnTo>
                  <a:lnTo>
                    <a:pt x="940" y="727"/>
                  </a:lnTo>
                  <a:lnTo>
                    <a:pt x="930" y="747"/>
                  </a:lnTo>
                  <a:lnTo>
                    <a:pt x="919" y="766"/>
                  </a:lnTo>
                  <a:lnTo>
                    <a:pt x="907" y="785"/>
                  </a:lnTo>
                  <a:lnTo>
                    <a:pt x="895" y="802"/>
                  </a:lnTo>
                  <a:lnTo>
                    <a:pt x="881" y="820"/>
                  </a:lnTo>
                  <a:lnTo>
                    <a:pt x="866" y="837"/>
                  </a:lnTo>
                  <a:lnTo>
                    <a:pt x="851" y="853"/>
                  </a:lnTo>
                  <a:lnTo>
                    <a:pt x="836" y="867"/>
                  </a:lnTo>
                  <a:lnTo>
                    <a:pt x="819" y="883"/>
                  </a:lnTo>
                  <a:lnTo>
                    <a:pt x="802" y="896"/>
                  </a:lnTo>
                  <a:lnTo>
                    <a:pt x="784" y="909"/>
                  </a:lnTo>
                  <a:lnTo>
                    <a:pt x="765" y="920"/>
                  </a:lnTo>
                  <a:lnTo>
                    <a:pt x="746" y="931"/>
                  </a:lnTo>
                  <a:lnTo>
                    <a:pt x="726" y="942"/>
                  </a:lnTo>
                  <a:lnTo>
                    <a:pt x="706" y="951"/>
                  </a:lnTo>
                  <a:lnTo>
                    <a:pt x="685" y="958"/>
                  </a:lnTo>
                  <a:lnTo>
                    <a:pt x="663" y="966"/>
                  </a:lnTo>
                  <a:lnTo>
                    <a:pt x="642" y="973"/>
                  </a:lnTo>
                  <a:lnTo>
                    <a:pt x="619" y="977"/>
                  </a:lnTo>
                  <a:lnTo>
                    <a:pt x="598" y="981"/>
                  </a:lnTo>
                  <a:lnTo>
                    <a:pt x="574" y="985"/>
                  </a:lnTo>
                  <a:lnTo>
                    <a:pt x="551" y="986"/>
                  </a:lnTo>
                  <a:lnTo>
                    <a:pt x="527" y="987"/>
                  </a:lnTo>
                  <a:lnTo>
                    <a:pt x="504" y="986"/>
                  </a:lnTo>
                  <a:lnTo>
                    <a:pt x="481" y="985"/>
                  </a:lnTo>
                  <a:lnTo>
                    <a:pt x="458" y="981"/>
                  </a:lnTo>
                  <a:lnTo>
                    <a:pt x="435" y="977"/>
                  </a:lnTo>
                  <a:lnTo>
                    <a:pt x="413" y="973"/>
                  </a:lnTo>
                  <a:lnTo>
                    <a:pt x="391" y="966"/>
                  </a:lnTo>
                  <a:lnTo>
                    <a:pt x="370" y="958"/>
                  </a:lnTo>
                  <a:lnTo>
                    <a:pt x="350" y="951"/>
                  </a:lnTo>
                  <a:lnTo>
                    <a:pt x="329" y="942"/>
                  </a:lnTo>
                  <a:lnTo>
                    <a:pt x="309" y="931"/>
                  </a:lnTo>
                  <a:lnTo>
                    <a:pt x="290" y="920"/>
                  </a:lnTo>
                  <a:lnTo>
                    <a:pt x="272" y="909"/>
                  </a:lnTo>
                  <a:lnTo>
                    <a:pt x="254" y="896"/>
                  </a:lnTo>
                  <a:lnTo>
                    <a:pt x="237" y="883"/>
                  </a:lnTo>
                  <a:lnTo>
                    <a:pt x="220" y="867"/>
                  </a:lnTo>
                  <a:lnTo>
                    <a:pt x="204" y="853"/>
                  </a:lnTo>
                  <a:lnTo>
                    <a:pt x="188" y="837"/>
                  </a:lnTo>
                  <a:lnTo>
                    <a:pt x="174" y="820"/>
                  </a:lnTo>
                  <a:lnTo>
                    <a:pt x="161" y="802"/>
                  </a:lnTo>
                  <a:lnTo>
                    <a:pt x="148" y="785"/>
                  </a:lnTo>
                  <a:lnTo>
                    <a:pt x="137" y="766"/>
                  </a:lnTo>
                  <a:lnTo>
                    <a:pt x="125" y="747"/>
                  </a:lnTo>
                  <a:lnTo>
                    <a:pt x="115" y="727"/>
                  </a:lnTo>
                  <a:lnTo>
                    <a:pt x="106" y="707"/>
                  </a:lnTo>
                  <a:lnTo>
                    <a:pt x="97" y="686"/>
                  </a:lnTo>
                  <a:lnTo>
                    <a:pt x="91" y="665"/>
                  </a:lnTo>
                  <a:lnTo>
                    <a:pt x="84" y="643"/>
                  </a:lnTo>
                  <a:lnTo>
                    <a:pt x="80" y="621"/>
                  </a:lnTo>
                  <a:lnTo>
                    <a:pt x="75" y="598"/>
                  </a:lnTo>
                  <a:lnTo>
                    <a:pt x="72" y="575"/>
                  </a:lnTo>
                  <a:lnTo>
                    <a:pt x="71" y="552"/>
                  </a:lnTo>
                  <a:lnTo>
                    <a:pt x="70" y="529"/>
                  </a:lnTo>
                  <a:lnTo>
                    <a:pt x="71" y="505"/>
                  </a:lnTo>
                  <a:lnTo>
                    <a:pt x="72" y="482"/>
                  </a:lnTo>
                  <a:lnTo>
                    <a:pt x="75" y="459"/>
                  </a:lnTo>
                  <a:lnTo>
                    <a:pt x="80" y="437"/>
                  </a:lnTo>
                  <a:lnTo>
                    <a:pt x="84" y="414"/>
                  </a:lnTo>
                  <a:lnTo>
                    <a:pt x="91" y="393"/>
                  </a:lnTo>
                  <a:lnTo>
                    <a:pt x="97" y="371"/>
                  </a:lnTo>
                  <a:lnTo>
                    <a:pt x="106" y="350"/>
                  </a:lnTo>
                  <a:lnTo>
                    <a:pt x="115" y="331"/>
                  </a:lnTo>
                  <a:lnTo>
                    <a:pt x="125" y="311"/>
                  </a:lnTo>
                  <a:lnTo>
                    <a:pt x="137" y="291"/>
                  </a:lnTo>
                  <a:lnTo>
                    <a:pt x="148" y="272"/>
                  </a:lnTo>
                  <a:lnTo>
                    <a:pt x="161" y="255"/>
                  </a:lnTo>
                  <a:lnTo>
                    <a:pt x="174" y="237"/>
                  </a:lnTo>
                  <a:lnTo>
                    <a:pt x="188" y="221"/>
                  </a:lnTo>
                  <a:lnTo>
                    <a:pt x="204" y="206"/>
                  </a:lnTo>
                  <a:lnTo>
                    <a:pt x="220" y="190"/>
                  </a:lnTo>
                  <a:lnTo>
                    <a:pt x="237" y="176"/>
                  </a:lnTo>
                  <a:lnTo>
                    <a:pt x="254" y="162"/>
                  </a:lnTo>
                  <a:lnTo>
                    <a:pt x="272" y="150"/>
                  </a:lnTo>
                  <a:lnTo>
                    <a:pt x="290" y="137"/>
                  </a:lnTo>
                  <a:lnTo>
                    <a:pt x="309" y="127"/>
                  </a:lnTo>
                  <a:lnTo>
                    <a:pt x="329" y="117"/>
                  </a:lnTo>
                  <a:lnTo>
                    <a:pt x="350" y="107"/>
                  </a:lnTo>
                  <a:lnTo>
                    <a:pt x="370" y="99"/>
                  </a:lnTo>
                  <a:lnTo>
                    <a:pt x="391" y="91"/>
                  </a:lnTo>
                  <a:lnTo>
                    <a:pt x="413" y="86"/>
                  </a:lnTo>
                  <a:lnTo>
                    <a:pt x="435" y="80"/>
                  </a:lnTo>
                  <a:lnTo>
                    <a:pt x="458" y="76"/>
                  </a:lnTo>
                  <a:lnTo>
                    <a:pt x="481" y="74"/>
                  </a:lnTo>
                  <a:lnTo>
                    <a:pt x="504" y="72"/>
                  </a:lnTo>
                  <a:lnTo>
                    <a:pt x="527" y="71"/>
                  </a:lnTo>
                  <a:lnTo>
                    <a:pt x="551" y="72"/>
                  </a:lnTo>
                  <a:lnTo>
                    <a:pt x="574" y="74"/>
                  </a:lnTo>
                  <a:lnTo>
                    <a:pt x="598" y="76"/>
                  </a:lnTo>
                  <a:lnTo>
                    <a:pt x="619" y="80"/>
                  </a:lnTo>
                  <a:lnTo>
                    <a:pt x="642" y="86"/>
                  </a:lnTo>
                  <a:lnTo>
                    <a:pt x="663" y="91"/>
                  </a:lnTo>
                  <a:lnTo>
                    <a:pt x="685" y="99"/>
                  </a:lnTo>
                  <a:lnTo>
                    <a:pt x="706" y="107"/>
                  </a:lnTo>
                  <a:lnTo>
                    <a:pt x="726" y="117"/>
                  </a:lnTo>
                  <a:lnTo>
                    <a:pt x="746" y="127"/>
                  </a:lnTo>
                  <a:lnTo>
                    <a:pt x="765" y="137"/>
                  </a:lnTo>
                  <a:lnTo>
                    <a:pt x="784" y="150"/>
                  </a:lnTo>
                  <a:lnTo>
                    <a:pt x="802" y="162"/>
                  </a:lnTo>
                  <a:lnTo>
                    <a:pt x="819" y="176"/>
                  </a:lnTo>
                  <a:lnTo>
                    <a:pt x="836" y="190"/>
                  </a:lnTo>
                  <a:lnTo>
                    <a:pt x="851" y="206"/>
                  </a:lnTo>
                  <a:lnTo>
                    <a:pt x="866" y="221"/>
                  </a:lnTo>
                  <a:lnTo>
                    <a:pt x="881" y="237"/>
                  </a:lnTo>
                  <a:lnTo>
                    <a:pt x="895" y="255"/>
                  </a:lnTo>
                  <a:lnTo>
                    <a:pt x="907" y="272"/>
                  </a:lnTo>
                  <a:lnTo>
                    <a:pt x="919" y="291"/>
                  </a:lnTo>
                  <a:lnTo>
                    <a:pt x="930" y="311"/>
                  </a:lnTo>
                  <a:lnTo>
                    <a:pt x="940" y="331"/>
                  </a:lnTo>
                  <a:lnTo>
                    <a:pt x="950" y="350"/>
                  </a:lnTo>
                  <a:lnTo>
                    <a:pt x="957" y="371"/>
                  </a:lnTo>
                  <a:lnTo>
                    <a:pt x="965" y="393"/>
                  </a:lnTo>
                  <a:lnTo>
                    <a:pt x="971" y="414"/>
                  </a:lnTo>
                  <a:lnTo>
                    <a:pt x="976" y="437"/>
                  </a:lnTo>
                  <a:lnTo>
                    <a:pt x="980" y="459"/>
                  </a:lnTo>
                  <a:lnTo>
                    <a:pt x="983" y="482"/>
                  </a:lnTo>
                  <a:lnTo>
                    <a:pt x="985" y="505"/>
                  </a:lnTo>
                  <a:lnTo>
                    <a:pt x="986" y="529"/>
                  </a:lnTo>
                  <a:close/>
                </a:path>
              </a:pathLst>
            </a:custGeom>
            <a:solidFill>
              <a:srgbClr val="BBB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1" name="Freeform 132"/>
            <p:cNvSpPr>
              <a:spLocks noEditPoints="1"/>
            </p:cNvSpPr>
            <p:nvPr/>
          </p:nvSpPr>
          <p:spPr bwMode="auto">
            <a:xfrm>
              <a:off x="3219" y="2457"/>
              <a:ext cx="197" cy="197"/>
            </a:xfrm>
            <a:custGeom>
              <a:avLst/>
              <a:gdLst>
                <a:gd name="T0" fmla="*/ 39 w 986"/>
                <a:gd name="T1" fmla="*/ 16 h 987"/>
                <a:gd name="T2" fmla="*/ 37 w 986"/>
                <a:gd name="T3" fmla="*/ 11 h 987"/>
                <a:gd name="T4" fmla="*/ 35 w 986"/>
                <a:gd name="T5" fmla="*/ 7 h 987"/>
                <a:gd name="T6" fmla="*/ 31 w 986"/>
                <a:gd name="T7" fmla="*/ 4 h 987"/>
                <a:gd name="T8" fmla="*/ 27 w 986"/>
                <a:gd name="T9" fmla="*/ 2 h 987"/>
                <a:gd name="T10" fmla="*/ 23 w 986"/>
                <a:gd name="T11" fmla="*/ 0 h 987"/>
                <a:gd name="T12" fmla="*/ 18 w 986"/>
                <a:gd name="T13" fmla="*/ 0 h 987"/>
                <a:gd name="T14" fmla="*/ 13 w 986"/>
                <a:gd name="T15" fmla="*/ 1 h 987"/>
                <a:gd name="T16" fmla="*/ 9 w 986"/>
                <a:gd name="T17" fmla="*/ 3 h 987"/>
                <a:gd name="T18" fmla="*/ 5 w 986"/>
                <a:gd name="T19" fmla="*/ 7 h 987"/>
                <a:gd name="T20" fmla="*/ 2 w 986"/>
                <a:gd name="T21" fmla="*/ 10 h 987"/>
                <a:gd name="T22" fmla="*/ 1 w 986"/>
                <a:gd name="T23" fmla="*/ 15 h 987"/>
                <a:gd name="T24" fmla="*/ 0 w 986"/>
                <a:gd name="T25" fmla="*/ 20 h 987"/>
                <a:gd name="T26" fmla="*/ 1 w 986"/>
                <a:gd name="T27" fmla="*/ 25 h 987"/>
                <a:gd name="T28" fmla="*/ 2 w 986"/>
                <a:gd name="T29" fmla="*/ 29 h 987"/>
                <a:gd name="T30" fmla="*/ 5 w 986"/>
                <a:gd name="T31" fmla="*/ 33 h 987"/>
                <a:gd name="T32" fmla="*/ 9 w 986"/>
                <a:gd name="T33" fmla="*/ 36 h 987"/>
                <a:gd name="T34" fmla="*/ 13 w 986"/>
                <a:gd name="T35" fmla="*/ 38 h 987"/>
                <a:gd name="T36" fmla="*/ 18 w 986"/>
                <a:gd name="T37" fmla="*/ 39 h 987"/>
                <a:gd name="T38" fmla="*/ 23 w 986"/>
                <a:gd name="T39" fmla="*/ 39 h 987"/>
                <a:gd name="T40" fmla="*/ 27 w 986"/>
                <a:gd name="T41" fmla="*/ 38 h 987"/>
                <a:gd name="T42" fmla="*/ 31 w 986"/>
                <a:gd name="T43" fmla="*/ 35 h 987"/>
                <a:gd name="T44" fmla="*/ 35 w 986"/>
                <a:gd name="T45" fmla="*/ 32 h 987"/>
                <a:gd name="T46" fmla="*/ 37 w 986"/>
                <a:gd name="T47" fmla="*/ 28 h 987"/>
                <a:gd name="T48" fmla="*/ 39 w 986"/>
                <a:gd name="T49" fmla="*/ 24 h 987"/>
                <a:gd name="T50" fmla="*/ 37 w 986"/>
                <a:gd name="T51" fmla="*/ 20 h 987"/>
                <a:gd name="T52" fmla="*/ 36 w 986"/>
                <a:gd name="T53" fmla="*/ 24 h 987"/>
                <a:gd name="T54" fmla="*/ 35 w 986"/>
                <a:gd name="T55" fmla="*/ 28 h 987"/>
                <a:gd name="T56" fmla="*/ 32 w 986"/>
                <a:gd name="T57" fmla="*/ 31 h 987"/>
                <a:gd name="T58" fmla="*/ 29 w 986"/>
                <a:gd name="T59" fmla="*/ 34 h 987"/>
                <a:gd name="T60" fmla="*/ 25 w 986"/>
                <a:gd name="T61" fmla="*/ 36 h 987"/>
                <a:gd name="T62" fmla="*/ 21 w 986"/>
                <a:gd name="T63" fmla="*/ 37 h 987"/>
                <a:gd name="T64" fmla="*/ 17 w 986"/>
                <a:gd name="T65" fmla="*/ 36 h 987"/>
                <a:gd name="T66" fmla="*/ 13 w 986"/>
                <a:gd name="T67" fmla="*/ 35 h 987"/>
                <a:gd name="T68" fmla="*/ 10 w 986"/>
                <a:gd name="T69" fmla="*/ 33 h 987"/>
                <a:gd name="T70" fmla="*/ 7 w 986"/>
                <a:gd name="T71" fmla="*/ 30 h 987"/>
                <a:gd name="T72" fmla="*/ 4 w 986"/>
                <a:gd name="T73" fmla="*/ 27 h 987"/>
                <a:gd name="T74" fmla="*/ 3 w 986"/>
                <a:gd name="T75" fmla="*/ 23 h 987"/>
                <a:gd name="T76" fmla="*/ 3 w 986"/>
                <a:gd name="T77" fmla="*/ 19 h 987"/>
                <a:gd name="T78" fmla="*/ 4 w 986"/>
                <a:gd name="T79" fmla="*/ 15 h 987"/>
                <a:gd name="T80" fmla="*/ 5 w 986"/>
                <a:gd name="T81" fmla="*/ 11 h 987"/>
                <a:gd name="T82" fmla="*/ 8 w 986"/>
                <a:gd name="T83" fmla="*/ 8 h 987"/>
                <a:gd name="T84" fmla="*/ 11 w 986"/>
                <a:gd name="T85" fmla="*/ 5 h 987"/>
                <a:gd name="T86" fmla="*/ 15 w 986"/>
                <a:gd name="T87" fmla="*/ 4 h 987"/>
                <a:gd name="T88" fmla="*/ 19 w 986"/>
                <a:gd name="T89" fmla="*/ 3 h 987"/>
                <a:gd name="T90" fmla="*/ 23 w 986"/>
                <a:gd name="T91" fmla="*/ 3 h 987"/>
                <a:gd name="T92" fmla="*/ 27 w 986"/>
                <a:gd name="T93" fmla="*/ 4 h 987"/>
                <a:gd name="T94" fmla="*/ 30 w 986"/>
                <a:gd name="T95" fmla="*/ 7 h 987"/>
                <a:gd name="T96" fmla="*/ 33 w 986"/>
                <a:gd name="T97" fmla="*/ 10 h 987"/>
                <a:gd name="T98" fmla="*/ 35 w 986"/>
                <a:gd name="T99" fmla="*/ 13 h 987"/>
                <a:gd name="T100" fmla="*/ 36 w 986"/>
                <a:gd name="T101" fmla="*/ 17 h 98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86"/>
                <a:gd name="T154" fmla="*/ 0 h 987"/>
                <a:gd name="T155" fmla="*/ 986 w 986"/>
                <a:gd name="T156" fmla="*/ 987 h 98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86" h="987">
                  <a:moveTo>
                    <a:pt x="986" y="494"/>
                  </a:moveTo>
                  <a:lnTo>
                    <a:pt x="985" y="468"/>
                  </a:lnTo>
                  <a:lnTo>
                    <a:pt x="983" y="444"/>
                  </a:lnTo>
                  <a:lnTo>
                    <a:pt x="979" y="419"/>
                  </a:lnTo>
                  <a:lnTo>
                    <a:pt x="976" y="394"/>
                  </a:lnTo>
                  <a:lnTo>
                    <a:pt x="970" y="370"/>
                  </a:lnTo>
                  <a:lnTo>
                    <a:pt x="963" y="347"/>
                  </a:lnTo>
                  <a:lnTo>
                    <a:pt x="955" y="324"/>
                  </a:lnTo>
                  <a:lnTo>
                    <a:pt x="947" y="302"/>
                  </a:lnTo>
                  <a:lnTo>
                    <a:pt x="937" y="280"/>
                  </a:lnTo>
                  <a:lnTo>
                    <a:pt x="926" y="258"/>
                  </a:lnTo>
                  <a:lnTo>
                    <a:pt x="915" y="239"/>
                  </a:lnTo>
                  <a:lnTo>
                    <a:pt x="902" y="218"/>
                  </a:lnTo>
                  <a:lnTo>
                    <a:pt x="887" y="199"/>
                  </a:lnTo>
                  <a:lnTo>
                    <a:pt x="873" y="180"/>
                  </a:lnTo>
                  <a:lnTo>
                    <a:pt x="858" y="163"/>
                  </a:lnTo>
                  <a:lnTo>
                    <a:pt x="841" y="145"/>
                  </a:lnTo>
                  <a:lnTo>
                    <a:pt x="824" y="129"/>
                  </a:lnTo>
                  <a:lnTo>
                    <a:pt x="806" y="113"/>
                  </a:lnTo>
                  <a:lnTo>
                    <a:pt x="787" y="99"/>
                  </a:lnTo>
                  <a:lnTo>
                    <a:pt x="769" y="85"/>
                  </a:lnTo>
                  <a:lnTo>
                    <a:pt x="748" y="72"/>
                  </a:lnTo>
                  <a:lnTo>
                    <a:pt x="727" y="61"/>
                  </a:lnTo>
                  <a:lnTo>
                    <a:pt x="706" y="50"/>
                  </a:lnTo>
                  <a:lnTo>
                    <a:pt x="684" y="40"/>
                  </a:lnTo>
                  <a:lnTo>
                    <a:pt x="662" y="31"/>
                  </a:lnTo>
                  <a:lnTo>
                    <a:pt x="639" y="22"/>
                  </a:lnTo>
                  <a:lnTo>
                    <a:pt x="616" y="16"/>
                  </a:lnTo>
                  <a:lnTo>
                    <a:pt x="592" y="10"/>
                  </a:lnTo>
                  <a:lnTo>
                    <a:pt x="568" y="6"/>
                  </a:lnTo>
                  <a:lnTo>
                    <a:pt x="543" y="4"/>
                  </a:lnTo>
                  <a:lnTo>
                    <a:pt x="518" y="2"/>
                  </a:lnTo>
                  <a:lnTo>
                    <a:pt x="492" y="0"/>
                  </a:lnTo>
                  <a:lnTo>
                    <a:pt x="467" y="2"/>
                  </a:lnTo>
                  <a:lnTo>
                    <a:pt x="442" y="4"/>
                  </a:lnTo>
                  <a:lnTo>
                    <a:pt x="418" y="6"/>
                  </a:lnTo>
                  <a:lnTo>
                    <a:pt x="394" y="10"/>
                  </a:lnTo>
                  <a:lnTo>
                    <a:pt x="369" y="16"/>
                  </a:lnTo>
                  <a:lnTo>
                    <a:pt x="346" y="22"/>
                  </a:lnTo>
                  <a:lnTo>
                    <a:pt x="323" y="31"/>
                  </a:lnTo>
                  <a:lnTo>
                    <a:pt x="300" y="40"/>
                  </a:lnTo>
                  <a:lnTo>
                    <a:pt x="279" y="50"/>
                  </a:lnTo>
                  <a:lnTo>
                    <a:pt x="257" y="61"/>
                  </a:lnTo>
                  <a:lnTo>
                    <a:pt x="237" y="72"/>
                  </a:lnTo>
                  <a:lnTo>
                    <a:pt x="217" y="85"/>
                  </a:lnTo>
                  <a:lnTo>
                    <a:pt x="197" y="99"/>
                  </a:lnTo>
                  <a:lnTo>
                    <a:pt x="180" y="113"/>
                  </a:lnTo>
                  <a:lnTo>
                    <a:pt x="161" y="129"/>
                  </a:lnTo>
                  <a:lnTo>
                    <a:pt x="144" y="145"/>
                  </a:lnTo>
                  <a:lnTo>
                    <a:pt x="128" y="163"/>
                  </a:lnTo>
                  <a:lnTo>
                    <a:pt x="113" y="180"/>
                  </a:lnTo>
                  <a:lnTo>
                    <a:pt x="97" y="199"/>
                  </a:lnTo>
                  <a:lnTo>
                    <a:pt x="84" y="218"/>
                  </a:lnTo>
                  <a:lnTo>
                    <a:pt x="71" y="239"/>
                  </a:lnTo>
                  <a:lnTo>
                    <a:pt x="59" y="258"/>
                  </a:lnTo>
                  <a:lnTo>
                    <a:pt x="48" y="280"/>
                  </a:lnTo>
                  <a:lnTo>
                    <a:pt x="38" y="302"/>
                  </a:lnTo>
                  <a:lnTo>
                    <a:pt x="29" y="324"/>
                  </a:lnTo>
                  <a:lnTo>
                    <a:pt x="22" y="347"/>
                  </a:lnTo>
                  <a:lnTo>
                    <a:pt x="15" y="370"/>
                  </a:lnTo>
                  <a:lnTo>
                    <a:pt x="10" y="394"/>
                  </a:lnTo>
                  <a:lnTo>
                    <a:pt x="5" y="419"/>
                  </a:lnTo>
                  <a:lnTo>
                    <a:pt x="2" y="444"/>
                  </a:lnTo>
                  <a:lnTo>
                    <a:pt x="1" y="468"/>
                  </a:lnTo>
                  <a:lnTo>
                    <a:pt x="0" y="494"/>
                  </a:lnTo>
                  <a:lnTo>
                    <a:pt x="1" y="519"/>
                  </a:lnTo>
                  <a:lnTo>
                    <a:pt x="2" y="545"/>
                  </a:lnTo>
                  <a:lnTo>
                    <a:pt x="5" y="569"/>
                  </a:lnTo>
                  <a:lnTo>
                    <a:pt x="10" y="593"/>
                  </a:lnTo>
                  <a:lnTo>
                    <a:pt x="15" y="617"/>
                  </a:lnTo>
                  <a:lnTo>
                    <a:pt x="22" y="640"/>
                  </a:lnTo>
                  <a:lnTo>
                    <a:pt x="29" y="663"/>
                  </a:lnTo>
                  <a:lnTo>
                    <a:pt x="38" y="685"/>
                  </a:lnTo>
                  <a:lnTo>
                    <a:pt x="48" y="707"/>
                  </a:lnTo>
                  <a:lnTo>
                    <a:pt x="59" y="729"/>
                  </a:lnTo>
                  <a:lnTo>
                    <a:pt x="71" y="750"/>
                  </a:lnTo>
                  <a:lnTo>
                    <a:pt x="84" y="770"/>
                  </a:lnTo>
                  <a:lnTo>
                    <a:pt x="97" y="788"/>
                  </a:lnTo>
                  <a:lnTo>
                    <a:pt x="113" y="807"/>
                  </a:lnTo>
                  <a:lnTo>
                    <a:pt x="128" y="826"/>
                  </a:lnTo>
                  <a:lnTo>
                    <a:pt x="144" y="842"/>
                  </a:lnTo>
                  <a:lnTo>
                    <a:pt x="161" y="859"/>
                  </a:lnTo>
                  <a:lnTo>
                    <a:pt x="180" y="874"/>
                  </a:lnTo>
                  <a:lnTo>
                    <a:pt x="197" y="889"/>
                  </a:lnTo>
                  <a:lnTo>
                    <a:pt x="217" y="902"/>
                  </a:lnTo>
                  <a:lnTo>
                    <a:pt x="237" y="916"/>
                  </a:lnTo>
                  <a:lnTo>
                    <a:pt x="257" y="928"/>
                  </a:lnTo>
                  <a:lnTo>
                    <a:pt x="279" y="939"/>
                  </a:lnTo>
                  <a:lnTo>
                    <a:pt x="300" y="949"/>
                  </a:lnTo>
                  <a:lnTo>
                    <a:pt x="323" y="957"/>
                  </a:lnTo>
                  <a:lnTo>
                    <a:pt x="346" y="965"/>
                  </a:lnTo>
                  <a:lnTo>
                    <a:pt x="369" y="972"/>
                  </a:lnTo>
                  <a:lnTo>
                    <a:pt x="394" y="977"/>
                  </a:lnTo>
                  <a:lnTo>
                    <a:pt x="418" y="981"/>
                  </a:lnTo>
                  <a:lnTo>
                    <a:pt x="442" y="985"/>
                  </a:lnTo>
                  <a:lnTo>
                    <a:pt x="467" y="986"/>
                  </a:lnTo>
                  <a:lnTo>
                    <a:pt x="492" y="987"/>
                  </a:lnTo>
                  <a:lnTo>
                    <a:pt x="518" y="986"/>
                  </a:lnTo>
                  <a:lnTo>
                    <a:pt x="543" y="985"/>
                  </a:lnTo>
                  <a:lnTo>
                    <a:pt x="568" y="981"/>
                  </a:lnTo>
                  <a:lnTo>
                    <a:pt x="592" y="977"/>
                  </a:lnTo>
                  <a:lnTo>
                    <a:pt x="616" y="972"/>
                  </a:lnTo>
                  <a:lnTo>
                    <a:pt x="639" y="965"/>
                  </a:lnTo>
                  <a:lnTo>
                    <a:pt x="662" y="957"/>
                  </a:lnTo>
                  <a:lnTo>
                    <a:pt x="684" y="949"/>
                  </a:lnTo>
                  <a:lnTo>
                    <a:pt x="706" y="939"/>
                  </a:lnTo>
                  <a:lnTo>
                    <a:pt x="727" y="928"/>
                  </a:lnTo>
                  <a:lnTo>
                    <a:pt x="748" y="916"/>
                  </a:lnTo>
                  <a:lnTo>
                    <a:pt x="769" y="902"/>
                  </a:lnTo>
                  <a:lnTo>
                    <a:pt x="787" y="889"/>
                  </a:lnTo>
                  <a:lnTo>
                    <a:pt x="806" y="874"/>
                  </a:lnTo>
                  <a:lnTo>
                    <a:pt x="824" y="859"/>
                  </a:lnTo>
                  <a:lnTo>
                    <a:pt x="841" y="842"/>
                  </a:lnTo>
                  <a:lnTo>
                    <a:pt x="858" y="826"/>
                  </a:lnTo>
                  <a:lnTo>
                    <a:pt x="873" y="807"/>
                  </a:lnTo>
                  <a:lnTo>
                    <a:pt x="887" y="788"/>
                  </a:lnTo>
                  <a:lnTo>
                    <a:pt x="902" y="770"/>
                  </a:lnTo>
                  <a:lnTo>
                    <a:pt x="915" y="750"/>
                  </a:lnTo>
                  <a:lnTo>
                    <a:pt x="926" y="729"/>
                  </a:lnTo>
                  <a:lnTo>
                    <a:pt x="937" y="707"/>
                  </a:lnTo>
                  <a:lnTo>
                    <a:pt x="947" y="685"/>
                  </a:lnTo>
                  <a:lnTo>
                    <a:pt x="955" y="663"/>
                  </a:lnTo>
                  <a:lnTo>
                    <a:pt x="963" y="640"/>
                  </a:lnTo>
                  <a:lnTo>
                    <a:pt x="970" y="617"/>
                  </a:lnTo>
                  <a:lnTo>
                    <a:pt x="976" y="593"/>
                  </a:lnTo>
                  <a:lnTo>
                    <a:pt x="979" y="569"/>
                  </a:lnTo>
                  <a:lnTo>
                    <a:pt x="983" y="545"/>
                  </a:lnTo>
                  <a:lnTo>
                    <a:pt x="985" y="519"/>
                  </a:lnTo>
                  <a:lnTo>
                    <a:pt x="986" y="494"/>
                  </a:lnTo>
                  <a:close/>
                  <a:moveTo>
                    <a:pt x="915" y="494"/>
                  </a:moveTo>
                  <a:lnTo>
                    <a:pt x="915" y="515"/>
                  </a:lnTo>
                  <a:lnTo>
                    <a:pt x="913" y="537"/>
                  </a:lnTo>
                  <a:lnTo>
                    <a:pt x="910" y="558"/>
                  </a:lnTo>
                  <a:lnTo>
                    <a:pt x="907" y="579"/>
                  </a:lnTo>
                  <a:lnTo>
                    <a:pt x="902" y="600"/>
                  </a:lnTo>
                  <a:lnTo>
                    <a:pt x="896" y="619"/>
                  </a:lnTo>
                  <a:lnTo>
                    <a:pt x="889" y="639"/>
                  </a:lnTo>
                  <a:lnTo>
                    <a:pt x="882" y="658"/>
                  </a:lnTo>
                  <a:lnTo>
                    <a:pt x="873" y="678"/>
                  </a:lnTo>
                  <a:lnTo>
                    <a:pt x="864" y="695"/>
                  </a:lnTo>
                  <a:lnTo>
                    <a:pt x="854" y="713"/>
                  </a:lnTo>
                  <a:lnTo>
                    <a:pt x="843" y="730"/>
                  </a:lnTo>
                  <a:lnTo>
                    <a:pt x="831" y="747"/>
                  </a:lnTo>
                  <a:lnTo>
                    <a:pt x="818" y="763"/>
                  </a:lnTo>
                  <a:lnTo>
                    <a:pt x="805" y="778"/>
                  </a:lnTo>
                  <a:lnTo>
                    <a:pt x="792" y="793"/>
                  </a:lnTo>
                  <a:lnTo>
                    <a:pt x="776" y="807"/>
                  </a:lnTo>
                  <a:lnTo>
                    <a:pt x="761" y="820"/>
                  </a:lnTo>
                  <a:lnTo>
                    <a:pt x="746" y="832"/>
                  </a:lnTo>
                  <a:lnTo>
                    <a:pt x="729" y="844"/>
                  </a:lnTo>
                  <a:lnTo>
                    <a:pt x="712" y="855"/>
                  </a:lnTo>
                  <a:lnTo>
                    <a:pt x="694" y="865"/>
                  </a:lnTo>
                  <a:lnTo>
                    <a:pt x="676" y="875"/>
                  </a:lnTo>
                  <a:lnTo>
                    <a:pt x="657" y="883"/>
                  </a:lnTo>
                  <a:lnTo>
                    <a:pt x="638" y="890"/>
                  </a:lnTo>
                  <a:lnTo>
                    <a:pt x="618" y="897"/>
                  </a:lnTo>
                  <a:lnTo>
                    <a:pt x="599" y="904"/>
                  </a:lnTo>
                  <a:lnTo>
                    <a:pt x="578" y="908"/>
                  </a:lnTo>
                  <a:lnTo>
                    <a:pt x="557" y="911"/>
                  </a:lnTo>
                  <a:lnTo>
                    <a:pt x="536" y="915"/>
                  </a:lnTo>
                  <a:lnTo>
                    <a:pt x="514" y="916"/>
                  </a:lnTo>
                  <a:lnTo>
                    <a:pt x="492" y="917"/>
                  </a:lnTo>
                  <a:lnTo>
                    <a:pt x="470" y="916"/>
                  </a:lnTo>
                  <a:lnTo>
                    <a:pt x="450" y="915"/>
                  </a:lnTo>
                  <a:lnTo>
                    <a:pt x="429" y="911"/>
                  </a:lnTo>
                  <a:lnTo>
                    <a:pt x="408" y="908"/>
                  </a:lnTo>
                  <a:lnTo>
                    <a:pt x="387" y="904"/>
                  </a:lnTo>
                  <a:lnTo>
                    <a:pt x="367" y="897"/>
                  </a:lnTo>
                  <a:lnTo>
                    <a:pt x="347" y="890"/>
                  </a:lnTo>
                  <a:lnTo>
                    <a:pt x="328" y="883"/>
                  </a:lnTo>
                  <a:lnTo>
                    <a:pt x="309" y="875"/>
                  </a:lnTo>
                  <a:lnTo>
                    <a:pt x="292" y="865"/>
                  </a:lnTo>
                  <a:lnTo>
                    <a:pt x="274" y="855"/>
                  </a:lnTo>
                  <a:lnTo>
                    <a:pt x="256" y="844"/>
                  </a:lnTo>
                  <a:lnTo>
                    <a:pt x="240" y="832"/>
                  </a:lnTo>
                  <a:lnTo>
                    <a:pt x="223" y="820"/>
                  </a:lnTo>
                  <a:lnTo>
                    <a:pt x="208" y="807"/>
                  </a:lnTo>
                  <a:lnTo>
                    <a:pt x="194" y="793"/>
                  </a:lnTo>
                  <a:lnTo>
                    <a:pt x="180" y="778"/>
                  </a:lnTo>
                  <a:lnTo>
                    <a:pt x="166" y="763"/>
                  </a:lnTo>
                  <a:lnTo>
                    <a:pt x="154" y="747"/>
                  </a:lnTo>
                  <a:lnTo>
                    <a:pt x="142" y="730"/>
                  </a:lnTo>
                  <a:lnTo>
                    <a:pt x="131" y="713"/>
                  </a:lnTo>
                  <a:lnTo>
                    <a:pt x="121" y="695"/>
                  </a:lnTo>
                  <a:lnTo>
                    <a:pt x="112" y="678"/>
                  </a:lnTo>
                  <a:lnTo>
                    <a:pt x="103" y="658"/>
                  </a:lnTo>
                  <a:lnTo>
                    <a:pt x="96" y="639"/>
                  </a:lnTo>
                  <a:lnTo>
                    <a:pt x="89" y="619"/>
                  </a:lnTo>
                  <a:lnTo>
                    <a:pt x="83" y="600"/>
                  </a:lnTo>
                  <a:lnTo>
                    <a:pt x="79" y="579"/>
                  </a:lnTo>
                  <a:lnTo>
                    <a:pt x="75" y="558"/>
                  </a:lnTo>
                  <a:lnTo>
                    <a:pt x="72" y="537"/>
                  </a:lnTo>
                  <a:lnTo>
                    <a:pt x="71" y="515"/>
                  </a:lnTo>
                  <a:lnTo>
                    <a:pt x="70" y="494"/>
                  </a:lnTo>
                  <a:lnTo>
                    <a:pt x="71" y="472"/>
                  </a:lnTo>
                  <a:lnTo>
                    <a:pt x="72" y="450"/>
                  </a:lnTo>
                  <a:lnTo>
                    <a:pt x="75" y="430"/>
                  </a:lnTo>
                  <a:lnTo>
                    <a:pt x="79" y="409"/>
                  </a:lnTo>
                  <a:lnTo>
                    <a:pt x="83" y="388"/>
                  </a:lnTo>
                  <a:lnTo>
                    <a:pt x="89" y="368"/>
                  </a:lnTo>
                  <a:lnTo>
                    <a:pt x="96" y="348"/>
                  </a:lnTo>
                  <a:lnTo>
                    <a:pt x="103" y="330"/>
                  </a:lnTo>
                  <a:lnTo>
                    <a:pt x="112" y="311"/>
                  </a:lnTo>
                  <a:lnTo>
                    <a:pt x="121" y="292"/>
                  </a:lnTo>
                  <a:lnTo>
                    <a:pt x="131" y="275"/>
                  </a:lnTo>
                  <a:lnTo>
                    <a:pt x="142" y="257"/>
                  </a:lnTo>
                  <a:lnTo>
                    <a:pt x="154" y="241"/>
                  </a:lnTo>
                  <a:lnTo>
                    <a:pt x="166" y="225"/>
                  </a:lnTo>
                  <a:lnTo>
                    <a:pt x="180" y="210"/>
                  </a:lnTo>
                  <a:lnTo>
                    <a:pt x="194" y="195"/>
                  </a:lnTo>
                  <a:lnTo>
                    <a:pt x="208" y="182"/>
                  </a:lnTo>
                  <a:lnTo>
                    <a:pt x="223" y="167"/>
                  </a:lnTo>
                  <a:lnTo>
                    <a:pt x="240" y="155"/>
                  </a:lnTo>
                  <a:lnTo>
                    <a:pt x="256" y="143"/>
                  </a:lnTo>
                  <a:lnTo>
                    <a:pt x="274" y="132"/>
                  </a:lnTo>
                  <a:lnTo>
                    <a:pt x="292" y="122"/>
                  </a:lnTo>
                  <a:lnTo>
                    <a:pt x="309" y="112"/>
                  </a:lnTo>
                  <a:lnTo>
                    <a:pt x="328" y="105"/>
                  </a:lnTo>
                  <a:lnTo>
                    <a:pt x="347" y="97"/>
                  </a:lnTo>
                  <a:lnTo>
                    <a:pt x="367" y="90"/>
                  </a:lnTo>
                  <a:lnTo>
                    <a:pt x="387" y="85"/>
                  </a:lnTo>
                  <a:lnTo>
                    <a:pt x="408" y="79"/>
                  </a:lnTo>
                  <a:lnTo>
                    <a:pt x="429" y="76"/>
                  </a:lnTo>
                  <a:lnTo>
                    <a:pt x="450" y="73"/>
                  </a:lnTo>
                  <a:lnTo>
                    <a:pt x="470" y="72"/>
                  </a:lnTo>
                  <a:lnTo>
                    <a:pt x="492" y="71"/>
                  </a:lnTo>
                  <a:lnTo>
                    <a:pt x="514" y="72"/>
                  </a:lnTo>
                  <a:lnTo>
                    <a:pt x="536" y="73"/>
                  </a:lnTo>
                  <a:lnTo>
                    <a:pt x="557" y="76"/>
                  </a:lnTo>
                  <a:lnTo>
                    <a:pt x="578" y="79"/>
                  </a:lnTo>
                  <a:lnTo>
                    <a:pt x="599" y="85"/>
                  </a:lnTo>
                  <a:lnTo>
                    <a:pt x="618" y="90"/>
                  </a:lnTo>
                  <a:lnTo>
                    <a:pt x="638" y="97"/>
                  </a:lnTo>
                  <a:lnTo>
                    <a:pt x="657" y="105"/>
                  </a:lnTo>
                  <a:lnTo>
                    <a:pt x="676" y="112"/>
                  </a:lnTo>
                  <a:lnTo>
                    <a:pt x="694" y="122"/>
                  </a:lnTo>
                  <a:lnTo>
                    <a:pt x="712" y="132"/>
                  </a:lnTo>
                  <a:lnTo>
                    <a:pt x="729" y="143"/>
                  </a:lnTo>
                  <a:lnTo>
                    <a:pt x="746" y="155"/>
                  </a:lnTo>
                  <a:lnTo>
                    <a:pt x="761" y="167"/>
                  </a:lnTo>
                  <a:lnTo>
                    <a:pt x="776" y="182"/>
                  </a:lnTo>
                  <a:lnTo>
                    <a:pt x="792" y="195"/>
                  </a:lnTo>
                  <a:lnTo>
                    <a:pt x="805" y="210"/>
                  </a:lnTo>
                  <a:lnTo>
                    <a:pt x="818" y="225"/>
                  </a:lnTo>
                  <a:lnTo>
                    <a:pt x="831" y="241"/>
                  </a:lnTo>
                  <a:lnTo>
                    <a:pt x="843" y="257"/>
                  </a:lnTo>
                  <a:lnTo>
                    <a:pt x="854" y="275"/>
                  </a:lnTo>
                  <a:lnTo>
                    <a:pt x="864" y="292"/>
                  </a:lnTo>
                  <a:lnTo>
                    <a:pt x="873" y="311"/>
                  </a:lnTo>
                  <a:lnTo>
                    <a:pt x="882" y="330"/>
                  </a:lnTo>
                  <a:lnTo>
                    <a:pt x="889" y="348"/>
                  </a:lnTo>
                  <a:lnTo>
                    <a:pt x="896" y="368"/>
                  </a:lnTo>
                  <a:lnTo>
                    <a:pt x="902" y="388"/>
                  </a:lnTo>
                  <a:lnTo>
                    <a:pt x="907" y="409"/>
                  </a:lnTo>
                  <a:lnTo>
                    <a:pt x="910" y="430"/>
                  </a:lnTo>
                  <a:lnTo>
                    <a:pt x="913" y="450"/>
                  </a:lnTo>
                  <a:lnTo>
                    <a:pt x="915" y="472"/>
                  </a:lnTo>
                  <a:lnTo>
                    <a:pt x="915" y="494"/>
                  </a:lnTo>
                  <a:close/>
                </a:path>
              </a:pathLst>
            </a:custGeom>
            <a:solidFill>
              <a:srgbClr val="BFBF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2" name="Freeform 133"/>
            <p:cNvSpPr>
              <a:spLocks noEditPoints="1"/>
            </p:cNvSpPr>
            <p:nvPr/>
          </p:nvSpPr>
          <p:spPr bwMode="auto">
            <a:xfrm>
              <a:off x="3226" y="2464"/>
              <a:ext cx="183" cy="183"/>
            </a:xfrm>
            <a:custGeom>
              <a:avLst/>
              <a:gdLst>
                <a:gd name="T0" fmla="*/ 36 w 916"/>
                <a:gd name="T1" fmla="*/ 15 h 916"/>
                <a:gd name="T2" fmla="*/ 35 w 916"/>
                <a:gd name="T3" fmla="*/ 10 h 916"/>
                <a:gd name="T4" fmla="*/ 32 w 916"/>
                <a:gd name="T5" fmla="*/ 7 h 916"/>
                <a:gd name="T6" fmla="*/ 29 w 916"/>
                <a:gd name="T7" fmla="*/ 4 h 916"/>
                <a:gd name="T8" fmla="*/ 25 w 916"/>
                <a:gd name="T9" fmla="*/ 1 h 916"/>
                <a:gd name="T10" fmla="*/ 21 w 916"/>
                <a:gd name="T11" fmla="*/ 0 h 916"/>
                <a:gd name="T12" fmla="*/ 16 w 916"/>
                <a:gd name="T13" fmla="*/ 0 h 916"/>
                <a:gd name="T14" fmla="*/ 12 w 916"/>
                <a:gd name="T15" fmla="*/ 1 h 916"/>
                <a:gd name="T16" fmla="*/ 8 w 916"/>
                <a:gd name="T17" fmla="*/ 3 h 916"/>
                <a:gd name="T18" fmla="*/ 5 w 916"/>
                <a:gd name="T19" fmla="*/ 6 h 916"/>
                <a:gd name="T20" fmla="*/ 2 w 916"/>
                <a:gd name="T21" fmla="*/ 10 h 916"/>
                <a:gd name="T22" fmla="*/ 1 w 916"/>
                <a:gd name="T23" fmla="*/ 14 h 916"/>
                <a:gd name="T24" fmla="*/ 0 w 916"/>
                <a:gd name="T25" fmla="*/ 18 h 916"/>
                <a:gd name="T26" fmla="*/ 1 w 916"/>
                <a:gd name="T27" fmla="*/ 23 h 916"/>
                <a:gd name="T28" fmla="*/ 2 w 916"/>
                <a:gd name="T29" fmla="*/ 27 h 916"/>
                <a:gd name="T30" fmla="*/ 5 w 916"/>
                <a:gd name="T31" fmla="*/ 31 h 916"/>
                <a:gd name="T32" fmla="*/ 8 w 916"/>
                <a:gd name="T33" fmla="*/ 33 h 916"/>
                <a:gd name="T34" fmla="*/ 12 w 916"/>
                <a:gd name="T35" fmla="*/ 35 h 916"/>
                <a:gd name="T36" fmla="*/ 16 w 916"/>
                <a:gd name="T37" fmla="*/ 37 h 916"/>
                <a:gd name="T38" fmla="*/ 21 w 916"/>
                <a:gd name="T39" fmla="*/ 36 h 916"/>
                <a:gd name="T40" fmla="*/ 25 w 916"/>
                <a:gd name="T41" fmla="*/ 35 h 916"/>
                <a:gd name="T42" fmla="*/ 29 w 916"/>
                <a:gd name="T43" fmla="*/ 33 h 916"/>
                <a:gd name="T44" fmla="*/ 32 w 916"/>
                <a:gd name="T45" fmla="*/ 30 h 916"/>
                <a:gd name="T46" fmla="*/ 35 w 916"/>
                <a:gd name="T47" fmla="*/ 26 h 916"/>
                <a:gd name="T48" fmla="*/ 36 w 916"/>
                <a:gd name="T49" fmla="*/ 22 h 916"/>
                <a:gd name="T50" fmla="*/ 34 w 916"/>
                <a:gd name="T51" fmla="*/ 18 h 916"/>
                <a:gd name="T52" fmla="*/ 33 w 916"/>
                <a:gd name="T53" fmla="*/ 22 h 916"/>
                <a:gd name="T54" fmla="*/ 32 w 916"/>
                <a:gd name="T55" fmla="*/ 26 h 916"/>
                <a:gd name="T56" fmla="*/ 30 w 916"/>
                <a:gd name="T57" fmla="*/ 29 h 916"/>
                <a:gd name="T58" fmla="*/ 27 w 916"/>
                <a:gd name="T59" fmla="*/ 31 h 916"/>
                <a:gd name="T60" fmla="*/ 24 w 916"/>
                <a:gd name="T61" fmla="*/ 33 h 916"/>
                <a:gd name="T62" fmla="*/ 20 w 916"/>
                <a:gd name="T63" fmla="*/ 34 h 916"/>
                <a:gd name="T64" fmla="*/ 16 w 916"/>
                <a:gd name="T65" fmla="*/ 34 h 916"/>
                <a:gd name="T66" fmla="*/ 12 w 916"/>
                <a:gd name="T67" fmla="*/ 33 h 916"/>
                <a:gd name="T68" fmla="*/ 9 w 916"/>
                <a:gd name="T69" fmla="*/ 31 h 916"/>
                <a:gd name="T70" fmla="*/ 6 w 916"/>
                <a:gd name="T71" fmla="*/ 28 h 916"/>
                <a:gd name="T72" fmla="*/ 4 w 916"/>
                <a:gd name="T73" fmla="*/ 25 h 916"/>
                <a:gd name="T74" fmla="*/ 3 w 916"/>
                <a:gd name="T75" fmla="*/ 21 h 916"/>
                <a:gd name="T76" fmla="*/ 3 w 916"/>
                <a:gd name="T77" fmla="*/ 17 h 916"/>
                <a:gd name="T78" fmla="*/ 4 w 916"/>
                <a:gd name="T79" fmla="*/ 14 h 916"/>
                <a:gd name="T80" fmla="*/ 5 w 916"/>
                <a:gd name="T81" fmla="*/ 10 h 916"/>
                <a:gd name="T82" fmla="*/ 7 w 916"/>
                <a:gd name="T83" fmla="*/ 7 h 916"/>
                <a:gd name="T84" fmla="*/ 10 w 916"/>
                <a:gd name="T85" fmla="*/ 5 h 916"/>
                <a:gd name="T86" fmla="*/ 14 w 916"/>
                <a:gd name="T87" fmla="*/ 3 h 916"/>
                <a:gd name="T88" fmla="*/ 18 w 916"/>
                <a:gd name="T89" fmla="*/ 3 h 916"/>
                <a:gd name="T90" fmla="*/ 21 w 916"/>
                <a:gd name="T91" fmla="*/ 3 h 916"/>
                <a:gd name="T92" fmla="*/ 25 w 916"/>
                <a:gd name="T93" fmla="*/ 4 h 916"/>
                <a:gd name="T94" fmla="*/ 28 w 916"/>
                <a:gd name="T95" fmla="*/ 6 h 916"/>
                <a:gd name="T96" fmla="*/ 31 w 916"/>
                <a:gd name="T97" fmla="*/ 9 h 916"/>
                <a:gd name="T98" fmla="*/ 33 w 916"/>
                <a:gd name="T99" fmla="*/ 12 h 916"/>
                <a:gd name="T100" fmla="*/ 34 w 916"/>
                <a:gd name="T101" fmla="*/ 16 h 91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16"/>
                <a:gd name="T154" fmla="*/ 0 h 916"/>
                <a:gd name="T155" fmla="*/ 916 w 916"/>
                <a:gd name="T156" fmla="*/ 916 h 91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16" h="916">
                  <a:moveTo>
                    <a:pt x="916" y="458"/>
                  </a:moveTo>
                  <a:lnTo>
                    <a:pt x="915" y="434"/>
                  </a:lnTo>
                  <a:lnTo>
                    <a:pt x="913" y="411"/>
                  </a:lnTo>
                  <a:lnTo>
                    <a:pt x="910" y="388"/>
                  </a:lnTo>
                  <a:lnTo>
                    <a:pt x="906" y="366"/>
                  </a:lnTo>
                  <a:lnTo>
                    <a:pt x="901" y="343"/>
                  </a:lnTo>
                  <a:lnTo>
                    <a:pt x="895" y="322"/>
                  </a:lnTo>
                  <a:lnTo>
                    <a:pt x="887" y="300"/>
                  </a:lnTo>
                  <a:lnTo>
                    <a:pt x="880" y="279"/>
                  </a:lnTo>
                  <a:lnTo>
                    <a:pt x="870" y="260"/>
                  </a:lnTo>
                  <a:lnTo>
                    <a:pt x="860" y="240"/>
                  </a:lnTo>
                  <a:lnTo>
                    <a:pt x="849" y="220"/>
                  </a:lnTo>
                  <a:lnTo>
                    <a:pt x="837" y="201"/>
                  </a:lnTo>
                  <a:lnTo>
                    <a:pt x="825" y="184"/>
                  </a:lnTo>
                  <a:lnTo>
                    <a:pt x="811" y="166"/>
                  </a:lnTo>
                  <a:lnTo>
                    <a:pt x="796" y="150"/>
                  </a:lnTo>
                  <a:lnTo>
                    <a:pt x="781" y="135"/>
                  </a:lnTo>
                  <a:lnTo>
                    <a:pt x="766" y="119"/>
                  </a:lnTo>
                  <a:lnTo>
                    <a:pt x="749" y="105"/>
                  </a:lnTo>
                  <a:lnTo>
                    <a:pt x="732" y="91"/>
                  </a:lnTo>
                  <a:lnTo>
                    <a:pt x="714" y="79"/>
                  </a:lnTo>
                  <a:lnTo>
                    <a:pt x="695" y="66"/>
                  </a:lnTo>
                  <a:lnTo>
                    <a:pt x="676" y="56"/>
                  </a:lnTo>
                  <a:lnTo>
                    <a:pt x="656" y="46"/>
                  </a:lnTo>
                  <a:lnTo>
                    <a:pt x="636" y="36"/>
                  </a:lnTo>
                  <a:lnTo>
                    <a:pt x="615" y="28"/>
                  </a:lnTo>
                  <a:lnTo>
                    <a:pt x="593" y="20"/>
                  </a:lnTo>
                  <a:lnTo>
                    <a:pt x="572" y="15"/>
                  </a:lnTo>
                  <a:lnTo>
                    <a:pt x="549" y="9"/>
                  </a:lnTo>
                  <a:lnTo>
                    <a:pt x="528" y="5"/>
                  </a:lnTo>
                  <a:lnTo>
                    <a:pt x="504" y="3"/>
                  </a:lnTo>
                  <a:lnTo>
                    <a:pt x="481" y="1"/>
                  </a:lnTo>
                  <a:lnTo>
                    <a:pt x="457" y="0"/>
                  </a:lnTo>
                  <a:lnTo>
                    <a:pt x="434" y="1"/>
                  </a:lnTo>
                  <a:lnTo>
                    <a:pt x="411" y="3"/>
                  </a:lnTo>
                  <a:lnTo>
                    <a:pt x="388" y="5"/>
                  </a:lnTo>
                  <a:lnTo>
                    <a:pt x="365" y="9"/>
                  </a:lnTo>
                  <a:lnTo>
                    <a:pt x="343" y="15"/>
                  </a:lnTo>
                  <a:lnTo>
                    <a:pt x="321" y="20"/>
                  </a:lnTo>
                  <a:lnTo>
                    <a:pt x="300" y="28"/>
                  </a:lnTo>
                  <a:lnTo>
                    <a:pt x="280" y="36"/>
                  </a:lnTo>
                  <a:lnTo>
                    <a:pt x="259" y="46"/>
                  </a:lnTo>
                  <a:lnTo>
                    <a:pt x="239" y="56"/>
                  </a:lnTo>
                  <a:lnTo>
                    <a:pt x="220" y="66"/>
                  </a:lnTo>
                  <a:lnTo>
                    <a:pt x="202" y="79"/>
                  </a:lnTo>
                  <a:lnTo>
                    <a:pt x="184" y="91"/>
                  </a:lnTo>
                  <a:lnTo>
                    <a:pt x="167" y="105"/>
                  </a:lnTo>
                  <a:lnTo>
                    <a:pt x="150" y="119"/>
                  </a:lnTo>
                  <a:lnTo>
                    <a:pt x="134" y="135"/>
                  </a:lnTo>
                  <a:lnTo>
                    <a:pt x="118" y="150"/>
                  </a:lnTo>
                  <a:lnTo>
                    <a:pt x="104" y="166"/>
                  </a:lnTo>
                  <a:lnTo>
                    <a:pt x="91" y="184"/>
                  </a:lnTo>
                  <a:lnTo>
                    <a:pt x="78" y="201"/>
                  </a:lnTo>
                  <a:lnTo>
                    <a:pt x="66" y="220"/>
                  </a:lnTo>
                  <a:lnTo>
                    <a:pt x="55" y="240"/>
                  </a:lnTo>
                  <a:lnTo>
                    <a:pt x="45" y="260"/>
                  </a:lnTo>
                  <a:lnTo>
                    <a:pt x="36" y="279"/>
                  </a:lnTo>
                  <a:lnTo>
                    <a:pt x="27" y="300"/>
                  </a:lnTo>
                  <a:lnTo>
                    <a:pt x="21" y="322"/>
                  </a:lnTo>
                  <a:lnTo>
                    <a:pt x="14" y="343"/>
                  </a:lnTo>
                  <a:lnTo>
                    <a:pt x="10" y="366"/>
                  </a:lnTo>
                  <a:lnTo>
                    <a:pt x="5" y="388"/>
                  </a:lnTo>
                  <a:lnTo>
                    <a:pt x="2" y="411"/>
                  </a:lnTo>
                  <a:lnTo>
                    <a:pt x="1" y="434"/>
                  </a:lnTo>
                  <a:lnTo>
                    <a:pt x="0" y="458"/>
                  </a:lnTo>
                  <a:lnTo>
                    <a:pt x="1" y="481"/>
                  </a:lnTo>
                  <a:lnTo>
                    <a:pt x="2" y="504"/>
                  </a:lnTo>
                  <a:lnTo>
                    <a:pt x="5" y="527"/>
                  </a:lnTo>
                  <a:lnTo>
                    <a:pt x="10" y="550"/>
                  </a:lnTo>
                  <a:lnTo>
                    <a:pt x="14" y="572"/>
                  </a:lnTo>
                  <a:lnTo>
                    <a:pt x="21" y="594"/>
                  </a:lnTo>
                  <a:lnTo>
                    <a:pt x="27" y="615"/>
                  </a:lnTo>
                  <a:lnTo>
                    <a:pt x="36" y="636"/>
                  </a:lnTo>
                  <a:lnTo>
                    <a:pt x="45" y="656"/>
                  </a:lnTo>
                  <a:lnTo>
                    <a:pt x="55" y="676"/>
                  </a:lnTo>
                  <a:lnTo>
                    <a:pt x="66" y="695"/>
                  </a:lnTo>
                  <a:lnTo>
                    <a:pt x="78" y="714"/>
                  </a:lnTo>
                  <a:lnTo>
                    <a:pt x="91" y="731"/>
                  </a:lnTo>
                  <a:lnTo>
                    <a:pt x="104" y="749"/>
                  </a:lnTo>
                  <a:lnTo>
                    <a:pt x="118" y="766"/>
                  </a:lnTo>
                  <a:lnTo>
                    <a:pt x="134" y="782"/>
                  </a:lnTo>
                  <a:lnTo>
                    <a:pt x="150" y="796"/>
                  </a:lnTo>
                  <a:lnTo>
                    <a:pt x="167" y="812"/>
                  </a:lnTo>
                  <a:lnTo>
                    <a:pt x="184" y="825"/>
                  </a:lnTo>
                  <a:lnTo>
                    <a:pt x="202" y="838"/>
                  </a:lnTo>
                  <a:lnTo>
                    <a:pt x="220" y="849"/>
                  </a:lnTo>
                  <a:lnTo>
                    <a:pt x="239" y="860"/>
                  </a:lnTo>
                  <a:lnTo>
                    <a:pt x="259" y="871"/>
                  </a:lnTo>
                  <a:lnTo>
                    <a:pt x="280" y="880"/>
                  </a:lnTo>
                  <a:lnTo>
                    <a:pt x="300" y="888"/>
                  </a:lnTo>
                  <a:lnTo>
                    <a:pt x="321" y="895"/>
                  </a:lnTo>
                  <a:lnTo>
                    <a:pt x="343" y="902"/>
                  </a:lnTo>
                  <a:lnTo>
                    <a:pt x="365" y="906"/>
                  </a:lnTo>
                  <a:lnTo>
                    <a:pt x="388" y="910"/>
                  </a:lnTo>
                  <a:lnTo>
                    <a:pt x="411" y="914"/>
                  </a:lnTo>
                  <a:lnTo>
                    <a:pt x="434" y="915"/>
                  </a:lnTo>
                  <a:lnTo>
                    <a:pt x="457" y="916"/>
                  </a:lnTo>
                  <a:lnTo>
                    <a:pt x="481" y="915"/>
                  </a:lnTo>
                  <a:lnTo>
                    <a:pt x="504" y="914"/>
                  </a:lnTo>
                  <a:lnTo>
                    <a:pt x="528" y="910"/>
                  </a:lnTo>
                  <a:lnTo>
                    <a:pt x="549" y="906"/>
                  </a:lnTo>
                  <a:lnTo>
                    <a:pt x="572" y="902"/>
                  </a:lnTo>
                  <a:lnTo>
                    <a:pt x="593" y="895"/>
                  </a:lnTo>
                  <a:lnTo>
                    <a:pt x="615" y="888"/>
                  </a:lnTo>
                  <a:lnTo>
                    <a:pt x="636" y="880"/>
                  </a:lnTo>
                  <a:lnTo>
                    <a:pt x="656" y="871"/>
                  </a:lnTo>
                  <a:lnTo>
                    <a:pt x="676" y="860"/>
                  </a:lnTo>
                  <a:lnTo>
                    <a:pt x="695" y="849"/>
                  </a:lnTo>
                  <a:lnTo>
                    <a:pt x="714" y="838"/>
                  </a:lnTo>
                  <a:lnTo>
                    <a:pt x="732" y="825"/>
                  </a:lnTo>
                  <a:lnTo>
                    <a:pt x="749" y="812"/>
                  </a:lnTo>
                  <a:lnTo>
                    <a:pt x="766" y="796"/>
                  </a:lnTo>
                  <a:lnTo>
                    <a:pt x="781" y="782"/>
                  </a:lnTo>
                  <a:lnTo>
                    <a:pt x="796" y="766"/>
                  </a:lnTo>
                  <a:lnTo>
                    <a:pt x="811" y="749"/>
                  </a:lnTo>
                  <a:lnTo>
                    <a:pt x="825" y="731"/>
                  </a:lnTo>
                  <a:lnTo>
                    <a:pt x="837" y="714"/>
                  </a:lnTo>
                  <a:lnTo>
                    <a:pt x="849" y="695"/>
                  </a:lnTo>
                  <a:lnTo>
                    <a:pt x="860" y="676"/>
                  </a:lnTo>
                  <a:lnTo>
                    <a:pt x="870" y="656"/>
                  </a:lnTo>
                  <a:lnTo>
                    <a:pt x="880" y="636"/>
                  </a:lnTo>
                  <a:lnTo>
                    <a:pt x="887" y="615"/>
                  </a:lnTo>
                  <a:lnTo>
                    <a:pt x="895" y="594"/>
                  </a:lnTo>
                  <a:lnTo>
                    <a:pt x="901" y="572"/>
                  </a:lnTo>
                  <a:lnTo>
                    <a:pt x="906" y="550"/>
                  </a:lnTo>
                  <a:lnTo>
                    <a:pt x="910" y="527"/>
                  </a:lnTo>
                  <a:lnTo>
                    <a:pt x="913" y="504"/>
                  </a:lnTo>
                  <a:lnTo>
                    <a:pt x="915" y="481"/>
                  </a:lnTo>
                  <a:lnTo>
                    <a:pt x="916" y="458"/>
                  </a:lnTo>
                  <a:close/>
                  <a:moveTo>
                    <a:pt x="845" y="458"/>
                  </a:moveTo>
                  <a:lnTo>
                    <a:pt x="845" y="478"/>
                  </a:lnTo>
                  <a:lnTo>
                    <a:pt x="844" y="498"/>
                  </a:lnTo>
                  <a:lnTo>
                    <a:pt x="840" y="516"/>
                  </a:lnTo>
                  <a:lnTo>
                    <a:pt x="837" y="536"/>
                  </a:lnTo>
                  <a:lnTo>
                    <a:pt x="833" y="555"/>
                  </a:lnTo>
                  <a:lnTo>
                    <a:pt x="827" y="573"/>
                  </a:lnTo>
                  <a:lnTo>
                    <a:pt x="822" y="591"/>
                  </a:lnTo>
                  <a:lnTo>
                    <a:pt x="815" y="609"/>
                  </a:lnTo>
                  <a:lnTo>
                    <a:pt x="807" y="626"/>
                  </a:lnTo>
                  <a:lnTo>
                    <a:pt x="799" y="643"/>
                  </a:lnTo>
                  <a:lnTo>
                    <a:pt x="789" y="659"/>
                  </a:lnTo>
                  <a:lnTo>
                    <a:pt x="779" y="674"/>
                  </a:lnTo>
                  <a:lnTo>
                    <a:pt x="768" y="690"/>
                  </a:lnTo>
                  <a:lnTo>
                    <a:pt x="757" y="704"/>
                  </a:lnTo>
                  <a:lnTo>
                    <a:pt x="745" y="718"/>
                  </a:lnTo>
                  <a:lnTo>
                    <a:pt x="732" y="731"/>
                  </a:lnTo>
                  <a:lnTo>
                    <a:pt x="718" y="745"/>
                  </a:lnTo>
                  <a:lnTo>
                    <a:pt x="704" y="757"/>
                  </a:lnTo>
                  <a:lnTo>
                    <a:pt x="690" y="769"/>
                  </a:lnTo>
                  <a:lnTo>
                    <a:pt x="675" y="779"/>
                  </a:lnTo>
                  <a:lnTo>
                    <a:pt x="658" y="790"/>
                  </a:lnTo>
                  <a:lnTo>
                    <a:pt x="643" y="798"/>
                  </a:lnTo>
                  <a:lnTo>
                    <a:pt x="625" y="807"/>
                  </a:lnTo>
                  <a:lnTo>
                    <a:pt x="609" y="815"/>
                  </a:lnTo>
                  <a:lnTo>
                    <a:pt x="591" y="821"/>
                  </a:lnTo>
                  <a:lnTo>
                    <a:pt x="572" y="828"/>
                  </a:lnTo>
                  <a:lnTo>
                    <a:pt x="555" y="834"/>
                  </a:lnTo>
                  <a:lnTo>
                    <a:pt x="535" y="837"/>
                  </a:lnTo>
                  <a:lnTo>
                    <a:pt x="517" y="841"/>
                  </a:lnTo>
                  <a:lnTo>
                    <a:pt x="497" y="843"/>
                  </a:lnTo>
                  <a:lnTo>
                    <a:pt x="477" y="845"/>
                  </a:lnTo>
                  <a:lnTo>
                    <a:pt x="457" y="846"/>
                  </a:lnTo>
                  <a:lnTo>
                    <a:pt x="438" y="845"/>
                  </a:lnTo>
                  <a:lnTo>
                    <a:pt x="418" y="843"/>
                  </a:lnTo>
                  <a:lnTo>
                    <a:pt x="399" y="841"/>
                  </a:lnTo>
                  <a:lnTo>
                    <a:pt x="379" y="837"/>
                  </a:lnTo>
                  <a:lnTo>
                    <a:pt x="361" y="834"/>
                  </a:lnTo>
                  <a:lnTo>
                    <a:pt x="342" y="828"/>
                  </a:lnTo>
                  <a:lnTo>
                    <a:pt x="325" y="821"/>
                  </a:lnTo>
                  <a:lnTo>
                    <a:pt x="307" y="815"/>
                  </a:lnTo>
                  <a:lnTo>
                    <a:pt x="289" y="807"/>
                  </a:lnTo>
                  <a:lnTo>
                    <a:pt x="273" y="798"/>
                  </a:lnTo>
                  <a:lnTo>
                    <a:pt x="257" y="790"/>
                  </a:lnTo>
                  <a:lnTo>
                    <a:pt x="241" y="779"/>
                  </a:lnTo>
                  <a:lnTo>
                    <a:pt x="226" y="769"/>
                  </a:lnTo>
                  <a:lnTo>
                    <a:pt x="212" y="757"/>
                  </a:lnTo>
                  <a:lnTo>
                    <a:pt x="197" y="745"/>
                  </a:lnTo>
                  <a:lnTo>
                    <a:pt x="184" y="731"/>
                  </a:lnTo>
                  <a:lnTo>
                    <a:pt x="171" y="718"/>
                  </a:lnTo>
                  <a:lnTo>
                    <a:pt x="159" y="704"/>
                  </a:lnTo>
                  <a:lnTo>
                    <a:pt x="147" y="690"/>
                  </a:lnTo>
                  <a:lnTo>
                    <a:pt x="137" y="674"/>
                  </a:lnTo>
                  <a:lnTo>
                    <a:pt x="126" y="659"/>
                  </a:lnTo>
                  <a:lnTo>
                    <a:pt x="117" y="643"/>
                  </a:lnTo>
                  <a:lnTo>
                    <a:pt x="108" y="626"/>
                  </a:lnTo>
                  <a:lnTo>
                    <a:pt x="101" y="609"/>
                  </a:lnTo>
                  <a:lnTo>
                    <a:pt x="94" y="591"/>
                  </a:lnTo>
                  <a:lnTo>
                    <a:pt x="88" y="573"/>
                  </a:lnTo>
                  <a:lnTo>
                    <a:pt x="82" y="555"/>
                  </a:lnTo>
                  <a:lnTo>
                    <a:pt x="78" y="536"/>
                  </a:lnTo>
                  <a:lnTo>
                    <a:pt x="74" y="516"/>
                  </a:lnTo>
                  <a:lnTo>
                    <a:pt x="72" y="498"/>
                  </a:lnTo>
                  <a:lnTo>
                    <a:pt x="71" y="478"/>
                  </a:lnTo>
                  <a:lnTo>
                    <a:pt x="70" y="458"/>
                  </a:lnTo>
                  <a:lnTo>
                    <a:pt x="71" y="437"/>
                  </a:lnTo>
                  <a:lnTo>
                    <a:pt x="72" y="419"/>
                  </a:lnTo>
                  <a:lnTo>
                    <a:pt x="74" y="399"/>
                  </a:lnTo>
                  <a:lnTo>
                    <a:pt x="78" y="379"/>
                  </a:lnTo>
                  <a:lnTo>
                    <a:pt x="82" y="361"/>
                  </a:lnTo>
                  <a:lnTo>
                    <a:pt x="88" y="343"/>
                  </a:lnTo>
                  <a:lnTo>
                    <a:pt x="94" y="324"/>
                  </a:lnTo>
                  <a:lnTo>
                    <a:pt x="101" y="307"/>
                  </a:lnTo>
                  <a:lnTo>
                    <a:pt x="108" y="290"/>
                  </a:lnTo>
                  <a:lnTo>
                    <a:pt x="117" y="273"/>
                  </a:lnTo>
                  <a:lnTo>
                    <a:pt x="126" y="257"/>
                  </a:lnTo>
                  <a:lnTo>
                    <a:pt x="137" y="241"/>
                  </a:lnTo>
                  <a:lnTo>
                    <a:pt x="147" y="226"/>
                  </a:lnTo>
                  <a:lnTo>
                    <a:pt x="159" y="211"/>
                  </a:lnTo>
                  <a:lnTo>
                    <a:pt x="171" y="197"/>
                  </a:lnTo>
                  <a:lnTo>
                    <a:pt x="184" y="184"/>
                  </a:lnTo>
                  <a:lnTo>
                    <a:pt x="197" y="171"/>
                  </a:lnTo>
                  <a:lnTo>
                    <a:pt x="212" y="159"/>
                  </a:lnTo>
                  <a:lnTo>
                    <a:pt x="226" y="148"/>
                  </a:lnTo>
                  <a:lnTo>
                    <a:pt x="241" y="137"/>
                  </a:lnTo>
                  <a:lnTo>
                    <a:pt x="257" y="127"/>
                  </a:lnTo>
                  <a:lnTo>
                    <a:pt x="273" y="117"/>
                  </a:lnTo>
                  <a:lnTo>
                    <a:pt x="289" y="108"/>
                  </a:lnTo>
                  <a:lnTo>
                    <a:pt x="307" y="101"/>
                  </a:lnTo>
                  <a:lnTo>
                    <a:pt x="325" y="94"/>
                  </a:lnTo>
                  <a:lnTo>
                    <a:pt x="342" y="87"/>
                  </a:lnTo>
                  <a:lnTo>
                    <a:pt x="361" y="83"/>
                  </a:lnTo>
                  <a:lnTo>
                    <a:pt x="379" y="79"/>
                  </a:lnTo>
                  <a:lnTo>
                    <a:pt x="399" y="75"/>
                  </a:lnTo>
                  <a:lnTo>
                    <a:pt x="418" y="72"/>
                  </a:lnTo>
                  <a:lnTo>
                    <a:pt x="438" y="71"/>
                  </a:lnTo>
                  <a:lnTo>
                    <a:pt x="457" y="71"/>
                  </a:lnTo>
                  <a:lnTo>
                    <a:pt x="477" y="71"/>
                  </a:lnTo>
                  <a:lnTo>
                    <a:pt x="497" y="72"/>
                  </a:lnTo>
                  <a:lnTo>
                    <a:pt x="517" y="75"/>
                  </a:lnTo>
                  <a:lnTo>
                    <a:pt x="535" y="79"/>
                  </a:lnTo>
                  <a:lnTo>
                    <a:pt x="555" y="83"/>
                  </a:lnTo>
                  <a:lnTo>
                    <a:pt x="572" y="87"/>
                  </a:lnTo>
                  <a:lnTo>
                    <a:pt x="591" y="94"/>
                  </a:lnTo>
                  <a:lnTo>
                    <a:pt x="609" y="101"/>
                  </a:lnTo>
                  <a:lnTo>
                    <a:pt x="625" y="108"/>
                  </a:lnTo>
                  <a:lnTo>
                    <a:pt x="643" y="117"/>
                  </a:lnTo>
                  <a:lnTo>
                    <a:pt x="658" y="127"/>
                  </a:lnTo>
                  <a:lnTo>
                    <a:pt x="675" y="137"/>
                  </a:lnTo>
                  <a:lnTo>
                    <a:pt x="690" y="148"/>
                  </a:lnTo>
                  <a:lnTo>
                    <a:pt x="704" y="159"/>
                  </a:lnTo>
                  <a:lnTo>
                    <a:pt x="718" y="171"/>
                  </a:lnTo>
                  <a:lnTo>
                    <a:pt x="732" y="184"/>
                  </a:lnTo>
                  <a:lnTo>
                    <a:pt x="745" y="197"/>
                  </a:lnTo>
                  <a:lnTo>
                    <a:pt x="757" y="211"/>
                  </a:lnTo>
                  <a:lnTo>
                    <a:pt x="768" y="226"/>
                  </a:lnTo>
                  <a:lnTo>
                    <a:pt x="779" y="241"/>
                  </a:lnTo>
                  <a:lnTo>
                    <a:pt x="789" y="257"/>
                  </a:lnTo>
                  <a:lnTo>
                    <a:pt x="799" y="273"/>
                  </a:lnTo>
                  <a:lnTo>
                    <a:pt x="807" y="290"/>
                  </a:lnTo>
                  <a:lnTo>
                    <a:pt x="815" y="307"/>
                  </a:lnTo>
                  <a:lnTo>
                    <a:pt x="822" y="324"/>
                  </a:lnTo>
                  <a:lnTo>
                    <a:pt x="827" y="343"/>
                  </a:lnTo>
                  <a:lnTo>
                    <a:pt x="833" y="361"/>
                  </a:lnTo>
                  <a:lnTo>
                    <a:pt x="837" y="379"/>
                  </a:lnTo>
                  <a:lnTo>
                    <a:pt x="840" y="399"/>
                  </a:lnTo>
                  <a:lnTo>
                    <a:pt x="844" y="419"/>
                  </a:lnTo>
                  <a:lnTo>
                    <a:pt x="845" y="437"/>
                  </a:lnTo>
                  <a:lnTo>
                    <a:pt x="845" y="458"/>
                  </a:lnTo>
                  <a:close/>
                </a:path>
              </a:pathLst>
            </a:custGeom>
            <a:solidFill>
              <a:srgbClr val="C4C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3" name="Freeform 134"/>
            <p:cNvSpPr>
              <a:spLocks noEditPoints="1"/>
            </p:cNvSpPr>
            <p:nvPr/>
          </p:nvSpPr>
          <p:spPr bwMode="auto">
            <a:xfrm>
              <a:off x="3233" y="2471"/>
              <a:ext cx="169" cy="169"/>
            </a:xfrm>
            <a:custGeom>
              <a:avLst/>
              <a:gdLst>
                <a:gd name="T0" fmla="*/ 33 w 845"/>
                <a:gd name="T1" fmla="*/ 14 h 846"/>
                <a:gd name="T2" fmla="*/ 32 w 845"/>
                <a:gd name="T3" fmla="*/ 10 h 846"/>
                <a:gd name="T4" fmla="*/ 30 w 845"/>
                <a:gd name="T5" fmla="*/ 6 h 846"/>
                <a:gd name="T6" fmla="*/ 27 w 845"/>
                <a:gd name="T7" fmla="*/ 3 h 846"/>
                <a:gd name="T8" fmla="*/ 23 w 845"/>
                <a:gd name="T9" fmla="*/ 1 h 846"/>
                <a:gd name="T10" fmla="*/ 19 w 845"/>
                <a:gd name="T11" fmla="*/ 0 h 846"/>
                <a:gd name="T12" fmla="*/ 15 w 845"/>
                <a:gd name="T13" fmla="*/ 0 h 846"/>
                <a:gd name="T14" fmla="*/ 11 w 845"/>
                <a:gd name="T15" fmla="*/ 1 h 846"/>
                <a:gd name="T16" fmla="*/ 7 w 845"/>
                <a:gd name="T17" fmla="*/ 3 h 846"/>
                <a:gd name="T18" fmla="*/ 4 w 845"/>
                <a:gd name="T19" fmla="*/ 6 h 846"/>
                <a:gd name="T20" fmla="*/ 2 w 845"/>
                <a:gd name="T21" fmla="*/ 9 h 846"/>
                <a:gd name="T22" fmla="*/ 1 w 845"/>
                <a:gd name="T23" fmla="*/ 13 h 846"/>
                <a:gd name="T24" fmla="*/ 0 w 845"/>
                <a:gd name="T25" fmla="*/ 17 h 846"/>
                <a:gd name="T26" fmla="*/ 1 w 845"/>
                <a:gd name="T27" fmla="*/ 21 h 846"/>
                <a:gd name="T28" fmla="*/ 2 w 845"/>
                <a:gd name="T29" fmla="*/ 25 h 846"/>
                <a:gd name="T30" fmla="*/ 4 w 845"/>
                <a:gd name="T31" fmla="*/ 28 h 846"/>
                <a:gd name="T32" fmla="*/ 7 w 845"/>
                <a:gd name="T33" fmla="*/ 31 h 846"/>
                <a:gd name="T34" fmla="*/ 11 w 845"/>
                <a:gd name="T35" fmla="*/ 33 h 846"/>
                <a:gd name="T36" fmla="*/ 15 w 845"/>
                <a:gd name="T37" fmla="*/ 34 h 846"/>
                <a:gd name="T38" fmla="*/ 19 w 845"/>
                <a:gd name="T39" fmla="*/ 34 h 846"/>
                <a:gd name="T40" fmla="*/ 23 w 845"/>
                <a:gd name="T41" fmla="*/ 32 h 846"/>
                <a:gd name="T42" fmla="*/ 27 w 845"/>
                <a:gd name="T43" fmla="*/ 30 h 846"/>
                <a:gd name="T44" fmla="*/ 30 w 845"/>
                <a:gd name="T45" fmla="*/ 28 h 846"/>
                <a:gd name="T46" fmla="*/ 32 w 845"/>
                <a:gd name="T47" fmla="*/ 24 h 846"/>
                <a:gd name="T48" fmla="*/ 33 w 845"/>
                <a:gd name="T49" fmla="*/ 20 h 846"/>
                <a:gd name="T50" fmla="*/ 31 w 845"/>
                <a:gd name="T51" fmla="*/ 17 h 846"/>
                <a:gd name="T52" fmla="*/ 31 w 845"/>
                <a:gd name="T53" fmla="*/ 20 h 846"/>
                <a:gd name="T54" fmla="*/ 29 w 845"/>
                <a:gd name="T55" fmla="*/ 24 h 846"/>
                <a:gd name="T56" fmla="*/ 27 w 845"/>
                <a:gd name="T57" fmla="*/ 26 h 846"/>
                <a:gd name="T58" fmla="*/ 25 w 845"/>
                <a:gd name="T59" fmla="*/ 29 h 846"/>
                <a:gd name="T60" fmla="*/ 22 w 845"/>
                <a:gd name="T61" fmla="*/ 30 h 846"/>
                <a:gd name="T62" fmla="*/ 18 w 845"/>
                <a:gd name="T63" fmla="*/ 31 h 846"/>
                <a:gd name="T64" fmla="*/ 15 w 845"/>
                <a:gd name="T65" fmla="*/ 31 h 846"/>
                <a:gd name="T66" fmla="*/ 11 w 845"/>
                <a:gd name="T67" fmla="*/ 30 h 846"/>
                <a:gd name="T68" fmla="*/ 8 w 845"/>
                <a:gd name="T69" fmla="*/ 28 h 846"/>
                <a:gd name="T70" fmla="*/ 6 w 845"/>
                <a:gd name="T71" fmla="*/ 26 h 846"/>
                <a:gd name="T72" fmla="*/ 4 w 845"/>
                <a:gd name="T73" fmla="*/ 23 h 846"/>
                <a:gd name="T74" fmla="*/ 3 w 845"/>
                <a:gd name="T75" fmla="*/ 20 h 846"/>
                <a:gd name="T76" fmla="*/ 3 w 845"/>
                <a:gd name="T77" fmla="*/ 16 h 846"/>
                <a:gd name="T78" fmla="*/ 3 w 845"/>
                <a:gd name="T79" fmla="*/ 13 h 846"/>
                <a:gd name="T80" fmla="*/ 5 w 845"/>
                <a:gd name="T81" fmla="*/ 10 h 846"/>
                <a:gd name="T82" fmla="*/ 7 w 845"/>
                <a:gd name="T83" fmla="*/ 7 h 846"/>
                <a:gd name="T84" fmla="*/ 10 w 845"/>
                <a:gd name="T85" fmla="*/ 5 h 846"/>
                <a:gd name="T86" fmla="*/ 13 w 845"/>
                <a:gd name="T87" fmla="*/ 3 h 846"/>
                <a:gd name="T88" fmla="*/ 16 w 845"/>
                <a:gd name="T89" fmla="*/ 3 h 846"/>
                <a:gd name="T90" fmla="*/ 20 w 845"/>
                <a:gd name="T91" fmla="*/ 3 h 846"/>
                <a:gd name="T92" fmla="*/ 23 w 845"/>
                <a:gd name="T93" fmla="*/ 4 h 846"/>
                <a:gd name="T94" fmla="*/ 26 w 845"/>
                <a:gd name="T95" fmla="*/ 6 h 846"/>
                <a:gd name="T96" fmla="*/ 28 w 845"/>
                <a:gd name="T97" fmla="*/ 9 h 846"/>
                <a:gd name="T98" fmla="*/ 30 w 845"/>
                <a:gd name="T99" fmla="*/ 11 h 846"/>
                <a:gd name="T100" fmla="*/ 31 w 845"/>
                <a:gd name="T101" fmla="*/ 15 h 8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45"/>
                <a:gd name="T154" fmla="*/ 0 h 846"/>
                <a:gd name="T155" fmla="*/ 845 w 845"/>
                <a:gd name="T156" fmla="*/ 846 h 84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45" h="846">
                  <a:moveTo>
                    <a:pt x="845" y="423"/>
                  </a:moveTo>
                  <a:lnTo>
                    <a:pt x="845" y="401"/>
                  </a:lnTo>
                  <a:lnTo>
                    <a:pt x="843" y="379"/>
                  </a:lnTo>
                  <a:lnTo>
                    <a:pt x="840" y="359"/>
                  </a:lnTo>
                  <a:lnTo>
                    <a:pt x="837" y="338"/>
                  </a:lnTo>
                  <a:lnTo>
                    <a:pt x="832" y="317"/>
                  </a:lnTo>
                  <a:lnTo>
                    <a:pt x="826" y="297"/>
                  </a:lnTo>
                  <a:lnTo>
                    <a:pt x="819" y="277"/>
                  </a:lnTo>
                  <a:lnTo>
                    <a:pt x="812" y="259"/>
                  </a:lnTo>
                  <a:lnTo>
                    <a:pt x="803" y="240"/>
                  </a:lnTo>
                  <a:lnTo>
                    <a:pt x="794" y="221"/>
                  </a:lnTo>
                  <a:lnTo>
                    <a:pt x="784" y="204"/>
                  </a:lnTo>
                  <a:lnTo>
                    <a:pt x="773" y="186"/>
                  </a:lnTo>
                  <a:lnTo>
                    <a:pt x="761" y="170"/>
                  </a:lnTo>
                  <a:lnTo>
                    <a:pt x="748" y="154"/>
                  </a:lnTo>
                  <a:lnTo>
                    <a:pt x="735" y="139"/>
                  </a:lnTo>
                  <a:lnTo>
                    <a:pt x="722" y="124"/>
                  </a:lnTo>
                  <a:lnTo>
                    <a:pt x="706" y="111"/>
                  </a:lnTo>
                  <a:lnTo>
                    <a:pt x="691" y="96"/>
                  </a:lnTo>
                  <a:lnTo>
                    <a:pt x="676" y="84"/>
                  </a:lnTo>
                  <a:lnTo>
                    <a:pt x="659" y="72"/>
                  </a:lnTo>
                  <a:lnTo>
                    <a:pt x="642" y="61"/>
                  </a:lnTo>
                  <a:lnTo>
                    <a:pt x="624" y="51"/>
                  </a:lnTo>
                  <a:lnTo>
                    <a:pt x="606" y="41"/>
                  </a:lnTo>
                  <a:lnTo>
                    <a:pt x="587" y="34"/>
                  </a:lnTo>
                  <a:lnTo>
                    <a:pt x="568" y="26"/>
                  </a:lnTo>
                  <a:lnTo>
                    <a:pt x="548" y="19"/>
                  </a:lnTo>
                  <a:lnTo>
                    <a:pt x="529" y="14"/>
                  </a:lnTo>
                  <a:lnTo>
                    <a:pt x="508" y="8"/>
                  </a:lnTo>
                  <a:lnTo>
                    <a:pt x="487" y="5"/>
                  </a:lnTo>
                  <a:lnTo>
                    <a:pt x="466" y="2"/>
                  </a:lnTo>
                  <a:lnTo>
                    <a:pt x="444" y="1"/>
                  </a:lnTo>
                  <a:lnTo>
                    <a:pt x="422" y="0"/>
                  </a:lnTo>
                  <a:lnTo>
                    <a:pt x="400" y="1"/>
                  </a:lnTo>
                  <a:lnTo>
                    <a:pt x="380" y="2"/>
                  </a:lnTo>
                  <a:lnTo>
                    <a:pt x="359" y="5"/>
                  </a:lnTo>
                  <a:lnTo>
                    <a:pt x="338" y="8"/>
                  </a:lnTo>
                  <a:lnTo>
                    <a:pt x="317" y="14"/>
                  </a:lnTo>
                  <a:lnTo>
                    <a:pt x="297" y="19"/>
                  </a:lnTo>
                  <a:lnTo>
                    <a:pt x="277" y="26"/>
                  </a:lnTo>
                  <a:lnTo>
                    <a:pt x="258" y="34"/>
                  </a:lnTo>
                  <a:lnTo>
                    <a:pt x="239" y="41"/>
                  </a:lnTo>
                  <a:lnTo>
                    <a:pt x="222" y="51"/>
                  </a:lnTo>
                  <a:lnTo>
                    <a:pt x="204" y="61"/>
                  </a:lnTo>
                  <a:lnTo>
                    <a:pt x="186" y="72"/>
                  </a:lnTo>
                  <a:lnTo>
                    <a:pt x="170" y="84"/>
                  </a:lnTo>
                  <a:lnTo>
                    <a:pt x="153" y="96"/>
                  </a:lnTo>
                  <a:lnTo>
                    <a:pt x="138" y="111"/>
                  </a:lnTo>
                  <a:lnTo>
                    <a:pt x="124" y="124"/>
                  </a:lnTo>
                  <a:lnTo>
                    <a:pt x="110" y="139"/>
                  </a:lnTo>
                  <a:lnTo>
                    <a:pt x="96" y="154"/>
                  </a:lnTo>
                  <a:lnTo>
                    <a:pt x="84" y="170"/>
                  </a:lnTo>
                  <a:lnTo>
                    <a:pt x="72" y="186"/>
                  </a:lnTo>
                  <a:lnTo>
                    <a:pt x="61" y="204"/>
                  </a:lnTo>
                  <a:lnTo>
                    <a:pt x="51" y="221"/>
                  </a:lnTo>
                  <a:lnTo>
                    <a:pt x="42" y="240"/>
                  </a:lnTo>
                  <a:lnTo>
                    <a:pt x="33" y="259"/>
                  </a:lnTo>
                  <a:lnTo>
                    <a:pt x="26" y="277"/>
                  </a:lnTo>
                  <a:lnTo>
                    <a:pt x="19" y="297"/>
                  </a:lnTo>
                  <a:lnTo>
                    <a:pt x="13" y="317"/>
                  </a:lnTo>
                  <a:lnTo>
                    <a:pt x="9" y="338"/>
                  </a:lnTo>
                  <a:lnTo>
                    <a:pt x="5" y="359"/>
                  </a:lnTo>
                  <a:lnTo>
                    <a:pt x="2" y="379"/>
                  </a:lnTo>
                  <a:lnTo>
                    <a:pt x="1" y="401"/>
                  </a:lnTo>
                  <a:lnTo>
                    <a:pt x="0" y="423"/>
                  </a:lnTo>
                  <a:lnTo>
                    <a:pt x="1" y="444"/>
                  </a:lnTo>
                  <a:lnTo>
                    <a:pt x="2" y="466"/>
                  </a:lnTo>
                  <a:lnTo>
                    <a:pt x="5" y="487"/>
                  </a:lnTo>
                  <a:lnTo>
                    <a:pt x="9" y="508"/>
                  </a:lnTo>
                  <a:lnTo>
                    <a:pt x="13" y="529"/>
                  </a:lnTo>
                  <a:lnTo>
                    <a:pt x="19" y="548"/>
                  </a:lnTo>
                  <a:lnTo>
                    <a:pt x="26" y="568"/>
                  </a:lnTo>
                  <a:lnTo>
                    <a:pt x="33" y="587"/>
                  </a:lnTo>
                  <a:lnTo>
                    <a:pt x="42" y="607"/>
                  </a:lnTo>
                  <a:lnTo>
                    <a:pt x="51" y="624"/>
                  </a:lnTo>
                  <a:lnTo>
                    <a:pt x="61" y="642"/>
                  </a:lnTo>
                  <a:lnTo>
                    <a:pt x="72" y="659"/>
                  </a:lnTo>
                  <a:lnTo>
                    <a:pt x="84" y="676"/>
                  </a:lnTo>
                  <a:lnTo>
                    <a:pt x="96" y="692"/>
                  </a:lnTo>
                  <a:lnTo>
                    <a:pt x="110" y="707"/>
                  </a:lnTo>
                  <a:lnTo>
                    <a:pt x="124" y="722"/>
                  </a:lnTo>
                  <a:lnTo>
                    <a:pt x="138" y="736"/>
                  </a:lnTo>
                  <a:lnTo>
                    <a:pt x="153" y="749"/>
                  </a:lnTo>
                  <a:lnTo>
                    <a:pt x="170" y="761"/>
                  </a:lnTo>
                  <a:lnTo>
                    <a:pt x="186" y="773"/>
                  </a:lnTo>
                  <a:lnTo>
                    <a:pt x="204" y="784"/>
                  </a:lnTo>
                  <a:lnTo>
                    <a:pt x="222" y="794"/>
                  </a:lnTo>
                  <a:lnTo>
                    <a:pt x="239" y="804"/>
                  </a:lnTo>
                  <a:lnTo>
                    <a:pt x="258" y="812"/>
                  </a:lnTo>
                  <a:lnTo>
                    <a:pt x="277" y="819"/>
                  </a:lnTo>
                  <a:lnTo>
                    <a:pt x="297" y="826"/>
                  </a:lnTo>
                  <a:lnTo>
                    <a:pt x="317" y="833"/>
                  </a:lnTo>
                  <a:lnTo>
                    <a:pt x="338" y="837"/>
                  </a:lnTo>
                  <a:lnTo>
                    <a:pt x="359" y="840"/>
                  </a:lnTo>
                  <a:lnTo>
                    <a:pt x="380" y="844"/>
                  </a:lnTo>
                  <a:lnTo>
                    <a:pt x="400" y="845"/>
                  </a:lnTo>
                  <a:lnTo>
                    <a:pt x="422" y="846"/>
                  </a:lnTo>
                  <a:lnTo>
                    <a:pt x="444" y="845"/>
                  </a:lnTo>
                  <a:lnTo>
                    <a:pt x="466" y="844"/>
                  </a:lnTo>
                  <a:lnTo>
                    <a:pt x="487" y="840"/>
                  </a:lnTo>
                  <a:lnTo>
                    <a:pt x="508" y="837"/>
                  </a:lnTo>
                  <a:lnTo>
                    <a:pt x="529" y="833"/>
                  </a:lnTo>
                  <a:lnTo>
                    <a:pt x="548" y="826"/>
                  </a:lnTo>
                  <a:lnTo>
                    <a:pt x="568" y="819"/>
                  </a:lnTo>
                  <a:lnTo>
                    <a:pt x="587" y="812"/>
                  </a:lnTo>
                  <a:lnTo>
                    <a:pt x="606" y="804"/>
                  </a:lnTo>
                  <a:lnTo>
                    <a:pt x="624" y="794"/>
                  </a:lnTo>
                  <a:lnTo>
                    <a:pt x="642" y="784"/>
                  </a:lnTo>
                  <a:lnTo>
                    <a:pt x="659" y="773"/>
                  </a:lnTo>
                  <a:lnTo>
                    <a:pt x="676" y="761"/>
                  </a:lnTo>
                  <a:lnTo>
                    <a:pt x="691" y="749"/>
                  </a:lnTo>
                  <a:lnTo>
                    <a:pt x="706" y="736"/>
                  </a:lnTo>
                  <a:lnTo>
                    <a:pt x="722" y="722"/>
                  </a:lnTo>
                  <a:lnTo>
                    <a:pt x="735" y="707"/>
                  </a:lnTo>
                  <a:lnTo>
                    <a:pt x="748" y="692"/>
                  </a:lnTo>
                  <a:lnTo>
                    <a:pt x="761" y="676"/>
                  </a:lnTo>
                  <a:lnTo>
                    <a:pt x="773" y="659"/>
                  </a:lnTo>
                  <a:lnTo>
                    <a:pt x="784" y="642"/>
                  </a:lnTo>
                  <a:lnTo>
                    <a:pt x="794" y="624"/>
                  </a:lnTo>
                  <a:lnTo>
                    <a:pt x="803" y="607"/>
                  </a:lnTo>
                  <a:lnTo>
                    <a:pt x="812" y="587"/>
                  </a:lnTo>
                  <a:lnTo>
                    <a:pt x="819" y="568"/>
                  </a:lnTo>
                  <a:lnTo>
                    <a:pt x="826" y="548"/>
                  </a:lnTo>
                  <a:lnTo>
                    <a:pt x="832" y="529"/>
                  </a:lnTo>
                  <a:lnTo>
                    <a:pt x="837" y="508"/>
                  </a:lnTo>
                  <a:lnTo>
                    <a:pt x="840" y="487"/>
                  </a:lnTo>
                  <a:lnTo>
                    <a:pt x="843" y="466"/>
                  </a:lnTo>
                  <a:lnTo>
                    <a:pt x="845" y="444"/>
                  </a:lnTo>
                  <a:lnTo>
                    <a:pt x="845" y="423"/>
                  </a:lnTo>
                  <a:close/>
                  <a:moveTo>
                    <a:pt x="774" y="423"/>
                  </a:moveTo>
                  <a:lnTo>
                    <a:pt x="774" y="441"/>
                  </a:lnTo>
                  <a:lnTo>
                    <a:pt x="773" y="458"/>
                  </a:lnTo>
                  <a:lnTo>
                    <a:pt x="771" y="476"/>
                  </a:lnTo>
                  <a:lnTo>
                    <a:pt x="768" y="493"/>
                  </a:lnTo>
                  <a:lnTo>
                    <a:pt x="764" y="511"/>
                  </a:lnTo>
                  <a:lnTo>
                    <a:pt x="759" y="528"/>
                  </a:lnTo>
                  <a:lnTo>
                    <a:pt x="754" y="544"/>
                  </a:lnTo>
                  <a:lnTo>
                    <a:pt x="747" y="559"/>
                  </a:lnTo>
                  <a:lnTo>
                    <a:pt x="740" y="576"/>
                  </a:lnTo>
                  <a:lnTo>
                    <a:pt x="732" y="591"/>
                  </a:lnTo>
                  <a:lnTo>
                    <a:pt x="724" y="605"/>
                  </a:lnTo>
                  <a:lnTo>
                    <a:pt x="714" y="620"/>
                  </a:lnTo>
                  <a:lnTo>
                    <a:pt x="704" y="634"/>
                  </a:lnTo>
                  <a:lnTo>
                    <a:pt x="694" y="647"/>
                  </a:lnTo>
                  <a:lnTo>
                    <a:pt x="683" y="659"/>
                  </a:lnTo>
                  <a:lnTo>
                    <a:pt x="671" y="671"/>
                  </a:lnTo>
                  <a:lnTo>
                    <a:pt x="659" y="683"/>
                  </a:lnTo>
                  <a:lnTo>
                    <a:pt x="646" y="694"/>
                  </a:lnTo>
                  <a:lnTo>
                    <a:pt x="633" y="705"/>
                  </a:lnTo>
                  <a:lnTo>
                    <a:pt x="620" y="715"/>
                  </a:lnTo>
                  <a:lnTo>
                    <a:pt x="606" y="724"/>
                  </a:lnTo>
                  <a:lnTo>
                    <a:pt x="590" y="733"/>
                  </a:lnTo>
                  <a:lnTo>
                    <a:pt x="575" y="740"/>
                  </a:lnTo>
                  <a:lnTo>
                    <a:pt x="559" y="747"/>
                  </a:lnTo>
                  <a:lnTo>
                    <a:pt x="544" y="754"/>
                  </a:lnTo>
                  <a:lnTo>
                    <a:pt x="528" y="759"/>
                  </a:lnTo>
                  <a:lnTo>
                    <a:pt x="511" y="763"/>
                  </a:lnTo>
                  <a:lnTo>
                    <a:pt x="494" y="768"/>
                  </a:lnTo>
                  <a:lnTo>
                    <a:pt x="476" y="771"/>
                  </a:lnTo>
                  <a:lnTo>
                    <a:pt x="458" y="773"/>
                  </a:lnTo>
                  <a:lnTo>
                    <a:pt x="441" y="774"/>
                  </a:lnTo>
                  <a:lnTo>
                    <a:pt x="422" y="774"/>
                  </a:lnTo>
                  <a:lnTo>
                    <a:pt x="405" y="774"/>
                  </a:lnTo>
                  <a:lnTo>
                    <a:pt x="386" y="773"/>
                  </a:lnTo>
                  <a:lnTo>
                    <a:pt x="369" y="771"/>
                  </a:lnTo>
                  <a:lnTo>
                    <a:pt x="352" y="768"/>
                  </a:lnTo>
                  <a:lnTo>
                    <a:pt x="335" y="763"/>
                  </a:lnTo>
                  <a:lnTo>
                    <a:pt x="318" y="759"/>
                  </a:lnTo>
                  <a:lnTo>
                    <a:pt x="302" y="754"/>
                  </a:lnTo>
                  <a:lnTo>
                    <a:pt x="285" y="747"/>
                  </a:lnTo>
                  <a:lnTo>
                    <a:pt x="270" y="740"/>
                  </a:lnTo>
                  <a:lnTo>
                    <a:pt x="254" y="733"/>
                  </a:lnTo>
                  <a:lnTo>
                    <a:pt x="240" y="724"/>
                  </a:lnTo>
                  <a:lnTo>
                    <a:pt x="226" y="715"/>
                  </a:lnTo>
                  <a:lnTo>
                    <a:pt x="212" y="705"/>
                  </a:lnTo>
                  <a:lnTo>
                    <a:pt x="198" y="694"/>
                  </a:lnTo>
                  <a:lnTo>
                    <a:pt x="186" y="683"/>
                  </a:lnTo>
                  <a:lnTo>
                    <a:pt x="173" y="671"/>
                  </a:lnTo>
                  <a:lnTo>
                    <a:pt x="162" y="659"/>
                  </a:lnTo>
                  <a:lnTo>
                    <a:pt x="151" y="647"/>
                  </a:lnTo>
                  <a:lnTo>
                    <a:pt x="140" y="634"/>
                  </a:lnTo>
                  <a:lnTo>
                    <a:pt x="130" y="620"/>
                  </a:lnTo>
                  <a:lnTo>
                    <a:pt x="122" y="605"/>
                  </a:lnTo>
                  <a:lnTo>
                    <a:pt x="113" y="591"/>
                  </a:lnTo>
                  <a:lnTo>
                    <a:pt x="105" y="576"/>
                  </a:lnTo>
                  <a:lnTo>
                    <a:pt x="99" y="559"/>
                  </a:lnTo>
                  <a:lnTo>
                    <a:pt x="92" y="544"/>
                  </a:lnTo>
                  <a:lnTo>
                    <a:pt x="87" y="528"/>
                  </a:lnTo>
                  <a:lnTo>
                    <a:pt x="81" y="511"/>
                  </a:lnTo>
                  <a:lnTo>
                    <a:pt x="78" y="493"/>
                  </a:lnTo>
                  <a:lnTo>
                    <a:pt x="74" y="476"/>
                  </a:lnTo>
                  <a:lnTo>
                    <a:pt x="72" y="458"/>
                  </a:lnTo>
                  <a:lnTo>
                    <a:pt x="71" y="441"/>
                  </a:lnTo>
                  <a:lnTo>
                    <a:pt x="70" y="423"/>
                  </a:lnTo>
                  <a:lnTo>
                    <a:pt x="71" y="405"/>
                  </a:lnTo>
                  <a:lnTo>
                    <a:pt x="72" y="387"/>
                  </a:lnTo>
                  <a:lnTo>
                    <a:pt x="74" y="369"/>
                  </a:lnTo>
                  <a:lnTo>
                    <a:pt x="78" y="352"/>
                  </a:lnTo>
                  <a:lnTo>
                    <a:pt x="81" y="334"/>
                  </a:lnTo>
                  <a:lnTo>
                    <a:pt x="87" y="318"/>
                  </a:lnTo>
                  <a:lnTo>
                    <a:pt x="92" y="301"/>
                  </a:lnTo>
                  <a:lnTo>
                    <a:pt x="99" y="286"/>
                  </a:lnTo>
                  <a:lnTo>
                    <a:pt x="105" y="270"/>
                  </a:lnTo>
                  <a:lnTo>
                    <a:pt x="113" y="255"/>
                  </a:lnTo>
                  <a:lnTo>
                    <a:pt x="122" y="240"/>
                  </a:lnTo>
                  <a:lnTo>
                    <a:pt x="130" y="226"/>
                  </a:lnTo>
                  <a:lnTo>
                    <a:pt x="140" y="213"/>
                  </a:lnTo>
                  <a:lnTo>
                    <a:pt x="151" y="198"/>
                  </a:lnTo>
                  <a:lnTo>
                    <a:pt x="162" y="186"/>
                  </a:lnTo>
                  <a:lnTo>
                    <a:pt x="173" y="174"/>
                  </a:lnTo>
                  <a:lnTo>
                    <a:pt x="186" y="162"/>
                  </a:lnTo>
                  <a:lnTo>
                    <a:pt x="198" y="151"/>
                  </a:lnTo>
                  <a:lnTo>
                    <a:pt x="212" y="140"/>
                  </a:lnTo>
                  <a:lnTo>
                    <a:pt x="226" y="130"/>
                  </a:lnTo>
                  <a:lnTo>
                    <a:pt x="240" y="121"/>
                  </a:lnTo>
                  <a:lnTo>
                    <a:pt x="254" y="113"/>
                  </a:lnTo>
                  <a:lnTo>
                    <a:pt x="270" y="105"/>
                  </a:lnTo>
                  <a:lnTo>
                    <a:pt x="285" y="98"/>
                  </a:lnTo>
                  <a:lnTo>
                    <a:pt x="302" y="92"/>
                  </a:lnTo>
                  <a:lnTo>
                    <a:pt x="318" y="86"/>
                  </a:lnTo>
                  <a:lnTo>
                    <a:pt x="335" y="82"/>
                  </a:lnTo>
                  <a:lnTo>
                    <a:pt x="352" y="78"/>
                  </a:lnTo>
                  <a:lnTo>
                    <a:pt x="369" y="74"/>
                  </a:lnTo>
                  <a:lnTo>
                    <a:pt x="386" y="72"/>
                  </a:lnTo>
                  <a:lnTo>
                    <a:pt x="405" y="71"/>
                  </a:lnTo>
                  <a:lnTo>
                    <a:pt x="422" y="71"/>
                  </a:lnTo>
                  <a:lnTo>
                    <a:pt x="441" y="71"/>
                  </a:lnTo>
                  <a:lnTo>
                    <a:pt x="458" y="72"/>
                  </a:lnTo>
                  <a:lnTo>
                    <a:pt x="476" y="74"/>
                  </a:lnTo>
                  <a:lnTo>
                    <a:pt x="494" y="78"/>
                  </a:lnTo>
                  <a:lnTo>
                    <a:pt x="511" y="82"/>
                  </a:lnTo>
                  <a:lnTo>
                    <a:pt x="528" y="86"/>
                  </a:lnTo>
                  <a:lnTo>
                    <a:pt x="544" y="92"/>
                  </a:lnTo>
                  <a:lnTo>
                    <a:pt x="559" y="98"/>
                  </a:lnTo>
                  <a:lnTo>
                    <a:pt x="575" y="105"/>
                  </a:lnTo>
                  <a:lnTo>
                    <a:pt x="590" y="113"/>
                  </a:lnTo>
                  <a:lnTo>
                    <a:pt x="606" y="121"/>
                  </a:lnTo>
                  <a:lnTo>
                    <a:pt x="620" y="130"/>
                  </a:lnTo>
                  <a:lnTo>
                    <a:pt x="633" y="140"/>
                  </a:lnTo>
                  <a:lnTo>
                    <a:pt x="646" y="151"/>
                  </a:lnTo>
                  <a:lnTo>
                    <a:pt x="659" y="162"/>
                  </a:lnTo>
                  <a:lnTo>
                    <a:pt x="671" y="174"/>
                  </a:lnTo>
                  <a:lnTo>
                    <a:pt x="683" y="186"/>
                  </a:lnTo>
                  <a:lnTo>
                    <a:pt x="694" y="198"/>
                  </a:lnTo>
                  <a:lnTo>
                    <a:pt x="704" y="213"/>
                  </a:lnTo>
                  <a:lnTo>
                    <a:pt x="714" y="226"/>
                  </a:lnTo>
                  <a:lnTo>
                    <a:pt x="724" y="240"/>
                  </a:lnTo>
                  <a:lnTo>
                    <a:pt x="732" y="255"/>
                  </a:lnTo>
                  <a:lnTo>
                    <a:pt x="740" y="270"/>
                  </a:lnTo>
                  <a:lnTo>
                    <a:pt x="747" y="286"/>
                  </a:lnTo>
                  <a:lnTo>
                    <a:pt x="754" y="301"/>
                  </a:lnTo>
                  <a:lnTo>
                    <a:pt x="759" y="318"/>
                  </a:lnTo>
                  <a:lnTo>
                    <a:pt x="764" y="334"/>
                  </a:lnTo>
                  <a:lnTo>
                    <a:pt x="768" y="352"/>
                  </a:lnTo>
                  <a:lnTo>
                    <a:pt x="771" y="369"/>
                  </a:lnTo>
                  <a:lnTo>
                    <a:pt x="773" y="387"/>
                  </a:lnTo>
                  <a:lnTo>
                    <a:pt x="774" y="405"/>
                  </a:lnTo>
                  <a:lnTo>
                    <a:pt x="774" y="423"/>
                  </a:lnTo>
                  <a:close/>
                </a:path>
              </a:pathLst>
            </a:custGeom>
            <a:solidFill>
              <a:srgbClr val="C8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4" name="Freeform 135"/>
            <p:cNvSpPr>
              <a:spLocks noEditPoints="1"/>
            </p:cNvSpPr>
            <p:nvPr/>
          </p:nvSpPr>
          <p:spPr bwMode="auto">
            <a:xfrm>
              <a:off x="3240" y="2478"/>
              <a:ext cx="155" cy="155"/>
            </a:xfrm>
            <a:custGeom>
              <a:avLst/>
              <a:gdLst>
                <a:gd name="T0" fmla="*/ 31 w 775"/>
                <a:gd name="T1" fmla="*/ 12 h 775"/>
                <a:gd name="T2" fmla="*/ 29 w 775"/>
                <a:gd name="T3" fmla="*/ 9 h 775"/>
                <a:gd name="T4" fmla="*/ 27 w 775"/>
                <a:gd name="T5" fmla="*/ 6 h 775"/>
                <a:gd name="T6" fmla="*/ 25 w 775"/>
                <a:gd name="T7" fmla="*/ 3 h 775"/>
                <a:gd name="T8" fmla="*/ 22 w 775"/>
                <a:gd name="T9" fmla="*/ 1 h 775"/>
                <a:gd name="T10" fmla="*/ 18 w 775"/>
                <a:gd name="T11" fmla="*/ 0 h 775"/>
                <a:gd name="T12" fmla="*/ 14 w 775"/>
                <a:gd name="T13" fmla="*/ 0 h 775"/>
                <a:gd name="T14" fmla="*/ 10 w 775"/>
                <a:gd name="T15" fmla="*/ 1 h 775"/>
                <a:gd name="T16" fmla="*/ 7 w 775"/>
                <a:gd name="T17" fmla="*/ 3 h 775"/>
                <a:gd name="T18" fmla="*/ 4 w 775"/>
                <a:gd name="T19" fmla="*/ 5 h 775"/>
                <a:gd name="T20" fmla="*/ 2 w 775"/>
                <a:gd name="T21" fmla="*/ 8 h 775"/>
                <a:gd name="T22" fmla="*/ 0 w 775"/>
                <a:gd name="T23" fmla="*/ 12 h 775"/>
                <a:gd name="T24" fmla="*/ 0 w 775"/>
                <a:gd name="T25" fmla="*/ 15 h 775"/>
                <a:gd name="T26" fmla="*/ 0 w 775"/>
                <a:gd name="T27" fmla="*/ 19 h 775"/>
                <a:gd name="T28" fmla="*/ 2 w 775"/>
                <a:gd name="T29" fmla="*/ 23 h 775"/>
                <a:gd name="T30" fmla="*/ 4 w 775"/>
                <a:gd name="T31" fmla="*/ 26 h 775"/>
                <a:gd name="T32" fmla="*/ 7 w 775"/>
                <a:gd name="T33" fmla="*/ 28 h 775"/>
                <a:gd name="T34" fmla="*/ 10 w 775"/>
                <a:gd name="T35" fmla="*/ 30 h 775"/>
                <a:gd name="T36" fmla="*/ 14 w 775"/>
                <a:gd name="T37" fmla="*/ 31 h 775"/>
                <a:gd name="T38" fmla="*/ 18 w 775"/>
                <a:gd name="T39" fmla="*/ 31 h 775"/>
                <a:gd name="T40" fmla="*/ 22 w 775"/>
                <a:gd name="T41" fmla="*/ 30 h 775"/>
                <a:gd name="T42" fmla="*/ 25 w 775"/>
                <a:gd name="T43" fmla="*/ 28 h 775"/>
                <a:gd name="T44" fmla="*/ 27 w 775"/>
                <a:gd name="T45" fmla="*/ 25 h 775"/>
                <a:gd name="T46" fmla="*/ 29 w 775"/>
                <a:gd name="T47" fmla="*/ 22 h 775"/>
                <a:gd name="T48" fmla="*/ 31 w 775"/>
                <a:gd name="T49" fmla="*/ 19 h 775"/>
                <a:gd name="T50" fmla="*/ 28 w 775"/>
                <a:gd name="T51" fmla="*/ 15 h 775"/>
                <a:gd name="T52" fmla="*/ 28 w 775"/>
                <a:gd name="T53" fmla="*/ 19 h 775"/>
                <a:gd name="T54" fmla="*/ 27 w 775"/>
                <a:gd name="T55" fmla="*/ 22 h 775"/>
                <a:gd name="T56" fmla="*/ 25 w 775"/>
                <a:gd name="T57" fmla="*/ 24 h 775"/>
                <a:gd name="T58" fmla="*/ 23 w 775"/>
                <a:gd name="T59" fmla="*/ 26 h 775"/>
                <a:gd name="T60" fmla="*/ 20 w 775"/>
                <a:gd name="T61" fmla="*/ 27 h 775"/>
                <a:gd name="T62" fmla="*/ 17 w 775"/>
                <a:gd name="T63" fmla="*/ 28 h 775"/>
                <a:gd name="T64" fmla="*/ 14 w 775"/>
                <a:gd name="T65" fmla="*/ 28 h 775"/>
                <a:gd name="T66" fmla="*/ 11 w 775"/>
                <a:gd name="T67" fmla="*/ 27 h 775"/>
                <a:gd name="T68" fmla="*/ 8 w 775"/>
                <a:gd name="T69" fmla="*/ 26 h 775"/>
                <a:gd name="T70" fmla="*/ 6 w 775"/>
                <a:gd name="T71" fmla="*/ 24 h 775"/>
                <a:gd name="T72" fmla="*/ 4 w 775"/>
                <a:gd name="T73" fmla="*/ 21 h 775"/>
                <a:gd name="T74" fmla="*/ 3 w 775"/>
                <a:gd name="T75" fmla="*/ 18 h 775"/>
                <a:gd name="T76" fmla="*/ 3 w 775"/>
                <a:gd name="T77" fmla="*/ 15 h 775"/>
                <a:gd name="T78" fmla="*/ 3 w 775"/>
                <a:gd name="T79" fmla="*/ 12 h 775"/>
                <a:gd name="T80" fmla="*/ 5 w 775"/>
                <a:gd name="T81" fmla="*/ 9 h 775"/>
                <a:gd name="T82" fmla="*/ 7 w 775"/>
                <a:gd name="T83" fmla="*/ 6 h 775"/>
                <a:gd name="T84" fmla="*/ 9 w 775"/>
                <a:gd name="T85" fmla="*/ 5 h 775"/>
                <a:gd name="T86" fmla="*/ 12 w 775"/>
                <a:gd name="T87" fmla="*/ 3 h 775"/>
                <a:gd name="T88" fmla="*/ 15 w 775"/>
                <a:gd name="T89" fmla="*/ 3 h 775"/>
                <a:gd name="T90" fmla="*/ 18 w 775"/>
                <a:gd name="T91" fmla="*/ 3 h 775"/>
                <a:gd name="T92" fmla="*/ 21 w 775"/>
                <a:gd name="T93" fmla="*/ 4 h 775"/>
                <a:gd name="T94" fmla="*/ 24 w 775"/>
                <a:gd name="T95" fmla="*/ 6 h 775"/>
                <a:gd name="T96" fmla="*/ 26 w 775"/>
                <a:gd name="T97" fmla="*/ 8 h 775"/>
                <a:gd name="T98" fmla="*/ 27 w 775"/>
                <a:gd name="T99" fmla="*/ 11 h 775"/>
                <a:gd name="T100" fmla="*/ 28 w 775"/>
                <a:gd name="T101" fmla="*/ 14 h 77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75"/>
                <a:gd name="T154" fmla="*/ 0 h 775"/>
                <a:gd name="T155" fmla="*/ 775 w 775"/>
                <a:gd name="T156" fmla="*/ 775 h 77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75" h="775">
                  <a:moveTo>
                    <a:pt x="775" y="387"/>
                  </a:moveTo>
                  <a:lnTo>
                    <a:pt x="775" y="366"/>
                  </a:lnTo>
                  <a:lnTo>
                    <a:pt x="774" y="348"/>
                  </a:lnTo>
                  <a:lnTo>
                    <a:pt x="770" y="328"/>
                  </a:lnTo>
                  <a:lnTo>
                    <a:pt x="767" y="308"/>
                  </a:lnTo>
                  <a:lnTo>
                    <a:pt x="763" y="290"/>
                  </a:lnTo>
                  <a:lnTo>
                    <a:pt x="757" y="272"/>
                  </a:lnTo>
                  <a:lnTo>
                    <a:pt x="752" y="253"/>
                  </a:lnTo>
                  <a:lnTo>
                    <a:pt x="745" y="236"/>
                  </a:lnTo>
                  <a:lnTo>
                    <a:pt x="737" y="219"/>
                  </a:lnTo>
                  <a:lnTo>
                    <a:pt x="729" y="202"/>
                  </a:lnTo>
                  <a:lnTo>
                    <a:pt x="719" y="186"/>
                  </a:lnTo>
                  <a:lnTo>
                    <a:pt x="709" y="170"/>
                  </a:lnTo>
                  <a:lnTo>
                    <a:pt x="698" y="155"/>
                  </a:lnTo>
                  <a:lnTo>
                    <a:pt x="687" y="140"/>
                  </a:lnTo>
                  <a:lnTo>
                    <a:pt x="675" y="126"/>
                  </a:lnTo>
                  <a:lnTo>
                    <a:pt x="662" y="113"/>
                  </a:lnTo>
                  <a:lnTo>
                    <a:pt x="648" y="100"/>
                  </a:lnTo>
                  <a:lnTo>
                    <a:pt x="634" y="88"/>
                  </a:lnTo>
                  <a:lnTo>
                    <a:pt x="620" y="77"/>
                  </a:lnTo>
                  <a:lnTo>
                    <a:pt x="605" y="66"/>
                  </a:lnTo>
                  <a:lnTo>
                    <a:pt x="588" y="56"/>
                  </a:lnTo>
                  <a:lnTo>
                    <a:pt x="573" y="46"/>
                  </a:lnTo>
                  <a:lnTo>
                    <a:pt x="555" y="37"/>
                  </a:lnTo>
                  <a:lnTo>
                    <a:pt x="539" y="30"/>
                  </a:lnTo>
                  <a:lnTo>
                    <a:pt x="521" y="23"/>
                  </a:lnTo>
                  <a:lnTo>
                    <a:pt x="502" y="16"/>
                  </a:lnTo>
                  <a:lnTo>
                    <a:pt x="485" y="12"/>
                  </a:lnTo>
                  <a:lnTo>
                    <a:pt x="465" y="8"/>
                  </a:lnTo>
                  <a:lnTo>
                    <a:pt x="447" y="4"/>
                  </a:lnTo>
                  <a:lnTo>
                    <a:pt x="427" y="1"/>
                  </a:lnTo>
                  <a:lnTo>
                    <a:pt x="407" y="0"/>
                  </a:lnTo>
                  <a:lnTo>
                    <a:pt x="387" y="0"/>
                  </a:lnTo>
                  <a:lnTo>
                    <a:pt x="368" y="0"/>
                  </a:lnTo>
                  <a:lnTo>
                    <a:pt x="348" y="1"/>
                  </a:lnTo>
                  <a:lnTo>
                    <a:pt x="329" y="4"/>
                  </a:lnTo>
                  <a:lnTo>
                    <a:pt x="309" y="8"/>
                  </a:lnTo>
                  <a:lnTo>
                    <a:pt x="291" y="12"/>
                  </a:lnTo>
                  <a:lnTo>
                    <a:pt x="272" y="16"/>
                  </a:lnTo>
                  <a:lnTo>
                    <a:pt x="255" y="23"/>
                  </a:lnTo>
                  <a:lnTo>
                    <a:pt x="237" y="30"/>
                  </a:lnTo>
                  <a:lnTo>
                    <a:pt x="219" y="37"/>
                  </a:lnTo>
                  <a:lnTo>
                    <a:pt x="203" y="46"/>
                  </a:lnTo>
                  <a:lnTo>
                    <a:pt x="187" y="56"/>
                  </a:lnTo>
                  <a:lnTo>
                    <a:pt x="171" y="66"/>
                  </a:lnTo>
                  <a:lnTo>
                    <a:pt x="156" y="77"/>
                  </a:lnTo>
                  <a:lnTo>
                    <a:pt x="142" y="88"/>
                  </a:lnTo>
                  <a:lnTo>
                    <a:pt x="127" y="100"/>
                  </a:lnTo>
                  <a:lnTo>
                    <a:pt x="114" y="113"/>
                  </a:lnTo>
                  <a:lnTo>
                    <a:pt x="101" y="126"/>
                  </a:lnTo>
                  <a:lnTo>
                    <a:pt x="89" y="140"/>
                  </a:lnTo>
                  <a:lnTo>
                    <a:pt x="77" y="155"/>
                  </a:lnTo>
                  <a:lnTo>
                    <a:pt x="67" y="170"/>
                  </a:lnTo>
                  <a:lnTo>
                    <a:pt x="56" y="186"/>
                  </a:lnTo>
                  <a:lnTo>
                    <a:pt x="47" y="202"/>
                  </a:lnTo>
                  <a:lnTo>
                    <a:pt x="38" y="219"/>
                  </a:lnTo>
                  <a:lnTo>
                    <a:pt x="31" y="236"/>
                  </a:lnTo>
                  <a:lnTo>
                    <a:pt x="24" y="253"/>
                  </a:lnTo>
                  <a:lnTo>
                    <a:pt x="18" y="272"/>
                  </a:lnTo>
                  <a:lnTo>
                    <a:pt x="12" y="290"/>
                  </a:lnTo>
                  <a:lnTo>
                    <a:pt x="8" y="308"/>
                  </a:lnTo>
                  <a:lnTo>
                    <a:pt x="4" y="328"/>
                  </a:lnTo>
                  <a:lnTo>
                    <a:pt x="2" y="348"/>
                  </a:lnTo>
                  <a:lnTo>
                    <a:pt x="1" y="366"/>
                  </a:lnTo>
                  <a:lnTo>
                    <a:pt x="0" y="387"/>
                  </a:lnTo>
                  <a:lnTo>
                    <a:pt x="1" y="407"/>
                  </a:lnTo>
                  <a:lnTo>
                    <a:pt x="2" y="427"/>
                  </a:lnTo>
                  <a:lnTo>
                    <a:pt x="4" y="445"/>
                  </a:lnTo>
                  <a:lnTo>
                    <a:pt x="8" y="465"/>
                  </a:lnTo>
                  <a:lnTo>
                    <a:pt x="12" y="484"/>
                  </a:lnTo>
                  <a:lnTo>
                    <a:pt x="18" y="502"/>
                  </a:lnTo>
                  <a:lnTo>
                    <a:pt x="24" y="520"/>
                  </a:lnTo>
                  <a:lnTo>
                    <a:pt x="31" y="538"/>
                  </a:lnTo>
                  <a:lnTo>
                    <a:pt x="38" y="555"/>
                  </a:lnTo>
                  <a:lnTo>
                    <a:pt x="47" y="572"/>
                  </a:lnTo>
                  <a:lnTo>
                    <a:pt x="56" y="588"/>
                  </a:lnTo>
                  <a:lnTo>
                    <a:pt x="67" y="603"/>
                  </a:lnTo>
                  <a:lnTo>
                    <a:pt x="77" y="619"/>
                  </a:lnTo>
                  <a:lnTo>
                    <a:pt x="89" y="633"/>
                  </a:lnTo>
                  <a:lnTo>
                    <a:pt x="101" y="647"/>
                  </a:lnTo>
                  <a:lnTo>
                    <a:pt x="114" y="660"/>
                  </a:lnTo>
                  <a:lnTo>
                    <a:pt x="127" y="674"/>
                  </a:lnTo>
                  <a:lnTo>
                    <a:pt x="142" y="686"/>
                  </a:lnTo>
                  <a:lnTo>
                    <a:pt x="156" y="697"/>
                  </a:lnTo>
                  <a:lnTo>
                    <a:pt x="171" y="708"/>
                  </a:lnTo>
                  <a:lnTo>
                    <a:pt x="187" y="719"/>
                  </a:lnTo>
                  <a:lnTo>
                    <a:pt x="203" y="727"/>
                  </a:lnTo>
                  <a:lnTo>
                    <a:pt x="219" y="736"/>
                  </a:lnTo>
                  <a:lnTo>
                    <a:pt x="237" y="744"/>
                  </a:lnTo>
                  <a:lnTo>
                    <a:pt x="255" y="750"/>
                  </a:lnTo>
                  <a:lnTo>
                    <a:pt x="272" y="757"/>
                  </a:lnTo>
                  <a:lnTo>
                    <a:pt x="291" y="763"/>
                  </a:lnTo>
                  <a:lnTo>
                    <a:pt x="309" y="766"/>
                  </a:lnTo>
                  <a:lnTo>
                    <a:pt x="329" y="770"/>
                  </a:lnTo>
                  <a:lnTo>
                    <a:pt x="348" y="772"/>
                  </a:lnTo>
                  <a:lnTo>
                    <a:pt x="368" y="774"/>
                  </a:lnTo>
                  <a:lnTo>
                    <a:pt x="387" y="775"/>
                  </a:lnTo>
                  <a:lnTo>
                    <a:pt x="407" y="774"/>
                  </a:lnTo>
                  <a:lnTo>
                    <a:pt x="427" y="772"/>
                  </a:lnTo>
                  <a:lnTo>
                    <a:pt x="447" y="770"/>
                  </a:lnTo>
                  <a:lnTo>
                    <a:pt x="465" y="766"/>
                  </a:lnTo>
                  <a:lnTo>
                    <a:pt x="485" y="763"/>
                  </a:lnTo>
                  <a:lnTo>
                    <a:pt x="502" y="757"/>
                  </a:lnTo>
                  <a:lnTo>
                    <a:pt x="521" y="750"/>
                  </a:lnTo>
                  <a:lnTo>
                    <a:pt x="539" y="744"/>
                  </a:lnTo>
                  <a:lnTo>
                    <a:pt x="555" y="736"/>
                  </a:lnTo>
                  <a:lnTo>
                    <a:pt x="573" y="727"/>
                  </a:lnTo>
                  <a:lnTo>
                    <a:pt x="588" y="719"/>
                  </a:lnTo>
                  <a:lnTo>
                    <a:pt x="605" y="708"/>
                  </a:lnTo>
                  <a:lnTo>
                    <a:pt x="620" y="697"/>
                  </a:lnTo>
                  <a:lnTo>
                    <a:pt x="634" y="686"/>
                  </a:lnTo>
                  <a:lnTo>
                    <a:pt x="648" y="674"/>
                  </a:lnTo>
                  <a:lnTo>
                    <a:pt x="662" y="660"/>
                  </a:lnTo>
                  <a:lnTo>
                    <a:pt x="675" y="647"/>
                  </a:lnTo>
                  <a:lnTo>
                    <a:pt x="687" y="633"/>
                  </a:lnTo>
                  <a:lnTo>
                    <a:pt x="698" y="619"/>
                  </a:lnTo>
                  <a:lnTo>
                    <a:pt x="709" y="603"/>
                  </a:lnTo>
                  <a:lnTo>
                    <a:pt x="719" y="588"/>
                  </a:lnTo>
                  <a:lnTo>
                    <a:pt x="729" y="572"/>
                  </a:lnTo>
                  <a:lnTo>
                    <a:pt x="737" y="555"/>
                  </a:lnTo>
                  <a:lnTo>
                    <a:pt x="745" y="538"/>
                  </a:lnTo>
                  <a:lnTo>
                    <a:pt x="752" y="520"/>
                  </a:lnTo>
                  <a:lnTo>
                    <a:pt x="757" y="502"/>
                  </a:lnTo>
                  <a:lnTo>
                    <a:pt x="763" y="484"/>
                  </a:lnTo>
                  <a:lnTo>
                    <a:pt x="767" y="465"/>
                  </a:lnTo>
                  <a:lnTo>
                    <a:pt x="770" y="445"/>
                  </a:lnTo>
                  <a:lnTo>
                    <a:pt x="774" y="427"/>
                  </a:lnTo>
                  <a:lnTo>
                    <a:pt x="775" y="407"/>
                  </a:lnTo>
                  <a:lnTo>
                    <a:pt x="775" y="387"/>
                  </a:lnTo>
                  <a:close/>
                  <a:moveTo>
                    <a:pt x="704" y="387"/>
                  </a:moveTo>
                  <a:lnTo>
                    <a:pt x="704" y="403"/>
                  </a:lnTo>
                  <a:lnTo>
                    <a:pt x="703" y="419"/>
                  </a:lnTo>
                  <a:lnTo>
                    <a:pt x="701" y="436"/>
                  </a:lnTo>
                  <a:lnTo>
                    <a:pt x="698" y="451"/>
                  </a:lnTo>
                  <a:lnTo>
                    <a:pt x="695" y="466"/>
                  </a:lnTo>
                  <a:lnTo>
                    <a:pt x="690" y="481"/>
                  </a:lnTo>
                  <a:lnTo>
                    <a:pt x="686" y="496"/>
                  </a:lnTo>
                  <a:lnTo>
                    <a:pt x="679" y="510"/>
                  </a:lnTo>
                  <a:lnTo>
                    <a:pt x="674" y="524"/>
                  </a:lnTo>
                  <a:lnTo>
                    <a:pt x="666" y="538"/>
                  </a:lnTo>
                  <a:lnTo>
                    <a:pt x="658" y="551"/>
                  </a:lnTo>
                  <a:lnTo>
                    <a:pt x="651" y="564"/>
                  </a:lnTo>
                  <a:lnTo>
                    <a:pt x="642" y="576"/>
                  </a:lnTo>
                  <a:lnTo>
                    <a:pt x="632" y="588"/>
                  </a:lnTo>
                  <a:lnTo>
                    <a:pt x="622" y="600"/>
                  </a:lnTo>
                  <a:lnTo>
                    <a:pt x="612" y="611"/>
                  </a:lnTo>
                  <a:lnTo>
                    <a:pt x="601" y="621"/>
                  </a:lnTo>
                  <a:lnTo>
                    <a:pt x="589" y="631"/>
                  </a:lnTo>
                  <a:lnTo>
                    <a:pt x="577" y="641"/>
                  </a:lnTo>
                  <a:lnTo>
                    <a:pt x="565" y="650"/>
                  </a:lnTo>
                  <a:lnTo>
                    <a:pt x="552" y="658"/>
                  </a:lnTo>
                  <a:lnTo>
                    <a:pt x="539" y="666"/>
                  </a:lnTo>
                  <a:lnTo>
                    <a:pt x="526" y="673"/>
                  </a:lnTo>
                  <a:lnTo>
                    <a:pt x="511" y="679"/>
                  </a:lnTo>
                  <a:lnTo>
                    <a:pt x="497" y="685"/>
                  </a:lnTo>
                  <a:lnTo>
                    <a:pt x="482" y="689"/>
                  </a:lnTo>
                  <a:lnTo>
                    <a:pt x="466" y="693"/>
                  </a:lnTo>
                  <a:lnTo>
                    <a:pt x="452" y="698"/>
                  </a:lnTo>
                  <a:lnTo>
                    <a:pt x="436" y="700"/>
                  </a:lnTo>
                  <a:lnTo>
                    <a:pt x="420" y="702"/>
                  </a:lnTo>
                  <a:lnTo>
                    <a:pt x="404" y="703"/>
                  </a:lnTo>
                  <a:lnTo>
                    <a:pt x="387" y="703"/>
                  </a:lnTo>
                  <a:lnTo>
                    <a:pt x="371" y="703"/>
                  </a:lnTo>
                  <a:lnTo>
                    <a:pt x="355" y="702"/>
                  </a:lnTo>
                  <a:lnTo>
                    <a:pt x="339" y="700"/>
                  </a:lnTo>
                  <a:lnTo>
                    <a:pt x="324" y="698"/>
                  </a:lnTo>
                  <a:lnTo>
                    <a:pt x="308" y="693"/>
                  </a:lnTo>
                  <a:lnTo>
                    <a:pt x="293" y="689"/>
                  </a:lnTo>
                  <a:lnTo>
                    <a:pt x="279" y="685"/>
                  </a:lnTo>
                  <a:lnTo>
                    <a:pt x="264" y="679"/>
                  </a:lnTo>
                  <a:lnTo>
                    <a:pt x="250" y="673"/>
                  </a:lnTo>
                  <a:lnTo>
                    <a:pt x="237" y="666"/>
                  </a:lnTo>
                  <a:lnTo>
                    <a:pt x="224" y="658"/>
                  </a:lnTo>
                  <a:lnTo>
                    <a:pt x="211" y="650"/>
                  </a:lnTo>
                  <a:lnTo>
                    <a:pt x="197" y="641"/>
                  </a:lnTo>
                  <a:lnTo>
                    <a:pt x="187" y="631"/>
                  </a:lnTo>
                  <a:lnTo>
                    <a:pt x="174" y="621"/>
                  </a:lnTo>
                  <a:lnTo>
                    <a:pt x="163" y="611"/>
                  </a:lnTo>
                  <a:lnTo>
                    <a:pt x="154" y="600"/>
                  </a:lnTo>
                  <a:lnTo>
                    <a:pt x="143" y="588"/>
                  </a:lnTo>
                  <a:lnTo>
                    <a:pt x="134" y="576"/>
                  </a:lnTo>
                  <a:lnTo>
                    <a:pt x="125" y="564"/>
                  </a:lnTo>
                  <a:lnTo>
                    <a:pt x="116" y="551"/>
                  </a:lnTo>
                  <a:lnTo>
                    <a:pt x="109" y="538"/>
                  </a:lnTo>
                  <a:lnTo>
                    <a:pt x="102" y="524"/>
                  </a:lnTo>
                  <a:lnTo>
                    <a:pt x="95" y="510"/>
                  </a:lnTo>
                  <a:lnTo>
                    <a:pt x="90" y="496"/>
                  </a:lnTo>
                  <a:lnTo>
                    <a:pt x="84" y="481"/>
                  </a:lnTo>
                  <a:lnTo>
                    <a:pt x="81" y="466"/>
                  </a:lnTo>
                  <a:lnTo>
                    <a:pt x="77" y="451"/>
                  </a:lnTo>
                  <a:lnTo>
                    <a:pt x="75" y="436"/>
                  </a:lnTo>
                  <a:lnTo>
                    <a:pt x="72" y="419"/>
                  </a:lnTo>
                  <a:lnTo>
                    <a:pt x="71" y="403"/>
                  </a:lnTo>
                  <a:lnTo>
                    <a:pt x="70" y="387"/>
                  </a:lnTo>
                  <a:lnTo>
                    <a:pt x="71" y="371"/>
                  </a:lnTo>
                  <a:lnTo>
                    <a:pt x="72" y="354"/>
                  </a:lnTo>
                  <a:lnTo>
                    <a:pt x="75" y="339"/>
                  </a:lnTo>
                  <a:lnTo>
                    <a:pt x="77" y="323"/>
                  </a:lnTo>
                  <a:lnTo>
                    <a:pt x="81" y="307"/>
                  </a:lnTo>
                  <a:lnTo>
                    <a:pt x="84" y="293"/>
                  </a:lnTo>
                  <a:lnTo>
                    <a:pt x="90" y="278"/>
                  </a:lnTo>
                  <a:lnTo>
                    <a:pt x="95" y="263"/>
                  </a:lnTo>
                  <a:lnTo>
                    <a:pt x="102" y="249"/>
                  </a:lnTo>
                  <a:lnTo>
                    <a:pt x="109" y="236"/>
                  </a:lnTo>
                  <a:lnTo>
                    <a:pt x="116" y="223"/>
                  </a:lnTo>
                  <a:lnTo>
                    <a:pt x="125" y="209"/>
                  </a:lnTo>
                  <a:lnTo>
                    <a:pt x="134" y="197"/>
                  </a:lnTo>
                  <a:lnTo>
                    <a:pt x="143" y="185"/>
                  </a:lnTo>
                  <a:lnTo>
                    <a:pt x="154" y="173"/>
                  </a:lnTo>
                  <a:lnTo>
                    <a:pt x="163" y="162"/>
                  </a:lnTo>
                  <a:lnTo>
                    <a:pt x="174" y="152"/>
                  </a:lnTo>
                  <a:lnTo>
                    <a:pt x="187" y="143"/>
                  </a:lnTo>
                  <a:lnTo>
                    <a:pt x="197" y="133"/>
                  </a:lnTo>
                  <a:lnTo>
                    <a:pt x="211" y="124"/>
                  </a:lnTo>
                  <a:lnTo>
                    <a:pt x="224" y="116"/>
                  </a:lnTo>
                  <a:lnTo>
                    <a:pt x="237" y="109"/>
                  </a:lnTo>
                  <a:lnTo>
                    <a:pt x="250" y="101"/>
                  </a:lnTo>
                  <a:lnTo>
                    <a:pt x="264" y="94"/>
                  </a:lnTo>
                  <a:lnTo>
                    <a:pt x="279" y="89"/>
                  </a:lnTo>
                  <a:lnTo>
                    <a:pt x="293" y="84"/>
                  </a:lnTo>
                  <a:lnTo>
                    <a:pt x="308" y="80"/>
                  </a:lnTo>
                  <a:lnTo>
                    <a:pt x="324" y="77"/>
                  </a:lnTo>
                  <a:lnTo>
                    <a:pt x="339" y="73"/>
                  </a:lnTo>
                  <a:lnTo>
                    <a:pt x="355" y="71"/>
                  </a:lnTo>
                  <a:lnTo>
                    <a:pt x="371" y="70"/>
                  </a:lnTo>
                  <a:lnTo>
                    <a:pt x="387" y="70"/>
                  </a:lnTo>
                  <a:lnTo>
                    <a:pt x="404" y="70"/>
                  </a:lnTo>
                  <a:lnTo>
                    <a:pt x="420" y="71"/>
                  </a:lnTo>
                  <a:lnTo>
                    <a:pt x="436" y="73"/>
                  </a:lnTo>
                  <a:lnTo>
                    <a:pt x="452" y="77"/>
                  </a:lnTo>
                  <a:lnTo>
                    <a:pt x="466" y="80"/>
                  </a:lnTo>
                  <a:lnTo>
                    <a:pt x="482" y="84"/>
                  </a:lnTo>
                  <a:lnTo>
                    <a:pt x="497" y="89"/>
                  </a:lnTo>
                  <a:lnTo>
                    <a:pt x="511" y="94"/>
                  </a:lnTo>
                  <a:lnTo>
                    <a:pt x="526" y="101"/>
                  </a:lnTo>
                  <a:lnTo>
                    <a:pt x="539" y="109"/>
                  </a:lnTo>
                  <a:lnTo>
                    <a:pt x="552" y="116"/>
                  </a:lnTo>
                  <a:lnTo>
                    <a:pt x="565" y="124"/>
                  </a:lnTo>
                  <a:lnTo>
                    <a:pt x="577" y="133"/>
                  </a:lnTo>
                  <a:lnTo>
                    <a:pt x="589" y="143"/>
                  </a:lnTo>
                  <a:lnTo>
                    <a:pt x="601" y="152"/>
                  </a:lnTo>
                  <a:lnTo>
                    <a:pt x="612" y="162"/>
                  </a:lnTo>
                  <a:lnTo>
                    <a:pt x="622" y="173"/>
                  </a:lnTo>
                  <a:lnTo>
                    <a:pt x="632" y="185"/>
                  </a:lnTo>
                  <a:lnTo>
                    <a:pt x="642" y="197"/>
                  </a:lnTo>
                  <a:lnTo>
                    <a:pt x="651" y="209"/>
                  </a:lnTo>
                  <a:lnTo>
                    <a:pt x="658" y="223"/>
                  </a:lnTo>
                  <a:lnTo>
                    <a:pt x="666" y="236"/>
                  </a:lnTo>
                  <a:lnTo>
                    <a:pt x="674" y="249"/>
                  </a:lnTo>
                  <a:lnTo>
                    <a:pt x="679" y="263"/>
                  </a:lnTo>
                  <a:lnTo>
                    <a:pt x="686" y="278"/>
                  </a:lnTo>
                  <a:lnTo>
                    <a:pt x="690" y="293"/>
                  </a:lnTo>
                  <a:lnTo>
                    <a:pt x="695" y="307"/>
                  </a:lnTo>
                  <a:lnTo>
                    <a:pt x="698" y="323"/>
                  </a:lnTo>
                  <a:lnTo>
                    <a:pt x="701" y="339"/>
                  </a:lnTo>
                  <a:lnTo>
                    <a:pt x="703" y="354"/>
                  </a:lnTo>
                  <a:lnTo>
                    <a:pt x="704" y="371"/>
                  </a:lnTo>
                  <a:lnTo>
                    <a:pt x="704" y="387"/>
                  </a:lnTo>
                  <a:close/>
                </a:path>
              </a:pathLst>
            </a:custGeom>
            <a:solidFill>
              <a:srgbClr val="CBCB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5" name="Freeform 136"/>
            <p:cNvSpPr>
              <a:spLocks noEditPoints="1"/>
            </p:cNvSpPr>
            <p:nvPr/>
          </p:nvSpPr>
          <p:spPr bwMode="auto">
            <a:xfrm>
              <a:off x="3247" y="2485"/>
              <a:ext cx="140" cy="141"/>
            </a:xfrm>
            <a:custGeom>
              <a:avLst/>
              <a:gdLst>
                <a:gd name="T0" fmla="*/ 28 w 704"/>
                <a:gd name="T1" fmla="*/ 11 h 705"/>
                <a:gd name="T2" fmla="*/ 26 w 704"/>
                <a:gd name="T3" fmla="*/ 8 h 705"/>
                <a:gd name="T4" fmla="*/ 25 w 704"/>
                <a:gd name="T5" fmla="*/ 5 h 705"/>
                <a:gd name="T6" fmla="*/ 22 w 704"/>
                <a:gd name="T7" fmla="*/ 3 h 705"/>
                <a:gd name="T8" fmla="*/ 19 w 704"/>
                <a:gd name="T9" fmla="*/ 1 h 705"/>
                <a:gd name="T10" fmla="*/ 16 w 704"/>
                <a:gd name="T11" fmla="*/ 0 h 705"/>
                <a:gd name="T12" fmla="*/ 13 w 704"/>
                <a:gd name="T13" fmla="*/ 0 h 705"/>
                <a:gd name="T14" fmla="*/ 9 w 704"/>
                <a:gd name="T15" fmla="*/ 1 h 705"/>
                <a:gd name="T16" fmla="*/ 6 w 704"/>
                <a:gd name="T17" fmla="*/ 2 h 705"/>
                <a:gd name="T18" fmla="*/ 4 w 704"/>
                <a:gd name="T19" fmla="*/ 5 h 705"/>
                <a:gd name="T20" fmla="*/ 2 w 704"/>
                <a:gd name="T21" fmla="*/ 7 h 705"/>
                <a:gd name="T22" fmla="*/ 0 w 704"/>
                <a:gd name="T23" fmla="*/ 11 h 705"/>
                <a:gd name="T24" fmla="*/ 0 w 704"/>
                <a:gd name="T25" fmla="*/ 14 h 705"/>
                <a:gd name="T26" fmla="*/ 0 w 704"/>
                <a:gd name="T27" fmla="*/ 18 h 705"/>
                <a:gd name="T28" fmla="*/ 2 w 704"/>
                <a:gd name="T29" fmla="*/ 21 h 705"/>
                <a:gd name="T30" fmla="*/ 4 w 704"/>
                <a:gd name="T31" fmla="*/ 24 h 705"/>
                <a:gd name="T32" fmla="*/ 6 w 704"/>
                <a:gd name="T33" fmla="*/ 26 h 705"/>
                <a:gd name="T34" fmla="*/ 9 w 704"/>
                <a:gd name="T35" fmla="*/ 27 h 705"/>
                <a:gd name="T36" fmla="*/ 13 w 704"/>
                <a:gd name="T37" fmla="*/ 28 h 705"/>
                <a:gd name="T38" fmla="*/ 16 w 704"/>
                <a:gd name="T39" fmla="*/ 28 h 705"/>
                <a:gd name="T40" fmla="*/ 19 w 704"/>
                <a:gd name="T41" fmla="*/ 27 h 705"/>
                <a:gd name="T42" fmla="*/ 22 w 704"/>
                <a:gd name="T43" fmla="*/ 25 h 705"/>
                <a:gd name="T44" fmla="*/ 25 w 704"/>
                <a:gd name="T45" fmla="*/ 23 h 705"/>
                <a:gd name="T46" fmla="*/ 26 w 704"/>
                <a:gd name="T47" fmla="*/ 20 h 705"/>
                <a:gd name="T48" fmla="*/ 28 w 704"/>
                <a:gd name="T49" fmla="*/ 17 h 705"/>
                <a:gd name="T50" fmla="*/ 25 w 704"/>
                <a:gd name="T51" fmla="*/ 14 h 705"/>
                <a:gd name="T52" fmla="*/ 25 w 704"/>
                <a:gd name="T53" fmla="*/ 17 h 705"/>
                <a:gd name="T54" fmla="*/ 24 w 704"/>
                <a:gd name="T55" fmla="*/ 19 h 705"/>
                <a:gd name="T56" fmla="*/ 22 w 704"/>
                <a:gd name="T57" fmla="*/ 22 h 705"/>
                <a:gd name="T58" fmla="*/ 20 w 704"/>
                <a:gd name="T59" fmla="*/ 23 h 705"/>
                <a:gd name="T60" fmla="*/ 18 w 704"/>
                <a:gd name="T61" fmla="*/ 25 h 705"/>
                <a:gd name="T62" fmla="*/ 15 w 704"/>
                <a:gd name="T63" fmla="*/ 25 h 705"/>
                <a:gd name="T64" fmla="*/ 12 w 704"/>
                <a:gd name="T65" fmla="*/ 25 h 705"/>
                <a:gd name="T66" fmla="*/ 10 w 704"/>
                <a:gd name="T67" fmla="*/ 24 h 705"/>
                <a:gd name="T68" fmla="*/ 7 w 704"/>
                <a:gd name="T69" fmla="*/ 23 h 705"/>
                <a:gd name="T70" fmla="*/ 5 w 704"/>
                <a:gd name="T71" fmla="*/ 21 h 705"/>
                <a:gd name="T72" fmla="*/ 4 w 704"/>
                <a:gd name="T73" fmla="*/ 19 h 705"/>
                <a:gd name="T74" fmla="*/ 3 w 704"/>
                <a:gd name="T75" fmla="*/ 16 h 705"/>
                <a:gd name="T76" fmla="*/ 3 w 704"/>
                <a:gd name="T77" fmla="*/ 13 h 705"/>
                <a:gd name="T78" fmla="*/ 3 w 704"/>
                <a:gd name="T79" fmla="*/ 11 h 705"/>
                <a:gd name="T80" fmla="*/ 4 w 704"/>
                <a:gd name="T81" fmla="*/ 8 h 705"/>
                <a:gd name="T82" fmla="*/ 6 w 704"/>
                <a:gd name="T83" fmla="*/ 6 h 705"/>
                <a:gd name="T84" fmla="*/ 8 w 704"/>
                <a:gd name="T85" fmla="*/ 4 h 705"/>
                <a:gd name="T86" fmla="*/ 11 w 704"/>
                <a:gd name="T87" fmla="*/ 3 h 705"/>
                <a:gd name="T88" fmla="*/ 13 w 704"/>
                <a:gd name="T89" fmla="*/ 3 h 705"/>
                <a:gd name="T90" fmla="*/ 16 w 704"/>
                <a:gd name="T91" fmla="*/ 3 h 705"/>
                <a:gd name="T92" fmla="*/ 19 w 704"/>
                <a:gd name="T93" fmla="*/ 4 h 705"/>
                <a:gd name="T94" fmla="*/ 21 w 704"/>
                <a:gd name="T95" fmla="*/ 5 h 705"/>
                <a:gd name="T96" fmla="*/ 23 w 704"/>
                <a:gd name="T97" fmla="*/ 7 h 705"/>
                <a:gd name="T98" fmla="*/ 24 w 704"/>
                <a:gd name="T99" fmla="*/ 10 h 705"/>
                <a:gd name="T100" fmla="*/ 25 w 704"/>
                <a:gd name="T101" fmla="*/ 12 h 70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04"/>
                <a:gd name="T154" fmla="*/ 0 h 705"/>
                <a:gd name="T155" fmla="*/ 704 w 704"/>
                <a:gd name="T156" fmla="*/ 705 h 70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04" h="705">
                  <a:moveTo>
                    <a:pt x="704" y="352"/>
                  </a:moveTo>
                  <a:lnTo>
                    <a:pt x="704" y="334"/>
                  </a:lnTo>
                  <a:lnTo>
                    <a:pt x="703" y="316"/>
                  </a:lnTo>
                  <a:lnTo>
                    <a:pt x="701" y="298"/>
                  </a:lnTo>
                  <a:lnTo>
                    <a:pt x="698" y="281"/>
                  </a:lnTo>
                  <a:lnTo>
                    <a:pt x="694" y="263"/>
                  </a:lnTo>
                  <a:lnTo>
                    <a:pt x="689" y="247"/>
                  </a:lnTo>
                  <a:lnTo>
                    <a:pt x="684" y="230"/>
                  </a:lnTo>
                  <a:lnTo>
                    <a:pt x="677" y="215"/>
                  </a:lnTo>
                  <a:lnTo>
                    <a:pt x="670" y="199"/>
                  </a:lnTo>
                  <a:lnTo>
                    <a:pt x="663" y="184"/>
                  </a:lnTo>
                  <a:lnTo>
                    <a:pt x="654" y="169"/>
                  </a:lnTo>
                  <a:lnTo>
                    <a:pt x="644" y="155"/>
                  </a:lnTo>
                  <a:lnTo>
                    <a:pt x="634" y="142"/>
                  </a:lnTo>
                  <a:lnTo>
                    <a:pt x="624" y="127"/>
                  </a:lnTo>
                  <a:lnTo>
                    <a:pt x="613" y="115"/>
                  </a:lnTo>
                  <a:lnTo>
                    <a:pt x="601" y="103"/>
                  </a:lnTo>
                  <a:lnTo>
                    <a:pt x="589" y="91"/>
                  </a:lnTo>
                  <a:lnTo>
                    <a:pt x="576" y="80"/>
                  </a:lnTo>
                  <a:lnTo>
                    <a:pt x="563" y="69"/>
                  </a:lnTo>
                  <a:lnTo>
                    <a:pt x="550" y="59"/>
                  </a:lnTo>
                  <a:lnTo>
                    <a:pt x="536" y="50"/>
                  </a:lnTo>
                  <a:lnTo>
                    <a:pt x="520" y="42"/>
                  </a:lnTo>
                  <a:lnTo>
                    <a:pt x="505" y="34"/>
                  </a:lnTo>
                  <a:lnTo>
                    <a:pt x="489" y="27"/>
                  </a:lnTo>
                  <a:lnTo>
                    <a:pt x="474" y="21"/>
                  </a:lnTo>
                  <a:lnTo>
                    <a:pt x="458" y="15"/>
                  </a:lnTo>
                  <a:lnTo>
                    <a:pt x="441" y="11"/>
                  </a:lnTo>
                  <a:lnTo>
                    <a:pt x="424" y="7"/>
                  </a:lnTo>
                  <a:lnTo>
                    <a:pt x="406" y="3"/>
                  </a:lnTo>
                  <a:lnTo>
                    <a:pt x="388" y="1"/>
                  </a:lnTo>
                  <a:lnTo>
                    <a:pt x="371" y="0"/>
                  </a:lnTo>
                  <a:lnTo>
                    <a:pt x="352" y="0"/>
                  </a:lnTo>
                  <a:lnTo>
                    <a:pt x="335" y="0"/>
                  </a:lnTo>
                  <a:lnTo>
                    <a:pt x="316" y="1"/>
                  </a:lnTo>
                  <a:lnTo>
                    <a:pt x="299" y="3"/>
                  </a:lnTo>
                  <a:lnTo>
                    <a:pt x="282" y="7"/>
                  </a:lnTo>
                  <a:lnTo>
                    <a:pt x="265" y="11"/>
                  </a:lnTo>
                  <a:lnTo>
                    <a:pt x="248" y="15"/>
                  </a:lnTo>
                  <a:lnTo>
                    <a:pt x="232" y="21"/>
                  </a:lnTo>
                  <a:lnTo>
                    <a:pt x="215" y="27"/>
                  </a:lnTo>
                  <a:lnTo>
                    <a:pt x="200" y="34"/>
                  </a:lnTo>
                  <a:lnTo>
                    <a:pt x="184" y="42"/>
                  </a:lnTo>
                  <a:lnTo>
                    <a:pt x="170" y="50"/>
                  </a:lnTo>
                  <a:lnTo>
                    <a:pt x="156" y="59"/>
                  </a:lnTo>
                  <a:lnTo>
                    <a:pt x="142" y="69"/>
                  </a:lnTo>
                  <a:lnTo>
                    <a:pt x="128" y="80"/>
                  </a:lnTo>
                  <a:lnTo>
                    <a:pt x="116" y="91"/>
                  </a:lnTo>
                  <a:lnTo>
                    <a:pt x="103" y="103"/>
                  </a:lnTo>
                  <a:lnTo>
                    <a:pt x="92" y="115"/>
                  </a:lnTo>
                  <a:lnTo>
                    <a:pt x="81" y="127"/>
                  </a:lnTo>
                  <a:lnTo>
                    <a:pt x="70" y="142"/>
                  </a:lnTo>
                  <a:lnTo>
                    <a:pt x="60" y="155"/>
                  </a:lnTo>
                  <a:lnTo>
                    <a:pt x="52" y="169"/>
                  </a:lnTo>
                  <a:lnTo>
                    <a:pt x="43" y="184"/>
                  </a:lnTo>
                  <a:lnTo>
                    <a:pt x="35" y="199"/>
                  </a:lnTo>
                  <a:lnTo>
                    <a:pt x="29" y="215"/>
                  </a:lnTo>
                  <a:lnTo>
                    <a:pt x="22" y="230"/>
                  </a:lnTo>
                  <a:lnTo>
                    <a:pt x="17" y="247"/>
                  </a:lnTo>
                  <a:lnTo>
                    <a:pt x="11" y="263"/>
                  </a:lnTo>
                  <a:lnTo>
                    <a:pt x="8" y="281"/>
                  </a:lnTo>
                  <a:lnTo>
                    <a:pt x="4" y="298"/>
                  </a:lnTo>
                  <a:lnTo>
                    <a:pt x="2" y="316"/>
                  </a:lnTo>
                  <a:lnTo>
                    <a:pt x="1" y="334"/>
                  </a:lnTo>
                  <a:lnTo>
                    <a:pt x="0" y="352"/>
                  </a:lnTo>
                  <a:lnTo>
                    <a:pt x="1" y="370"/>
                  </a:lnTo>
                  <a:lnTo>
                    <a:pt x="2" y="387"/>
                  </a:lnTo>
                  <a:lnTo>
                    <a:pt x="4" y="405"/>
                  </a:lnTo>
                  <a:lnTo>
                    <a:pt x="8" y="422"/>
                  </a:lnTo>
                  <a:lnTo>
                    <a:pt x="11" y="440"/>
                  </a:lnTo>
                  <a:lnTo>
                    <a:pt x="17" y="457"/>
                  </a:lnTo>
                  <a:lnTo>
                    <a:pt x="22" y="473"/>
                  </a:lnTo>
                  <a:lnTo>
                    <a:pt x="29" y="489"/>
                  </a:lnTo>
                  <a:lnTo>
                    <a:pt x="35" y="505"/>
                  </a:lnTo>
                  <a:lnTo>
                    <a:pt x="43" y="520"/>
                  </a:lnTo>
                  <a:lnTo>
                    <a:pt x="52" y="534"/>
                  </a:lnTo>
                  <a:lnTo>
                    <a:pt x="60" y="549"/>
                  </a:lnTo>
                  <a:lnTo>
                    <a:pt x="70" y="563"/>
                  </a:lnTo>
                  <a:lnTo>
                    <a:pt x="81" y="576"/>
                  </a:lnTo>
                  <a:lnTo>
                    <a:pt x="92" y="588"/>
                  </a:lnTo>
                  <a:lnTo>
                    <a:pt x="103" y="601"/>
                  </a:lnTo>
                  <a:lnTo>
                    <a:pt x="116" y="612"/>
                  </a:lnTo>
                  <a:lnTo>
                    <a:pt x="128" y="623"/>
                  </a:lnTo>
                  <a:lnTo>
                    <a:pt x="142" y="634"/>
                  </a:lnTo>
                  <a:lnTo>
                    <a:pt x="156" y="644"/>
                  </a:lnTo>
                  <a:lnTo>
                    <a:pt x="170" y="653"/>
                  </a:lnTo>
                  <a:lnTo>
                    <a:pt x="184" y="662"/>
                  </a:lnTo>
                  <a:lnTo>
                    <a:pt x="200" y="669"/>
                  </a:lnTo>
                  <a:lnTo>
                    <a:pt x="215" y="676"/>
                  </a:lnTo>
                  <a:lnTo>
                    <a:pt x="232" y="683"/>
                  </a:lnTo>
                  <a:lnTo>
                    <a:pt x="248" y="688"/>
                  </a:lnTo>
                  <a:lnTo>
                    <a:pt x="265" y="692"/>
                  </a:lnTo>
                  <a:lnTo>
                    <a:pt x="282" y="697"/>
                  </a:lnTo>
                  <a:lnTo>
                    <a:pt x="299" y="700"/>
                  </a:lnTo>
                  <a:lnTo>
                    <a:pt x="316" y="702"/>
                  </a:lnTo>
                  <a:lnTo>
                    <a:pt x="335" y="703"/>
                  </a:lnTo>
                  <a:lnTo>
                    <a:pt x="352" y="705"/>
                  </a:lnTo>
                  <a:lnTo>
                    <a:pt x="371" y="703"/>
                  </a:lnTo>
                  <a:lnTo>
                    <a:pt x="388" y="702"/>
                  </a:lnTo>
                  <a:lnTo>
                    <a:pt x="406" y="700"/>
                  </a:lnTo>
                  <a:lnTo>
                    <a:pt x="424" y="697"/>
                  </a:lnTo>
                  <a:lnTo>
                    <a:pt x="441" y="692"/>
                  </a:lnTo>
                  <a:lnTo>
                    <a:pt x="458" y="688"/>
                  </a:lnTo>
                  <a:lnTo>
                    <a:pt x="474" y="683"/>
                  </a:lnTo>
                  <a:lnTo>
                    <a:pt x="489" y="676"/>
                  </a:lnTo>
                  <a:lnTo>
                    <a:pt x="505" y="669"/>
                  </a:lnTo>
                  <a:lnTo>
                    <a:pt x="520" y="662"/>
                  </a:lnTo>
                  <a:lnTo>
                    <a:pt x="536" y="653"/>
                  </a:lnTo>
                  <a:lnTo>
                    <a:pt x="550" y="644"/>
                  </a:lnTo>
                  <a:lnTo>
                    <a:pt x="563" y="634"/>
                  </a:lnTo>
                  <a:lnTo>
                    <a:pt x="576" y="623"/>
                  </a:lnTo>
                  <a:lnTo>
                    <a:pt x="589" y="612"/>
                  </a:lnTo>
                  <a:lnTo>
                    <a:pt x="601" y="601"/>
                  </a:lnTo>
                  <a:lnTo>
                    <a:pt x="613" y="588"/>
                  </a:lnTo>
                  <a:lnTo>
                    <a:pt x="624" y="576"/>
                  </a:lnTo>
                  <a:lnTo>
                    <a:pt x="634" y="563"/>
                  </a:lnTo>
                  <a:lnTo>
                    <a:pt x="644" y="549"/>
                  </a:lnTo>
                  <a:lnTo>
                    <a:pt x="654" y="534"/>
                  </a:lnTo>
                  <a:lnTo>
                    <a:pt x="663" y="520"/>
                  </a:lnTo>
                  <a:lnTo>
                    <a:pt x="670" y="505"/>
                  </a:lnTo>
                  <a:lnTo>
                    <a:pt x="677" y="489"/>
                  </a:lnTo>
                  <a:lnTo>
                    <a:pt x="684" y="473"/>
                  </a:lnTo>
                  <a:lnTo>
                    <a:pt x="689" y="457"/>
                  </a:lnTo>
                  <a:lnTo>
                    <a:pt x="694" y="440"/>
                  </a:lnTo>
                  <a:lnTo>
                    <a:pt x="698" y="422"/>
                  </a:lnTo>
                  <a:lnTo>
                    <a:pt x="701" y="405"/>
                  </a:lnTo>
                  <a:lnTo>
                    <a:pt x="703" y="387"/>
                  </a:lnTo>
                  <a:lnTo>
                    <a:pt x="704" y="370"/>
                  </a:lnTo>
                  <a:lnTo>
                    <a:pt x="704" y="352"/>
                  </a:lnTo>
                  <a:close/>
                  <a:moveTo>
                    <a:pt x="634" y="352"/>
                  </a:moveTo>
                  <a:lnTo>
                    <a:pt x="634" y="367"/>
                  </a:lnTo>
                  <a:lnTo>
                    <a:pt x="633" y="381"/>
                  </a:lnTo>
                  <a:lnTo>
                    <a:pt x="631" y="395"/>
                  </a:lnTo>
                  <a:lnTo>
                    <a:pt x="629" y="408"/>
                  </a:lnTo>
                  <a:lnTo>
                    <a:pt x="625" y="422"/>
                  </a:lnTo>
                  <a:lnTo>
                    <a:pt x="622" y="436"/>
                  </a:lnTo>
                  <a:lnTo>
                    <a:pt x="617" y="449"/>
                  </a:lnTo>
                  <a:lnTo>
                    <a:pt x="612" y="462"/>
                  </a:lnTo>
                  <a:lnTo>
                    <a:pt x="607" y="474"/>
                  </a:lnTo>
                  <a:lnTo>
                    <a:pt x="600" y="486"/>
                  </a:lnTo>
                  <a:lnTo>
                    <a:pt x="594" y="498"/>
                  </a:lnTo>
                  <a:lnTo>
                    <a:pt x="586" y="509"/>
                  </a:lnTo>
                  <a:lnTo>
                    <a:pt x="578" y="520"/>
                  </a:lnTo>
                  <a:lnTo>
                    <a:pt x="570" y="531"/>
                  </a:lnTo>
                  <a:lnTo>
                    <a:pt x="561" y="541"/>
                  </a:lnTo>
                  <a:lnTo>
                    <a:pt x="552" y="551"/>
                  </a:lnTo>
                  <a:lnTo>
                    <a:pt x="542" y="561"/>
                  </a:lnTo>
                  <a:lnTo>
                    <a:pt x="532" y="570"/>
                  </a:lnTo>
                  <a:lnTo>
                    <a:pt x="521" y="577"/>
                  </a:lnTo>
                  <a:lnTo>
                    <a:pt x="510" y="586"/>
                  </a:lnTo>
                  <a:lnTo>
                    <a:pt x="498" y="593"/>
                  </a:lnTo>
                  <a:lnTo>
                    <a:pt x="487" y="599"/>
                  </a:lnTo>
                  <a:lnTo>
                    <a:pt x="475" y="606"/>
                  </a:lnTo>
                  <a:lnTo>
                    <a:pt x="462" y="611"/>
                  </a:lnTo>
                  <a:lnTo>
                    <a:pt x="450" y="617"/>
                  </a:lnTo>
                  <a:lnTo>
                    <a:pt x="437" y="621"/>
                  </a:lnTo>
                  <a:lnTo>
                    <a:pt x="423" y="624"/>
                  </a:lnTo>
                  <a:lnTo>
                    <a:pt x="409" y="628"/>
                  </a:lnTo>
                  <a:lnTo>
                    <a:pt x="395" y="630"/>
                  </a:lnTo>
                  <a:lnTo>
                    <a:pt x="382" y="632"/>
                  </a:lnTo>
                  <a:lnTo>
                    <a:pt x="368" y="633"/>
                  </a:lnTo>
                  <a:lnTo>
                    <a:pt x="352" y="633"/>
                  </a:lnTo>
                  <a:lnTo>
                    <a:pt x="338" y="633"/>
                  </a:lnTo>
                  <a:lnTo>
                    <a:pt x="324" y="632"/>
                  </a:lnTo>
                  <a:lnTo>
                    <a:pt x="310" y="630"/>
                  </a:lnTo>
                  <a:lnTo>
                    <a:pt x="296" y="628"/>
                  </a:lnTo>
                  <a:lnTo>
                    <a:pt x="282" y="624"/>
                  </a:lnTo>
                  <a:lnTo>
                    <a:pt x="269" y="621"/>
                  </a:lnTo>
                  <a:lnTo>
                    <a:pt x="256" y="617"/>
                  </a:lnTo>
                  <a:lnTo>
                    <a:pt x="243" y="611"/>
                  </a:lnTo>
                  <a:lnTo>
                    <a:pt x="231" y="606"/>
                  </a:lnTo>
                  <a:lnTo>
                    <a:pt x="218" y="599"/>
                  </a:lnTo>
                  <a:lnTo>
                    <a:pt x="206" y="593"/>
                  </a:lnTo>
                  <a:lnTo>
                    <a:pt x="195" y="586"/>
                  </a:lnTo>
                  <a:lnTo>
                    <a:pt x="184" y="577"/>
                  </a:lnTo>
                  <a:lnTo>
                    <a:pt x="173" y="570"/>
                  </a:lnTo>
                  <a:lnTo>
                    <a:pt x="164" y="561"/>
                  </a:lnTo>
                  <a:lnTo>
                    <a:pt x="154" y="551"/>
                  </a:lnTo>
                  <a:lnTo>
                    <a:pt x="144" y="541"/>
                  </a:lnTo>
                  <a:lnTo>
                    <a:pt x="135" y="531"/>
                  </a:lnTo>
                  <a:lnTo>
                    <a:pt x="127" y="520"/>
                  </a:lnTo>
                  <a:lnTo>
                    <a:pt x="119" y="509"/>
                  </a:lnTo>
                  <a:lnTo>
                    <a:pt x="112" y="498"/>
                  </a:lnTo>
                  <a:lnTo>
                    <a:pt x="105" y="486"/>
                  </a:lnTo>
                  <a:lnTo>
                    <a:pt x="99" y="474"/>
                  </a:lnTo>
                  <a:lnTo>
                    <a:pt x="93" y="462"/>
                  </a:lnTo>
                  <a:lnTo>
                    <a:pt x="88" y="449"/>
                  </a:lnTo>
                  <a:lnTo>
                    <a:pt x="83" y="436"/>
                  </a:lnTo>
                  <a:lnTo>
                    <a:pt x="80" y="422"/>
                  </a:lnTo>
                  <a:lnTo>
                    <a:pt x="77" y="408"/>
                  </a:lnTo>
                  <a:lnTo>
                    <a:pt x="75" y="395"/>
                  </a:lnTo>
                  <a:lnTo>
                    <a:pt x="73" y="381"/>
                  </a:lnTo>
                  <a:lnTo>
                    <a:pt x="71" y="367"/>
                  </a:lnTo>
                  <a:lnTo>
                    <a:pt x="71" y="352"/>
                  </a:lnTo>
                  <a:lnTo>
                    <a:pt x="71" y="337"/>
                  </a:lnTo>
                  <a:lnTo>
                    <a:pt x="73" y="323"/>
                  </a:lnTo>
                  <a:lnTo>
                    <a:pt x="75" y="309"/>
                  </a:lnTo>
                  <a:lnTo>
                    <a:pt x="77" y="295"/>
                  </a:lnTo>
                  <a:lnTo>
                    <a:pt x="80" y="281"/>
                  </a:lnTo>
                  <a:lnTo>
                    <a:pt x="83" y="268"/>
                  </a:lnTo>
                  <a:lnTo>
                    <a:pt x="88" y="255"/>
                  </a:lnTo>
                  <a:lnTo>
                    <a:pt x="93" y="243"/>
                  </a:lnTo>
                  <a:lnTo>
                    <a:pt x="99" y="229"/>
                  </a:lnTo>
                  <a:lnTo>
                    <a:pt x="105" y="217"/>
                  </a:lnTo>
                  <a:lnTo>
                    <a:pt x="112" y="205"/>
                  </a:lnTo>
                  <a:lnTo>
                    <a:pt x="119" y="194"/>
                  </a:lnTo>
                  <a:lnTo>
                    <a:pt x="127" y="183"/>
                  </a:lnTo>
                  <a:lnTo>
                    <a:pt x="135" y="172"/>
                  </a:lnTo>
                  <a:lnTo>
                    <a:pt x="144" y="162"/>
                  </a:lnTo>
                  <a:lnTo>
                    <a:pt x="154" y="153"/>
                  </a:lnTo>
                  <a:lnTo>
                    <a:pt x="164" y="144"/>
                  </a:lnTo>
                  <a:lnTo>
                    <a:pt x="173" y="134"/>
                  </a:lnTo>
                  <a:lnTo>
                    <a:pt x="184" y="126"/>
                  </a:lnTo>
                  <a:lnTo>
                    <a:pt x="195" y="119"/>
                  </a:lnTo>
                  <a:lnTo>
                    <a:pt x="206" y="111"/>
                  </a:lnTo>
                  <a:lnTo>
                    <a:pt x="218" y="104"/>
                  </a:lnTo>
                  <a:lnTo>
                    <a:pt x="231" y="98"/>
                  </a:lnTo>
                  <a:lnTo>
                    <a:pt x="243" y="92"/>
                  </a:lnTo>
                  <a:lnTo>
                    <a:pt x="256" y="87"/>
                  </a:lnTo>
                  <a:lnTo>
                    <a:pt x="269" y="82"/>
                  </a:lnTo>
                  <a:lnTo>
                    <a:pt x="282" y="79"/>
                  </a:lnTo>
                  <a:lnTo>
                    <a:pt x="296" y="76"/>
                  </a:lnTo>
                  <a:lnTo>
                    <a:pt x="310" y="74"/>
                  </a:lnTo>
                  <a:lnTo>
                    <a:pt x="324" y="71"/>
                  </a:lnTo>
                  <a:lnTo>
                    <a:pt x="338" y="70"/>
                  </a:lnTo>
                  <a:lnTo>
                    <a:pt x="352" y="70"/>
                  </a:lnTo>
                  <a:lnTo>
                    <a:pt x="368" y="70"/>
                  </a:lnTo>
                  <a:lnTo>
                    <a:pt x="382" y="71"/>
                  </a:lnTo>
                  <a:lnTo>
                    <a:pt x="395" y="74"/>
                  </a:lnTo>
                  <a:lnTo>
                    <a:pt x="409" y="76"/>
                  </a:lnTo>
                  <a:lnTo>
                    <a:pt x="423" y="79"/>
                  </a:lnTo>
                  <a:lnTo>
                    <a:pt x="437" y="82"/>
                  </a:lnTo>
                  <a:lnTo>
                    <a:pt x="450" y="87"/>
                  </a:lnTo>
                  <a:lnTo>
                    <a:pt x="462" y="92"/>
                  </a:lnTo>
                  <a:lnTo>
                    <a:pt x="475" y="98"/>
                  </a:lnTo>
                  <a:lnTo>
                    <a:pt x="487" y="104"/>
                  </a:lnTo>
                  <a:lnTo>
                    <a:pt x="498" y="111"/>
                  </a:lnTo>
                  <a:lnTo>
                    <a:pt x="510" y="119"/>
                  </a:lnTo>
                  <a:lnTo>
                    <a:pt x="521" y="126"/>
                  </a:lnTo>
                  <a:lnTo>
                    <a:pt x="532" y="134"/>
                  </a:lnTo>
                  <a:lnTo>
                    <a:pt x="542" y="144"/>
                  </a:lnTo>
                  <a:lnTo>
                    <a:pt x="552" y="153"/>
                  </a:lnTo>
                  <a:lnTo>
                    <a:pt x="561" y="162"/>
                  </a:lnTo>
                  <a:lnTo>
                    <a:pt x="570" y="172"/>
                  </a:lnTo>
                  <a:lnTo>
                    <a:pt x="578" y="183"/>
                  </a:lnTo>
                  <a:lnTo>
                    <a:pt x="586" y="194"/>
                  </a:lnTo>
                  <a:lnTo>
                    <a:pt x="594" y="205"/>
                  </a:lnTo>
                  <a:lnTo>
                    <a:pt x="600" y="217"/>
                  </a:lnTo>
                  <a:lnTo>
                    <a:pt x="607" y="229"/>
                  </a:lnTo>
                  <a:lnTo>
                    <a:pt x="612" y="243"/>
                  </a:lnTo>
                  <a:lnTo>
                    <a:pt x="617" y="255"/>
                  </a:lnTo>
                  <a:lnTo>
                    <a:pt x="622" y="268"/>
                  </a:lnTo>
                  <a:lnTo>
                    <a:pt x="625" y="281"/>
                  </a:lnTo>
                  <a:lnTo>
                    <a:pt x="629" y="295"/>
                  </a:lnTo>
                  <a:lnTo>
                    <a:pt x="631" y="309"/>
                  </a:lnTo>
                  <a:lnTo>
                    <a:pt x="633" y="323"/>
                  </a:lnTo>
                  <a:lnTo>
                    <a:pt x="634" y="337"/>
                  </a:lnTo>
                  <a:lnTo>
                    <a:pt x="634" y="352"/>
                  </a:lnTo>
                  <a:close/>
                </a:path>
              </a:pathLst>
            </a:custGeom>
            <a:solidFill>
              <a:srgbClr val="CF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6" name="Freeform 137"/>
            <p:cNvSpPr>
              <a:spLocks noEditPoints="1"/>
            </p:cNvSpPr>
            <p:nvPr/>
          </p:nvSpPr>
          <p:spPr bwMode="auto">
            <a:xfrm>
              <a:off x="3254" y="2492"/>
              <a:ext cx="126" cy="127"/>
            </a:xfrm>
            <a:custGeom>
              <a:avLst/>
              <a:gdLst>
                <a:gd name="T0" fmla="*/ 25 w 634"/>
                <a:gd name="T1" fmla="*/ 10 h 633"/>
                <a:gd name="T2" fmla="*/ 24 w 634"/>
                <a:gd name="T3" fmla="*/ 7 h 633"/>
                <a:gd name="T4" fmla="*/ 22 w 634"/>
                <a:gd name="T5" fmla="*/ 5 h 633"/>
                <a:gd name="T6" fmla="*/ 20 w 634"/>
                <a:gd name="T7" fmla="*/ 3 h 633"/>
                <a:gd name="T8" fmla="*/ 17 w 634"/>
                <a:gd name="T9" fmla="*/ 1 h 633"/>
                <a:gd name="T10" fmla="*/ 15 w 634"/>
                <a:gd name="T11" fmla="*/ 0 h 633"/>
                <a:gd name="T12" fmla="*/ 11 w 634"/>
                <a:gd name="T13" fmla="*/ 0 h 633"/>
                <a:gd name="T14" fmla="*/ 8 w 634"/>
                <a:gd name="T15" fmla="*/ 1 h 633"/>
                <a:gd name="T16" fmla="*/ 6 w 634"/>
                <a:gd name="T17" fmla="*/ 2 h 633"/>
                <a:gd name="T18" fmla="*/ 3 w 634"/>
                <a:gd name="T19" fmla="*/ 4 h 633"/>
                <a:gd name="T20" fmla="*/ 2 w 634"/>
                <a:gd name="T21" fmla="*/ 7 h 633"/>
                <a:gd name="T22" fmla="*/ 0 w 634"/>
                <a:gd name="T23" fmla="*/ 10 h 633"/>
                <a:gd name="T24" fmla="*/ 0 w 634"/>
                <a:gd name="T25" fmla="*/ 13 h 633"/>
                <a:gd name="T26" fmla="*/ 0 w 634"/>
                <a:gd name="T27" fmla="*/ 16 h 633"/>
                <a:gd name="T28" fmla="*/ 2 w 634"/>
                <a:gd name="T29" fmla="*/ 19 h 633"/>
                <a:gd name="T30" fmla="*/ 3 w 634"/>
                <a:gd name="T31" fmla="*/ 21 h 633"/>
                <a:gd name="T32" fmla="*/ 6 w 634"/>
                <a:gd name="T33" fmla="*/ 23 h 633"/>
                <a:gd name="T34" fmla="*/ 8 w 634"/>
                <a:gd name="T35" fmla="*/ 25 h 633"/>
                <a:gd name="T36" fmla="*/ 11 w 634"/>
                <a:gd name="T37" fmla="*/ 25 h 633"/>
                <a:gd name="T38" fmla="*/ 15 w 634"/>
                <a:gd name="T39" fmla="*/ 25 h 633"/>
                <a:gd name="T40" fmla="*/ 17 w 634"/>
                <a:gd name="T41" fmla="*/ 24 h 633"/>
                <a:gd name="T42" fmla="*/ 20 w 634"/>
                <a:gd name="T43" fmla="*/ 23 h 633"/>
                <a:gd name="T44" fmla="*/ 22 w 634"/>
                <a:gd name="T45" fmla="*/ 21 h 633"/>
                <a:gd name="T46" fmla="*/ 24 w 634"/>
                <a:gd name="T47" fmla="*/ 18 h 633"/>
                <a:gd name="T48" fmla="*/ 25 w 634"/>
                <a:gd name="T49" fmla="*/ 15 h 633"/>
                <a:gd name="T50" fmla="*/ 22 w 634"/>
                <a:gd name="T51" fmla="*/ 13 h 633"/>
                <a:gd name="T52" fmla="*/ 22 w 634"/>
                <a:gd name="T53" fmla="*/ 15 h 633"/>
                <a:gd name="T54" fmla="*/ 21 w 634"/>
                <a:gd name="T55" fmla="*/ 17 h 633"/>
                <a:gd name="T56" fmla="*/ 20 w 634"/>
                <a:gd name="T57" fmla="*/ 19 h 633"/>
                <a:gd name="T58" fmla="*/ 18 w 634"/>
                <a:gd name="T59" fmla="*/ 21 h 633"/>
                <a:gd name="T60" fmla="*/ 16 w 634"/>
                <a:gd name="T61" fmla="*/ 22 h 633"/>
                <a:gd name="T62" fmla="*/ 14 w 634"/>
                <a:gd name="T63" fmla="*/ 23 h 633"/>
                <a:gd name="T64" fmla="*/ 11 w 634"/>
                <a:gd name="T65" fmla="*/ 23 h 633"/>
                <a:gd name="T66" fmla="*/ 9 w 634"/>
                <a:gd name="T67" fmla="*/ 22 h 633"/>
                <a:gd name="T68" fmla="*/ 7 w 634"/>
                <a:gd name="T69" fmla="*/ 21 h 633"/>
                <a:gd name="T70" fmla="*/ 5 w 634"/>
                <a:gd name="T71" fmla="*/ 19 h 633"/>
                <a:gd name="T72" fmla="*/ 4 w 634"/>
                <a:gd name="T73" fmla="*/ 17 h 633"/>
                <a:gd name="T74" fmla="*/ 3 w 634"/>
                <a:gd name="T75" fmla="*/ 15 h 633"/>
                <a:gd name="T76" fmla="*/ 3 w 634"/>
                <a:gd name="T77" fmla="*/ 12 h 633"/>
                <a:gd name="T78" fmla="*/ 3 w 634"/>
                <a:gd name="T79" fmla="*/ 10 h 633"/>
                <a:gd name="T80" fmla="*/ 4 w 634"/>
                <a:gd name="T81" fmla="*/ 8 h 633"/>
                <a:gd name="T82" fmla="*/ 6 w 634"/>
                <a:gd name="T83" fmla="*/ 6 h 633"/>
                <a:gd name="T84" fmla="*/ 8 w 634"/>
                <a:gd name="T85" fmla="*/ 4 h 633"/>
                <a:gd name="T86" fmla="*/ 10 w 634"/>
                <a:gd name="T87" fmla="*/ 3 h 633"/>
                <a:gd name="T88" fmla="*/ 12 w 634"/>
                <a:gd name="T89" fmla="*/ 3 h 633"/>
                <a:gd name="T90" fmla="*/ 15 w 634"/>
                <a:gd name="T91" fmla="*/ 3 h 633"/>
                <a:gd name="T92" fmla="*/ 17 w 634"/>
                <a:gd name="T93" fmla="*/ 4 h 633"/>
                <a:gd name="T94" fmla="*/ 19 w 634"/>
                <a:gd name="T95" fmla="*/ 5 h 633"/>
                <a:gd name="T96" fmla="*/ 20 w 634"/>
                <a:gd name="T97" fmla="*/ 7 h 633"/>
                <a:gd name="T98" fmla="*/ 21 w 634"/>
                <a:gd name="T99" fmla="*/ 9 h 633"/>
                <a:gd name="T100" fmla="*/ 22 w 634"/>
                <a:gd name="T101" fmla="*/ 11 h 63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34"/>
                <a:gd name="T154" fmla="*/ 0 h 633"/>
                <a:gd name="T155" fmla="*/ 634 w 634"/>
                <a:gd name="T156" fmla="*/ 633 h 63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34" h="633">
                  <a:moveTo>
                    <a:pt x="634" y="317"/>
                  </a:moveTo>
                  <a:lnTo>
                    <a:pt x="634" y="301"/>
                  </a:lnTo>
                  <a:lnTo>
                    <a:pt x="633" y="284"/>
                  </a:lnTo>
                  <a:lnTo>
                    <a:pt x="631" y="269"/>
                  </a:lnTo>
                  <a:lnTo>
                    <a:pt x="628" y="253"/>
                  </a:lnTo>
                  <a:lnTo>
                    <a:pt x="625" y="237"/>
                  </a:lnTo>
                  <a:lnTo>
                    <a:pt x="620" y="223"/>
                  </a:lnTo>
                  <a:lnTo>
                    <a:pt x="616" y="208"/>
                  </a:lnTo>
                  <a:lnTo>
                    <a:pt x="609" y="193"/>
                  </a:lnTo>
                  <a:lnTo>
                    <a:pt x="604" y="179"/>
                  </a:lnTo>
                  <a:lnTo>
                    <a:pt x="596" y="166"/>
                  </a:lnTo>
                  <a:lnTo>
                    <a:pt x="588" y="153"/>
                  </a:lnTo>
                  <a:lnTo>
                    <a:pt x="581" y="139"/>
                  </a:lnTo>
                  <a:lnTo>
                    <a:pt x="572" y="127"/>
                  </a:lnTo>
                  <a:lnTo>
                    <a:pt x="562" y="115"/>
                  </a:lnTo>
                  <a:lnTo>
                    <a:pt x="552" y="103"/>
                  </a:lnTo>
                  <a:lnTo>
                    <a:pt x="542" y="92"/>
                  </a:lnTo>
                  <a:lnTo>
                    <a:pt x="531" y="82"/>
                  </a:lnTo>
                  <a:lnTo>
                    <a:pt x="519" y="73"/>
                  </a:lnTo>
                  <a:lnTo>
                    <a:pt x="507" y="63"/>
                  </a:lnTo>
                  <a:lnTo>
                    <a:pt x="495" y="54"/>
                  </a:lnTo>
                  <a:lnTo>
                    <a:pt x="482" y="46"/>
                  </a:lnTo>
                  <a:lnTo>
                    <a:pt x="469" y="39"/>
                  </a:lnTo>
                  <a:lnTo>
                    <a:pt x="456" y="31"/>
                  </a:lnTo>
                  <a:lnTo>
                    <a:pt x="441" y="24"/>
                  </a:lnTo>
                  <a:lnTo>
                    <a:pt x="427" y="19"/>
                  </a:lnTo>
                  <a:lnTo>
                    <a:pt x="412" y="14"/>
                  </a:lnTo>
                  <a:lnTo>
                    <a:pt x="396" y="10"/>
                  </a:lnTo>
                  <a:lnTo>
                    <a:pt x="382" y="7"/>
                  </a:lnTo>
                  <a:lnTo>
                    <a:pt x="366" y="3"/>
                  </a:lnTo>
                  <a:lnTo>
                    <a:pt x="350" y="1"/>
                  </a:lnTo>
                  <a:lnTo>
                    <a:pt x="334" y="0"/>
                  </a:lnTo>
                  <a:lnTo>
                    <a:pt x="317" y="0"/>
                  </a:lnTo>
                  <a:lnTo>
                    <a:pt x="301" y="0"/>
                  </a:lnTo>
                  <a:lnTo>
                    <a:pt x="285" y="1"/>
                  </a:lnTo>
                  <a:lnTo>
                    <a:pt x="269" y="3"/>
                  </a:lnTo>
                  <a:lnTo>
                    <a:pt x="254" y="7"/>
                  </a:lnTo>
                  <a:lnTo>
                    <a:pt x="238" y="10"/>
                  </a:lnTo>
                  <a:lnTo>
                    <a:pt x="223" y="14"/>
                  </a:lnTo>
                  <a:lnTo>
                    <a:pt x="209" y="19"/>
                  </a:lnTo>
                  <a:lnTo>
                    <a:pt x="194" y="24"/>
                  </a:lnTo>
                  <a:lnTo>
                    <a:pt x="180" y="31"/>
                  </a:lnTo>
                  <a:lnTo>
                    <a:pt x="167" y="39"/>
                  </a:lnTo>
                  <a:lnTo>
                    <a:pt x="154" y="46"/>
                  </a:lnTo>
                  <a:lnTo>
                    <a:pt x="141" y="54"/>
                  </a:lnTo>
                  <a:lnTo>
                    <a:pt x="127" y="63"/>
                  </a:lnTo>
                  <a:lnTo>
                    <a:pt x="117" y="73"/>
                  </a:lnTo>
                  <a:lnTo>
                    <a:pt x="104" y="82"/>
                  </a:lnTo>
                  <a:lnTo>
                    <a:pt x="93" y="92"/>
                  </a:lnTo>
                  <a:lnTo>
                    <a:pt x="84" y="103"/>
                  </a:lnTo>
                  <a:lnTo>
                    <a:pt x="73" y="115"/>
                  </a:lnTo>
                  <a:lnTo>
                    <a:pt x="64" y="127"/>
                  </a:lnTo>
                  <a:lnTo>
                    <a:pt x="55" y="139"/>
                  </a:lnTo>
                  <a:lnTo>
                    <a:pt x="46" y="153"/>
                  </a:lnTo>
                  <a:lnTo>
                    <a:pt x="39" y="166"/>
                  </a:lnTo>
                  <a:lnTo>
                    <a:pt x="32" y="179"/>
                  </a:lnTo>
                  <a:lnTo>
                    <a:pt x="25" y="193"/>
                  </a:lnTo>
                  <a:lnTo>
                    <a:pt x="20" y="208"/>
                  </a:lnTo>
                  <a:lnTo>
                    <a:pt x="14" y="223"/>
                  </a:lnTo>
                  <a:lnTo>
                    <a:pt x="11" y="237"/>
                  </a:lnTo>
                  <a:lnTo>
                    <a:pt x="7" y="253"/>
                  </a:lnTo>
                  <a:lnTo>
                    <a:pt x="5" y="269"/>
                  </a:lnTo>
                  <a:lnTo>
                    <a:pt x="2" y="284"/>
                  </a:lnTo>
                  <a:lnTo>
                    <a:pt x="1" y="301"/>
                  </a:lnTo>
                  <a:lnTo>
                    <a:pt x="0" y="317"/>
                  </a:lnTo>
                  <a:lnTo>
                    <a:pt x="1" y="333"/>
                  </a:lnTo>
                  <a:lnTo>
                    <a:pt x="2" y="349"/>
                  </a:lnTo>
                  <a:lnTo>
                    <a:pt x="5" y="366"/>
                  </a:lnTo>
                  <a:lnTo>
                    <a:pt x="7" y="381"/>
                  </a:lnTo>
                  <a:lnTo>
                    <a:pt x="11" y="396"/>
                  </a:lnTo>
                  <a:lnTo>
                    <a:pt x="14" y="411"/>
                  </a:lnTo>
                  <a:lnTo>
                    <a:pt x="20" y="426"/>
                  </a:lnTo>
                  <a:lnTo>
                    <a:pt x="25" y="440"/>
                  </a:lnTo>
                  <a:lnTo>
                    <a:pt x="32" y="454"/>
                  </a:lnTo>
                  <a:lnTo>
                    <a:pt x="39" y="468"/>
                  </a:lnTo>
                  <a:lnTo>
                    <a:pt x="46" y="481"/>
                  </a:lnTo>
                  <a:lnTo>
                    <a:pt x="55" y="494"/>
                  </a:lnTo>
                  <a:lnTo>
                    <a:pt x="64" y="506"/>
                  </a:lnTo>
                  <a:lnTo>
                    <a:pt x="73" y="518"/>
                  </a:lnTo>
                  <a:lnTo>
                    <a:pt x="84" y="530"/>
                  </a:lnTo>
                  <a:lnTo>
                    <a:pt x="93" y="541"/>
                  </a:lnTo>
                  <a:lnTo>
                    <a:pt x="104" y="551"/>
                  </a:lnTo>
                  <a:lnTo>
                    <a:pt x="117" y="561"/>
                  </a:lnTo>
                  <a:lnTo>
                    <a:pt x="127" y="571"/>
                  </a:lnTo>
                  <a:lnTo>
                    <a:pt x="141" y="580"/>
                  </a:lnTo>
                  <a:lnTo>
                    <a:pt x="154" y="588"/>
                  </a:lnTo>
                  <a:lnTo>
                    <a:pt x="167" y="596"/>
                  </a:lnTo>
                  <a:lnTo>
                    <a:pt x="180" y="603"/>
                  </a:lnTo>
                  <a:lnTo>
                    <a:pt x="194" y="609"/>
                  </a:lnTo>
                  <a:lnTo>
                    <a:pt x="209" y="615"/>
                  </a:lnTo>
                  <a:lnTo>
                    <a:pt x="223" y="619"/>
                  </a:lnTo>
                  <a:lnTo>
                    <a:pt x="238" y="623"/>
                  </a:lnTo>
                  <a:lnTo>
                    <a:pt x="254" y="628"/>
                  </a:lnTo>
                  <a:lnTo>
                    <a:pt x="269" y="630"/>
                  </a:lnTo>
                  <a:lnTo>
                    <a:pt x="285" y="632"/>
                  </a:lnTo>
                  <a:lnTo>
                    <a:pt x="301" y="633"/>
                  </a:lnTo>
                  <a:lnTo>
                    <a:pt x="317" y="633"/>
                  </a:lnTo>
                  <a:lnTo>
                    <a:pt x="334" y="633"/>
                  </a:lnTo>
                  <a:lnTo>
                    <a:pt x="350" y="632"/>
                  </a:lnTo>
                  <a:lnTo>
                    <a:pt x="366" y="630"/>
                  </a:lnTo>
                  <a:lnTo>
                    <a:pt x="382" y="628"/>
                  </a:lnTo>
                  <a:lnTo>
                    <a:pt x="396" y="623"/>
                  </a:lnTo>
                  <a:lnTo>
                    <a:pt x="412" y="619"/>
                  </a:lnTo>
                  <a:lnTo>
                    <a:pt x="427" y="615"/>
                  </a:lnTo>
                  <a:lnTo>
                    <a:pt x="441" y="609"/>
                  </a:lnTo>
                  <a:lnTo>
                    <a:pt x="456" y="603"/>
                  </a:lnTo>
                  <a:lnTo>
                    <a:pt x="469" y="596"/>
                  </a:lnTo>
                  <a:lnTo>
                    <a:pt x="482" y="588"/>
                  </a:lnTo>
                  <a:lnTo>
                    <a:pt x="495" y="580"/>
                  </a:lnTo>
                  <a:lnTo>
                    <a:pt x="507" y="571"/>
                  </a:lnTo>
                  <a:lnTo>
                    <a:pt x="519" y="561"/>
                  </a:lnTo>
                  <a:lnTo>
                    <a:pt x="531" y="551"/>
                  </a:lnTo>
                  <a:lnTo>
                    <a:pt x="542" y="541"/>
                  </a:lnTo>
                  <a:lnTo>
                    <a:pt x="552" y="530"/>
                  </a:lnTo>
                  <a:lnTo>
                    <a:pt x="562" y="518"/>
                  </a:lnTo>
                  <a:lnTo>
                    <a:pt x="572" y="506"/>
                  </a:lnTo>
                  <a:lnTo>
                    <a:pt x="581" y="494"/>
                  </a:lnTo>
                  <a:lnTo>
                    <a:pt x="588" y="481"/>
                  </a:lnTo>
                  <a:lnTo>
                    <a:pt x="596" y="468"/>
                  </a:lnTo>
                  <a:lnTo>
                    <a:pt x="604" y="454"/>
                  </a:lnTo>
                  <a:lnTo>
                    <a:pt x="609" y="440"/>
                  </a:lnTo>
                  <a:lnTo>
                    <a:pt x="616" y="426"/>
                  </a:lnTo>
                  <a:lnTo>
                    <a:pt x="620" y="411"/>
                  </a:lnTo>
                  <a:lnTo>
                    <a:pt x="625" y="396"/>
                  </a:lnTo>
                  <a:lnTo>
                    <a:pt x="628" y="381"/>
                  </a:lnTo>
                  <a:lnTo>
                    <a:pt x="631" y="366"/>
                  </a:lnTo>
                  <a:lnTo>
                    <a:pt x="633" y="349"/>
                  </a:lnTo>
                  <a:lnTo>
                    <a:pt x="634" y="333"/>
                  </a:lnTo>
                  <a:lnTo>
                    <a:pt x="634" y="317"/>
                  </a:lnTo>
                  <a:close/>
                  <a:moveTo>
                    <a:pt x="564" y="317"/>
                  </a:moveTo>
                  <a:lnTo>
                    <a:pt x="564" y="329"/>
                  </a:lnTo>
                  <a:lnTo>
                    <a:pt x="563" y="342"/>
                  </a:lnTo>
                  <a:lnTo>
                    <a:pt x="561" y="355"/>
                  </a:lnTo>
                  <a:lnTo>
                    <a:pt x="559" y="367"/>
                  </a:lnTo>
                  <a:lnTo>
                    <a:pt x="556" y="379"/>
                  </a:lnTo>
                  <a:lnTo>
                    <a:pt x="553" y="390"/>
                  </a:lnTo>
                  <a:lnTo>
                    <a:pt x="549" y="402"/>
                  </a:lnTo>
                  <a:lnTo>
                    <a:pt x="544" y="413"/>
                  </a:lnTo>
                  <a:lnTo>
                    <a:pt x="540" y="424"/>
                  </a:lnTo>
                  <a:lnTo>
                    <a:pt x="535" y="435"/>
                  </a:lnTo>
                  <a:lnTo>
                    <a:pt x="528" y="445"/>
                  </a:lnTo>
                  <a:lnTo>
                    <a:pt x="522" y="454"/>
                  </a:lnTo>
                  <a:lnTo>
                    <a:pt x="515" y="464"/>
                  </a:lnTo>
                  <a:lnTo>
                    <a:pt x="508" y="473"/>
                  </a:lnTo>
                  <a:lnTo>
                    <a:pt x="501" y="483"/>
                  </a:lnTo>
                  <a:lnTo>
                    <a:pt x="492" y="491"/>
                  </a:lnTo>
                  <a:lnTo>
                    <a:pt x="483" y="499"/>
                  </a:lnTo>
                  <a:lnTo>
                    <a:pt x="474" y="507"/>
                  </a:lnTo>
                  <a:lnTo>
                    <a:pt x="465" y="515"/>
                  </a:lnTo>
                  <a:lnTo>
                    <a:pt x="456" y="521"/>
                  </a:lnTo>
                  <a:lnTo>
                    <a:pt x="446" y="528"/>
                  </a:lnTo>
                  <a:lnTo>
                    <a:pt x="435" y="533"/>
                  </a:lnTo>
                  <a:lnTo>
                    <a:pt x="425" y="539"/>
                  </a:lnTo>
                  <a:lnTo>
                    <a:pt x="414" y="544"/>
                  </a:lnTo>
                  <a:lnTo>
                    <a:pt x="403" y="549"/>
                  </a:lnTo>
                  <a:lnTo>
                    <a:pt x="391" y="552"/>
                  </a:lnTo>
                  <a:lnTo>
                    <a:pt x="379" y="555"/>
                  </a:lnTo>
                  <a:lnTo>
                    <a:pt x="368" y="559"/>
                  </a:lnTo>
                  <a:lnTo>
                    <a:pt x="356" y="561"/>
                  </a:lnTo>
                  <a:lnTo>
                    <a:pt x="343" y="562"/>
                  </a:lnTo>
                  <a:lnTo>
                    <a:pt x="330" y="563"/>
                  </a:lnTo>
                  <a:lnTo>
                    <a:pt x="317" y="563"/>
                  </a:lnTo>
                  <a:lnTo>
                    <a:pt x="305" y="563"/>
                  </a:lnTo>
                  <a:lnTo>
                    <a:pt x="292" y="562"/>
                  </a:lnTo>
                  <a:lnTo>
                    <a:pt x="280" y="561"/>
                  </a:lnTo>
                  <a:lnTo>
                    <a:pt x="268" y="559"/>
                  </a:lnTo>
                  <a:lnTo>
                    <a:pt x="256" y="555"/>
                  </a:lnTo>
                  <a:lnTo>
                    <a:pt x="245" y="552"/>
                  </a:lnTo>
                  <a:lnTo>
                    <a:pt x="233" y="549"/>
                  </a:lnTo>
                  <a:lnTo>
                    <a:pt x="222" y="544"/>
                  </a:lnTo>
                  <a:lnTo>
                    <a:pt x="211" y="539"/>
                  </a:lnTo>
                  <a:lnTo>
                    <a:pt x="200" y="533"/>
                  </a:lnTo>
                  <a:lnTo>
                    <a:pt x="190" y="528"/>
                  </a:lnTo>
                  <a:lnTo>
                    <a:pt x="180" y="521"/>
                  </a:lnTo>
                  <a:lnTo>
                    <a:pt x="170" y="515"/>
                  </a:lnTo>
                  <a:lnTo>
                    <a:pt x="160" y="507"/>
                  </a:lnTo>
                  <a:lnTo>
                    <a:pt x="152" y="499"/>
                  </a:lnTo>
                  <a:lnTo>
                    <a:pt x="143" y="491"/>
                  </a:lnTo>
                  <a:lnTo>
                    <a:pt x="135" y="483"/>
                  </a:lnTo>
                  <a:lnTo>
                    <a:pt x="127" y="473"/>
                  </a:lnTo>
                  <a:lnTo>
                    <a:pt x="120" y="464"/>
                  </a:lnTo>
                  <a:lnTo>
                    <a:pt x="113" y="454"/>
                  </a:lnTo>
                  <a:lnTo>
                    <a:pt x="107" y="445"/>
                  </a:lnTo>
                  <a:lnTo>
                    <a:pt x="101" y="435"/>
                  </a:lnTo>
                  <a:lnTo>
                    <a:pt x="96" y="424"/>
                  </a:lnTo>
                  <a:lnTo>
                    <a:pt x="90" y="413"/>
                  </a:lnTo>
                  <a:lnTo>
                    <a:pt x="86" y="402"/>
                  </a:lnTo>
                  <a:lnTo>
                    <a:pt x="82" y="390"/>
                  </a:lnTo>
                  <a:lnTo>
                    <a:pt x="79" y="379"/>
                  </a:lnTo>
                  <a:lnTo>
                    <a:pt x="76" y="367"/>
                  </a:lnTo>
                  <a:lnTo>
                    <a:pt x="74" y="355"/>
                  </a:lnTo>
                  <a:lnTo>
                    <a:pt x="73" y="342"/>
                  </a:lnTo>
                  <a:lnTo>
                    <a:pt x="72" y="329"/>
                  </a:lnTo>
                  <a:lnTo>
                    <a:pt x="72" y="317"/>
                  </a:lnTo>
                  <a:lnTo>
                    <a:pt x="72" y="304"/>
                  </a:lnTo>
                  <a:lnTo>
                    <a:pt x="73" y="292"/>
                  </a:lnTo>
                  <a:lnTo>
                    <a:pt x="74" y="279"/>
                  </a:lnTo>
                  <a:lnTo>
                    <a:pt x="76" y="267"/>
                  </a:lnTo>
                  <a:lnTo>
                    <a:pt x="79" y="255"/>
                  </a:lnTo>
                  <a:lnTo>
                    <a:pt x="82" y="244"/>
                  </a:lnTo>
                  <a:lnTo>
                    <a:pt x="86" y="232"/>
                  </a:lnTo>
                  <a:lnTo>
                    <a:pt x="90" y="221"/>
                  </a:lnTo>
                  <a:lnTo>
                    <a:pt x="96" y="210"/>
                  </a:lnTo>
                  <a:lnTo>
                    <a:pt x="101" y="200"/>
                  </a:lnTo>
                  <a:lnTo>
                    <a:pt x="107" y="189"/>
                  </a:lnTo>
                  <a:lnTo>
                    <a:pt x="113" y="179"/>
                  </a:lnTo>
                  <a:lnTo>
                    <a:pt x="120" y="169"/>
                  </a:lnTo>
                  <a:lnTo>
                    <a:pt x="127" y="160"/>
                  </a:lnTo>
                  <a:lnTo>
                    <a:pt x="135" y="152"/>
                  </a:lnTo>
                  <a:lnTo>
                    <a:pt x="143" y="143"/>
                  </a:lnTo>
                  <a:lnTo>
                    <a:pt x="152" y="134"/>
                  </a:lnTo>
                  <a:lnTo>
                    <a:pt x="160" y="126"/>
                  </a:lnTo>
                  <a:lnTo>
                    <a:pt x="170" y="120"/>
                  </a:lnTo>
                  <a:lnTo>
                    <a:pt x="180" y="112"/>
                  </a:lnTo>
                  <a:lnTo>
                    <a:pt x="190" y="105"/>
                  </a:lnTo>
                  <a:lnTo>
                    <a:pt x="200" y="100"/>
                  </a:lnTo>
                  <a:lnTo>
                    <a:pt x="211" y="94"/>
                  </a:lnTo>
                  <a:lnTo>
                    <a:pt x="222" y="90"/>
                  </a:lnTo>
                  <a:lnTo>
                    <a:pt x="233" y="86"/>
                  </a:lnTo>
                  <a:lnTo>
                    <a:pt x="245" y="81"/>
                  </a:lnTo>
                  <a:lnTo>
                    <a:pt x="256" y="78"/>
                  </a:lnTo>
                  <a:lnTo>
                    <a:pt x="268" y="76"/>
                  </a:lnTo>
                  <a:lnTo>
                    <a:pt x="280" y="74"/>
                  </a:lnTo>
                  <a:lnTo>
                    <a:pt x="292" y="71"/>
                  </a:lnTo>
                  <a:lnTo>
                    <a:pt x="305" y="70"/>
                  </a:lnTo>
                  <a:lnTo>
                    <a:pt x="317" y="70"/>
                  </a:lnTo>
                  <a:lnTo>
                    <a:pt x="330" y="70"/>
                  </a:lnTo>
                  <a:lnTo>
                    <a:pt x="343" y="71"/>
                  </a:lnTo>
                  <a:lnTo>
                    <a:pt x="356" y="74"/>
                  </a:lnTo>
                  <a:lnTo>
                    <a:pt x="368" y="76"/>
                  </a:lnTo>
                  <a:lnTo>
                    <a:pt x="379" y="78"/>
                  </a:lnTo>
                  <a:lnTo>
                    <a:pt x="391" y="81"/>
                  </a:lnTo>
                  <a:lnTo>
                    <a:pt x="403" y="86"/>
                  </a:lnTo>
                  <a:lnTo>
                    <a:pt x="414" y="90"/>
                  </a:lnTo>
                  <a:lnTo>
                    <a:pt x="425" y="94"/>
                  </a:lnTo>
                  <a:lnTo>
                    <a:pt x="435" y="100"/>
                  </a:lnTo>
                  <a:lnTo>
                    <a:pt x="446" y="105"/>
                  </a:lnTo>
                  <a:lnTo>
                    <a:pt x="456" y="112"/>
                  </a:lnTo>
                  <a:lnTo>
                    <a:pt x="465" y="120"/>
                  </a:lnTo>
                  <a:lnTo>
                    <a:pt x="474" y="126"/>
                  </a:lnTo>
                  <a:lnTo>
                    <a:pt x="483" y="134"/>
                  </a:lnTo>
                  <a:lnTo>
                    <a:pt x="492" y="143"/>
                  </a:lnTo>
                  <a:lnTo>
                    <a:pt x="501" y="152"/>
                  </a:lnTo>
                  <a:lnTo>
                    <a:pt x="508" y="160"/>
                  </a:lnTo>
                  <a:lnTo>
                    <a:pt x="515" y="169"/>
                  </a:lnTo>
                  <a:lnTo>
                    <a:pt x="522" y="179"/>
                  </a:lnTo>
                  <a:lnTo>
                    <a:pt x="528" y="189"/>
                  </a:lnTo>
                  <a:lnTo>
                    <a:pt x="535" y="200"/>
                  </a:lnTo>
                  <a:lnTo>
                    <a:pt x="540" y="210"/>
                  </a:lnTo>
                  <a:lnTo>
                    <a:pt x="544" y="221"/>
                  </a:lnTo>
                  <a:lnTo>
                    <a:pt x="549" y="232"/>
                  </a:lnTo>
                  <a:lnTo>
                    <a:pt x="553" y="244"/>
                  </a:lnTo>
                  <a:lnTo>
                    <a:pt x="556" y="255"/>
                  </a:lnTo>
                  <a:lnTo>
                    <a:pt x="559" y="267"/>
                  </a:lnTo>
                  <a:lnTo>
                    <a:pt x="561" y="279"/>
                  </a:lnTo>
                  <a:lnTo>
                    <a:pt x="563" y="292"/>
                  </a:lnTo>
                  <a:lnTo>
                    <a:pt x="564" y="304"/>
                  </a:lnTo>
                  <a:lnTo>
                    <a:pt x="564" y="317"/>
                  </a:lnTo>
                  <a:close/>
                </a:path>
              </a:pathLst>
            </a:custGeom>
            <a:solidFill>
              <a:srgbClr val="D4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7" name="Freeform 138"/>
            <p:cNvSpPr>
              <a:spLocks noEditPoints="1"/>
            </p:cNvSpPr>
            <p:nvPr/>
          </p:nvSpPr>
          <p:spPr bwMode="auto">
            <a:xfrm>
              <a:off x="3261" y="2499"/>
              <a:ext cx="112" cy="113"/>
            </a:xfrm>
            <a:custGeom>
              <a:avLst/>
              <a:gdLst>
                <a:gd name="T0" fmla="*/ 22 w 563"/>
                <a:gd name="T1" fmla="*/ 10 h 563"/>
                <a:gd name="T2" fmla="*/ 22 w 563"/>
                <a:gd name="T3" fmla="*/ 7 h 563"/>
                <a:gd name="T4" fmla="*/ 21 w 563"/>
                <a:gd name="T5" fmla="*/ 5 h 563"/>
                <a:gd name="T6" fmla="*/ 19 w 563"/>
                <a:gd name="T7" fmla="*/ 4 h 563"/>
                <a:gd name="T8" fmla="*/ 18 w 563"/>
                <a:gd name="T9" fmla="*/ 2 h 563"/>
                <a:gd name="T10" fmla="*/ 16 w 563"/>
                <a:gd name="T11" fmla="*/ 1 h 563"/>
                <a:gd name="T12" fmla="*/ 14 w 563"/>
                <a:gd name="T13" fmla="*/ 0 h 563"/>
                <a:gd name="T14" fmla="*/ 12 w 563"/>
                <a:gd name="T15" fmla="*/ 0 h 563"/>
                <a:gd name="T16" fmla="*/ 10 w 563"/>
                <a:gd name="T17" fmla="*/ 0 h 563"/>
                <a:gd name="T18" fmla="*/ 7 w 563"/>
                <a:gd name="T19" fmla="*/ 1 h 563"/>
                <a:gd name="T20" fmla="*/ 5 w 563"/>
                <a:gd name="T21" fmla="*/ 2 h 563"/>
                <a:gd name="T22" fmla="*/ 4 w 563"/>
                <a:gd name="T23" fmla="*/ 3 h 563"/>
                <a:gd name="T24" fmla="*/ 2 w 563"/>
                <a:gd name="T25" fmla="*/ 5 h 563"/>
                <a:gd name="T26" fmla="*/ 1 w 563"/>
                <a:gd name="T27" fmla="*/ 6 h 563"/>
                <a:gd name="T28" fmla="*/ 0 w 563"/>
                <a:gd name="T29" fmla="*/ 8 h 563"/>
                <a:gd name="T30" fmla="*/ 0 w 563"/>
                <a:gd name="T31" fmla="*/ 11 h 563"/>
                <a:gd name="T32" fmla="*/ 0 w 563"/>
                <a:gd name="T33" fmla="*/ 13 h 563"/>
                <a:gd name="T34" fmla="*/ 1 w 563"/>
                <a:gd name="T35" fmla="*/ 15 h 563"/>
                <a:gd name="T36" fmla="*/ 2 w 563"/>
                <a:gd name="T37" fmla="*/ 17 h 563"/>
                <a:gd name="T38" fmla="*/ 3 w 563"/>
                <a:gd name="T39" fmla="*/ 19 h 563"/>
                <a:gd name="T40" fmla="*/ 4 w 563"/>
                <a:gd name="T41" fmla="*/ 20 h 563"/>
                <a:gd name="T42" fmla="*/ 6 w 563"/>
                <a:gd name="T43" fmla="*/ 22 h 563"/>
                <a:gd name="T44" fmla="*/ 8 w 563"/>
                <a:gd name="T45" fmla="*/ 22 h 563"/>
                <a:gd name="T46" fmla="*/ 11 w 563"/>
                <a:gd name="T47" fmla="*/ 23 h 563"/>
                <a:gd name="T48" fmla="*/ 13 w 563"/>
                <a:gd name="T49" fmla="*/ 22 h 563"/>
                <a:gd name="T50" fmla="*/ 15 w 563"/>
                <a:gd name="T51" fmla="*/ 22 h 563"/>
                <a:gd name="T52" fmla="*/ 17 w 563"/>
                <a:gd name="T53" fmla="*/ 21 h 563"/>
                <a:gd name="T54" fmla="*/ 19 w 563"/>
                <a:gd name="T55" fmla="*/ 20 h 563"/>
                <a:gd name="T56" fmla="*/ 20 w 563"/>
                <a:gd name="T57" fmla="*/ 18 h 563"/>
                <a:gd name="T58" fmla="*/ 21 w 563"/>
                <a:gd name="T59" fmla="*/ 16 h 563"/>
                <a:gd name="T60" fmla="*/ 22 w 563"/>
                <a:gd name="T61" fmla="*/ 14 h 563"/>
                <a:gd name="T62" fmla="*/ 22 w 563"/>
                <a:gd name="T63" fmla="*/ 12 h 563"/>
                <a:gd name="T64" fmla="*/ 19 w 563"/>
                <a:gd name="T65" fmla="*/ 13 h 563"/>
                <a:gd name="T66" fmla="*/ 18 w 563"/>
                <a:gd name="T67" fmla="*/ 16 h 563"/>
                <a:gd name="T68" fmla="*/ 16 w 563"/>
                <a:gd name="T69" fmla="*/ 18 h 563"/>
                <a:gd name="T70" fmla="*/ 13 w 563"/>
                <a:gd name="T71" fmla="*/ 20 h 563"/>
                <a:gd name="T72" fmla="*/ 10 w 563"/>
                <a:gd name="T73" fmla="*/ 20 h 563"/>
                <a:gd name="T74" fmla="*/ 7 w 563"/>
                <a:gd name="T75" fmla="*/ 18 h 563"/>
                <a:gd name="T76" fmla="*/ 4 w 563"/>
                <a:gd name="T77" fmla="*/ 16 h 563"/>
                <a:gd name="T78" fmla="*/ 3 w 563"/>
                <a:gd name="T79" fmla="*/ 13 h 563"/>
                <a:gd name="T80" fmla="*/ 3 w 563"/>
                <a:gd name="T81" fmla="*/ 10 h 563"/>
                <a:gd name="T82" fmla="*/ 4 w 563"/>
                <a:gd name="T83" fmla="*/ 7 h 563"/>
                <a:gd name="T84" fmla="*/ 7 w 563"/>
                <a:gd name="T85" fmla="*/ 4 h 563"/>
                <a:gd name="T86" fmla="*/ 10 w 563"/>
                <a:gd name="T87" fmla="*/ 3 h 563"/>
                <a:gd name="T88" fmla="*/ 13 w 563"/>
                <a:gd name="T89" fmla="*/ 3 h 563"/>
                <a:gd name="T90" fmla="*/ 16 w 563"/>
                <a:gd name="T91" fmla="*/ 4 h 563"/>
                <a:gd name="T92" fmla="*/ 18 w 563"/>
                <a:gd name="T93" fmla="*/ 7 h 563"/>
                <a:gd name="T94" fmla="*/ 19 w 563"/>
                <a:gd name="T95" fmla="*/ 10 h 56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63"/>
                <a:gd name="T145" fmla="*/ 0 h 563"/>
                <a:gd name="T146" fmla="*/ 563 w 563"/>
                <a:gd name="T147" fmla="*/ 563 h 56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63" h="563">
                  <a:moveTo>
                    <a:pt x="563" y="282"/>
                  </a:moveTo>
                  <a:lnTo>
                    <a:pt x="563" y="267"/>
                  </a:lnTo>
                  <a:lnTo>
                    <a:pt x="562" y="253"/>
                  </a:lnTo>
                  <a:lnTo>
                    <a:pt x="560" y="239"/>
                  </a:lnTo>
                  <a:lnTo>
                    <a:pt x="558" y="225"/>
                  </a:lnTo>
                  <a:lnTo>
                    <a:pt x="554" y="211"/>
                  </a:lnTo>
                  <a:lnTo>
                    <a:pt x="551" y="198"/>
                  </a:lnTo>
                  <a:lnTo>
                    <a:pt x="546" y="185"/>
                  </a:lnTo>
                  <a:lnTo>
                    <a:pt x="541" y="173"/>
                  </a:lnTo>
                  <a:lnTo>
                    <a:pt x="536" y="159"/>
                  </a:lnTo>
                  <a:lnTo>
                    <a:pt x="529" y="147"/>
                  </a:lnTo>
                  <a:lnTo>
                    <a:pt x="523" y="135"/>
                  </a:lnTo>
                  <a:lnTo>
                    <a:pt x="515" y="124"/>
                  </a:lnTo>
                  <a:lnTo>
                    <a:pt x="507" y="113"/>
                  </a:lnTo>
                  <a:lnTo>
                    <a:pt x="499" y="102"/>
                  </a:lnTo>
                  <a:lnTo>
                    <a:pt x="490" y="92"/>
                  </a:lnTo>
                  <a:lnTo>
                    <a:pt x="481" y="83"/>
                  </a:lnTo>
                  <a:lnTo>
                    <a:pt x="471" y="74"/>
                  </a:lnTo>
                  <a:lnTo>
                    <a:pt x="461" y="64"/>
                  </a:lnTo>
                  <a:lnTo>
                    <a:pt x="450" y="56"/>
                  </a:lnTo>
                  <a:lnTo>
                    <a:pt x="439" y="49"/>
                  </a:lnTo>
                  <a:lnTo>
                    <a:pt x="427" y="41"/>
                  </a:lnTo>
                  <a:lnTo>
                    <a:pt x="416" y="34"/>
                  </a:lnTo>
                  <a:lnTo>
                    <a:pt x="404" y="28"/>
                  </a:lnTo>
                  <a:lnTo>
                    <a:pt x="391" y="22"/>
                  </a:lnTo>
                  <a:lnTo>
                    <a:pt x="379" y="17"/>
                  </a:lnTo>
                  <a:lnTo>
                    <a:pt x="366" y="12"/>
                  </a:lnTo>
                  <a:lnTo>
                    <a:pt x="352" y="9"/>
                  </a:lnTo>
                  <a:lnTo>
                    <a:pt x="338" y="6"/>
                  </a:lnTo>
                  <a:lnTo>
                    <a:pt x="324" y="4"/>
                  </a:lnTo>
                  <a:lnTo>
                    <a:pt x="311" y="1"/>
                  </a:lnTo>
                  <a:lnTo>
                    <a:pt x="297" y="0"/>
                  </a:lnTo>
                  <a:lnTo>
                    <a:pt x="281" y="0"/>
                  </a:lnTo>
                  <a:lnTo>
                    <a:pt x="267" y="0"/>
                  </a:lnTo>
                  <a:lnTo>
                    <a:pt x="253" y="1"/>
                  </a:lnTo>
                  <a:lnTo>
                    <a:pt x="239" y="4"/>
                  </a:lnTo>
                  <a:lnTo>
                    <a:pt x="225" y="6"/>
                  </a:lnTo>
                  <a:lnTo>
                    <a:pt x="211" y="9"/>
                  </a:lnTo>
                  <a:lnTo>
                    <a:pt x="198" y="12"/>
                  </a:lnTo>
                  <a:lnTo>
                    <a:pt x="185" y="17"/>
                  </a:lnTo>
                  <a:lnTo>
                    <a:pt x="172" y="22"/>
                  </a:lnTo>
                  <a:lnTo>
                    <a:pt x="160" y="28"/>
                  </a:lnTo>
                  <a:lnTo>
                    <a:pt x="147" y="34"/>
                  </a:lnTo>
                  <a:lnTo>
                    <a:pt x="135" y="41"/>
                  </a:lnTo>
                  <a:lnTo>
                    <a:pt x="124" y="49"/>
                  </a:lnTo>
                  <a:lnTo>
                    <a:pt x="113" y="56"/>
                  </a:lnTo>
                  <a:lnTo>
                    <a:pt x="102" y="64"/>
                  </a:lnTo>
                  <a:lnTo>
                    <a:pt x="93" y="74"/>
                  </a:lnTo>
                  <a:lnTo>
                    <a:pt x="83" y="83"/>
                  </a:lnTo>
                  <a:lnTo>
                    <a:pt x="73" y="92"/>
                  </a:lnTo>
                  <a:lnTo>
                    <a:pt x="64" y="102"/>
                  </a:lnTo>
                  <a:lnTo>
                    <a:pt x="56" y="113"/>
                  </a:lnTo>
                  <a:lnTo>
                    <a:pt x="48" y="124"/>
                  </a:lnTo>
                  <a:lnTo>
                    <a:pt x="41" y="135"/>
                  </a:lnTo>
                  <a:lnTo>
                    <a:pt x="34" y="147"/>
                  </a:lnTo>
                  <a:lnTo>
                    <a:pt x="28" y="159"/>
                  </a:lnTo>
                  <a:lnTo>
                    <a:pt x="22" y="173"/>
                  </a:lnTo>
                  <a:lnTo>
                    <a:pt x="17" y="185"/>
                  </a:lnTo>
                  <a:lnTo>
                    <a:pt x="12" y="198"/>
                  </a:lnTo>
                  <a:lnTo>
                    <a:pt x="9" y="211"/>
                  </a:lnTo>
                  <a:lnTo>
                    <a:pt x="6" y="225"/>
                  </a:lnTo>
                  <a:lnTo>
                    <a:pt x="4" y="239"/>
                  </a:lnTo>
                  <a:lnTo>
                    <a:pt x="2" y="253"/>
                  </a:lnTo>
                  <a:lnTo>
                    <a:pt x="0" y="267"/>
                  </a:lnTo>
                  <a:lnTo>
                    <a:pt x="0" y="282"/>
                  </a:lnTo>
                  <a:lnTo>
                    <a:pt x="0" y="297"/>
                  </a:lnTo>
                  <a:lnTo>
                    <a:pt x="2" y="311"/>
                  </a:lnTo>
                  <a:lnTo>
                    <a:pt x="4" y="325"/>
                  </a:lnTo>
                  <a:lnTo>
                    <a:pt x="6" y="338"/>
                  </a:lnTo>
                  <a:lnTo>
                    <a:pt x="9" y="352"/>
                  </a:lnTo>
                  <a:lnTo>
                    <a:pt x="12" y="366"/>
                  </a:lnTo>
                  <a:lnTo>
                    <a:pt x="17" y="379"/>
                  </a:lnTo>
                  <a:lnTo>
                    <a:pt x="22" y="392"/>
                  </a:lnTo>
                  <a:lnTo>
                    <a:pt x="28" y="404"/>
                  </a:lnTo>
                  <a:lnTo>
                    <a:pt x="34" y="416"/>
                  </a:lnTo>
                  <a:lnTo>
                    <a:pt x="41" y="428"/>
                  </a:lnTo>
                  <a:lnTo>
                    <a:pt x="48" y="439"/>
                  </a:lnTo>
                  <a:lnTo>
                    <a:pt x="56" y="450"/>
                  </a:lnTo>
                  <a:lnTo>
                    <a:pt x="64" y="461"/>
                  </a:lnTo>
                  <a:lnTo>
                    <a:pt x="73" y="471"/>
                  </a:lnTo>
                  <a:lnTo>
                    <a:pt x="83" y="481"/>
                  </a:lnTo>
                  <a:lnTo>
                    <a:pt x="93" y="491"/>
                  </a:lnTo>
                  <a:lnTo>
                    <a:pt x="102" y="500"/>
                  </a:lnTo>
                  <a:lnTo>
                    <a:pt x="113" y="507"/>
                  </a:lnTo>
                  <a:lnTo>
                    <a:pt x="124" y="516"/>
                  </a:lnTo>
                  <a:lnTo>
                    <a:pt x="135" y="523"/>
                  </a:lnTo>
                  <a:lnTo>
                    <a:pt x="147" y="529"/>
                  </a:lnTo>
                  <a:lnTo>
                    <a:pt x="160" y="536"/>
                  </a:lnTo>
                  <a:lnTo>
                    <a:pt x="172" y="541"/>
                  </a:lnTo>
                  <a:lnTo>
                    <a:pt x="185" y="547"/>
                  </a:lnTo>
                  <a:lnTo>
                    <a:pt x="198" y="551"/>
                  </a:lnTo>
                  <a:lnTo>
                    <a:pt x="211" y="554"/>
                  </a:lnTo>
                  <a:lnTo>
                    <a:pt x="225" y="558"/>
                  </a:lnTo>
                  <a:lnTo>
                    <a:pt x="239" y="560"/>
                  </a:lnTo>
                  <a:lnTo>
                    <a:pt x="253" y="562"/>
                  </a:lnTo>
                  <a:lnTo>
                    <a:pt x="267" y="563"/>
                  </a:lnTo>
                  <a:lnTo>
                    <a:pt x="281" y="563"/>
                  </a:lnTo>
                  <a:lnTo>
                    <a:pt x="297" y="563"/>
                  </a:lnTo>
                  <a:lnTo>
                    <a:pt x="311" y="562"/>
                  </a:lnTo>
                  <a:lnTo>
                    <a:pt x="324" y="560"/>
                  </a:lnTo>
                  <a:lnTo>
                    <a:pt x="338" y="558"/>
                  </a:lnTo>
                  <a:lnTo>
                    <a:pt x="352" y="554"/>
                  </a:lnTo>
                  <a:lnTo>
                    <a:pt x="366" y="551"/>
                  </a:lnTo>
                  <a:lnTo>
                    <a:pt x="379" y="547"/>
                  </a:lnTo>
                  <a:lnTo>
                    <a:pt x="391" y="541"/>
                  </a:lnTo>
                  <a:lnTo>
                    <a:pt x="404" y="536"/>
                  </a:lnTo>
                  <a:lnTo>
                    <a:pt x="416" y="529"/>
                  </a:lnTo>
                  <a:lnTo>
                    <a:pt x="427" y="523"/>
                  </a:lnTo>
                  <a:lnTo>
                    <a:pt x="439" y="516"/>
                  </a:lnTo>
                  <a:lnTo>
                    <a:pt x="450" y="507"/>
                  </a:lnTo>
                  <a:lnTo>
                    <a:pt x="461" y="500"/>
                  </a:lnTo>
                  <a:lnTo>
                    <a:pt x="471" y="491"/>
                  </a:lnTo>
                  <a:lnTo>
                    <a:pt x="481" y="481"/>
                  </a:lnTo>
                  <a:lnTo>
                    <a:pt x="490" y="471"/>
                  </a:lnTo>
                  <a:lnTo>
                    <a:pt x="499" y="461"/>
                  </a:lnTo>
                  <a:lnTo>
                    <a:pt x="507" y="450"/>
                  </a:lnTo>
                  <a:lnTo>
                    <a:pt x="515" y="439"/>
                  </a:lnTo>
                  <a:lnTo>
                    <a:pt x="523" y="428"/>
                  </a:lnTo>
                  <a:lnTo>
                    <a:pt x="529" y="416"/>
                  </a:lnTo>
                  <a:lnTo>
                    <a:pt x="536" y="404"/>
                  </a:lnTo>
                  <a:lnTo>
                    <a:pt x="541" y="392"/>
                  </a:lnTo>
                  <a:lnTo>
                    <a:pt x="546" y="379"/>
                  </a:lnTo>
                  <a:lnTo>
                    <a:pt x="551" y="366"/>
                  </a:lnTo>
                  <a:lnTo>
                    <a:pt x="554" y="352"/>
                  </a:lnTo>
                  <a:lnTo>
                    <a:pt x="558" y="338"/>
                  </a:lnTo>
                  <a:lnTo>
                    <a:pt x="560" y="325"/>
                  </a:lnTo>
                  <a:lnTo>
                    <a:pt x="562" y="311"/>
                  </a:lnTo>
                  <a:lnTo>
                    <a:pt x="563" y="297"/>
                  </a:lnTo>
                  <a:lnTo>
                    <a:pt x="563" y="282"/>
                  </a:lnTo>
                  <a:close/>
                  <a:moveTo>
                    <a:pt x="493" y="282"/>
                  </a:moveTo>
                  <a:lnTo>
                    <a:pt x="492" y="303"/>
                  </a:lnTo>
                  <a:lnTo>
                    <a:pt x="489" y="324"/>
                  </a:lnTo>
                  <a:lnTo>
                    <a:pt x="483" y="345"/>
                  </a:lnTo>
                  <a:lnTo>
                    <a:pt x="477" y="365"/>
                  </a:lnTo>
                  <a:lnTo>
                    <a:pt x="468" y="382"/>
                  </a:lnTo>
                  <a:lnTo>
                    <a:pt x="457" y="400"/>
                  </a:lnTo>
                  <a:lnTo>
                    <a:pt x="445" y="416"/>
                  </a:lnTo>
                  <a:lnTo>
                    <a:pt x="431" y="431"/>
                  </a:lnTo>
                  <a:lnTo>
                    <a:pt x="416" y="445"/>
                  </a:lnTo>
                  <a:lnTo>
                    <a:pt x="400" y="457"/>
                  </a:lnTo>
                  <a:lnTo>
                    <a:pt x="382" y="468"/>
                  </a:lnTo>
                  <a:lnTo>
                    <a:pt x="364" y="476"/>
                  </a:lnTo>
                  <a:lnTo>
                    <a:pt x="345" y="483"/>
                  </a:lnTo>
                  <a:lnTo>
                    <a:pt x="324" y="489"/>
                  </a:lnTo>
                  <a:lnTo>
                    <a:pt x="303" y="492"/>
                  </a:lnTo>
                  <a:lnTo>
                    <a:pt x="281" y="493"/>
                  </a:lnTo>
                  <a:lnTo>
                    <a:pt x="260" y="492"/>
                  </a:lnTo>
                  <a:lnTo>
                    <a:pt x="240" y="489"/>
                  </a:lnTo>
                  <a:lnTo>
                    <a:pt x="219" y="483"/>
                  </a:lnTo>
                  <a:lnTo>
                    <a:pt x="199" y="476"/>
                  </a:lnTo>
                  <a:lnTo>
                    <a:pt x="181" y="468"/>
                  </a:lnTo>
                  <a:lnTo>
                    <a:pt x="164" y="457"/>
                  </a:lnTo>
                  <a:lnTo>
                    <a:pt x="147" y="445"/>
                  </a:lnTo>
                  <a:lnTo>
                    <a:pt x="132" y="431"/>
                  </a:lnTo>
                  <a:lnTo>
                    <a:pt x="119" y="416"/>
                  </a:lnTo>
                  <a:lnTo>
                    <a:pt x="107" y="400"/>
                  </a:lnTo>
                  <a:lnTo>
                    <a:pt x="96" y="382"/>
                  </a:lnTo>
                  <a:lnTo>
                    <a:pt x="87" y="365"/>
                  </a:lnTo>
                  <a:lnTo>
                    <a:pt x="79" y="345"/>
                  </a:lnTo>
                  <a:lnTo>
                    <a:pt x="75" y="324"/>
                  </a:lnTo>
                  <a:lnTo>
                    <a:pt x="72" y="303"/>
                  </a:lnTo>
                  <a:lnTo>
                    <a:pt x="71" y="282"/>
                  </a:lnTo>
                  <a:lnTo>
                    <a:pt x="72" y="260"/>
                  </a:lnTo>
                  <a:lnTo>
                    <a:pt x="75" y="239"/>
                  </a:lnTo>
                  <a:lnTo>
                    <a:pt x="79" y="219"/>
                  </a:lnTo>
                  <a:lnTo>
                    <a:pt x="87" y="200"/>
                  </a:lnTo>
                  <a:lnTo>
                    <a:pt x="96" y="181"/>
                  </a:lnTo>
                  <a:lnTo>
                    <a:pt x="107" y="164"/>
                  </a:lnTo>
                  <a:lnTo>
                    <a:pt x="119" y="147"/>
                  </a:lnTo>
                  <a:lnTo>
                    <a:pt x="132" y="132"/>
                  </a:lnTo>
                  <a:lnTo>
                    <a:pt x="147" y="119"/>
                  </a:lnTo>
                  <a:lnTo>
                    <a:pt x="164" y="107"/>
                  </a:lnTo>
                  <a:lnTo>
                    <a:pt x="181" y="96"/>
                  </a:lnTo>
                  <a:lnTo>
                    <a:pt x="199" y="87"/>
                  </a:lnTo>
                  <a:lnTo>
                    <a:pt x="219" y="80"/>
                  </a:lnTo>
                  <a:lnTo>
                    <a:pt x="240" y="75"/>
                  </a:lnTo>
                  <a:lnTo>
                    <a:pt x="260" y="72"/>
                  </a:lnTo>
                  <a:lnTo>
                    <a:pt x="281" y="70"/>
                  </a:lnTo>
                  <a:lnTo>
                    <a:pt x="303" y="72"/>
                  </a:lnTo>
                  <a:lnTo>
                    <a:pt x="324" y="75"/>
                  </a:lnTo>
                  <a:lnTo>
                    <a:pt x="345" y="80"/>
                  </a:lnTo>
                  <a:lnTo>
                    <a:pt x="364" y="87"/>
                  </a:lnTo>
                  <a:lnTo>
                    <a:pt x="382" y="96"/>
                  </a:lnTo>
                  <a:lnTo>
                    <a:pt x="400" y="107"/>
                  </a:lnTo>
                  <a:lnTo>
                    <a:pt x="416" y="119"/>
                  </a:lnTo>
                  <a:lnTo>
                    <a:pt x="431" y="132"/>
                  </a:lnTo>
                  <a:lnTo>
                    <a:pt x="445" y="147"/>
                  </a:lnTo>
                  <a:lnTo>
                    <a:pt x="457" y="164"/>
                  </a:lnTo>
                  <a:lnTo>
                    <a:pt x="468" y="181"/>
                  </a:lnTo>
                  <a:lnTo>
                    <a:pt x="477" y="200"/>
                  </a:lnTo>
                  <a:lnTo>
                    <a:pt x="483" y="219"/>
                  </a:lnTo>
                  <a:lnTo>
                    <a:pt x="489" y="239"/>
                  </a:lnTo>
                  <a:lnTo>
                    <a:pt x="492" y="260"/>
                  </a:lnTo>
                  <a:lnTo>
                    <a:pt x="493" y="282"/>
                  </a:lnTo>
                  <a:close/>
                </a:path>
              </a:pathLst>
            </a:custGeom>
            <a:solidFill>
              <a:srgbClr val="DA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8" name="Freeform 139"/>
            <p:cNvSpPr>
              <a:spLocks noEditPoints="1"/>
            </p:cNvSpPr>
            <p:nvPr/>
          </p:nvSpPr>
          <p:spPr bwMode="auto">
            <a:xfrm>
              <a:off x="3268" y="2506"/>
              <a:ext cx="98" cy="99"/>
            </a:xfrm>
            <a:custGeom>
              <a:avLst/>
              <a:gdLst>
                <a:gd name="T0" fmla="*/ 19 w 492"/>
                <a:gd name="T1" fmla="*/ 8 h 493"/>
                <a:gd name="T2" fmla="*/ 19 w 492"/>
                <a:gd name="T3" fmla="*/ 7 h 493"/>
                <a:gd name="T4" fmla="*/ 18 w 492"/>
                <a:gd name="T5" fmla="*/ 5 h 493"/>
                <a:gd name="T6" fmla="*/ 17 w 492"/>
                <a:gd name="T7" fmla="*/ 3 h 493"/>
                <a:gd name="T8" fmla="*/ 16 w 492"/>
                <a:gd name="T9" fmla="*/ 2 h 493"/>
                <a:gd name="T10" fmla="*/ 14 w 492"/>
                <a:gd name="T11" fmla="*/ 1 h 493"/>
                <a:gd name="T12" fmla="*/ 12 w 492"/>
                <a:gd name="T13" fmla="*/ 0 h 493"/>
                <a:gd name="T14" fmla="*/ 10 w 492"/>
                <a:gd name="T15" fmla="*/ 0 h 493"/>
                <a:gd name="T16" fmla="*/ 8 w 492"/>
                <a:gd name="T17" fmla="*/ 0 h 493"/>
                <a:gd name="T18" fmla="*/ 6 w 492"/>
                <a:gd name="T19" fmla="*/ 1 h 493"/>
                <a:gd name="T20" fmla="*/ 5 w 492"/>
                <a:gd name="T21" fmla="*/ 1 h 493"/>
                <a:gd name="T22" fmla="*/ 3 w 492"/>
                <a:gd name="T23" fmla="*/ 3 h 493"/>
                <a:gd name="T24" fmla="*/ 2 w 492"/>
                <a:gd name="T25" fmla="*/ 4 h 493"/>
                <a:gd name="T26" fmla="*/ 1 w 492"/>
                <a:gd name="T27" fmla="*/ 6 h 493"/>
                <a:gd name="T28" fmla="*/ 0 w 492"/>
                <a:gd name="T29" fmla="*/ 7 h 493"/>
                <a:gd name="T30" fmla="*/ 0 w 492"/>
                <a:gd name="T31" fmla="*/ 9 h 493"/>
                <a:gd name="T32" fmla="*/ 0 w 492"/>
                <a:gd name="T33" fmla="*/ 11 h 493"/>
                <a:gd name="T34" fmla="*/ 1 w 492"/>
                <a:gd name="T35" fmla="*/ 13 h 493"/>
                <a:gd name="T36" fmla="*/ 1 w 492"/>
                <a:gd name="T37" fmla="*/ 15 h 493"/>
                <a:gd name="T38" fmla="*/ 3 w 492"/>
                <a:gd name="T39" fmla="*/ 17 h 493"/>
                <a:gd name="T40" fmla="*/ 4 w 492"/>
                <a:gd name="T41" fmla="*/ 18 h 493"/>
                <a:gd name="T42" fmla="*/ 6 w 492"/>
                <a:gd name="T43" fmla="*/ 19 h 493"/>
                <a:gd name="T44" fmla="*/ 7 w 492"/>
                <a:gd name="T45" fmla="*/ 19 h 493"/>
                <a:gd name="T46" fmla="*/ 9 w 492"/>
                <a:gd name="T47" fmla="*/ 20 h 493"/>
                <a:gd name="T48" fmla="*/ 11 w 492"/>
                <a:gd name="T49" fmla="*/ 20 h 493"/>
                <a:gd name="T50" fmla="*/ 13 w 492"/>
                <a:gd name="T51" fmla="*/ 19 h 493"/>
                <a:gd name="T52" fmla="*/ 15 w 492"/>
                <a:gd name="T53" fmla="*/ 18 h 493"/>
                <a:gd name="T54" fmla="*/ 16 w 492"/>
                <a:gd name="T55" fmla="*/ 17 h 493"/>
                <a:gd name="T56" fmla="*/ 18 w 492"/>
                <a:gd name="T57" fmla="*/ 16 h 493"/>
                <a:gd name="T58" fmla="*/ 19 w 492"/>
                <a:gd name="T59" fmla="*/ 14 h 493"/>
                <a:gd name="T60" fmla="*/ 19 w 492"/>
                <a:gd name="T61" fmla="*/ 12 h 493"/>
                <a:gd name="T62" fmla="*/ 20 w 492"/>
                <a:gd name="T63" fmla="*/ 10 h 493"/>
                <a:gd name="T64" fmla="*/ 17 w 492"/>
                <a:gd name="T65" fmla="*/ 11 h 493"/>
                <a:gd name="T66" fmla="*/ 16 w 492"/>
                <a:gd name="T67" fmla="*/ 14 h 493"/>
                <a:gd name="T68" fmla="*/ 14 w 492"/>
                <a:gd name="T69" fmla="*/ 16 h 493"/>
                <a:gd name="T70" fmla="*/ 11 w 492"/>
                <a:gd name="T71" fmla="*/ 17 h 493"/>
                <a:gd name="T72" fmla="*/ 8 w 492"/>
                <a:gd name="T73" fmla="*/ 17 h 493"/>
                <a:gd name="T74" fmla="*/ 6 w 492"/>
                <a:gd name="T75" fmla="*/ 16 h 493"/>
                <a:gd name="T76" fmla="*/ 4 w 492"/>
                <a:gd name="T77" fmla="*/ 14 h 493"/>
                <a:gd name="T78" fmla="*/ 3 w 492"/>
                <a:gd name="T79" fmla="*/ 11 h 493"/>
                <a:gd name="T80" fmla="*/ 3 w 492"/>
                <a:gd name="T81" fmla="*/ 8 h 493"/>
                <a:gd name="T82" fmla="*/ 4 w 492"/>
                <a:gd name="T83" fmla="*/ 6 h 493"/>
                <a:gd name="T84" fmla="*/ 6 w 492"/>
                <a:gd name="T85" fmla="*/ 4 h 493"/>
                <a:gd name="T86" fmla="*/ 8 w 492"/>
                <a:gd name="T87" fmla="*/ 3 h 493"/>
                <a:gd name="T88" fmla="*/ 11 w 492"/>
                <a:gd name="T89" fmla="*/ 3 h 493"/>
                <a:gd name="T90" fmla="*/ 14 w 492"/>
                <a:gd name="T91" fmla="*/ 4 h 493"/>
                <a:gd name="T92" fmla="*/ 16 w 492"/>
                <a:gd name="T93" fmla="*/ 6 h 493"/>
                <a:gd name="T94" fmla="*/ 17 w 492"/>
                <a:gd name="T95" fmla="*/ 8 h 49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2"/>
                <a:gd name="T145" fmla="*/ 0 h 493"/>
                <a:gd name="T146" fmla="*/ 492 w 492"/>
                <a:gd name="T147" fmla="*/ 493 h 49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2" h="493">
                  <a:moveTo>
                    <a:pt x="492" y="247"/>
                  </a:moveTo>
                  <a:lnTo>
                    <a:pt x="492" y="234"/>
                  </a:lnTo>
                  <a:lnTo>
                    <a:pt x="491" y="222"/>
                  </a:lnTo>
                  <a:lnTo>
                    <a:pt x="489" y="209"/>
                  </a:lnTo>
                  <a:lnTo>
                    <a:pt x="487" y="197"/>
                  </a:lnTo>
                  <a:lnTo>
                    <a:pt x="484" y="185"/>
                  </a:lnTo>
                  <a:lnTo>
                    <a:pt x="481" y="174"/>
                  </a:lnTo>
                  <a:lnTo>
                    <a:pt x="477" y="162"/>
                  </a:lnTo>
                  <a:lnTo>
                    <a:pt x="472" y="151"/>
                  </a:lnTo>
                  <a:lnTo>
                    <a:pt x="468" y="140"/>
                  </a:lnTo>
                  <a:lnTo>
                    <a:pt x="463" y="130"/>
                  </a:lnTo>
                  <a:lnTo>
                    <a:pt x="456" y="119"/>
                  </a:lnTo>
                  <a:lnTo>
                    <a:pt x="450" y="109"/>
                  </a:lnTo>
                  <a:lnTo>
                    <a:pt x="443" y="99"/>
                  </a:lnTo>
                  <a:lnTo>
                    <a:pt x="436" y="90"/>
                  </a:lnTo>
                  <a:lnTo>
                    <a:pt x="429" y="82"/>
                  </a:lnTo>
                  <a:lnTo>
                    <a:pt x="420" y="73"/>
                  </a:lnTo>
                  <a:lnTo>
                    <a:pt x="411" y="64"/>
                  </a:lnTo>
                  <a:lnTo>
                    <a:pt x="402" y="56"/>
                  </a:lnTo>
                  <a:lnTo>
                    <a:pt x="393" y="50"/>
                  </a:lnTo>
                  <a:lnTo>
                    <a:pt x="384" y="42"/>
                  </a:lnTo>
                  <a:lnTo>
                    <a:pt x="374" y="35"/>
                  </a:lnTo>
                  <a:lnTo>
                    <a:pt x="363" y="30"/>
                  </a:lnTo>
                  <a:lnTo>
                    <a:pt x="353" y="24"/>
                  </a:lnTo>
                  <a:lnTo>
                    <a:pt x="342" y="20"/>
                  </a:lnTo>
                  <a:lnTo>
                    <a:pt x="331" y="16"/>
                  </a:lnTo>
                  <a:lnTo>
                    <a:pt x="319" y="11"/>
                  </a:lnTo>
                  <a:lnTo>
                    <a:pt x="307" y="8"/>
                  </a:lnTo>
                  <a:lnTo>
                    <a:pt x="296" y="5"/>
                  </a:lnTo>
                  <a:lnTo>
                    <a:pt x="284" y="4"/>
                  </a:lnTo>
                  <a:lnTo>
                    <a:pt x="271" y="1"/>
                  </a:lnTo>
                  <a:lnTo>
                    <a:pt x="258" y="0"/>
                  </a:lnTo>
                  <a:lnTo>
                    <a:pt x="245" y="0"/>
                  </a:lnTo>
                  <a:lnTo>
                    <a:pt x="233" y="0"/>
                  </a:lnTo>
                  <a:lnTo>
                    <a:pt x="220" y="1"/>
                  </a:lnTo>
                  <a:lnTo>
                    <a:pt x="208" y="4"/>
                  </a:lnTo>
                  <a:lnTo>
                    <a:pt x="196" y="5"/>
                  </a:lnTo>
                  <a:lnTo>
                    <a:pt x="184" y="8"/>
                  </a:lnTo>
                  <a:lnTo>
                    <a:pt x="173" y="11"/>
                  </a:lnTo>
                  <a:lnTo>
                    <a:pt x="161" y="16"/>
                  </a:lnTo>
                  <a:lnTo>
                    <a:pt x="150" y="20"/>
                  </a:lnTo>
                  <a:lnTo>
                    <a:pt x="139" y="24"/>
                  </a:lnTo>
                  <a:lnTo>
                    <a:pt x="128" y="30"/>
                  </a:lnTo>
                  <a:lnTo>
                    <a:pt x="118" y="35"/>
                  </a:lnTo>
                  <a:lnTo>
                    <a:pt x="108" y="42"/>
                  </a:lnTo>
                  <a:lnTo>
                    <a:pt x="98" y="50"/>
                  </a:lnTo>
                  <a:lnTo>
                    <a:pt x="88" y="56"/>
                  </a:lnTo>
                  <a:lnTo>
                    <a:pt x="80" y="64"/>
                  </a:lnTo>
                  <a:lnTo>
                    <a:pt x="71" y="73"/>
                  </a:lnTo>
                  <a:lnTo>
                    <a:pt x="63" y="82"/>
                  </a:lnTo>
                  <a:lnTo>
                    <a:pt x="55" y="90"/>
                  </a:lnTo>
                  <a:lnTo>
                    <a:pt x="48" y="99"/>
                  </a:lnTo>
                  <a:lnTo>
                    <a:pt x="41" y="109"/>
                  </a:lnTo>
                  <a:lnTo>
                    <a:pt x="35" y="119"/>
                  </a:lnTo>
                  <a:lnTo>
                    <a:pt x="29" y="130"/>
                  </a:lnTo>
                  <a:lnTo>
                    <a:pt x="24" y="140"/>
                  </a:lnTo>
                  <a:lnTo>
                    <a:pt x="18" y="151"/>
                  </a:lnTo>
                  <a:lnTo>
                    <a:pt x="14" y="162"/>
                  </a:lnTo>
                  <a:lnTo>
                    <a:pt x="10" y="174"/>
                  </a:lnTo>
                  <a:lnTo>
                    <a:pt x="7" y="185"/>
                  </a:lnTo>
                  <a:lnTo>
                    <a:pt x="4" y="197"/>
                  </a:lnTo>
                  <a:lnTo>
                    <a:pt x="2" y="209"/>
                  </a:lnTo>
                  <a:lnTo>
                    <a:pt x="1" y="222"/>
                  </a:lnTo>
                  <a:lnTo>
                    <a:pt x="0" y="234"/>
                  </a:lnTo>
                  <a:lnTo>
                    <a:pt x="0" y="247"/>
                  </a:lnTo>
                  <a:lnTo>
                    <a:pt x="0" y="259"/>
                  </a:lnTo>
                  <a:lnTo>
                    <a:pt x="1" y="272"/>
                  </a:lnTo>
                  <a:lnTo>
                    <a:pt x="2" y="285"/>
                  </a:lnTo>
                  <a:lnTo>
                    <a:pt x="4" y="297"/>
                  </a:lnTo>
                  <a:lnTo>
                    <a:pt x="7" y="309"/>
                  </a:lnTo>
                  <a:lnTo>
                    <a:pt x="10" y="320"/>
                  </a:lnTo>
                  <a:lnTo>
                    <a:pt x="14" y="332"/>
                  </a:lnTo>
                  <a:lnTo>
                    <a:pt x="18" y="343"/>
                  </a:lnTo>
                  <a:lnTo>
                    <a:pt x="24" y="354"/>
                  </a:lnTo>
                  <a:lnTo>
                    <a:pt x="29" y="365"/>
                  </a:lnTo>
                  <a:lnTo>
                    <a:pt x="35" y="375"/>
                  </a:lnTo>
                  <a:lnTo>
                    <a:pt x="41" y="384"/>
                  </a:lnTo>
                  <a:lnTo>
                    <a:pt x="48" y="394"/>
                  </a:lnTo>
                  <a:lnTo>
                    <a:pt x="55" y="403"/>
                  </a:lnTo>
                  <a:lnTo>
                    <a:pt x="63" y="413"/>
                  </a:lnTo>
                  <a:lnTo>
                    <a:pt x="71" y="421"/>
                  </a:lnTo>
                  <a:lnTo>
                    <a:pt x="80" y="429"/>
                  </a:lnTo>
                  <a:lnTo>
                    <a:pt x="88" y="437"/>
                  </a:lnTo>
                  <a:lnTo>
                    <a:pt x="98" y="445"/>
                  </a:lnTo>
                  <a:lnTo>
                    <a:pt x="108" y="451"/>
                  </a:lnTo>
                  <a:lnTo>
                    <a:pt x="118" y="458"/>
                  </a:lnTo>
                  <a:lnTo>
                    <a:pt x="128" y="463"/>
                  </a:lnTo>
                  <a:lnTo>
                    <a:pt x="139" y="469"/>
                  </a:lnTo>
                  <a:lnTo>
                    <a:pt x="150" y="474"/>
                  </a:lnTo>
                  <a:lnTo>
                    <a:pt x="161" y="479"/>
                  </a:lnTo>
                  <a:lnTo>
                    <a:pt x="173" y="482"/>
                  </a:lnTo>
                  <a:lnTo>
                    <a:pt x="184" y="485"/>
                  </a:lnTo>
                  <a:lnTo>
                    <a:pt x="196" y="489"/>
                  </a:lnTo>
                  <a:lnTo>
                    <a:pt x="208" y="491"/>
                  </a:lnTo>
                  <a:lnTo>
                    <a:pt x="220" y="492"/>
                  </a:lnTo>
                  <a:lnTo>
                    <a:pt x="233" y="493"/>
                  </a:lnTo>
                  <a:lnTo>
                    <a:pt x="245" y="493"/>
                  </a:lnTo>
                  <a:lnTo>
                    <a:pt x="258" y="493"/>
                  </a:lnTo>
                  <a:lnTo>
                    <a:pt x="271" y="492"/>
                  </a:lnTo>
                  <a:lnTo>
                    <a:pt x="284" y="491"/>
                  </a:lnTo>
                  <a:lnTo>
                    <a:pt x="296" y="489"/>
                  </a:lnTo>
                  <a:lnTo>
                    <a:pt x="307" y="485"/>
                  </a:lnTo>
                  <a:lnTo>
                    <a:pt x="319" y="482"/>
                  </a:lnTo>
                  <a:lnTo>
                    <a:pt x="331" y="479"/>
                  </a:lnTo>
                  <a:lnTo>
                    <a:pt x="342" y="474"/>
                  </a:lnTo>
                  <a:lnTo>
                    <a:pt x="353" y="469"/>
                  </a:lnTo>
                  <a:lnTo>
                    <a:pt x="363" y="463"/>
                  </a:lnTo>
                  <a:lnTo>
                    <a:pt x="374" y="458"/>
                  </a:lnTo>
                  <a:lnTo>
                    <a:pt x="384" y="451"/>
                  </a:lnTo>
                  <a:lnTo>
                    <a:pt x="393" y="445"/>
                  </a:lnTo>
                  <a:lnTo>
                    <a:pt x="402" y="437"/>
                  </a:lnTo>
                  <a:lnTo>
                    <a:pt x="411" y="429"/>
                  </a:lnTo>
                  <a:lnTo>
                    <a:pt x="420" y="421"/>
                  </a:lnTo>
                  <a:lnTo>
                    <a:pt x="429" y="413"/>
                  </a:lnTo>
                  <a:lnTo>
                    <a:pt x="436" y="403"/>
                  </a:lnTo>
                  <a:lnTo>
                    <a:pt x="443" y="394"/>
                  </a:lnTo>
                  <a:lnTo>
                    <a:pt x="450" y="384"/>
                  </a:lnTo>
                  <a:lnTo>
                    <a:pt x="456" y="375"/>
                  </a:lnTo>
                  <a:lnTo>
                    <a:pt x="463" y="365"/>
                  </a:lnTo>
                  <a:lnTo>
                    <a:pt x="468" y="354"/>
                  </a:lnTo>
                  <a:lnTo>
                    <a:pt x="472" y="343"/>
                  </a:lnTo>
                  <a:lnTo>
                    <a:pt x="477" y="332"/>
                  </a:lnTo>
                  <a:lnTo>
                    <a:pt x="481" y="320"/>
                  </a:lnTo>
                  <a:lnTo>
                    <a:pt x="484" y="309"/>
                  </a:lnTo>
                  <a:lnTo>
                    <a:pt x="487" y="297"/>
                  </a:lnTo>
                  <a:lnTo>
                    <a:pt x="489" y="285"/>
                  </a:lnTo>
                  <a:lnTo>
                    <a:pt x="491" y="272"/>
                  </a:lnTo>
                  <a:lnTo>
                    <a:pt x="492" y="259"/>
                  </a:lnTo>
                  <a:lnTo>
                    <a:pt x="492" y="247"/>
                  </a:lnTo>
                  <a:close/>
                  <a:moveTo>
                    <a:pt x="422" y="247"/>
                  </a:moveTo>
                  <a:lnTo>
                    <a:pt x="421" y="265"/>
                  </a:lnTo>
                  <a:lnTo>
                    <a:pt x="419" y="282"/>
                  </a:lnTo>
                  <a:lnTo>
                    <a:pt x="414" y="299"/>
                  </a:lnTo>
                  <a:lnTo>
                    <a:pt x="408" y="315"/>
                  </a:lnTo>
                  <a:lnTo>
                    <a:pt x="400" y="331"/>
                  </a:lnTo>
                  <a:lnTo>
                    <a:pt x="391" y="345"/>
                  </a:lnTo>
                  <a:lnTo>
                    <a:pt x="381" y="359"/>
                  </a:lnTo>
                  <a:lnTo>
                    <a:pt x="370" y="371"/>
                  </a:lnTo>
                  <a:lnTo>
                    <a:pt x="357" y="382"/>
                  </a:lnTo>
                  <a:lnTo>
                    <a:pt x="344" y="393"/>
                  </a:lnTo>
                  <a:lnTo>
                    <a:pt x="330" y="402"/>
                  </a:lnTo>
                  <a:lnTo>
                    <a:pt x="314" y="409"/>
                  </a:lnTo>
                  <a:lnTo>
                    <a:pt x="298" y="415"/>
                  </a:lnTo>
                  <a:lnTo>
                    <a:pt x="281" y="420"/>
                  </a:lnTo>
                  <a:lnTo>
                    <a:pt x="264" y="422"/>
                  </a:lnTo>
                  <a:lnTo>
                    <a:pt x="245" y="423"/>
                  </a:lnTo>
                  <a:lnTo>
                    <a:pt x="228" y="422"/>
                  </a:lnTo>
                  <a:lnTo>
                    <a:pt x="210" y="420"/>
                  </a:lnTo>
                  <a:lnTo>
                    <a:pt x="194" y="415"/>
                  </a:lnTo>
                  <a:lnTo>
                    <a:pt x="177" y="409"/>
                  </a:lnTo>
                  <a:lnTo>
                    <a:pt x="162" y="402"/>
                  </a:lnTo>
                  <a:lnTo>
                    <a:pt x="148" y="393"/>
                  </a:lnTo>
                  <a:lnTo>
                    <a:pt x="133" y="382"/>
                  </a:lnTo>
                  <a:lnTo>
                    <a:pt x="121" y="371"/>
                  </a:lnTo>
                  <a:lnTo>
                    <a:pt x="109" y="359"/>
                  </a:lnTo>
                  <a:lnTo>
                    <a:pt x="99" y="345"/>
                  </a:lnTo>
                  <a:lnTo>
                    <a:pt x="91" y="331"/>
                  </a:lnTo>
                  <a:lnTo>
                    <a:pt x="83" y="315"/>
                  </a:lnTo>
                  <a:lnTo>
                    <a:pt x="77" y="299"/>
                  </a:lnTo>
                  <a:lnTo>
                    <a:pt x="73" y="282"/>
                  </a:lnTo>
                  <a:lnTo>
                    <a:pt x="71" y="265"/>
                  </a:lnTo>
                  <a:lnTo>
                    <a:pt x="70" y="247"/>
                  </a:lnTo>
                  <a:lnTo>
                    <a:pt x="71" y="229"/>
                  </a:lnTo>
                  <a:lnTo>
                    <a:pt x="73" y="211"/>
                  </a:lnTo>
                  <a:lnTo>
                    <a:pt x="77" y="195"/>
                  </a:lnTo>
                  <a:lnTo>
                    <a:pt x="83" y="178"/>
                  </a:lnTo>
                  <a:lnTo>
                    <a:pt x="91" y="163"/>
                  </a:lnTo>
                  <a:lnTo>
                    <a:pt x="99" y="148"/>
                  </a:lnTo>
                  <a:lnTo>
                    <a:pt x="109" y="135"/>
                  </a:lnTo>
                  <a:lnTo>
                    <a:pt x="121" y="122"/>
                  </a:lnTo>
                  <a:lnTo>
                    <a:pt x="133" y="111"/>
                  </a:lnTo>
                  <a:lnTo>
                    <a:pt x="148" y="101"/>
                  </a:lnTo>
                  <a:lnTo>
                    <a:pt x="162" y="93"/>
                  </a:lnTo>
                  <a:lnTo>
                    <a:pt x="177" y="85"/>
                  </a:lnTo>
                  <a:lnTo>
                    <a:pt x="194" y="78"/>
                  </a:lnTo>
                  <a:lnTo>
                    <a:pt x="210" y="74"/>
                  </a:lnTo>
                  <a:lnTo>
                    <a:pt x="228" y="72"/>
                  </a:lnTo>
                  <a:lnTo>
                    <a:pt x="245" y="71"/>
                  </a:lnTo>
                  <a:lnTo>
                    <a:pt x="264" y="72"/>
                  </a:lnTo>
                  <a:lnTo>
                    <a:pt x="281" y="74"/>
                  </a:lnTo>
                  <a:lnTo>
                    <a:pt x="298" y="78"/>
                  </a:lnTo>
                  <a:lnTo>
                    <a:pt x="314" y="85"/>
                  </a:lnTo>
                  <a:lnTo>
                    <a:pt x="330" y="93"/>
                  </a:lnTo>
                  <a:lnTo>
                    <a:pt x="344" y="101"/>
                  </a:lnTo>
                  <a:lnTo>
                    <a:pt x="357" y="111"/>
                  </a:lnTo>
                  <a:lnTo>
                    <a:pt x="370" y="122"/>
                  </a:lnTo>
                  <a:lnTo>
                    <a:pt x="381" y="135"/>
                  </a:lnTo>
                  <a:lnTo>
                    <a:pt x="391" y="148"/>
                  </a:lnTo>
                  <a:lnTo>
                    <a:pt x="400" y="163"/>
                  </a:lnTo>
                  <a:lnTo>
                    <a:pt x="408" y="178"/>
                  </a:lnTo>
                  <a:lnTo>
                    <a:pt x="414" y="195"/>
                  </a:lnTo>
                  <a:lnTo>
                    <a:pt x="419" y="211"/>
                  </a:lnTo>
                  <a:lnTo>
                    <a:pt x="421" y="229"/>
                  </a:lnTo>
                  <a:lnTo>
                    <a:pt x="422" y="247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9" name="Freeform 140"/>
            <p:cNvSpPr>
              <a:spLocks noEditPoints="1"/>
            </p:cNvSpPr>
            <p:nvPr/>
          </p:nvSpPr>
          <p:spPr bwMode="auto">
            <a:xfrm>
              <a:off x="3275" y="2513"/>
              <a:ext cx="84" cy="85"/>
            </a:xfrm>
            <a:custGeom>
              <a:avLst/>
              <a:gdLst>
                <a:gd name="T0" fmla="*/ 17 w 422"/>
                <a:gd name="T1" fmla="*/ 7 h 423"/>
                <a:gd name="T2" fmla="*/ 16 w 422"/>
                <a:gd name="T3" fmla="*/ 4 h 423"/>
                <a:gd name="T4" fmla="*/ 14 w 422"/>
                <a:gd name="T5" fmla="*/ 2 h 423"/>
                <a:gd name="T6" fmla="*/ 12 w 422"/>
                <a:gd name="T7" fmla="*/ 1 h 423"/>
                <a:gd name="T8" fmla="*/ 10 w 422"/>
                <a:gd name="T9" fmla="*/ 0 h 423"/>
                <a:gd name="T10" fmla="*/ 8 w 422"/>
                <a:gd name="T11" fmla="*/ 0 h 423"/>
                <a:gd name="T12" fmla="*/ 5 w 422"/>
                <a:gd name="T13" fmla="*/ 1 h 423"/>
                <a:gd name="T14" fmla="*/ 3 w 422"/>
                <a:gd name="T15" fmla="*/ 2 h 423"/>
                <a:gd name="T16" fmla="*/ 1 w 422"/>
                <a:gd name="T17" fmla="*/ 4 h 423"/>
                <a:gd name="T18" fmla="*/ 0 w 422"/>
                <a:gd name="T19" fmla="*/ 6 h 423"/>
                <a:gd name="T20" fmla="*/ 0 w 422"/>
                <a:gd name="T21" fmla="*/ 9 h 423"/>
                <a:gd name="T22" fmla="*/ 0 w 422"/>
                <a:gd name="T23" fmla="*/ 11 h 423"/>
                <a:gd name="T24" fmla="*/ 1 w 422"/>
                <a:gd name="T25" fmla="*/ 13 h 423"/>
                <a:gd name="T26" fmla="*/ 3 w 422"/>
                <a:gd name="T27" fmla="*/ 15 h 423"/>
                <a:gd name="T28" fmla="*/ 5 w 422"/>
                <a:gd name="T29" fmla="*/ 16 h 423"/>
                <a:gd name="T30" fmla="*/ 8 w 422"/>
                <a:gd name="T31" fmla="*/ 17 h 423"/>
                <a:gd name="T32" fmla="*/ 10 w 422"/>
                <a:gd name="T33" fmla="*/ 17 h 423"/>
                <a:gd name="T34" fmla="*/ 12 w 422"/>
                <a:gd name="T35" fmla="*/ 16 h 423"/>
                <a:gd name="T36" fmla="*/ 14 w 422"/>
                <a:gd name="T37" fmla="*/ 15 h 423"/>
                <a:gd name="T38" fmla="*/ 16 w 422"/>
                <a:gd name="T39" fmla="*/ 13 h 423"/>
                <a:gd name="T40" fmla="*/ 17 w 422"/>
                <a:gd name="T41" fmla="*/ 10 h 423"/>
                <a:gd name="T42" fmla="*/ 14 w 422"/>
                <a:gd name="T43" fmla="*/ 9 h 423"/>
                <a:gd name="T44" fmla="*/ 14 w 422"/>
                <a:gd name="T45" fmla="*/ 10 h 423"/>
                <a:gd name="T46" fmla="*/ 13 w 422"/>
                <a:gd name="T47" fmla="*/ 12 h 423"/>
                <a:gd name="T48" fmla="*/ 12 w 422"/>
                <a:gd name="T49" fmla="*/ 13 h 423"/>
                <a:gd name="T50" fmla="*/ 11 w 422"/>
                <a:gd name="T51" fmla="*/ 14 h 423"/>
                <a:gd name="T52" fmla="*/ 9 w 422"/>
                <a:gd name="T53" fmla="*/ 14 h 423"/>
                <a:gd name="T54" fmla="*/ 7 w 422"/>
                <a:gd name="T55" fmla="*/ 14 h 423"/>
                <a:gd name="T56" fmla="*/ 6 w 422"/>
                <a:gd name="T57" fmla="*/ 13 h 423"/>
                <a:gd name="T58" fmla="*/ 4 w 422"/>
                <a:gd name="T59" fmla="*/ 12 h 423"/>
                <a:gd name="T60" fmla="*/ 3 w 422"/>
                <a:gd name="T61" fmla="*/ 11 h 423"/>
                <a:gd name="T62" fmla="*/ 3 w 422"/>
                <a:gd name="T63" fmla="*/ 10 h 423"/>
                <a:gd name="T64" fmla="*/ 3 w 422"/>
                <a:gd name="T65" fmla="*/ 8 h 423"/>
                <a:gd name="T66" fmla="*/ 3 w 422"/>
                <a:gd name="T67" fmla="*/ 6 h 423"/>
                <a:gd name="T68" fmla="*/ 4 w 422"/>
                <a:gd name="T69" fmla="*/ 5 h 423"/>
                <a:gd name="T70" fmla="*/ 5 w 422"/>
                <a:gd name="T71" fmla="*/ 4 h 423"/>
                <a:gd name="T72" fmla="*/ 7 w 422"/>
                <a:gd name="T73" fmla="*/ 3 h 423"/>
                <a:gd name="T74" fmla="*/ 8 w 422"/>
                <a:gd name="T75" fmla="*/ 3 h 423"/>
                <a:gd name="T76" fmla="*/ 10 w 422"/>
                <a:gd name="T77" fmla="*/ 3 h 423"/>
                <a:gd name="T78" fmla="*/ 12 w 422"/>
                <a:gd name="T79" fmla="*/ 4 h 423"/>
                <a:gd name="T80" fmla="*/ 13 w 422"/>
                <a:gd name="T81" fmla="*/ 5 h 423"/>
                <a:gd name="T82" fmla="*/ 14 w 422"/>
                <a:gd name="T83" fmla="*/ 6 h 423"/>
                <a:gd name="T84" fmla="*/ 14 w 422"/>
                <a:gd name="T85" fmla="*/ 8 h 42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22"/>
                <a:gd name="T130" fmla="*/ 0 h 423"/>
                <a:gd name="T131" fmla="*/ 422 w 422"/>
                <a:gd name="T132" fmla="*/ 423 h 42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22" h="423">
                  <a:moveTo>
                    <a:pt x="422" y="212"/>
                  </a:moveTo>
                  <a:lnTo>
                    <a:pt x="421" y="190"/>
                  </a:lnTo>
                  <a:lnTo>
                    <a:pt x="418" y="169"/>
                  </a:lnTo>
                  <a:lnTo>
                    <a:pt x="412" y="149"/>
                  </a:lnTo>
                  <a:lnTo>
                    <a:pt x="406" y="130"/>
                  </a:lnTo>
                  <a:lnTo>
                    <a:pt x="397" y="111"/>
                  </a:lnTo>
                  <a:lnTo>
                    <a:pt x="386" y="94"/>
                  </a:lnTo>
                  <a:lnTo>
                    <a:pt x="374" y="77"/>
                  </a:lnTo>
                  <a:lnTo>
                    <a:pt x="360" y="62"/>
                  </a:lnTo>
                  <a:lnTo>
                    <a:pt x="345" y="49"/>
                  </a:lnTo>
                  <a:lnTo>
                    <a:pt x="329" y="37"/>
                  </a:lnTo>
                  <a:lnTo>
                    <a:pt x="311" y="26"/>
                  </a:lnTo>
                  <a:lnTo>
                    <a:pt x="293" y="17"/>
                  </a:lnTo>
                  <a:lnTo>
                    <a:pt x="274" y="10"/>
                  </a:lnTo>
                  <a:lnTo>
                    <a:pt x="253" y="5"/>
                  </a:lnTo>
                  <a:lnTo>
                    <a:pt x="232" y="2"/>
                  </a:lnTo>
                  <a:lnTo>
                    <a:pt x="210" y="0"/>
                  </a:lnTo>
                  <a:lnTo>
                    <a:pt x="189" y="2"/>
                  </a:lnTo>
                  <a:lnTo>
                    <a:pt x="169" y="5"/>
                  </a:lnTo>
                  <a:lnTo>
                    <a:pt x="148" y="10"/>
                  </a:lnTo>
                  <a:lnTo>
                    <a:pt x="128" y="17"/>
                  </a:lnTo>
                  <a:lnTo>
                    <a:pt x="110" y="26"/>
                  </a:lnTo>
                  <a:lnTo>
                    <a:pt x="93" y="37"/>
                  </a:lnTo>
                  <a:lnTo>
                    <a:pt x="76" y="49"/>
                  </a:lnTo>
                  <a:lnTo>
                    <a:pt x="61" y="62"/>
                  </a:lnTo>
                  <a:lnTo>
                    <a:pt x="48" y="77"/>
                  </a:lnTo>
                  <a:lnTo>
                    <a:pt x="36" y="94"/>
                  </a:lnTo>
                  <a:lnTo>
                    <a:pt x="25" y="111"/>
                  </a:lnTo>
                  <a:lnTo>
                    <a:pt x="16" y="130"/>
                  </a:lnTo>
                  <a:lnTo>
                    <a:pt x="8" y="149"/>
                  </a:lnTo>
                  <a:lnTo>
                    <a:pt x="4" y="169"/>
                  </a:lnTo>
                  <a:lnTo>
                    <a:pt x="1" y="190"/>
                  </a:lnTo>
                  <a:lnTo>
                    <a:pt x="0" y="212"/>
                  </a:lnTo>
                  <a:lnTo>
                    <a:pt x="1" y="233"/>
                  </a:lnTo>
                  <a:lnTo>
                    <a:pt x="4" y="254"/>
                  </a:lnTo>
                  <a:lnTo>
                    <a:pt x="8" y="275"/>
                  </a:lnTo>
                  <a:lnTo>
                    <a:pt x="16" y="295"/>
                  </a:lnTo>
                  <a:lnTo>
                    <a:pt x="25" y="312"/>
                  </a:lnTo>
                  <a:lnTo>
                    <a:pt x="36" y="330"/>
                  </a:lnTo>
                  <a:lnTo>
                    <a:pt x="48" y="346"/>
                  </a:lnTo>
                  <a:lnTo>
                    <a:pt x="61" y="361"/>
                  </a:lnTo>
                  <a:lnTo>
                    <a:pt x="76" y="375"/>
                  </a:lnTo>
                  <a:lnTo>
                    <a:pt x="93" y="387"/>
                  </a:lnTo>
                  <a:lnTo>
                    <a:pt x="110" y="398"/>
                  </a:lnTo>
                  <a:lnTo>
                    <a:pt x="128" y="406"/>
                  </a:lnTo>
                  <a:lnTo>
                    <a:pt x="148" y="413"/>
                  </a:lnTo>
                  <a:lnTo>
                    <a:pt x="169" y="419"/>
                  </a:lnTo>
                  <a:lnTo>
                    <a:pt x="189" y="422"/>
                  </a:lnTo>
                  <a:lnTo>
                    <a:pt x="210" y="423"/>
                  </a:lnTo>
                  <a:lnTo>
                    <a:pt x="232" y="422"/>
                  </a:lnTo>
                  <a:lnTo>
                    <a:pt x="253" y="419"/>
                  </a:lnTo>
                  <a:lnTo>
                    <a:pt x="274" y="413"/>
                  </a:lnTo>
                  <a:lnTo>
                    <a:pt x="293" y="406"/>
                  </a:lnTo>
                  <a:lnTo>
                    <a:pt x="311" y="398"/>
                  </a:lnTo>
                  <a:lnTo>
                    <a:pt x="329" y="387"/>
                  </a:lnTo>
                  <a:lnTo>
                    <a:pt x="345" y="375"/>
                  </a:lnTo>
                  <a:lnTo>
                    <a:pt x="360" y="361"/>
                  </a:lnTo>
                  <a:lnTo>
                    <a:pt x="374" y="346"/>
                  </a:lnTo>
                  <a:lnTo>
                    <a:pt x="386" y="330"/>
                  </a:lnTo>
                  <a:lnTo>
                    <a:pt x="397" y="312"/>
                  </a:lnTo>
                  <a:lnTo>
                    <a:pt x="406" y="295"/>
                  </a:lnTo>
                  <a:lnTo>
                    <a:pt x="412" y="275"/>
                  </a:lnTo>
                  <a:lnTo>
                    <a:pt x="418" y="254"/>
                  </a:lnTo>
                  <a:lnTo>
                    <a:pt x="421" y="233"/>
                  </a:lnTo>
                  <a:lnTo>
                    <a:pt x="422" y="212"/>
                  </a:lnTo>
                  <a:close/>
                  <a:moveTo>
                    <a:pt x="352" y="212"/>
                  </a:moveTo>
                  <a:lnTo>
                    <a:pt x="351" y="227"/>
                  </a:lnTo>
                  <a:lnTo>
                    <a:pt x="349" y="240"/>
                  </a:lnTo>
                  <a:lnTo>
                    <a:pt x="345" y="254"/>
                  </a:lnTo>
                  <a:lnTo>
                    <a:pt x="341" y="267"/>
                  </a:lnTo>
                  <a:lnTo>
                    <a:pt x="334" y="279"/>
                  </a:lnTo>
                  <a:lnTo>
                    <a:pt x="328" y="290"/>
                  </a:lnTo>
                  <a:lnTo>
                    <a:pt x="319" y="301"/>
                  </a:lnTo>
                  <a:lnTo>
                    <a:pt x="310" y="311"/>
                  </a:lnTo>
                  <a:lnTo>
                    <a:pt x="300" y="321"/>
                  </a:lnTo>
                  <a:lnTo>
                    <a:pt x="289" y="329"/>
                  </a:lnTo>
                  <a:lnTo>
                    <a:pt x="277" y="335"/>
                  </a:lnTo>
                  <a:lnTo>
                    <a:pt x="265" y="342"/>
                  </a:lnTo>
                  <a:lnTo>
                    <a:pt x="252" y="346"/>
                  </a:lnTo>
                  <a:lnTo>
                    <a:pt x="239" y="349"/>
                  </a:lnTo>
                  <a:lnTo>
                    <a:pt x="225" y="352"/>
                  </a:lnTo>
                  <a:lnTo>
                    <a:pt x="210" y="353"/>
                  </a:lnTo>
                  <a:lnTo>
                    <a:pt x="196" y="352"/>
                  </a:lnTo>
                  <a:lnTo>
                    <a:pt x="182" y="349"/>
                  </a:lnTo>
                  <a:lnTo>
                    <a:pt x="169" y="346"/>
                  </a:lnTo>
                  <a:lnTo>
                    <a:pt x="155" y="342"/>
                  </a:lnTo>
                  <a:lnTo>
                    <a:pt x="143" y="335"/>
                  </a:lnTo>
                  <a:lnTo>
                    <a:pt x="132" y="329"/>
                  </a:lnTo>
                  <a:lnTo>
                    <a:pt x="121" y="321"/>
                  </a:lnTo>
                  <a:lnTo>
                    <a:pt x="112" y="311"/>
                  </a:lnTo>
                  <a:lnTo>
                    <a:pt x="102" y="301"/>
                  </a:lnTo>
                  <a:lnTo>
                    <a:pt x="94" y="290"/>
                  </a:lnTo>
                  <a:lnTo>
                    <a:pt x="86" y="279"/>
                  </a:lnTo>
                  <a:lnTo>
                    <a:pt x="81" y="267"/>
                  </a:lnTo>
                  <a:lnTo>
                    <a:pt x="76" y="254"/>
                  </a:lnTo>
                  <a:lnTo>
                    <a:pt x="73" y="240"/>
                  </a:lnTo>
                  <a:lnTo>
                    <a:pt x="71" y="227"/>
                  </a:lnTo>
                  <a:lnTo>
                    <a:pt x="70" y="212"/>
                  </a:lnTo>
                  <a:lnTo>
                    <a:pt x="71" y="197"/>
                  </a:lnTo>
                  <a:lnTo>
                    <a:pt x="73" y="184"/>
                  </a:lnTo>
                  <a:lnTo>
                    <a:pt x="76" y="169"/>
                  </a:lnTo>
                  <a:lnTo>
                    <a:pt x="81" y="157"/>
                  </a:lnTo>
                  <a:lnTo>
                    <a:pt x="86" y="144"/>
                  </a:lnTo>
                  <a:lnTo>
                    <a:pt x="94" y="133"/>
                  </a:lnTo>
                  <a:lnTo>
                    <a:pt x="102" y="122"/>
                  </a:lnTo>
                  <a:lnTo>
                    <a:pt x="112" y="112"/>
                  </a:lnTo>
                  <a:lnTo>
                    <a:pt x="121" y="104"/>
                  </a:lnTo>
                  <a:lnTo>
                    <a:pt x="132" y="95"/>
                  </a:lnTo>
                  <a:lnTo>
                    <a:pt x="143" y="88"/>
                  </a:lnTo>
                  <a:lnTo>
                    <a:pt x="155" y="82"/>
                  </a:lnTo>
                  <a:lnTo>
                    <a:pt x="169" y="77"/>
                  </a:lnTo>
                  <a:lnTo>
                    <a:pt x="182" y="74"/>
                  </a:lnTo>
                  <a:lnTo>
                    <a:pt x="196" y="72"/>
                  </a:lnTo>
                  <a:lnTo>
                    <a:pt x="210" y="71"/>
                  </a:lnTo>
                  <a:lnTo>
                    <a:pt x="225" y="72"/>
                  </a:lnTo>
                  <a:lnTo>
                    <a:pt x="239" y="74"/>
                  </a:lnTo>
                  <a:lnTo>
                    <a:pt x="252" y="77"/>
                  </a:lnTo>
                  <a:lnTo>
                    <a:pt x="265" y="82"/>
                  </a:lnTo>
                  <a:lnTo>
                    <a:pt x="277" y="88"/>
                  </a:lnTo>
                  <a:lnTo>
                    <a:pt x="289" y="95"/>
                  </a:lnTo>
                  <a:lnTo>
                    <a:pt x="300" y="104"/>
                  </a:lnTo>
                  <a:lnTo>
                    <a:pt x="310" y="112"/>
                  </a:lnTo>
                  <a:lnTo>
                    <a:pt x="319" y="122"/>
                  </a:lnTo>
                  <a:lnTo>
                    <a:pt x="328" y="133"/>
                  </a:lnTo>
                  <a:lnTo>
                    <a:pt x="334" y="144"/>
                  </a:lnTo>
                  <a:lnTo>
                    <a:pt x="341" y="157"/>
                  </a:lnTo>
                  <a:lnTo>
                    <a:pt x="345" y="169"/>
                  </a:lnTo>
                  <a:lnTo>
                    <a:pt x="349" y="184"/>
                  </a:lnTo>
                  <a:lnTo>
                    <a:pt x="351" y="197"/>
                  </a:lnTo>
                  <a:lnTo>
                    <a:pt x="352" y="212"/>
                  </a:lnTo>
                  <a:close/>
                </a:path>
              </a:pathLst>
            </a:custGeom>
            <a:solidFill>
              <a:srgbClr val="E6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0" name="Freeform 141"/>
            <p:cNvSpPr>
              <a:spLocks noEditPoints="1"/>
            </p:cNvSpPr>
            <p:nvPr/>
          </p:nvSpPr>
          <p:spPr bwMode="auto">
            <a:xfrm>
              <a:off x="3282" y="2521"/>
              <a:ext cx="70" cy="70"/>
            </a:xfrm>
            <a:custGeom>
              <a:avLst/>
              <a:gdLst>
                <a:gd name="T0" fmla="*/ 14 w 352"/>
                <a:gd name="T1" fmla="*/ 6 h 352"/>
                <a:gd name="T2" fmla="*/ 13 w 352"/>
                <a:gd name="T3" fmla="*/ 4 h 352"/>
                <a:gd name="T4" fmla="*/ 12 w 352"/>
                <a:gd name="T5" fmla="*/ 2 h 352"/>
                <a:gd name="T6" fmla="*/ 10 w 352"/>
                <a:gd name="T7" fmla="*/ 1 h 352"/>
                <a:gd name="T8" fmla="*/ 8 w 352"/>
                <a:gd name="T9" fmla="*/ 0 h 352"/>
                <a:gd name="T10" fmla="*/ 6 w 352"/>
                <a:gd name="T11" fmla="*/ 0 h 352"/>
                <a:gd name="T12" fmla="*/ 4 w 352"/>
                <a:gd name="T13" fmla="*/ 1 h 352"/>
                <a:gd name="T14" fmla="*/ 3 w 352"/>
                <a:gd name="T15" fmla="*/ 2 h 352"/>
                <a:gd name="T16" fmla="*/ 1 w 352"/>
                <a:gd name="T17" fmla="*/ 3 h 352"/>
                <a:gd name="T18" fmla="*/ 0 w 352"/>
                <a:gd name="T19" fmla="*/ 5 h 352"/>
                <a:gd name="T20" fmla="*/ 0 w 352"/>
                <a:gd name="T21" fmla="*/ 7 h 352"/>
                <a:gd name="T22" fmla="*/ 0 w 352"/>
                <a:gd name="T23" fmla="*/ 9 h 352"/>
                <a:gd name="T24" fmla="*/ 1 w 352"/>
                <a:gd name="T25" fmla="*/ 11 h 352"/>
                <a:gd name="T26" fmla="*/ 3 w 352"/>
                <a:gd name="T27" fmla="*/ 12 h 352"/>
                <a:gd name="T28" fmla="*/ 4 w 352"/>
                <a:gd name="T29" fmla="*/ 13 h 352"/>
                <a:gd name="T30" fmla="*/ 6 w 352"/>
                <a:gd name="T31" fmla="*/ 14 h 352"/>
                <a:gd name="T32" fmla="*/ 8 w 352"/>
                <a:gd name="T33" fmla="*/ 14 h 352"/>
                <a:gd name="T34" fmla="*/ 10 w 352"/>
                <a:gd name="T35" fmla="*/ 13 h 352"/>
                <a:gd name="T36" fmla="*/ 12 w 352"/>
                <a:gd name="T37" fmla="*/ 12 h 352"/>
                <a:gd name="T38" fmla="*/ 13 w 352"/>
                <a:gd name="T39" fmla="*/ 10 h 352"/>
                <a:gd name="T40" fmla="*/ 14 w 352"/>
                <a:gd name="T41" fmla="*/ 8 h 352"/>
                <a:gd name="T42" fmla="*/ 11 w 352"/>
                <a:gd name="T43" fmla="*/ 7 h 352"/>
                <a:gd name="T44" fmla="*/ 11 w 352"/>
                <a:gd name="T45" fmla="*/ 8 h 352"/>
                <a:gd name="T46" fmla="*/ 10 w 352"/>
                <a:gd name="T47" fmla="*/ 9 h 352"/>
                <a:gd name="T48" fmla="*/ 10 w 352"/>
                <a:gd name="T49" fmla="*/ 10 h 352"/>
                <a:gd name="T50" fmla="*/ 9 w 352"/>
                <a:gd name="T51" fmla="*/ 11 h 352"/>
                <a:gd name="T52" fmla="*/ 7 w 352"/>
                <a:gd name="T53" fmla="*/ 11 h 352"/>
                <a:gd name="T54" fmla="*/ 6 w 352"/>
                <a:gd name="T55" fmla="*/ 11 h 352"/>
                <a:gd name="T56" fmla="*/ 5 w 352"/>
                <a:gd name="T57" fmla="*/ 11 h 352"/>
                <a:gd name="T58" fmla="*/ 4 w 352"/>
                <a:gd name="T59" fmla="*/ 10 h 352"/>
                <a:gd name="T60" fmla="*/ 3 w 352"/>
                <a:gd name="T61" fmla="*/ 9 h 352"/>
                <a:gd name="T62" fmla="*/ 3 w 352"/>
                <a:gd name="T63" fmla="*/ 8 h 352"/>
                <a:gd name="T64" fmla="*/ 3 w 352"/>
                <a:gd name="T65" fmla="*/ 7 h 352"/>
                <a:gd name="T66" fmla="*/ 3 w 352"/>
                <a:gd name="T67" fmla="*/ 5 h 352"/>
                <a:gd name="T68" fmla="*/ 4 w 352"/>
                <a:gd name="T69" fmla="*/ 4 h 352"/>
                <a:gd name="T70" fmla="*/ 5 w 352"/>
                <a:gd name="T71" fmla="*/ 4 h 352"/>
                <a:gd name="T72" fmla="*/ 6 w 352"/>
                <a:gd name="T73" fmla="*/ 3 h 352"/>
                <a:gd name="T74" fmla="*/ 7 w 352"/>
                <a:gd name="T75" fmla="*/ 3 h 352"/>
                <a:gd name="T76" fmla="*/ 8 w 352"/>
                <a:gd name="T77" fmla="*/ 3 h 352"/>
                <a:gd name="T78" fmla="*/ 9 w 352"/>
                <a:gd name="T79" fmla="*/ 4 h 352"/>
                <a:gd name="T80" fmla="*/ 10 w 352"/>
                <a:gd name="T81" fmla="*/ 4 h 352"/>
                <a:gd name="T82" fmla="*/ 11 w 352"/>
                <a:gd name="T83" fmla="*/ 5 h 352"/>
                <a:gd name="T84" fmla="*/ 11 w 352"/>
                <a:gd name="T85" fmla="*/ 7 h 3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52"/>
                <a:gd name="T130" fmla="*/ 0 h 352"/>
                <a:gd name="T131" fmla="*/ 352 w 352"/>
                <a:gd name="T132" fmla="*/ 352 h 3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52" h="352">
                  <a:moveTo>
                    <a:pt x="352" y="176"/>
                  </a:moveTo>
                  <a:lnTo>
                    <a:pt x="351" y="158"/>
                  </a:lnTo>
                  <a:lnTo>
                    <a:pt x="349" y="140"/>
                  </a:lnTo>
                  <a:lnTo>
                    <a:pt x="344" y="124"/>
                  </a:lnTo>
                  <a:lnTo>
                    <a:pt x="338" y="107"/>
                  </a:lnTo>
                  <a:lnTo>
                    <a:pt x="330" y="92"/>
                  </a:lnTo>
                  <a:lnTo>
                    <a:pt x="321" y="77"/>
                  </a:lnTo>
                  <a:lnTo>
                    <a:pt x="311" y="64"/>
                  </a:lnTo>
                  <a:lnTo>
                    <a:pt x="300" y="51"/>
                  </a:lnTo>
                  <a:lnTo>
                    <a:pt x="287" y="40"/>
                  </a:lnTo>
                  <a:lnTo>
                    <a:pt x="274" y="30"/>
                  </a:lnTo>
                  <a:lnTo>
                    <a:pt x="260" y="22"/>
                  </a:lnTo>
                  <a:lnTo>
                    <a:pt x="244" y="14"/>
                  </a:lnTo>
                  <a:lnTo>
                    <a:pt x="228" y="7"/>
                  </a:lnTo>
                  <a:lnTo>
                    <a:pt x="211" y="3"/>
                  </a:lnTo>
                  <a:lnTo>
                    <a:pt x="194" y="1"/>
                  </a:lnTo>
                  <a:lnTo>
                    <a:pt x="175" y="0"/>
                  </a:lnTo>
                  <a:lnTo>
                    <a:pt x="158" y="1"/>
                  </a:lnTo>
                  <a:lnTo>
                    <a:pt x="140" y="3"/>
                  </a:lnTo>
                  <a:lnTo>
                    <a:pt x="124" y="7"/>
                  </a:lnTo>
                  <a:lnTo>
                    <a:pt x="107" y="14"/>
                  </a:lnTo>
                  <a:lnTo>
                    <a:pt x="92" y="22"/>
                  </a:lnTo>
                  <a:lnTo>
                    <a:pt x="78" y="30"/>
                  </a:lnTo>
                  <a:lnTo>
                    <a:pt x="63" y="40"/>
                  </a:lnTo>
                  <a:lnTo>
                    <a:pt x="51" y="51"/>
                  </a:lnTo>
                  <a:lnTo>
                    <a:pt x="39" y="64"/>
                  </a:lnTo>
                  <a:lnTo>
                    <a:pt x="29" y="77"/>
                  </a:lnTo>
                  <a:lnTo>
                    <a:pt x="21" y="92"/>
                  </a:lnTo>
                  <a:lnTo>
                    <a:pt x="13" y="107"/>
                  </a:lnTo>
                  <a:lnTo>
                    <a:pt x="7" y="124"/>
                  </a:lnTo>
                  <a:lnTo>
                    <a:pt x="3" y="140"/>
                  </a:lnTo>
                  <a:lnTo>
                    <a:pt x="1" y="158"/>
                  </a:lnTo>
                  <a:lnTo>
                    <a:pt x="0" y="176"/>
                  </a:lnTo>
                  <a:lnTo>
                    <a:pt x="1" y="194"/>
                  </a:lnTo>
                  <a:lnTo>
                    <a:pt x="3" y="211"/>
                  </a:lnTo>
                  <a:lnTo>
                    <a:pt x="7" y="228"/>
                  </a:lnTo>
                  <a:lnTo>
                    <a:pt x="13" y="244"/>
                  </a:lnTo>
                  <a:lnTo>
                    <a:pt x="21" y="260"/>
                  </a:lnTo>
                  <a:lnTo>
                    <a:pt x="29" y="274"/>
                  </a:lnTo>
                  <a:lnTo>
                    <a:pt x="39" y="288"/>
                  </a:lnTo>
                  <a:lnTo>
                    <a:pt x="51" y="300"/>
                  </a:lnTo>
                  <a:lnTo>
                    <a:pt x="63" y="311"/>
                  </a:lnTo>
                  <a:lnTo>
                    <a:pt x="78" y="322"/>
                  </a:lnTo>
                  <a:lnTo>
                    <a:pt x="92" y="331"/>
                  </a:lnTo>
                  <a:lnTo>
                    <a:pt x="107" y="338"/>
                  </a:lnTo>
                  <a:lnTo>
                    <a:pt x="124" y="344"/>
                  </a:lnTo>
                  <a:lnTo>
                    <a:pt x="140" y="349"/>
                  </a:lnTo>
                  <a:lnTo>
                    <a:pt x="158" y="351"/>
                  </a:lnTo>
                  <a:lnTo>
                    <a:pt x="175" y="352"/>
                  </a:lnTo>
                  <a:lnTo>
                    <a:pt x="194" y="351"/>
                  </a:lnTo>
                  <a:lnTo>
                    <a:pt x="211" y="349"/>
                  </a:lnTo>
                  <a:lnTo>
                    <a:pt x="228" y="344"/>
                  </a:lnTo>
                  <a:lnTo>
                    <a:pt x="244" y="338"/>
                  </a:lnTo>
                  <a:lnTo>
                    <a:pt x="260" y="331"/>
                  </a:lnTo>
                  <a:lnTo>
                    <a:pt x="274" y="322"/>
                  </a:lnTo>
                  <a:lnTo>
                    <a:pt x="287" y="311"/>
                  </a:lnTo>
                  <a:lnTo>
                    <a:pt x="300" y="300"/>
                  </a:lnTo>
                  <a:lnTo>
                    <a:pt x="311" y="288"/>
                  </a:lnTo>
                  <a:lnTo>
                    <a:pt x="321" y="274"/>
                  </a:lnTo>
                  <a:lnTo>
                    <a:pt x="330" y="260"/>
                  </a:lnTo>
                  <a:lnTo>
                    <a:pt x="338" y="244"/>
                  </a:lnTo>
                  <a:lnTo>
                    <a:pt x="344" y="228"/>
                  </a:lnTo>
                  <a:lnTo>
                    <a:pt x="349" y="211"/>
                  </a:lnTo>
                  <a:lnTo>
                    <a:pt x="351" y="194"/>
                  </a:lnTo>
                  <a:lnTo>
                    <a:pt x="352" y="176"/>
                  </a:lnTo>
                  <a:close/>
                  <a:moveTo>
                    <a:pt x="282" y="176"/>
                  </a:moveTo>
                  <a:lnTo>
                    <a:pt x="281" y="186"/>
                  </a:lnTo>
                  <a:lnTo>
                    <a:pt x="280" y="197"/>
                  </a:lnTo>
                  <a:lnTo>
                    <a:pt x="276" y="207"/>
                  </a:lnTo>
                  <a:lnTo>
                    <a:pt x="273" y="217"/>
                  </a:lnTo>
                  <a:lnTo>
                    <a:pt x="269" y="226"/>
                  </a:lnTo>
                  <a:lnTo>
                    <a:pt x="263" y="234"/>
                  </a:lnTo>
                  <a:lnTo>
                    <a:pt x="258" y="243"/>
                  </a:lnTo>
                  <a:lnTo>
                    <a:pt x="250" y="251"/>
                  </a:lnTo>
                  <a:lnTo>
                    <a:pt x="243" y="257"/>
                  </a:lnTo>
                  <a:lnTo>
                    <a:pt x="235" y="263"/>
                  </a:lnTo>
                  <a:lnTo>
                    <a:pt x="226" y="268"/>
                  </a:lnTo>
                  <a:lnTo>
                    <a:pt x="217" y="273"/>
                  </a:lnTo>
                  <a:lnTo>
                    <a:pt x="207" y="277"/>
                  </a:lnTo>
                  <a:lnTo>
                    <a:pt x="197" y="279"/>
                  </a:lnTo>
                  <a:lnTo>
                    <a:pt x="186" y="281"/>
                  </a:lnTo>
                  <a:lnTo>
                    <a:pt x="175" y="282"/>
                  </a:lnTo>
                  <a:lnTo>
                    <a:pt x="164" y="281"/>
                  </a:lnTo>
                  <a:lnTo>
                    <a:pt x="154" y="279"/>
                  </a:lnTo>
                  <a:lnTo>
                    <a:pt x="145" y="277"/>
                  </a:lnTo>
                  <a:lnTo>
                    <a:pt x="135" y="273"/>
                  </a:lnTo>
                  <a:lnTo>
                    <a:pt x="125" y="268"/>
                  </a:lnTo>
                  <a:lnTo>
                    <a:pt x="116" y="263"/>
                  </a:lnTo>
                  <a:lnTo>
                    <a:pt x="108" y="257"/>
                  </a:lnTo>
                  <a:lnTo>
                    <a:pt x="101" y="251"/>
                  </a:lnTo>
                  <a:lnTo>
                    <a:pt x="94" y="243"/>
                  </a:lnTo>
                  <a:lnTo>
                    <a:pt x="88" y="234"/>
                  </a:lnTo>
                  <a:lnTo>
                    <a:pt x="83" y="226"/>
                  </a:lnTo>
                  <a:lnTo>
                    <a:pt x="79" y="217"/>
                  </a:lnTo>
                  <a:lnTo>
                    <a:pt x="74" y="207"/>
                  </a:lnTo>
                  <a:lnTo>
                    <a:pt x="72" y="197"/>
                  </a:lnTo>
                  <a:lnTo>
                    <a:pt x="71" y="186"/>
                  </a:lnTo>
                  <a:lnTo>
                    <a:pt x="70" y="176"/>
                  </a:lnTo>
                  <a:lnTo>
                    <a:pt x="71" y="165"/>
                  </a:lnTo>
                  <a:lnTo>
                    <a:pt x="72" y="154"/>
                  </a:lnTo>
                  <a:lnTo>
                    <a:pt x="74" y="144"/>
                  </a:lnTo>
                  <a:lnTo>
                    <a:pt x="79" y="135"/>
                  </a:lnTo>
                  <a:lnTo>
                    <a:pt x="83" y="126"/>
                  </a:lnTo>
                  <a:lnTo>
                    <a:pt x="88" y="117"/>
                  </a:lnTo>
                  <a:lnTo>
                    <a:pt x="94" y="108"/>
                  </a:lnTo>
                  <a:lnTo>
                    <a:pt x="101" y="102"/>
                  </a:lnTo>
                  <a:lnTo>
                    <a:pt x="108" y="94"/>
                  </a:lnTo>
                  <a:lnTo>
                    <a:pt x="116" y="88"/>
                  </a:lnTo>
                  <a:lnTo>
                    <a:pt x="125" y="83"/>
                  </a:lnTo>
                  <a:lnTo>
                    <a:pt x="135" y="79"/>
                  </a:lnTo>
                  <a:lnTo>
                    <a:pt x="145" y="75"/>
                  </a:lnTo>
                  <a:lnTo>
                    <a:pt x="154" y="72"/>
                  </a:lnTo>
                  <a:lnTo>
                    <a:pt x="164" y="71"/>
                  </a:lnTo>
                  <a:lnTo>
                    <a:pt x="175" y="70"/>
                  </a:lnTo>
                  <a:lnTo>
                    <a:pt x="186" y="71"/>
                  </a:lnTo>
                  <a:lnTo>
                    <a:pt x="197" y="72"/>
                  </a:lnTo>
                  <a:lnTo>
                    <a:pt x="207" y="75"/>
                  </a:lnTo>
                  <a:lnTo>
                    <a:pt x="217" y="79"/>
                  </a:lnTo>
                  <a:lnTo>
                    <a:pt x="226" y="83"/>
                  </a:lnTo>
                  <a:lnTo>
                    <a:pt x="235" y="88"/>
                  </a:lnTo>
                  <a:lnTo>
                    <a:pt x="243" y="94"/>
                  </a:lnTo>
                  <a:lnTo>
                    <a:pt x="250" y="102"/>
                  </a:lnTo>
                  <a:lnTo>
                    <a:pt x="258" y="108"/>
                  </a:lnTo>
                  <a:lnTo>
                    <a:pt x="263" y="117"/>
                  </a:lnTo>
                  <a:lnTo>
                    <a:pt x="269" y="126"/>
                  </a:lnTo>
                  <a:lnTo>
                    <a:pt x="273" y="135"/>
                  </a:lnTo>
                  <a:lnTo>
                    <a:pt x="276" y="144"/>
                  </a:lnTo>
                  <a:lnTo>
                    <a:pt x="280" y="154"/>
                  </a:lnTo>
                  <a:lnTo>
                    <a:pt x="281" y="165"/>
                  </a:lnTo>
                  <a:lnTo>
                    <a:pt x="282" y="176"/>
                  </a:lnTo>
                  <a:close/>
                </a:path>
              </a:pathLst>
            </a:custGeom>
            <a:solidFill>
              <a:srgbClr val="EBEB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1" name="Freeform 142"/>
            <p:cNvSpPr>
              <a:spLocks noEditPoints="1"/>
            </p:cNvSpPr>
            <p:nvPr/>
          </p:nvSpPr>
          <p:spPr bwMode="auto">
            <a:xfrm>
              <a:off x="3289" y="2528"/>
              <a:ext cx="56" cy="56"/>
            </a:xfrm>
            <a:custGeom>
              <a:avLst/>
              <a:gdLst>
                <a:gd name="T0" fmla="*/ 11 w 282"/>
                <a:gd name="T1" fmla="*/ 4 h 282"/>
                <a:gd name="T2" fmla="*/ 10 w 282"/>
                <a:gd name="T3" fmla="*/ 3 h 282"/>
                <a:gd name="T4" fmla="*/ 10 w 282"/>
                <a:gd name="T5" fmla="*/ 2 h 282"/>
                <a:gd name="T6" fmla="*/ 8 w 282"/>
                <a:gd name="T7" fmla="*/ 1 h 282"/>
                <a:gd name="T8" fmla="*/ 7 w 282"/>
                <a:gd name="T9" fmla="*/ 0 h 282"/>
                <a:gd name="T10" fmla="*/ 5 w 282"/>
                <a:gd name="T11" fmla="*/ 0 h 282"/>
                <a:gd name="T12" fmla="*/ 3 w 282"/>
                <a:gd name="T13" fmla="*/ 0 h 282"/>
                <a:gd name="T14" fmla="*/ 2 w 282"/>
                <a:gd name="T15" fmla="*/ 1 h 282"/>
                <a:gd name="T16" fmla="*/ 1 w 282"/>
                <a:gd name="T17" fmla="*/ 2 h 282"/>
                <a:gd name="T18" fmla="*/ 0 w 282"/>
                <a:gd name="T19" fmla="*/ 4 h 282"/>
                <a:gd name="T20" fmla="*/ 0 w 282"/>
                <a:gd name="T21" fmla="*/ 6 h 282"/>
                <a:gd name="T22" fmla="*/ 0 w 282"/>
                <a:gd name="T23" fmla="*/ 7 h 282"/>
                <a:gd name="T24" fmla="*/ 1 w 282"/>
                <a:gd name="T25" fmla="*/ 9 h 282"/>
                <a:gd name="T26" fmla="*/ 2 w 282"/>
                <a:gd name="T27" fmla="*/ 10 h 282"/>
                <a:gd name="T28" fmla="*/ 3 w 282"/>
                <a:gd name="T29" fmla="*/ 11 h 282"/>
                <a:gd name="T30" fmla="*/ 5 w 282"/>
                <a:gd name="T31" fmla="*/ 11 h 282"/>
                <a:gd name="T32" fmla="*/ 7 w 282"/>
                <a:gd name="T33" fmla="*/ 11 h 282"/>
                <a:gd name="T34" fmla="*/ 8 w 282"/>
                <a:gd name="T35" fmla="*/ 10 h 282"/>
                <a:gd name="T36" fmla="*/ 10 w 282"/>
                <a:gd name="T37" fmla="*/ 10 h 282"/>
                <a:gd name="T38" fmla="*/ 10 w 282"/>
                <a:gd name="T39" fmla="*/ 8 h 282"/>
                <a:gd name="T40" fmla="*/ 11 w 282"/>
                <a:gd name="T41" fmla="*/ 7 h 282"/>
                <a:gd name="T42" fmla="*/ 8 w 282"/>
                <a:gd name="T43" fmla="*/ 6 h 282"/>
                <a:gd name="T44" fmla="*/ 8 w 282"/>
                <a:gd name="T45" fmla="*/ 6 h 282"/>
                <a:gd name="T46" fmla="*/ 8 w 282"/>
                <a:gd name="T47" fmla="*/ 7 h 282"/>
                <a:gd name="T48" fmla="*/ 7 w 282"/>
                <a:gd name="T49" fmla="*/ 8 h 282"/>
                <a:gd name="T50" fmla="*/ 7 w 282"/>
                <a:gd name="T51" fmla="*/ 8 h 282"/>
                <a:gd name="T52" fmla="*/ 6 w 282"/>
                <a:gd name="T53" fmla="*/ 8 h 282"/>
                <a:gd name="T54" fmla="*/ 5 w 282"/>
                <a:gd name="T55" fmla="*/ 8 h 282"/>
                <a:gd name="T56" fmla="*/ 4 w 282"/>
                <a:gd name="T57" fmla="*/ 8 h 282"/>
                <a:gd name="T58" fmla="*/ 4 w 282"/>
                <a:gd name="T59" fmla="*/ 8 h 282"/>
                <a:gd name="T60" fmla="*/ 3 w 282"/>
                <a:gd name="T61" fmla="*/ 7 h 282"/>
                <a:gd name="T62" fmla="*/ 3 w 282"/>
                <a:gd name="T63" fmla="*/ 6 h 282"/>
                <a:gd name="T64" fmla="*/ 3 w 282"/>
                <a:gd name="T65" fmla="*/ 5 h 282"/>
                <a:gd name="T66" fmla="*/ 3 w 282"/>
                <a:gd name="T67" fmla="*/ 5 h 282"/>
                <a:gd name="T68" fmla="*/ 3 w 282"/>
                <a:gd name="T69" fmla="*/ 4 h 282"/>
                <a:gd name="T70" fmla="*/ 4 w 282"/>
                <a:gd name="T71" fmla="*/ 3 h 282"/>
                <a:gd name="T72" fmla="*/ 5 w 282"/>
                <a:gd name="T73" fmla="*/ 3 h 282"/>
                <a:gd name="T74" fmla="*/ 6 w 282"/>
                <a:gd name="T75" fmla="*/ 3 h 282"/>
                <a:gd name="T76" fmla="*/ 6 w 282"/>
                <a:gd name="T77" fmla="*/ 3 h 282"/>
                <a:gd name="T78" fmla="*/ 7 w 282"/>
                <a:gd name="T79" fmla="*/ 3 h 282"/>
                <a:gd name="T80" fmla="*/ 8 w 282"/>
                <a:gd name="T81" fmla="*/ 4 h 282"/>
                <a:gd name="T82" fmla="*/ 8 w 282"/>
                <a:gd name="T83" fmla="*/ 5 h 282"/>
                <a:gd name="T84" fmla="*/ 8 w 282"/>
                <a:gd name="T85" fmla="*/ 5 h 28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82"/>
                <a:gd name="T130" fmla="*/ 0 h 282"/>
                <a:gd name="T131" fmla="*/ 282 w 282"/>
                <a:gd name="T132" fmla="*/ 282 h 28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82" h="282">
                  <a:moveTo>
                    <a:pt x="282" y="141"/>
                  </a:moveTo>
                  <a:lnTo>
                    <a:pt x="281" y="126"/>
                  </a:lnTo>
                  <a:lnTo>
                    <a:pt x="279" y="113"/>
                  </a:lnTo>
                  <a:lnTo>
                    <a:pt x="275" y="98"/>
                  </a:lnTo>
                  <a:lnTo>
                    <a:pt x="271" y="86"/>
                  </a:lnTo>
                  <a:lnTo>
                    <a:pt x="264" y="73"/>
                  </a:lnTo>
                  <a:lnTo>
                    <a:pt x="258" y="62"/>
                  </a:lnTo>
                  <a:lnTo>
                    <a:pt x="249" y="51"/>
                  </a:lnTo>
                  <a:lnTo>
                    <a:pt x="240" y="41"/>
                  </a:lnTo>
                  <a:lnTo>
                    <a:pt x="230" y="33"/>
                  </a:lnTo>
                  <a:lnTo>
                    <a:pt x="219" y="24"/>
                  </a:lnTo>
                  <a:lnTo>
                    <a:pt x="207" y="17"/>
                  </a:lnTo>
                  <a:lnTo>
                    <a:pt x="195" y="11"/>
                  </a:lnTo>
                  <a:lnTo>
                    <a:pt x="182" y="6"/>
                  </a:lnTo>
                  <a:lnTo>
                    <a:pt x="169" y="3"/>
                  </a:lnTo>
                  <a:lnTo>
                    <a:pt x="155" y="1"/>
                  </a:lnTo>
                  <a:lnTo>
                    <a:pt x="140" y="0"/>
                  </a:lnTo>
                  <a:lnTo>
                    <a:pt x="126" y="1"/>
                  </a:lnTo>
                  <a:lnTo>
                    <a:pt x="112" y="3"/>
                  </a:lnTo>
                  <a:lnTo>
                    <a:pt x="99" y="6"/>
                  </a:lnTo>
                  <a:lnTo>
                    <a:pt x="85" y="11"/>
                  </a:lnTo>
                  <a:lnTo>
                    <a:pt x="73" y="17"/>
                  </a:lnTo>
                  <a:lnTo>
                    <a:pt x="62" y="24"/>
                  </a:lnTo>
                  <a:lnTo>
                    <a:pt x="51" y="33"/>
                  </a:lnTo>
                  <a:lnTo>
                    <a:pt x="42" y="41"/>
                  </a:lnTo>
                  <a:lnTo>
                    <a:pt x="32" y="51"/>
                  </a:lnTo>
                  <a:lnTo>
                    <a:pt x="24" y="62"/>
                  </a:lnTo>
                  <a:lnTo>
                    <a:pt x="16" y="73"/>
                  </a:lnTo>
                  <a:lnTo>
                    <a:pt x="11" y="86"/>
                  </a:lnTo>
                  <a:lnTo>
                    <a:pt x="6" y="98"/>
                  </a:lnTo>
                  <a:lnTo>
                    <a:pt x="3" y="113"/>
                  </a:lnTo>
                  <a:lnTo>
                    <a:pt x="1" y="126"/>
                  </a:lnTo>
                  <a:lnTo>
                    <a:pt x="0" y="141"/>
                  </a:lnTo>
                  <a:lnTo>
                    <a:pt x="1" y="156"/>
                  </a:lnTo>
                  <a:lnTo>
                    <a:pt x="3" y="169"/>
                  </a:lnTo>
                  <a:lnTo>
                    <a:pt x="6" y="183"/>
                  </a:lnTo>
                  <a:lnTo>
                    <a:pt x="11" y="196"/>
                  </a:lnTo>
                  <a:lnTo>
                    <a:pt x="16" y="208"/>
                  </a:lnTo>
                  <a:lnTo>
                    <a:pt x="24" y="219"/>
                  </a:lnTo>
                  <a:lnTo>
                    <a:pt x="32" y="230"/>
                  </a:lnTo>
                  <a:lnTo>
                    <a:pt x="42" y="240"/>
                  </a:lnTo>
                  <a:lnTo>
                    <a:pt x="51" y="250"/>
                  </a:lnTo>
                  <a:lnTo>
                    <a:pt x="62" y="258"/>
                  </a:lnTo>
                  <a:lnTo>
                    <a:pt x="73" y="264"/>
                  </a:lnTo>
                  <a:lnTo>
                    <a:pt x="85" y="271"/>
                  </a:lnTo>
                  <a:lnTo>
                    <a:pt x="99" y="275"/>
                  </a:lnTo>
                  <a:lnTo>
                    <a:pt x="112" y="278"/>
                  </a:lnTo>
                  <a:lnTo>
                    <a:pt x="126" y="281"/>
                  </a:lnTo>
                  <a:lnTo>
                    <a:pt x="140" y="282"/>
                  </a:lnTo>
                  <a:lnTo>
                    <a:pt x="155" y="281"/>
                  </a:lnTo>
                  <a:lnTo>
                    <a:pt x="169" y="278"/>
                  </a:lnTo>
                  <a:lnTo>
                    <a:pt x="182" y="275"/>
                  </a:lnTo>
                  <a:lnTo>
                    <a:pt x="195" y="271"/>
                  </a:lnTo>
                  <a:lnTo>
                    <a:pt x="207" y="264"/>
                  </a:lnTo>
                  <a:lnTo>
                    <a:pt x="219" y="258"/>
                  </a:lnTo>
                  <a:lnTo>
                    <a:pt x="230" y="250"/>
                  </a:lnTo>
                  <a:lnTo>
                    <a:pt x="240" y="240"/>
                  </a:lnTo>
                  <a:lnTo>
                    <a:pt x="249" y="230"/>
                  </a:lnTo>
                  <a:lnTo>
                    <a:pt x="258" y="219"/>
                  </a:lnTo>
                  <a:lnTo>
                    <a:pt x="264" y="208"/>
                  </a:lnTo>
                  <a:lnTo>
                    <a:pt x="271" y="196"/>
                  </a:lnTo>
                  <a:lnTo>
                    <a:pt x="275" y="183"/>
                  </a:lnTo>
                  <a:lnTo>
                    <a:pt x="279" y="169"/>
                  </a:lnTo>
                  <a:lnTo>
                    <a:pt x="281" y="156"/>
                  </a:lnTo>
                  <a:lnTo>
                    <a:pt x="282" y="141"/>
                  </a:lnTo>
                  <a:close/>
                  <a:moveTo>
                    <a:pt x="212" y="141"/>
                  </a:moveTo>
                  <a:lnTo>
                    <a:pt x="211" y="148"/>
                  </a:lnTo>
                  <a:lnTo>
                    <a:pt x="209" y="156"/>
                  </a:lnTo>
                  <a:lnTo>
                    <a:pt x="208" y="162"/>
                  </a:lnTo>
                  <a:lnTo>
                    <a:pt x="205" y="169"/>
                  </a:lnTo>
                  <a:lnTo>
                    <a:pt x="203" y="174"/>
                  </a:lnTo>
                  <a:lnTo>
                    <a:pt x="200" y="180"/>
                  </a:lnTo>
                  <a:lnTo>
                    <a:pt x="195" y="185"/>
                  </a:lnTo>
                  <a:lnTo>
                    <a:pt x="191" y="191"/>
                  </a:lnTo>
                  <a:lnTo>
                    <a:pt x="185" y="195"/>
                  </a:lnTo>
                  <a:lnTo>
                    <a:pt x="180" y="199"/>
                  </a:lnTo>
                  <a:lnTo>
                    <a:pt x="174" y="203"/>
                  </a:lnTo>
                  <a:lnTo>
                    <a:pt x="168" y="206"/>
                  </a:lnTo>
                  <a:lnTo>
                    <a:pt x="161" y="208"/>
                  </a:lnTo>
                  <a:lnTo>
                    <a:pt x="155" y="209"/>
                  </a:lnTo>
                  <a:lnTo>
                    <a:pt x="148" y="210"/>
                  </a:lnTo>
                  <a:lnTo>
                    <a:pt x="140" y="211"/>
                  </a:lnTo>
                  <a:lnTo>
                    <a:pt x="134" y="210"/>
                  </a:lnTo>
                  <a:lnTo>
                    <a:pt x="126" y="209"/>
                  </a:lnTo>
                  <a:lnTo>
                    <a:pt x="119" y="208"/>
                  </a:lnTo>
                  <a:lnTo>
                    <a:pt x="113" y="206"/>
                  </a:lnTo>
                  <a:lnTo>
                    <a:pt x="107" y="203"/>
                  </a:lnTo>
                  <a:lnTo>
                    <a:pt x="101" y="199"/>
                  </a:lnTo>
                  <a:lnTo>
                    <a:pt x="95" y="195"/>
                  </a:lnTo>
                  <a:lnTo>
                    <a:pt x="91" y="191"/>
                  </a:lnTo>
                  <a:lnTo>
                    <a:pt x="87" y="185"/>
                  </a:lnTo>
                  <a:lnTo>
                    <a:pt x="82" y="180"/>
                  </a:lnTo>
                  <a:lnTo>
                    <a:pt x="79" y="174"/>
                  </a:lnTo>
                  <a:lnTo>
                    <a:pt x="76" y="169"/>
                  </a:lnTo>
                  <a:lnTo>
                    <a:pt x="73" y="162"/>
                  </a:lnTo>
                  <a:lnTo>
                    <a:pt x="71" y="156"/>
                  </a:lnTo>
                  <a:lnTo>
                    <a:pt x="70" y="148"/>
                  </a:lnTo>
                  <a:lnTo>
                    <a:pt x="70" y="141"/>
                  </a:lnTo>
                  <a:lnTo>
                    <a:pt x="70" y="134"/>
                  </a:lnTo>
                  <a:lnTo>
                    <a:pt x="71" y="127"/>
                  </a:lnTo>
                  <a:lnTo>
                    <a:pt x="73" y="120"/>
                  </a:lnTo>
                  <a:lnTo>
                    <a:pt x="76" y="114"/>
                  </a:lnTo>
                  <a:lnTo>
                    <a:pt x="79" y="107"/>
                  </a:lnTo>
                  <a:lnTo>
                    <a:pt x="82" y="102"/>
                  </a:lnTo>
                  <a:lnTo>
                    <a:pt x="87" y="96"/>
                  </a:lnTo>
                  <a:lnTo>
                    <a:pt x="91" y="91"/>
                  </a:lnTo>
                  <a:lnTo>
                    <a:pt x="95" y="86"/>
                  </a:lnTo>
                  <a:lnTo>
                    <a:pt x="101" y="82"/>
                  </a:lnTo>
                  <a:lnTo>
                    <a:pt x="107" y="79"/>
                  </a:lnTo>
                  <a:lnTo>
                    <a:pt x="113" y="75"/>
                  </a:lnTo>
                  <a:lnTo>
                    <a:pt x="119" y="73"/>
                  </a:lnTo>
                  <a:lnTo>
                    <a:pt x="126" y="72"/>
                  </a:lnTo>
                  <a:lnTo>
                    <a:pt x="134" y="71"/>
                  </a:lnTo>
                  <a:lnTo>
                    <a:pt x="140" y="70"/>
                  </a:lnTo>
                  <a:lnTo>
                    <a:pt x="148" y="71"/>
                  </a:lnTo>
                  <a:lnTo>
                    <a:pt x="155" y="72"/>
                  </a:lnTo>
                  <a:lnTo>
                    <a:pt x="161" y="73"/>
                  </a:lnTo>
                  <a:lnTo>
                    <a:pt x="168" y="75"/>
                  </a:lnTo>
                  <a:lnTo>
                    <a:pt x="174" y="79"/>
                  </a:lnTo>
                  <a:lnTo>
                    <a:pt x="180" y="82"/>
                  </a:lnTo>
                  <a:lnTo>
                    <a:pt x="185" y="86"/>
                  </a:lnTo>
                  <a:lnTo>
                    <a:pt x="191" y="91"/>
                  </a:lnTo>
                  <a:lnTo>
                    <a:pt x="195" y="96"/>
                  </a:lnTo>
                  <a:lnTo>
                    <a:pt x="200" y="102"/>
                  </a:lnTo>
                  <a:lnTo>
                    <a:pt x="203" y="107"/>
                  </a:lnTo>
                  <a:lnTo>
                    <a:pt x="205" y="114"/>
                  </a:lnTo>
                  <a:lnTo>
                    <a:pt x="208" y="120"/>
                  </a:lnTo>
                  <a:lnTo>
                    <a:pt x="209" y="127"/>
                  </a:lnTo>
                  <a:lnTo>
                    <a:pt x="211" y="134"/>
                  </a:lnTo>
                  <a:lnTo>
                    <a:pt x="212" y="141"/>
                  </a:lnTo>
                  <a:close/>
                </a:path>
              </a:pathLst>
            </a:custGeom>
            <a:solidFill>
              <a:srgbClr val="F0F0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2" name="Freeform 143"/>
            <p:cNvSpPr>
              <a:spLocks/>
            </p:cNvSpPr>
            <p:nvPr/>
          </p:nvSpPr>
          <p:spPr bwMode="auto">
            <a:xfrm>
              <a:off x="3296" y="2535"/>
              <a:ext cx="42" cy="42"/>
            </a:xfrm>
            <a:custGeom>
              <a:avLst/>
              <a:gdLst>
                <a:gd name="T0" fmla="*/ 8 w 212"/>
                <a:gd name="T1" fmla="*/ 4 h 212"/>
                <a:gd name="T2" fmla="*/ 8 w 212"/>
                <a:gd name="T3" fmla="*/ 3 h 212"/>
                <a:gd name="T4" fmla="*/ 8 w 212"/>
                <a:gd name="T5" fmla="*/ 2 h 212"/>
                <a:gd name="T6" fmla="*/ 7 w 212"/>
                <a:gd name="T7" fmla="*/ 2 h 212"/>
                <a:gd name="T8" fmla="*/ 7 w 212"/>
                <a:gd name="T9" fmla="*/ 1 h 212"/>
                <a:gd name="T10" fmla="*/ 6 w 212"/>
                <a:gd name="T11" fmla="*/ 1 h 212"/>
                <a:gd name="T12" fmla="*/ 5 w 212"/>
                <a:gd name="T13" fmla="*/ 0 h 212"/>
                <a:gd name="T14" fmla="*/ 5 w 212"/>
                <a:gd name="T15" fmla="*/ 0 h 212"/>
                <a:gd name="T16" fmla="*/ 4 w 212"/>
                <a:gd name="T17" fmla="*/ 0 h 212"/>
                <a:gd name="T18" fmla="*/ 3 w 212"/>
                <a:gd name="T19" fmla="*/ 0 h 212"/>
                <a:gd name="T20" fmla="*/ 2 w 212"/>
                <a:gd name="T21" fmla="*/ 1 h 212"/>
                <a:gd name="T22" fmla="*/ 2 w 212"/>
                <a:gd name="T23" fmla="*/ 1 h 212"/>
                <a:gd name="T24" fmla="*/ 1 w 212"/>
                <a:gd name="T25" fmla="*/ 2 h 212"/>
                <a:gd name="T26" fmla="*/ 1 w 212"/>
                <a:gd name="T27" fmla="*/ 2 h 212"/>
                <a:gd name="T28" fmla="*/ 0 w 212"/>
                <a:gd name="T29" fmla="*/ 3 h 212"/>
                <a:gd name="T30" fmla="*/ 0 w 212"/>
                <a:gd name="T31" fmla="*/ 4 h 212"/>
                <a:gd name="T32" fmla="*/ 0 w 212"/>
                <a:gd name="T33" fmla="*/ 5 h 212"/>
                <a:gd name="T34" fmla="*/ 0 w 212"/>
                <a:gd name="T35" fmla="*/ 5 h 212"/>
                <a:gd name="T36" fmla="*/ 1 w 212"/>
                <a:gd name="T37" fmla="*/ 6 h 212"/>
                <a:gd name="T38" fmla="*/ 1 w 212"/>
                <a:gd name="T39" fmla="*/ 7 h 212"/>
                <a:gd name="T40" fmla="*/ 2 w 212"/>
                <a:gd name="T41" fmla="*/ 7 h 212"/>
                <a:gd name="T42" fmla="*/ 2 w 212"/>
                <a:gd name="T43" fmla="*/ 8 h 212"/>
                <a:gd name="T44" fmla="*/ 3 w 212"/>
                <a:gd name="T45" fmla="*/ 8 h 212"/>
                <a:gd name="T46" fmla="*/ 4 w 212"/>
                <a:gd name="T47" fmla="*/ 8 h 212"/>
                <a:gd name="T48" fmla="*/ 5 w 212"/>
                <a:gd name="T49" fmla="*/ 8 h 212"/>
                <a:gd name="T50" fmla="*/ 5 w 212"/>
                <a:gd name="T51" fmla="*/ 8 h 212"/>
                <a:gd name="T52" fmla="*/ 6 w 212"/>
                <a:gd name="T53" fmla="*/ 8 h 212"/>
                <a:gd name="T54" fmla="*/ 7 w 212"/>
                <a:gd name="T55" fmla="*/ 7 h 212"/>
                <a:gd name="T56" fmla="*/ 7 w 212"/>
                <a:gd name="T57" fmla="*/ 7 h 212"/>
                <a:gd name="T58" fmla="*/ 8 w 212"/>
                <a:gd name="T59" fmla="*/ 6 h 212"/>
                <a:gd name="T60" fmla="*/ 8 w 212"/>
                <a:gd name="T61" fmla="*/ 5 h 212"/>
                <a:gd name="T62" fmla="*/ 8 w 212"/>
                <a:gd name="T63" fmla="*/ 5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2"/>
                <a:gd name="T97" fmla="*/ 0 h 212"/>
                <a:gd name="T98" fmla="*/ 212 w 212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2" h="212">
                  <a:moveTo>
                    <a:pt x="212" y="106"/>
                  </a:moveTo>
                  <a:lnTo>
                    <a:pt x="211" y="95"/>
                  </a:lnTo>
                  <a:lnTo>
                    <a:pt x="210" y="84"/>
                  </a:lnTo>
                  <a:lnTo>
                    <a:pt x="206" y="74"/>
                  </a:lnTo>
                  <a:lnTo>
                    <a:pt x="203" y="65"/>
                  </a:lnTo>
                  <a:lnTo>
                    <a:pt x="199" y="56"/>
                  </a:lnTo>
                  <a:lnTo>
                    <a:pt x="193" y="47"/>
                  </a:lnTo>
                  <a:lnTo>
                    <a:pt x="188" y="38"/>
                  </a:lnTo>
                  <a:lnTo>
                    <a:pt x="180" y="32"/>
                  </a:lnTo>
                  <a:lnTo>
                    <a:pt x="173" y="24"/>
                  </a:lnTo>
                  <a:lnTo>
                    <a:pt x="165" y="18"/>
                  </a:lnTo>
                  <a:lnTo>
                    <a:pt x="156" y="13"/>
                  </a:lnTo>
                  <a:lnTo>
                    <a:pt x="147" y="9"/>
                  </a:lnTo>
                  <a:lnTo>
                    <a:pt x="137" y="5"/>
                  </a:lnTo>
                  <a:lnTo>
                    <a:pt x="127" y="2"/>
                  </a:lnTo>
                  <a:lnTo>
                    <a:pt x="116" y="1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2"/>
                  </a:lnTo>
                  <a:lnTo>
                    <a:pt x="75" y="5"/>
                  </a:lnTo>
                  <a:lnTo>
                    <a:pt x="65" y="9"/>
                  </a:lnTo>
                  <a:lnTo>
                    <a:pt x="55" y="13"/>
                  </a:lnTo>
                  <a:lnTo>
                    <a:pt x="46" y="18"/>
                  </a:lnTo>
                  <a:lnTo>
                    <a:pt x="38" y="24"/>
                  </a:lnTo>
                  <a:lnTo>
                    <a:pt x="31" y="32"/>
                  </a:lnTo>
                  <a:lnTo>
                    <a:pt x="24" y="38"/>
                  </a:lnTo>
                  <a:lnTo>
                    <a:pt x="18" y="47"/>
                  </a:lnTo>
                  <a:lnTo>
                    <a:pt x="13" y="56"/>
                  </a:lnTo>
                  <a:lnTo>
                    <a:pt x="9" y="65"/>
                  </a:lnTo>
                  <a:lnTo>
                    <a:pt x="4" y="74"/>
                  </a:lnTo>
                  <a:lnTo>
                    <a:pt x="2" y="84"/>
                  </a:lnTo>
                  <a:lnTo>
                    <a:pt x="1" y="95"/>
                  </a:lnTo>
                  <a:lnTo>
                    <a:pt x="0" y="106"/>
                  </a:lnTo>
                  <a:lnTo>
                    <a:pt x="1" y="116"/>
                  </a:lnTo>
                  <a:lnTo>
                    <a:pt x="2" y="127"/>
                  </a:lnTo>
                  <a:lnTo>
                    <a:pt x="4" y="137"/>
                  </a:lnTo>
                  <a:lnTo>
                    <a:pt x="9" y="147"/>
                  </a:lnTo>
                  <a:lnTo>
                    <a:pt x="13" y="156"/>
                  </a:lnTo>
                  <a:lnTo>
                    <a:pt x="18" y="164"/>
                  </a:lnTo>
                  <a:lnTo>
                    <a:pt x="24" y="173"/>
                  </a:lnTo>
                  <a:lnTo>
                    <a:pt x="31" y="181"/>
                  </a:lnTo>
                  <a:lnTo>
                    <a:pt x="38" y="187"/>
                  </a:lnTo>
                  <a:lnTo>
                    <a:pt x="46" y="193"/>
                  </a:lnTo>
                  <a:lnTo>
                    <a:pt x="55" y="198"/>
                  </a:lnTo>
                  <a:lnTo>
                    <a:pt x="65" y="203"/>
                  </a:lnTo>
                  <a:lnTo>
                    <a:pt x="75" y="207"/>
                  </a:lnTo>
                  <a:lnTo>
                    <a:pt x="84" y="209"/>
                  </a:lnTo>
                  <a:lnTo>
                    <a:pt x="94" y="211"/>
                  </a:lnTo>
                  <a:lnTo>
                    <a:pt x="105" y="212"/>
                  </a:lnTo>
                  <a:lnTo>
                    <a:pt x="116" y="211"/>
                  </a:lnTo>
                  <a:lnTo>
                    <a:pt x="127" y="209"/>
                  </a:lnTo>
                  <a:lnTo>
                    <a:pt x="137" y="207"/>
                  </a:lnTo>
                  <a:lnTo>
                    <a:pt x="147" y="203"/>
                  </a:lnTo>
                  <a:lnTo>
                    <a:pt x="156" y="198"/>
                  </a:lnTo>
                  <a:lnTo>
                    <a:pt x="165" y="193"/>
                  </a:lnTo>
                  <a:lnTo>
                    <a:pt x="173" y="187"/>
                  </a:lnTo>
                  <a:lnTo>
                    <a:pt x="180" y="181"/>
                  </a:lnTo>
                  <a:lnTo>
                    <a:pt x="188" y="173"/>
                  </a:lnTo>
                  <a:lnTo>
                    <a:pt x="193" y="164"/>
                  </a:lnTo>
                  <a:lnTo>
                    <a:pt x="199" y="156"/>
                  </a:lnTo>
                  <a:lnTo>
                    <a:pt x="203" y="147"/>
                  </a:lnTo>
                  <a:lnTo>
                    <a:pt x="206" y="137"/>
                  </a:lnTo>
                  <a:lnTo>
                    <a:pt x="210" y="127"/>
                  </a:lnTo>
                  <a:lnTo>
                    <a:pt x="211" y="116"/>
                  </a:lnTo>
                  <a:lnTo>
                    <a:pt x="212" y="106"/>
                  </a:lnTo>
                  <a:close/>
                </a:path>
              </a:pathLst>
            </a:custGeom>
            <a:solidFill>
              <a:srgbClr val="F5F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3" name="Freeform 144"/>
            <p:cNvSpPr>
              <a:spLocks/>
            </p:cNvSpPr>
            <p:nvPr/>
          </p:nvSpPr>
          <p:spPr bwMode="auto">
            <a:xfrm>
              <a:off x="3303" y="2542"/>
              <a:ext cx="28" cy="28"/>
            </a:xfrm>
            <a:custGeom>
              <a:avLst/>
              <a:gdLst>
                <a:gd name="T0" fmla="*/ 6 w 142"/>
                <a:gd name="T1" fmla="*/ 3 h 141"/>
                <a:gd name="T2" fmla="*/ 5 w 142"/>
                <a:gd name="T3" fmla="*/ 2 h 141"/>
                <a:gd name="T4" fmla="*/ 5 w 142"/>
                <a:gd name="T5" fmla="*/ 1 h 141"/>
                <a:gd name="T6" fmla="*/ 5 w 142"/>
                <a:gd name="T7" fmla="*/ 1 h 141"/>
                <a:gd name="T8" fmla="*/ 5 w 142"/>
                <a:gd name="T9" fmla="*/ 1 h 141"/>
                <a:gd name="T10" fmla="*/ 4 w 142"/>
                <a:gd name="T11" fmla="*/ 0 h 141"/>
                <a:gd name="T12" fmla="*/ 4 w 142"/>
                <a:gd name="T13" fmla="*/ 0 h 141"/>
                <a:gd name="T14" fmla="*/ 3 w 142"/>
                <a:gd name="T15" fmla="*/ 0 h 141"/>
                <a:gd name="T16" fmla="*/ 3 w 142"/>
                <a:gd name="T17" fmla="*/ 0 h 141"/>
                <a:gd name="T18" fmla="*/ 2 w 142"/>
                <a:gd name="T19" fmla="*/ 0 h 141"/>
                <a:gd name="T20" fmla="*/ 1 w 142"/>
                <a:gd name="T21" fmla="*/ 0 h 141"/>
                <a:gd name="T22" fmla="*/ 1 w 142"/>
                <a:gd name="T23" fmla="*/ 1 h 141"/>
                <a:gd name="T24" fmla="*/ 1 w 142"/>
                <a:gd name="T25" fmla="*/ 1 h 141"/>
                <a:gd name="T26" fmla="*/ 0 w 142"/>
                <a:gd name="T27" fmla="*/ 1 h 141"/>
                <a:gd name="T28" fmla="*/ 0 w 142"/>
                <a:gd name="T29" fmla="*/ 2 h 141"/>
                <a:gd name="T30" fmla="*/ 0 w 142"/>
                <a:gd name="T31" fmla="*/ 3 h 141"/>
                <a:gd name="T32" fmla="*/ 0 w 142"/>
                <a:gd name="T33" fmla="*/ 3 h 141"/>
                <a:gd name="T34" fmla="*/ 0 w 142"/>
                <a:gd name="T35" fmla="*/ 4 h 141"/>
                <a:gd name="T36" fmla="*/ 0 w 142"/>
                <a:gd name="T37" fmla="*/ 4 h 141"/>
                <a:gd name="T38" fmla="*/ 1 w 142"/>
                <a:gd name="T39" fmla="*/ 5 h 141"/>
                <a:gd name="T40" fmla="*/ 1 w 142"/>
                <a:gd name="T41" fmla="*/ 5 h 141"/>
                <a:gd name="T42" fmla="*/ 1 w 142"/>
                <a:gd name="T43" fmla="*/ 5 h 141"/>
                <a:gd name="T44" fmla="*/ 2 w 142"/>
                <a:gd name="T45" fmla="*/ 5 h 141"/>
                <a:gd name="T46" fmla="*/ 3 w 142"/>
                <a:gd name="T47" fmla="*/ 6 h 141"/>
                <a:gd name="T48" fmla="*/ 3 w 142"/>
                <a:gd name="T49" fmla="*/ 6 h 141"/>
                <a:gd name="T50" fmla="*/ 4 w 142"/>
                <a:gd name="T51" fmla="*/ 5 h 141"/>
                <a:gd name="T52" fmla="*/ 4 w 142"/>
                <a:gd name="T53" fmla="*/ 5 h 141"/>
                <a:gd name="T54" fmla="*/ 5 w 142"/>
                <a:gd name="T55" fmla="*/ 5 h 141"/>
                <a:gd name="T56" fmla="*/ 5 w 142"/>
                <a:gd name="T57" fmla="*/ 5 h 141"/>
                <a:gd name="T58" fmla="*/ 5 w 142"/>
                <a:gd name="T59" fmla="*/ 4 h 141"/>
                <a:gd name="T60" fmla="*/ 5 w 142"/>
                <a:gd name="T61" fmla="*/ 4 h 141"/>
                <a:gd name="T62" fmla="*/ 6 w 142"/>
                <a:gd name="T63" fmla="*/ 3 h 14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1"/>
                <a:gd name="T98" fmla="*/ 142 w 142"/>
                <a:gd name="T99" fmla="*/ 141 h 14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1">
                  <a:moveTo>
                    <a:pt x="142" y="71"/>
                  </a:moveTo>
                  <a:lnTo>
                    <a:pt x="141" y="64"/>
                  </a:lnTo>
                  <a:lnTo>
                    <a:pt x="139" y="57"/>
                  </a:lnTo>
                  <a:lnTo>
                    <a:pt x="138" y="50"/>
                  </a:lnTo>
                  <a:lnTo>
                    <a:pt x="135" y="44"/>
                  </a:lnTo>
                  <a:lnTo>
                    <a:pt x="133" y="37"/>
                  </a:lnTo>
                  <a:lnTo>
                    <a:pt x="130" y="32"/>
                  </a:lnTo>
                  <a:lnTo>
                    <a:pt x="125" y="26"/>
                  </a:lnTo>
                  <a:lnTo>
                    <a:pt x="121" y="21"/>
                  </a:lnTo>
                  <a:lnTo>
                    <a:pt x="115" y="16"/>
                  </a:lnTo>
                  <a:lnTo>
                    <a:pt x="110" y="12"/>
                  </a:lnTo>
                  <a:lnTo>
                    <a:pt x="104" y="9"/>
                  </a:lnTo>
                  <a:lnTo>
                    <a:pt x="98" y="5"/>
                  </a:lnTo>
                  <a:lnTo>
                    <a:pt x="91" y="3"/>
                  </a:lnTo>
                  <a:lnTo>
                    <a:pt x="85" y="2"/>
                  </a:lnTo>
                  <a:lnTo>
                    <a:pt x="78" y="1"/>
                  </a:lnTo>
                  <a:lnTo>
                    <a:pt x="70" y="0"/>
                  </a:lnTo>
                  <a:lnTo>
                    <a:pt x="64" y="1"/>
                  </a:lnTo>
                  <a:lnTo>
                    <a:pt x="56" y="2"/>
                  </a:lnTo>
                  <a:lnTo>
                    <a:pt x="49" y="3"/>
                  </a:lnTo>
                  <a:lnTo>
                    <a:pt x="43" y="5"/>
                  </a:lnTo>
                  <a:lnTo>
                    <a:pt x="37" y="9"/>
                  </a:lnTo>
                  <a:lnTo>
                    <a:pt x="31" y="12"/>
                  </a:lnTo>
                  <a:lnTo>
                    <a:pt x="25" y="16"/>
                  </a:lnTo>
                  <a:lnTo>
                    <a:pt x="21" y="21"/>
                  </a:lnTo>
                  <a:lnTo>
                    <a:pt x="17" y="26"/>
                  </a:lnTo>
                  <a:lnTo>
                    <a:pt x="12" y="32"/>
                  </a:lnTo>
                  <a:lnTo>
                    <a:pt x="9" y="37"/>
                  </a:lnTo>
                  <a:lnTo>
                    <a:pt x="6" y="44"/>
                  </a:lnTo>
                  <a:lnTo>
                    <a:pt x="3" y="50"/>
                  </a:lnTo>
                  <a:lnTo>
                    <a:pt x="1" y="57"/>
                  </a:lnTo>
                  <a:lnTo>
                    <a:pt x="0" y="64"/>
                  </a:lnTo>
                  <a:lnTo>
                    <a:pt x="0" y="71"/>
                  </a:lnTo>
                  <a:lnTo>
                    <a:pt x="0" y="78"/>
                  </a:lnTo>
                  <a:lnTo>
                    <a:pt x="1" y="86"/>
                  </a:lnTo>
                  <a:lnTo>
                    <a:pt x="3" y="92"/>
                  </a:lnTo>
                  <a:lnTo>
                    <a:pt x="6" y="99"/>
                  </a:lnTo>
                  <a:lnTo>
                    <a:pt x="9" y="104"/>
                  </a:lnTo>
                  <a:lnTo>
                    <a:pt x="12" y="110"/>
                  </a:lnTo>
                  <a:lnTo>
                    <a:pt x="17" y="115"/>
                  </a:lnTo>
                  <a:lnTo>
                    <a:pt x="21" y="121"/>
                  </a:lnTo>
                  <a:lnTo>
                    <a:pt x="25" y="125"/>
                  </a:lnTo>
                  <a:lnTo>
                    <a:pt x="31" y="129"/>
                  </a:lnTo>
                  <a:lnTo>
                    <a:pt x="37" y="133"/>
                  </a:lnTo>
                  <a:lnTo>
                    <a:pt x="43" y="136"/>
                  </a:lnTo>
                  <a:lnTo>
                    <a:pt x="49" y="138"/>
                  </a:lnTo>
                  <a:lnTo>
                    <a:pt x="56" y="139"/>
                  </a:lnTo>
                  <a:lnTo>
                    <a:pt x="64" y="140"/>
                  </a:lnTo>
                  <a:lnTo>
                    <a:pt x="70" y="141"/>
                  </a:lnTo>
                  <a:lnTo>
                    <a:pt x="78" y="140"/>
                  </a:lnTo>
                  <a:lnTo>
                    <a:pt x="85" y="139"/>
                  </a:lnTo>
                  <a:lnTo>
                    <a:pt x="91" y="138"/>
                  </a:lnTo>
                  <a:lnTo>
                    <a:pt x="98" y="136"/>
                  </a:lnTo>
                  <a:lnTo>
                    <a:pt x="104" y="133"/>
                  </a:lnTo>
                  <a:lnTo>
                    <a:pt x="110" y="129"/>
                  </a:lnTo>
                  <a:lnTo>
                    <a:pt x="115" y="125"/>
                  </a:lnTo>
                  <a:lnTo>
                    <a:pt x="121" y="121"/>
                  </a:lnTo>
                  <a:lnTo>
                    <a:pt x="125" y="115"/>
                  </a:lnTo>
                  <a:lnTo>
                    <a:pt x="130" y="110"/>
                  </a:lnTo>
                  <a:lnTo>
                    <a:pt x="133" y="104"/>
                  </a:lnTo>
                  <a:lnTo>
                    <a:pt x="135" y="99"/>
                  </a:lnTo>
                  <a:lnTo>
                    <a:pt x="138" y="92"/>
                  </a:lnTo>
                  <a:lnTo>
                    <a:pt x="139" y="86"/>
                  </a:lnTo>
                  <a:lnTo>
                    <a:pt x="141" y="78"/>
                  </a:lnTo>
                  <a:lnTo>
                    <a:pt x="142" y="71"/>
                  </a:ln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4" name="Freeform 145"/>
            <p:cNvSpPr>
              <a:spLocks/>
            </p:cNvSpPr>
            <p:nvPr/>
          </p:nvSpPr>
          <p:spPr bwMode="auto">
            <a:xfrm>
              <a:off x="3310" y="2549"/>
              <a:ext cx="14" cy="14"/>
            </a:xfrm>
            <a:custGeom>
              <a:avLst/>
              <a:gdLst>
                <a:gd name="T0" fmla="*/ 3 w 70"/>
                <a:gd name="T1" fmla="*/ 1 h 71"/>
                <a:gd name="T2" fmla="*/ 3 w 70"/>
                <a:gd name="T3" fmla="*/ 1 h 71"/>
                <a:gd name="T4" fmla="*/ 3 w 70"/>
                <a:gd name="T5" fmla="*/ 1 h 71"/>
                <a:gd name="T6" fmla="*/ 3 w 70"/>
                <a:gd name="T7" fmla="*/ 1 h 71"/>
                <a:gd name="T8" fmla="*/ 2 w 70"/>
                <a:gd name="T9" fmla="*/ 0 h 71"/>
                <a:gd name="T10" fmla="*/ 2 w 70"/>
                <a:gd name="T11" fmla="*/ 0 h 71"/>
                <a:gd name="T12" fmla="*/ 2 w 70"/>
                <a:gd name="T13" fmla="*/ 0 h 71"/>
                <a:gd name="T14" fmla="*/ 2 w 70"/>
                <a:gd name="T15" fmla="*/ 0 h 71"/>
                <a:gd name="T16" fmla="*/ 1 w 70"/>
                <a:gd name="T17" fmla="*/ 0 h 71"/>
                <a:gd name="T18" fmla="*/ 1 w 70"/>
                <a:gd name="T19" fmla="*/ 0 h 71"/>
                <a:gd name="T20" fmla="*/ 1 w 70"/>
                <a:gd name="T21" fmla="*/ 0 h 71"/>
                <a:gd name="T22" fmla="*/ 1 w 70"/>
                <a:gd name="T23" fmla="*/ 0 h 71"/>
                <a:gd name="T24" fmla="*/ 0 w 70"/>
                <a:gd name="T25" fmla="*/ 0 h 71"/>
                <a:gd name="T26" fmla="*/ 0 w 70"/>
                <a:gd name="T27" fmla="*/ 1 h 71"/>
                <a:gd name="T28" fmla="*/ 0 w 70"/>
                <a:gd name="T29" fmla="*/ 1 h 71"/>
                <a:gd name="T30" fmla="*/ 0 w 70"/>
                <a:gd name="T31" fmla="*/ 1 h 71"/>
                <a:gd name="T32" fmla="*/ 0 w 70"/>
                <a:gd name="T33" fmla="*/ 1 h 71"/>
                <a:gd name="T34" fmla="*/ 0 w 70"/>
                <a:gd name="T35" fmla="*/ 2 h 71"/>
                <a:gd name="T36" fmla="*/ 0 w 70"/>
                <a:gd name="T37" fmla="*/ 2 h 71"/>
                <a:gd name="T38" fmla="*/ 0 w 70"/>
                <a:gd name="T39" fmla="*/ 2 h 71"/>
                <a:gd name="T40" fmla="*/ 0 w 70"/>
                <a:gd name="T41" fmla="*/ 2 h 71"/>
                <a:gd name="T42" fmla="*/ 1 w 70"/>
                <a:gd name="T43" fmla="*/ 3 h 71"/>
                <a:gd name="T44" fmla="*/ 1 w 70"/>
                <a:gd name="T45" fmla="*/ 3 h 71"/>
                <a:gd name="T46" fmla="*/ 1 w 70"/>
                <a:gd name="T47" fmla="*/ 3 h 71"/>
                <a:gd name="T48" fmla="*/ 1 w 70"/>
                <a:gd name="T49" fmla="*/ 3 h 71"/>
                <a:gd name="T50" fmla="*/ 2 w 70"/>
                <a:gd name="T51" fmla="*/ 3 h 71"/>
                <a:gd name="T52" fmla="*/ 2 w 70"/>
                <a:gd name="T53" fmla="*/ 3 h 71"/>
                <a:gd name="T54" fmla="*/ 2 w 70"/>
                <a:gd name="T55" fmla="*/ 3 h 71"/>
                <a:gd name="T56" fmla="*/ 2 w 70"/>
                <a:gd name="T57" fmla="*/ 2 h 71"/>
                <a:gd name="T58" fmla="*/ 3 w 70"/>
                <a:gd name="T59" fmla="*/ 2 h 71"/>
                <a:gd name="T60" fmla="*/ 3 w 70"/>
                <a:gd name="T61" fmla="*/ 2 h 71"/>
                <a:gd name="T62" fmla="*/ 3 w 70"/>
                <a:gd name="T63" fmla="*/ 2 h 71"/>
                <a:gd name="T64" fmla="*/ 3 w 70"/>
                <a:gd name="T65" fmla="*/ 1 h 7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0"/>
                <a:gd name="T100" fmla="*/ 0 h 71"/>
                <a:gd name="T101" fmla="*/ 70 w 70"/>
                <a:gd name="T102" fmla="*/ 71 h 7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0" h="71">
                  <a:moveTo>
                    <a:pt x="70" y="36"/>
                  </a:moveTo>
                  <a:lnTo>
                    <a:pt x="70" y="29"/>
                  </a:lnTo>
                  <a:lnTo>
                    <a:pt x="68" y="22"/>
                  </a:lnTo>
                  <a:lnTo>
                    <a:pt x="65" y="16"/>
                  </a:lnTo>
                  <a:lnTo>
                    <a:pt x="61" y="11"/>
                  </a:lnTo>
                  <a:lnTo>
                    <a:pt x="55" y="7"/>
                  </a:lnTo>
                  <a:lnTo>
                    <a:pt x="50" y="3"/>
                  </a:lnTo>
                  <a:lnTo>
                    <a:pt x="43" y="1"/>
                  </a:lnTo>
                  <a:lnTo>
                    <a:pt x="35" y="0"/>
                  </a:lnTo>
                  <a:lnTo>
                    <a:pt x="29" y="1"/>
                  </a:lnTo>
                  <a:lnTo>
                    <a:pt x="22" y="3"/>
                  </a:lnTo>
                  <a:lnTo>
                    <a:pt x="16" y="7"/>
                  </a:lnTo>
                  <a:lnTo>
                    <a:pt x="11" y="11"/>
                  </a:lnTo>
                  <a:lnTo>
                    <a:pt x="7" y="16"/>
                  </a:lnTo>
                  <a:lnTo>
                    <a:pt x="3" y="22"/>
                  </a:lnTo>
                  <a:lnTo>
                    <a:pt x="1" y="29"/>
                  </a:lnTo>
                  <a:lnTo>
                    <a:pt x="0" y="36"/>
                  </a:lnTo>
                  <a:lnTo>
                    <a:pt x="1" y="43"/>
                  </a:lnTo>
                  <a:lnTo>
                    <a:pt x="3" y="49"/>
                  </a:lnTo>
                  <a:lnTo>
                    <a:pt x="7" y="56"/>
                  </a:lnTo>
                  <a:lnTo>
                    <a:pt x="11" y="60"/>
                  </a:lnTo>
                  <a:lnTo>
                    <a:pt x="16" y="65"/>
                  </a:lnTo>
                  <a:lnTo>
                    <a:pt x="22" y="68"/>
                  </a:lnTo>
                  <a:lnTo>
                    <a:pt x="29" y="70"/>
                  </a:lnTo>
                  <a:lnTo>
                    <a:pt x="35" y="71"/>
                  </a:lnTo>
                  <a:lnTo>
                    <a:pt x="43" y="70"/>
                  </a:lnTo>
                  <a:lnTo>
                    <a:pt x="50" y="68"/>
                  </a:lnTo>
                  <a:lnTo>
                    <a:pt x="55" y="65"/>
                  </a:lnTo>
                  <a:lnTo>
                    <a:pt x="61" y="60"/>
                  </a:lnTo>
                  <a:lnTo>
                    <a:pt x="65" y="56"/>
                  </a:lnTo>
                  <a:lnTo>
                    <a:pt x="68" y="49"/>
                  </a:lnTo>
                  <a:lnTo>
                    <a:pt x="70" y="43"/>
                  </a:lnTo>
                  <a:lnTo>
                    <a:pt x="70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5" name="Freeform 146"/>
            <p:cNvSpPr>
              <a:spLocks/>
            </p:cNvSpPr>
            <p:nvPr/>
          </p:nvSpPr>
          <p:spPr bwMode="auto">
            <a:xfrm>
              <a:off x="3068" y="2390"/>
              <a:ext cx="415" cy="415"/>
            </a:xfrm>
            <a:custGeom>
              <a:avLst/>
              <a:gdLst>
                <a:gd name="T0" fmla="*/ 37 w 2075"/>
                <a:gd name="T1" fmla="*/ 0 h 2075"/>
                <a:gd name="T2" fmla="*/ 31 w 2075"/>
                <a:gd name="T3" fmla="*/ 1 h 2075"/>
                <a:gd name="T4" fmla="*/ 25 w 2075"/>
                <a:gd name="T5" fmla="*/ 3 h 2075"/>
                <a:gd name="T6" fmla="*/ 20 w 2075"/>
                <a:gd name="T7" fmla="*/ 6 h 2075"/>
                <a:gd name="T8" fmla="*/ 15 w 2075"/>
                <a:gd name="T9" fmla="*/ 9 h 2075"/>
                <a:gd name="T10" fmla="*/ 11 w 2075"/>
                <a:gd name="T11" fmla="*/ 14 h 2075"/>
                <a:gd name="T12" fmla="*/ 7 w 2075"/>
                <a:gd name="T13" fmla="*/ 18 h 2075"/>
                <a:gd name="T14" fmla="*/ 4 w 2075"/>
                <a:gd name="T15" fmla="*/ 24 h 2075"/>
                <a:gd name="T16" fmla="*/ 2 w 2075"/>
                <a:gd name="T17" fmla="*/ 29 h 2075"/>
                <a:gd name="T18" fmla="*/ 0 w 2075"/>
                <a:gd name="T19" fmla="*/ 35 h 2075"/>
                <a:gd name="T20" fmla="*/ 0 w 2075"/>
                <a:gd name="T21" fmla="*/ 42 h 2075"/>
                <a:gd name="T22" fmla="*/ 0 w 2075"/>
                <a:gd name="T23" fmla="*/ 48 h 2075"/>
                <a:gd name="T24" fmla="*/ 2 w 2075"/>
                <a:gd name="T25" fmla="*/ 54 h 2075"/>
                <a:gd name="T26" fmla="*/ 4 w 2075"/>
                <a:gd name="T27" fmla="*/ 59 h 2075"/>
                <a:gd name="T28" fmla="*/ 7 w 2075"/>
                <a:gd name="T29" fmla="*/ 65 h 2075"/>
                <a:gd name="T30" fmla="*/ 11 w 2075"/>
                <a:gd name="T31" fmla="*/ 69 h 2075"/>
                <a:gd name="T32" fmla="*/ 15 w 2075"/>
                <a:gd name="T33" fmla="*/ 74 h 2075"/>
                <a:gd name="T34" fmla="*/ 20 w 2075"/>
                <a:gd name="T35" fmla="*/ 77 h 2075"/>
                <a:gd name="T36" fmla="*/ 25 w 2075"/>
                <a:gd name="T37" fmla="*/ 80 h 2075"/>
                <a:gd name="T38" fmla="*/ 31 w 2075"/>
                <a:gd name="T39" fmla="*/ 82 h 2075"/>
                <a:gd name="T40" fmla="*/ 37 w 2075"/>
                <a:gd name="T41" fmla="*/ 83 h 2075"/>
                <a:gd name="T42" fmla="*/ 44 w 2075"/>
                <a:gd name="T43" fmla="*/ 83 h 2075"/>
                <a:gd name="T44" fmla="*/ 50 w 2075"/>
                <a:gd name="T45" fmla="*/ 82 h 2075"/>
                <a:gd name="T46" fmla="*/ 56 w 2075"/>
                <a:gd name="T47" fmla="*/ 80 h 2075"/>
                <a:gd name="T48" fmla="*/ 61 w 2075"/>
                <a:gd name="T49" fmla="*/ 78 h 2075"/>
                <a:gd name="T50" fmla="*/ 66 w 2075"/>
                <a:gd name="T51" fmla="*/ 75 h 2075"/>
                <a:gd name="T52" fmla="*/ 71 w 2075"/>
                <a:gd name="T53" fmla="*/ 71 h 2075"/>
                <a:gd name="T54" fmla="*/ 75 w 2075"/>
                <a:gd name="T55" fmla="*/ 66 h 2075"/>
                <a:gd name="T56" fmla="*/ 78 w 2075"/>
                <a:gd name="T57" fmla="*/ 61 h 2075"/>
                <a:gd name="T58" fmla="*/ 80 w 2075"/>
                <a:gd name="T59" fmla="*/ 56 h 2075"/>
                <a:gd name="T60" fmla="*/ 82 w 2075"/>
                <a:gd name="T61" fmla="*/ 50 h 2075"/>
                <a:gd name="T62" fmla="*/ 83 w 2075"/>
                <a:gd name="T63" fmla="*/ 44 h 2075"/>
                <a:gd name="T64" fmla="*/ 83 w 2075"/>
                <a:gd name="T65" fmla="*/ 37 h 2075"/>
                <a:gd name="T66" fmla="*/ 82 w 2075"/>
                <a:gd name="T67" fmla="*/ 31 h 2075"/>
                <a:gd name="T68" fmla="*/ 80 w 2075"/>
                <a:gd name="T69" fmla="*/ 25 h 2075"/>
                <a:gd name="T70" fmla="*/ 77 w 2075"/>
                <a:gd name="T71" fmla="*/ 20 h 2075"/>
                <a:gd name="T72" fmla="*/ 73 w 2075"/>
                <a:gd name="T73" fmla="*/ 15 h 2075"/>
                <a:gd name="T74" fmla="*/ 69 w 2075"/>
                <a:gd name="T75" fmla="*/ 11 h 2075"/>
                <a:gd name="T76" fmla="*/ 65 w 2075"/>
                <a:gd name="T77" fmla="*/ 7 h 2075"/>
                <a:gd name="T78" fmla="*/ 59 w 2075"/>
                <a:gd name="T79" fmla="*/ 4 h 2075"/>
                <a:gd name="T80" fmla="*/ 54 w 2075"/>
                <a:gd name="T81" fmla="*/ 2 h 2075"/>
                <a:gd name="T82" fmla="*/ 48 w 2075"/>
                <a:gd name="T83" fmla="*/ 0 h 2075"/>
                <a:gd name="T84" fmla="*/ 41 w 2075"/>
                <a:gd name="T85" fmla="*/ 0 h 207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075"/>
                <a:gd name="T130" fmla="*/ 0 h 2075"/>
                <a:gd name="T131" fmla="*/ 2075 w 2075"/>
                <a:gd name="T132" fmla="*/ 2075 h 207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075" h="2075">
                  <a:moveTo>
                    <a:pt x="1037" y="0"/>
                  </a:moveTo>
                  <a:lnTo>
                    <a:pt x="984" y="1"/>
                  </a:lnTo>
                  <a:lnTo>
                    <a:pt x="932" y="5"/>
                  </a:lnTo>
                  <a:lnTo>
                    <a:pt x="880" y="12"/>
                  </a:lnTo>
                  <a:lnTo>
                    <a:pt x="828" y="20"/>
                  </a:lnTo>
                  <a:lnTo>
                    <a:pt x="778" y="32"/>
                  </a:lnTo>
                  <a:lnTo>
                    <a:pt x="730" y="47"/>
                  </a:lnTo>
                  <a:lnTo>
                    <a:pt x="681" y="63"/>
                  </a:lnTo>
                  <a:lnTo>
                    <a:pt x="634" y="82"/>
                  </a:lnTo>
                  <a:lnTo>
                    <a:pt x="588" y="103"/>
                  </a:lnTo>
                  <a:lnTo>
                    <a:pt x="543" y="126"/>
                  </a:lnTo>
                  <a:lnTo>
                    <a:pt x="499" y="150"/>
                  </a:lnTo>
                  <a:lnTo>
                    <a:pt x="458" y="177"/>
                  </a:lnTo>
                  <a:lnTo>
                    <a:pt x="417" y="206"/>
                  </a:lnTo>
                  <a:lnTo>
                    <a:pt x="378" y="237"/>
                  </a:lnTo>
                  <a:lnTo>
                    <a:pt x="340" y="269"/>
                  </a:lnTo>
                  <a:lnTo>
                    <a:pt x="304" y="305"/>
                  </a:lnTo>
                  <a:lnTo>
                    <a:pt x="270" y="340"/>
                  </a:lnTo>
                  <a:lnTo>
                    <a:pt x="237" y="378"/>
                  </a:lnTo>
                  <a:lnTo>
                    <a:pt x="206" y="418"/>
                  </a:lnTo>
                  <a:lnTo>
                    <a:pt x="177" y="458"/>
                  </a:lnTo>
                  <a:lnTo>
                    <a:pt x="150" y="500"/>
                  </a:lnTo>
                  <a:lnTo>
                    <a:pt x="125" y="544"/>
                  </a:lnTo>
                  <a:lnTo>
                    <a:pt x="102" y="588"/>
                  </a:lnTo>
                  <a:lnTo>
                    <a:pt x="81" y="634"/>
                  </a:lnTo>
                  <a:lnTo>
                    <a:pt x="63" y="681"/>
                  </a:lnTo>
                  <a:lnTo>
                    <a:pt x="46" y="729"/>
                  </a:lnTo>
                  <a:lnTo>
                    <a:pt x="32" y="779"/>
                  </a:lnTo>
                  <a:lnTo>
                    <a:pt x="21" y="829"/>
                  </a:lnTo>
                  <a:lnTo>
                    <a:pt x="12" y="880"/>
                  </a:lnTo>
                  <a:lnTo>
                    <a:pt x="4" y="931"/>
                  </a:lnTo>
                  <a:lnTo>
                    <a:pt x="1" y="984"/>
                  </a:lnTo>
                  <a:lnTo>
                    <a:pt x="0" y="1038"/>
                  </a:lnTo>
                  <a:lnTo>
                    <a:pt x="1" y="1090"/>
                  </a:lnTo>
                  <a:lnTo>
                    <a:pt x="4" y="1143"/>
                  </a:lnTo>
                  <a:lnTo>
                    <a:pt x="12" y="1195"/>
                  </a:lnTo>
                  <a:lnTo>
                    <a:pt x="21" y="1246"/>
                  </a:lnTo>
                  <a:lnTo>
                    <a:pt x="32" y="1297"/>
                  </a:lnTo>
                  <a:lnTo>
                    <a:pt x="46" y="1345"/>
                  </a:lnTo>
                  <a:lnTo>
                    <a:pt x="63" y="1393"/>
                  </a:lnTo>
                  <a:lnTo>
                    <a:pt x="81" y="1440"/>
                  </a:lnTo>
                  <a:lnTo>
                    <a:pt x="102" y="1486"/>
                  </a:lnTo>
                  <a:lnTo>
                    <a:pt x="125" y="1531"/>
                  </a:lnTo>
                  <a:lnTo>
                    <a:pt x="150" y="1574"/>
                  </a:lnTo>
                  <a:lnTo>
                    <a:pt x="177" y="1617"/>
                  </a:lnTo>
                  <a:lnTo>
                    <a:pt x="206" y="1658"/>
                  </a:lnTo>
                  <a:lnTo>
                    <a:pt x="237" y="1697"/>
                  </a:lnTo>
                  <a:lnTo>
                    <a:pt x="270" y="1734"/>
                  </a:lnTo>
                  <a:lnTo>
                    <a:pt x="304" y="1771"/>
                  </a:lnTo>
                  <a:lnTo>
                    <a:pt x="340" y="1805"/>
                  </a:lnTo>
                  <a:lnTo>
                    <a:pt x="378" y="1838"/>
                  </a:lnTo>
                  <a:lnTo>
                    <a:pt x="417" y="1868"/>
                  </a:lnTo>
                  <a:lnTo>
                    <a:pt x="458" y="1897"/>
                  </a:lnTo>
                  <a:lnTo>
                    <a:pt x="499" y="1924"/>
                  </a:lnTo>
                  <a:lnTo>
                    <a:pt x="543" y="1950"/>
                  </a:lnTo>
                  <a:lnTo>
                    <a:pt x="588" y="1973"/>
                  </a:lnTo>
                  <a:lnTo>
                    <a:pt x="634" y="1993"/>
                  </a:lnTo>
                  <a:lnTo>
                    <a:pt x="681" y="2012"/>
                  </a:lnTo>
                  <a:lnTo>
                    <a:pt x="730" y="2029"/>
                  </a:lnTo>
                  <a:lnTo>
                    <a:pt x="778" y="2042"/>
                  </a:lnTo>
                  <a:lnTo>
                    <a:pt x="828" y="2054"/>
                  </a:lnTo>
                  <a:lnTo>
                    <a:pt x="880" y="2063"/>
                  </a:lnTo>
                  <a:lnTo>
                    <a:pt x="932" y="2069"/>
                  </a:lnTo>
                  <a:lnTo>
                    <a:pt x="984" y="2074"/>
                  </a:lnTo>
                  <a:lnTo>
                    <a:pt x="1037" y="2075"/>
                  </a:lnTo>
                  <a:lnTo>
                    <a:pt x="1091" y="2074"/>
                  </a:lnTo>
                  <a:lnTo>
                    <a:pt x="1143" y="2069"/>
                  </a:lnTo>
                  <a:lnTo>
                    <a:pt x="1195" y="2063"/>
                  </a:lnTo>
                  <a:lnTo>
                    <a:pt x="1245" y="2054"/>
                  </a:lnTo>
                  <a:lnTo>
                    <a:pt x="1296" y="2042"/>
                  </a:lnTo>
                  <a:lnTo>
                    <a:pt x="1345" y="2029"/>
                  </a:lnTo>
                  <a:lnTo>
                    <a:pt x="1394" y="2012"/>
                  </a:lnTo>
                  <a:lnTo>
                    <a:pt x="1441" y="1993"/>
                  </a:lnTo>
                  <a:lnTo>
                    <a:pt x="1487" y="1973"/>
                  </a:lnTo>
                  <a:lnTo>
                    <a:pt x="1531" y="1950"/>
                  </a:lnTo>
                  <a:lnTo>
                    <a:pt x="1575" y="1924"/>
                  </a:lnTo>
                  <a:lnTo>
                    <a:pt x="1616" y="1897"/>
                  </a:lnTo>
                  <a:lnTo>
                    <a:pt x="1657" y="1868"/>
                  </a:lnTo>
                  <a:lnTo>
                    <a:pt x="1696" y="1838"/>
                  </a:lnTo>
                  <a:lnTo>
                    <a:pt x="1734" y="1805"/>
                  </a:lnTo>
                  <a:lnTo>
                    <a:pt x="1770" y="1771"/>
                  </a:lnTo>
                  <a:lnTo>
                    <a:pt x="1805" y="1734"/>
                  </a:lnTo>
                  <a:lnTo>
                    <a:pt x="1837" y="1697"/>
                  </a:lnTo>
                  <a:lnTo>
                    <a:pt x="1869" y="1658"/>
                  </a:lnTo>
                  <a:lnTo>
                    <a:pt x="1897" y="1617"/>
                  </a:lnTo>
                  <a:lnTo>
                    <a:pt x="1925" y="1574"/>
                  </a:lnTo>
                  <a:lnTo>
                    <a:pt x="1949" y="1531"/>
                  </a:lnTo>
                  <a:lnTo>
                    <a:pt x="1972" y="1486"/>
                  </a:lnTo>
                  <a:lnTo>
                    <a:pt x="1993" y="1440"/>
                  </a:lnTo>
                  <a:lnTo>
                    <a:pt x="2011" y="1393"/>
                  </a:lnTo>
                  <a:lnTo>
                    <a:pt x="2028" y="1345"/>
                  </a:lnTo>
                  <a:lnTo>
                    <a:pt x="2042" y="1297"/>
                  </a:lnTo>
                  <a:lnTo>
                    <a:pt x="2054" y="1246"/>
                  </a:lnTo>
                  <a:lnTo>
                    <a:pt x="2063" y="1195"/>
                  </a:lnTo>
                  <a:lnTo>
                    <a:pt x="2069" y="1143"/>
                  </a:lnTo>
                  <a:lnTo>
                    <a:pt x="2074" y="1090"/>
                  </a:lnTo>
                  <a:lnTo>
                    <a:pt x="2075" y="1038"/>
                  </a:lnTo>
                  <a:lnTo>
                    <a:pt x="2074" y="984"/>
                  </a:lnTo>
                  <a:lnTo>
                    <a:pt x="2069" y="931"/>
                  </a:lnTo>
                  <a:lnTo>
                    <a:pt x="2063" y="880"/>
                  </a:lnTo>
                  <a:lnTo>
                    <a:pt x="2054" y="829"/>
                  </a:lnTo>
                  <a:lnTo>
                    <a:pt x="2042" y="779"/>
                  </a:lnTo>
                  <a:lnTo>
                    <a:pt x="2028" y="729"/>
                  </a:lnTo>
                  <a:lnTo>
                    <a:pt x="2011" y="681"/>
                  </a:lnTo>
                  <a:lnTo>
                    <a:pt x="1993" y="634"/>
                  </a:lnTo>
                  <a:lnTo>
                    <a:pt x="1972" y="588"/>
                  </a:lnTo>
                  <a:lnTo>
                    <a:pt x="1949" y="544"/>
                  </a:lnTo>
                  <a:lnTo>
                    <a:pt x="1925" y="500"/>
                  </a:lnTo>
                  <a:lnTo>
                    <a:pt x="1897" y="458"/>
                  </a:lnTo>
                  <a:lnTo>
                    <a:pt x="1869" y="418"/>
                  </a:lnTo>
                  <a:lnTo>
                    <a:pt x="1837" y="378"/>
                  </a:lnTo>
                  <a:lnTo>
                    <a:pt x="1805" y="340"/>
                  </a:lnTo>
                  <a:lnTo>
                    <a:pt x="1770" y="305"/>
                  </a:lnTo>
                  <a:lnTo>
                    <a:pt x="1734" y="269"/>
                  </a:lnTo>
                  <a:lnTo>
                    <a:pt x="1696" y="237"/>
                  </a:lnTo>
                  <a:lnTo>
                    <a:pt x="1657" y="206"/>
                  </a:lnTo>
                  <a:lnTo>
                    <a:pt x="1616" y="177"/>
                  </a:lnTo>
                  <a:lnTo>
                    <a:pt x="1575" y="150"/>
                  </a:lnTo>
                  <a:lnTo>
                    <a:pt x="1531" y="126"/>
                  </a:lnTo>
                  <a:lnTo>
                    <a:pt x="1487" y="103"/>
                  </a:lnTo>
                  <a:lnTo>
                    <a:pt x="1441" y="82"/>
                  </a:lnTo>
                  <a:lnTo>
                    <a:pt x="1394" y="63"/>
                  </a:lnTo>
                  <a:lnTo>
                    <a:pt x="1345" y="47"/>
                  </a:lnTo>
                  <a:lnTo>
                    <a:pt x="1296" y="32"/>
                  </a:lnTo>
                  <a:lnTo>
                    <a:pt x="1245" y="20"/>
                  </a:lnTo>
                  <a:lnTo>
                    <a:pt x="1195" y="12"/>
                  </a:lnTo>
                  <a:lnTo>
                    <a:pt x="1143" y="5"/>
                  </a:lnTo>
                  <a:lnTo>
                    <a:pt x="1091" y="1"/>
                  </a:lnTo>
                  <a:lnTo>
                    <a:pt x="1037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6" name="Rectangle 147"/>
            <p:cNvSpPr>
              <a:spLocks noChangeArrowheads="1"/>
            </p:cNvSpPr>
            <p:nvPr/>
          </p:nvSpPr>
          <p:spPr bwMode="auto">
            <a:xfrm>
              <a:off x="3266" y="1949"/>
              <a:ext cx="11" cy="656"/>
            </a:xfrm>
            <a:prstGeom prst="rect">
              <a:avLst/>
            </a:prstGeom>
            <a:solidFill>
              <a:srgbClr val="315A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7" name="Freeform 148"/>
            <p:cNvSpPr>
              <a:spLocks/>
            </p:cNvSpPr>
            <p:nvPr/>
          </p:nvSpPr>
          <p:spPr bwMode="auto">
            <a:xfrm>
              <a:off x="3216" y="1882"/>
              <a:ext cx="111" cy="130"/>
            </a:xfrm>
            <a:custGeom>
              <a:avLst/>
              <a:gdLst>
                <a:gd name="T0" fmla="*/ 0 w 557"/>
                <a:gd name="T1" fmla="*/ 26 h 649"/>
                <a:gd name="T2" fmla="*/ 1 w 557"/>
                <a:gd name="T3" fmla="*/ 26 h 649"/>
                <a:gd name="T4" fmla="*/ 1 w 557"/>
                <a:gd name="T5" fmla="*/ 26 h 649"/>
                <a:gd name="T6" fmla="*/ 2 w 557"/>
                <a:gd name="T7" fmla="*/ 25 h 649"/>
                <a:gd name="T8" fmla="*/ 2 w 557"/>
                <a:gd name="T9" fmla="*/ 25 h 649"/>
                <a:gd name="T10" fmla="*/ 3 w 557"/>
                <a:gd name="T11" fmla="*/ 25 h 649"/>
                <a:gd name="T12" fmla="*/ 3 w 557"/>
                <a:gd name="T13" fmla="*/ 25 h 649"/>
                <a:gd name="T14" fmla="*/ 4 w 557"/>
                <a:gd name="T15" fmla="*/ 25 h 649"/>
                <a:gd name="T16" fmla="*/ 4 w 557"/>
                <a:gd name="T17" fmla="*/ 24 h 649"/>
                <a:gd name="T18" fmla="*/ 5 w 557"/>
                <a:gd name="T19" fmla="*/ 24 h 649"/>
                <a:gd name="T20" fmla="*/ 5 w 557"/>
                <a:gd name="T21" fmla="*/ 24 h 649"/>
                <a:gd name="T22" fmla="*/ 6 w 557"/>
                <a:gd name="T23" fmla="*/ 24 h 649"/>
                <a:gd name="T24" fmla="*/ 6 w 557"/>
                <a:gd name="T25" fmla="*/ 24 h 649"/>
                <a:gd name="T26" fmla="*/ 7 w 557"/>
                <a:gd name="T27" fmla="*/ 24 h 649"/>
                <a:gd name="T28" fmla="*/ 7 w 557"/>
                <a:gd name="T29" fmla="*/ 24 h 649"/>
                <a:gd name="T30" fmla="*/ 8 w 557"/>
                <a:gd name="T31" fmla="*/ 23 h 649"/>
                <a:gd name="T32" fmla="*/ 8 w 557"/>
                <a:gd name="T33" fmla="*/ 23 h 649"/>
                <a:gd name="T34" fmla="*/ 9 w 557"/>
                <a:gd name="T35" fmla="*/ 23 h 649"/>
                <a:gd name="T36" fmla="*/ 9 w 557"/>
                <a:gd name="T37" fmla="*/ 23 h 649"/>
                <a:gd name="T38" fmla="*/ 10 w 557"/>
                <a:gd name="T39" fmla="*/ 23 h 649"/>
                <a:gd name="T40" fmla="*/ 10 w 557"/>
                <a:gd name="T41" fmla="*/ 23 h 649"/>
                <a:gd name="T42" fmla="*/ 11 w 557"/>
                <a:gd name="T43" fmla="*/ 23 h 649"/>
                <a:gd name="T44" fmla="*/ 11 w 557"/>
                <a:gd name="T45" fmla="*/ 23 h 649"/>
                <a:gd name="T46" fmla="*/ 12 w 557"/>
                <a:gd name="T47" fmla="*/ 23 h 649"/>
                <a:gd name="T48" fmla="*/ 12 w 557"/>
                <a:gd name="T49" fmla="*/ 23 h 649"/>
                <a:gd name="T50" fmla="*/ 13 w 557"/>
                <a:gd name="T51" fmla="*/ 23 h 649"/>
                <a:gd name="T52" fmla="*/ 14 w 557"/>
                <a:gd name="T53" fmla="*/ 23 h 649"/>
                <a:gd name="T54" fmla="*/ 14 w 557"/>
                <a:gd name="T55" fmla="*/ 23 h 649"/>
                <a:gd name="T56" fmla="*/ 15 w 557"/>
                <a:gd name="T57" fmla="*/ 23 h 649"/>
                <a:gd name="T58" fmla="*/ 15 w 557"/>
                <a:gd name="T59" fmla="*/ 24 h 649"/>
                <a:gd name="T60" fmla="*/ 16 w 557"/>
                <a:gd name="T61" fmla="*/ 24 h 649"/>
                <a:gd name="T62" fmla="*/ 16 w 557"/>
                <a:gd name="T63" fmla="*/ 24 h 649"/>
                <a:gd name="T64" fmla="*/ 17 w 557"/>
                <a:gd name="T65" fmla="*/ 24 h 649"/>
                <a:gd name="T66" fmla="*/ 17 w 557"/>
                <a:gd name="T67" fmla="*/ 24 h 649"/>
                <a:gd name="T68" fmla="*/ 18 w 557"/>
                <a:gd name="T69" fmla="*/ 24 h 649"/>
                <a:gd name="T70" fmla="*/ 18 w 557"/>
                <a:gd name="T71" fmla="*/ 24 h 649"/>
                <a:gd name="T72" fmla="*/ 19 w 557"/>
                <a:gd name="T73" fmla="*/ 25 h 649"/>
                <a:gd name="T74" fmla="*/ 19 w 557"/>
                <a:gd name="T75" fmla="*/ 25 h 649"/>
                <a:gd name="T76" fmla="*/ 20 w 557"/>
                <a:gd name="T77" fmla="*/ 25 h 649"/>
                <a:gd name="T78" fmla="*/ 20 w 557"/>
                <a:gd name="T79" fmla="*/ 25 h 649"/>
                <a:gd name="T80" fmla="*/ 21 w 557"/>
                <a:gd name="T81" fmla="*/ 25 h 649"/>
                <a:gd name="T82" fmla="*/ 21 w 557"/>
                <a:gd name="T83" fmla="*/ 26 h 649"/>
                <a:gd name="T84" fmla="*/ 22 w 557"/>
                <a:gd name="T85" fmla="*/ 26 h 649"/>
                <a:gd name="T86" fmla="*/ 11 w 557"/>
                <a:gd name="T87" fmla="*/ 0 h 64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57"/>
                <a:gd name="T133" fmla="*/ 0 h 649"/>
                <a:gd name="T134" fmla="*/ 557 w 557"/>
                <a:gd name="T135" fmla="*/ 649 h 64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57" h="649">
                  <a:moveTo>
                    <a:pt x="278" y="0"/>
                  </a:moveTo>
                  <a:lnTo>
                    <a:pt x="0" y="649"/>
                  </a:lnTo>
                  <a:lnTo>
                    <a:pt x="5" y="647"/>
                  </a:lnTo>
                  <a:lnTo>
                    <a:pt x="9" y="644"/>
                  </a:lnTo>
                  <a:lnTo>
                    <a:pt x="13" y="643"/>
                  </a:lnTo>
                  <a:lnTo>
                    <a:pt x="17" y="641"/>
                  </a:lnTo>
                  <a:lnTo>
                    <a:pt x="21" y="639"/>
                  </a:lnTo>
                  <a:lnTo>
                    <a:pt x="26" y="637"/>
                  </a:lnTo>
                  <a:lnTo>
                    <a:pt x="30" y="635"/>
                  </a:lnTo>
                  <a:lnTo>
                    <a:pt x="35" y="632"/>
                  </a:lnTo>
                  <a:lnTo>
                    <a:pt x="39" y="631"/>
                  </a:lnTo>
                  <a:lnTo>
                    <a:pt x="43" y="629"/>
                  </a:lnTo>
                  <a:lnTo>
                    <a:pt x="48" y="627"/>
                  </a:lnTo>
                  <a:lnTo>
                    <a:pt x="52" y="626"/>
                  </a:lnTo>
                  <a:lnTo>
                    <a:pt x="56" y="624"/>
                  </a:lnTo>
                  <a:lnTo>
                    <a:pt x="61" y="623"/>
                  </a:lnTo>
                  <a:lnTo>
                    <a:pt x="65" y="620"/>
                  </a:lnTo>
                  <a:lnTo>
                    <a:pt x="70" y="619"/>
                  </a:lnTo>
                  <a:lnTo>
                    <a:pt x="74" y="617"/>
                  </a:lnTo>
                  <a:lnTo>
                    <a:pt x="78" y="616"/>
                  </a:lnTo>
                  <a:lnTo>
                    <a:pt x="83" y="614"/>
                  </a:lnTo>
                  <a:lnTo>
                    <a:pt x="87" y="613"/>
                  </a:lnTo>
                  <a:lnTo>
                    <a:pt x="92" y="612"/>
                  </a:lnTo>
                  <a:lnTo>
                    <a:pt x="96" y="609"/>
                  </a:lnTo>
                  <a:lnTo>
                    <a:pt x="100" y="608"/>
                  </a:lnTo>
                  <a:lnTo>
                    <a:pt x="105" y="607"/>
                  </a:lnTo>
                  <a:lnTo>
                    <a:pt x="109" y="605"/>
                  </a:lnTo>
                  <a:lnTo>
                    <a:pt x="113" y="604"/>
                  </a:lnTo>
                  <a:lnTo>
                    <a:pt x="118" y="603"/>
                  </a:lnTo>
                  <a:lnTo>
                    <a:pt x="121" y="602"/>
                  </a:lnTo>
                  <a:lnTo>
                    <a:pt x="126" y="601"/>
                  </a:lnTo>
                  <a:lnTo>
                    <a:pt x="130" y="599"/>
                  </a:lnTo>
                  <a:lnTo>
                    <a:pt x="134" y="598"/>
                  </a:lnTo>
                  <a:lnTo>
                    <a:pt x="139" y="597"/>
                  </a:lnTo>
                  <a:lnTo>
                    <a:pt x="143" y="596"/>
                  </a:lnTo>
                  <a:lnTo>
                    <a:pt x="148" y="595"/>
                  </a:lnTo>
                  <a:lnTo>
                    <a:pt x="152" y="594"/>
                  </a:lnTo>
                  <a:lnTo>
                    <a:pt x="156" y="593"/>
                  </a:lnTo>
                  <a:lnTo>
                    <a:pt x="161" y="592"/>
                  </a:lnTo>
                  <a:lnTo>
                    <a:pt x="165" y="591"/>
                  </a:lnTo>
                  <a:lnTo>
                    <a:pt x="169" y="591"/>
                  </a:lnTo>
                  <a:lnTo>
                    <a:pt x="174" y="590"/>
                  </a:lnTo>
                  <a:lnTo>
                    <a:pt x="178" y="589"/>
                  </a:lnTo>
                  <a:lnTo>
                    <a:pt x="183" y="587"/>
                  </a:lnTo>
                  <a:lnTo>
                    <a:pt x="187" y="587"/>
                  </a:lnTo>
                  <a:lnTo>
                    <a:pt x="191" y="586"/>
                  </a:lnTo>
                  <a:lnTo>
                    <a:pt x="196" y="586"/>
                  </a:lnTo>
                  <a:lnTo>
                    <a:pt x="200" y="585"/>
                  </a:lnTo>
                  <a:lnTo>
                    <a:pt x="205" y="584"/>
                  </a:lnTo>
                  <a:lnTo>
                    <a:pt x="209" y="584"/>
                  </a:lnTo>
                  <a:lnTo>
                    <a:pt x="213" y="583"/>
                  </a:lnTo>
                  <a:lnTo>
                    <a:pt x="218" y="583"/>
                  </a:lnTo>
                  <a:lnTo>
                    <a:pt x="222" y="583"/>
                  </a:lnTo>
                  <a:lnTo>
                    <a:pt x="227" y="582"/>
                  </a:lnTo>
                  <a:lnTo>
                    <a:pt x="231" y="582"/>
                  </a:lnTo>
                  <a:lnTo>
                    <a:pt x="234" y="581"/>
                  </a:lnTo>
                  <a:lnTo>
                    <a:pt x="239" y="581"/>
                  </a:lnTo>
                  <a:lnTo>
                    <a:pt x="243" y="581"/>
                  </a:lnTo>
                  <a:lnTo>
                    <a:pt x="247" y="581"/>
                  </a:lnTo>
                  <a:lnTo>
                    <a:pt x="252" y="581"/>
                  </a:lnTo>
                  <a:lnTo>
                    <a:pt x="256" y="580"/>
                  </a:lnTo>
                  <a:lnTo>
                    <a:pt x="261" y="580"/>
                  </a:lnTo>
                  <a:lnTo>
                    <a:pt x="265" y="580"/>
                  </a:lnTo>
                  <a:lnTo>
                    <a:pt x="269" y="580"/>
                  </a:lnTo>
                  <a:lnTo>
                    <a:pt x="274" y="580"/>
                  </a:lnTo>
                  <a:lnTo>
                    <a:pt x="278" y="580"/>
                  </a:lnTo>
                  <a:lnTo>
                    <a:pt x="282" y="580"/>
                  </a:lnTo>
                  <a:lnTo>
                    <a:pt x="287" y="580"/>
                  </a:lnTo>
                  <a:lnTo>
                    <a:pt x="291" y="580"/>
                  </a:lnTo>
                  <a:lnTo>
                    <a:pt x="296" y="580"/>
                  </a:lnTo>
                  <a:lnTo>
                    <a:pt x="300" y="580"/>
                  </a:lnTo>
                  <a:lnTo>
                    <a:pt x="304" y="581"/>
                  </a:lnTo>
                  <a:lnTo>
                    <a:pt x="309" y="581"/>
                  </a:lnTo>
                  <a:lnTo>
                    <a:pt x="313" y="581"/>
                  </a:lnTo>
                  <a:lnTo>
                    <a:pt x="318" y="581"/>
                  </a:lnTo>
                  <a:lnTo>
                    <a:pt x="322" y="581"/>
                  </a:lnTo>
                  <a:lnTo>
                    <a:pt x="326" y="582"/>
                  </a:lnTo>
                  <a:lnTo>
                    <a:pt x="331" y="582"/>
                  </a:lnTo>
                  <a:lnTo>
                    <a:pt x="335" y="583"/>
                  </a:lnTo>
                  <a:lnTo>
                    <a:pt x="340" y="583"/>
                  </a:lnTo>
                  <a:lnTo>
                    <a:pt x="343" y="583"/>
                  </a:lnTo>
                  <a:lnTo>
                    <a:pt x="347" y="584"/>
                  </a:lnTo>
                  <a:lnTo>
                    <a:pt x="352" y="584"/>
                  </a:lnTo>
                  <a:lnTo>
                    <a:pt x="356" y="585"/>
                  </a:lnTo>
                  <a:lnTo>
                    <a:pt x="360" y="586"/>
                  </a:lnTo>
                  <a:lnTo>
                    <a:pt x="365" y="586"/>
                  </a:lnTo>
                  <a:lnTo>
                    <a:pt x="369" y="587"/>
                  </a:lnTo>
                  <a:lnTo>
                    <a:pt x="374" y="587"/>
                  </a:lnTo>
                  <a:lnTo>
                    <a:pt x="378" y="589"/>
                  </a:lnTo>
                  <a:lnTo>
                    <a:pt x="382" y="590"/>
                  </a:lnTo>
                  <a:lnTo>
                    <a:pt x="387" y="591"/>
                  </a:lnTo>
                  <a:lnTo>
                    <a:pt x="391" y="591"/>
                  </a:lnTo>
                  <a:lnTo>
                    <a:pt x="395" y="592"/>
                  </a:lnTo>
                  <a:lnTo>
                    <a:pt x="400" y="593"/>
                  </a:lnTo>
                  <a:lnTo>
                    <a:pt x="404" y="594"/>
                  </a:lnTo>
                  <a:lnTo>
                    <a:pt x="409" y="595"/>
                  </a:lnTo>
                  <a:lnTo>
                    <a:pt x="413" y="596"/>
                  </a:lnTo>
                  <a:lnTo>
                    <a:pt x="417" y="597"/>
                  </a:lnTo>
                  <a:lnTo>
                    <a:pt x="422" y="598"/>
                  </a:lnTo>
                  <a:lnTo>
                    <a:pt x="426" y="599"/>
                  </a:lnTo>
                  <a:lnTo>
                    <a:pt x="431" y="601"/>
                  </a:lnTo>
                  <a:lnTo>
                    <a:pt x="435" y="602"/>
                  </a:lnTo>
                  <a:lnTo>
                    <a:pt x="439" y="603"/>
                  </a:lnTo>
                  <a:lnTo>
                    <a:pt x="444" y="604"/>
                  </a:lnTo>
                  <a:lnTo>
                    <a:pt x="448" y="605"/>
                  </a:lnTo>
                  <a:lnTo>
                    <a:pt x="453" y="607"/>
                  </a:lnTo>
                  <a:lnTo>
                    <a:pt x="456" y="608"/>
                  </a:lnTo>
                  <a:lnTo>
                    <a:pt x="460" y="609"/>
                  </a:lnTo>
                  <a:lnTo>
                    <a:pt x="465" y="612"/>
                  </a:lnTo>
                  <a:lnTo>
                    <a:pt x="469" y="613"/>
                  </a:lnTo>
                  <a:lnTo>
                    <a:pt x="473" y="614"/>
                  </a:lnTo>
                  <a:lnTo>
                    <a:pt x="478" y="616"/>
                  </a:lnTo>
                  <a:lnTo>
                    <a:pt x="482" y="617"/>
                  </a:lnTo>
                  <a:lnTo>
                    <a:pt x="487" y="619"/>
                  </a:lnTo>
                  <a:lnTo>
                    <a:pt x="491" y="620"/>
                  </a:lnTo>
                  <a:lnTo>
                    <a:pt x="495" y="623"/>
                  </a:lnTo>
                  <a:lnTo>
                    <a:pt x="500" y="624"/>
                  </a:lnTo>
                  <a:lnTo>
                    <a:pt x="504" y="626"/>
                  </a:lnTo>
                  <a:lnTo>
                    <a:pt x="508" y="627"/>
                  </a:lnTo>
                  <a:lnTo>
                    <a:pt x="513" y="629"/>
                  </a:lnTo>
                  <a:lnTo>
                    <a:pt x="517" y="631"/>
                  </a:lnTo>
                  <a:lnTo>
                    <a:pt x="522" y="632"/>
                  </a:lnTo>
                  <a:lnTo>
                    <a:pt x="526" y="635"/>
                  </a:lnTo>
                  <a:lnTo>
                    <a:pt x="530" y="637"/>
                  </a:lnTo>
                  <a:lnTo>
                    <a:pt x="535" y="639"/>
                  </a:lnTo>
                  <a:lnTo>
                    <a:pt x="539" y="641"/>
                  </a:lnTo>
                  <a:lnTo>
                    <a:pt x="544" y="643"/>
                  </a:lnTo>
                  <a:lnTo>
                    <a:pt x="548" y="644"/>
                  </a:lnTo>
                  <a:lnTo>
                    <a:pt x="552" y="647"/>
                  </a:lnTo>
                  <a:lnTo>
                    <a:pt x="557" y="649"/>
                  </a:lnTo>
                  <a:lnTo>
                    <a:pt x="278" y="0"/>
                  </a:lnTo>
                  <a:lnTo>
                    <a:pt x="278" y="325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315A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8" name="Rectangle 149"/>
            <p:cNvSpPr>
              <a:spLocks noChangeArrowheads="1"/>
            </p:cNvSpPr>
            <p:nvPr/>
          </p:nvSpPr>
          <p:spPr bwMode="auto">
            <a:xfrm>
              <a:off x="3347" y="2113"/>
              <a:ext cx="9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1500" b="1" i="1" dirty="0">
                  <a:solidFill>
                    <a:srgbClr val="1F1A17"/>
                  </a:solidFill>
                  <a:latin typeface="Times New Roman" charset="0"/>
                </a:rPr>
                <a:t>B</a:t>
              </a:r>
              <a:endParaRPr lang="eu-ES" sz="1000" dirty="0"/>
            </a:p>
          </p:txBody>
        </p:sp>
        <p:sp>
          <p:nvSpPr>
            <p:cNvPr id="149" name="Rectangle 150"/>
            <p:cNvSpPr>
              <a:spLocks noChangeArrowheads="1"/>
            </p:cNvSpPr>
            <p:nvPr/>
          </p:nvSpPr>
          <p:spPr bwMode="auto">
            <a:xfrm>
              <a:off x="3083" y="2834"/>
              <a:ext cx="6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1200" i="1" dirty="0">
                  <a:solidFill>
                    <a:srgbClr val="1F1A17"/>
                  </a:solidFill>
                  <a:latin typeface="Times New Roman" charset="0"/>
                </a:rPr>
                <a:t>B</a:t>
              </a:r>
              <a:endParaRPr lang="eu-ES" sz="1000" dirty="0"/>
            </a:p>
          </p:txBody>
        </p:sp>
        <p:sp>
          <p:nvSpPr>
            <p:cNvPr id="150" name="Rectangle 151"/>
            <p:cNvSpPr>
              <a:spLocks noChangeArrowheads="1"/>
            </p:cNvSpPr>
            <p:nvPr/>
          </p:nvSpPr>
          <p:spPr bwMode="auto">
            <a:xfrm>
              <a:off x="3143" y="2834"/>
              <a:ext cx="29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1200">
                  <a:solidFill>
                    <a:srgbClr val="1F1A17"/>
                  </a:solidFill>
                  <a:latin typeface="Times New Roman" charset="0"/>
                </a:rPr>
                <a:t> = 1 dm</a:t>
              </a:r>
              <a:endParaRPr lang="eu-ES" sz="1000"/>
            </a:p>
          </p:txBody>
        </p:sp>
        <p:sp>
          <p:nvSpPr>
            <p:cNvPr id="151" name="Rectangle 152"/>
            <p:cNvSpPr>
              <a:spLocks noChangeArrowheads="1"/>
            </p:cNvSpPr>
            <p:nvPr/>
          </p:nvSpPr>
          <p:spPr bwMode="auto">
            <a:xfrm>
              <a:off x="3448" y="2829"/>
              <a:ext cx="2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600">
                  <a:solidFill>
                    <a:srgbClr val="1F1A17"/>
                  </a:solidFill>
                  <a:latin typeface="Times New Roman" charset="0"/>
                </a:rPr>
                <a:t>3</a:t>
              </a:r>
              <a:endParaRPr lang="eu-ES" sz="1000"/>
            </a:p>
          </p:txBody>
        </p:sp>
        <p:sp>
          <p:nvSpPr>
            <p:cNvPr id="152" name="Rectangle 153"/>
            <p:cNvSpPr>
              <a:spLocks noChangeArrowheads="1"/>
            </p:cNvSpPr>
            <p:nvPr/>
          </p:nvSpPr>
          <p:spPr bwMode="auto">
            <a:xfrm>
              <a:off x="3149" y="2964"/>
              <a:ext cx="31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1200">
                  <a:solidFill>
                    <a:srgbClr val="1F1A17"/>
                  </a:solidFill>
                  <a:latin typeface="Times New Roman" charset="0"/>
                </a:rPr>
                <a:t>Burdina</a:t>
              </a:r>
              <a:endParaRPr lang="eu-ES" sz="1000"/>
            </a:p>
          </p:txBody>
        </p:sp>
      </p:grpSp>
      <p:grpSp>
        <p:nvGrpSpPr>
          <p:cNvPr id="153" name="Group 154"/>
          <p:cNvGrpSpPr>
            <a:grpSpLocks/>
          </p:cNvGrpSpPr>
          <p:nvPr/>
        </p:nvGrpSpPr>
        <p:grpSpPr bwMode="auto">
          <a:xfrm>
            <a:off x="6118225" y="2498357"/>
            <a:ext cx="619125" cy="2063750"/>
            <a:chOff x="3854" y="1526"/>
            <a:chExt cx="390" cy="1300"/>
          </a:xfrm>
        </p:grpSpPr>
        <p:sp>
          <p:nvSpPr>
            <p:cNvPr id="154" name="Freeform 155"/>
            <p:cNvSpPr>
              <a:spLocks/>
            </p:cNvSpPr>
            <p:nvPr/>
          </p:nvSpPr>
          <p:spPr bwMode="auto">
            <a:xfrm>
              <a:off x="3867" y="2402"/>
              <a:ext cx="17" cy="18"/>
            </a:xfrm>
            <a:custGeom>
              <a:avLst/>
              <a:gdLst>
                <a:gd name="T0" fmla="*/ 0 w 88"/>
                <a:gd name="T1" fmla="*/ 4 h 88"/>
                <a:gd name="T2" fmla="*/ 0 w 88"/>
                <a:gd name="T3" fmla="*/ 4 h 88"/>
                <a:gd name="T4" fmla="*/ 0 w 88"/>
                <a:gd name="T5" fmla="*/ 4 h 88"/>
                <a:gd name="T6" fmla="*/ 3 w 88"/>
                <a:gd name="T7" fmla="*/ 4 h 88"/>
                <a:gd name="T8" fmla="*/ 2 w 88"/>
                <a:gd name="T9" fmla="*/ 3 h 88"/>
                <a:gd name="T10" fmla="*/ 2 w 88"/>
                <a:gd name="T11" fmla="*/ 2 h 88"/>
                <a:gd name="T12" fmla="*/ 1 w 88"/>
                <a:gd name="T13" fmla="*/ 1 h 88"/>
                <a:gd name="T14" fmla="*/ 0 w 88"/>
                <a:gd name="T15" fmla="*/ 0 h 88"/>
                <a:gd name="T16" fmla="*/ 0 w 88"/>
                <a:gd name="T17" fmla="*/ 4 h 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8"/>
                <a:gd name="T28" fmla="*/ 0 h 88"/>
                <a:gd name="T29" fmla="*/ 88 w 88"/>
                <a:gd name="T30" fmla="*/ 88 h 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8" h="88">
                  <a:moveTo>
                    <a:pt x="0" y="88"/>
                  </a:moveTo>
                  <a:lnTo>
                    <a:pt x="0" y="88"/>
                  </a:lnTo>
                  <a:lnTo>
                    <a:pt x="88" y="88"/>
                  </a:lnTo>
                  <a:lnTo>
                    <a:pt x="64" y="67"/>
                  </a:lnTo>
                  <a:lnTo>
                    <a:pt x="43" y="45"/>
                  </a:lnTo>
                  <a:lnTo>
                    <a:pt x="21" y="23"/>
                  </a:lnTo>
                  <a:lnTo>
                    <a:pt x="0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4E4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5" name="Freeform 156"/>
            <p:cNvSpPr>
              <a:spLocks/>
            </p:cNvSpPr>
            <p:nvPr/>
          </p:nvSpPr>
          <p:spPr bwMode="auto">
            <a:xfrm>
              <a:off x="3867" y="2393"/>
              <a:ext cx="27" cy="27"/>
            </a:xfrm>
            <a:custGeom>
              <a:avLst/>
              <a:gdLst>
                <a:gd name="T0" fmla="*/ 0 w 134"/>
                <a:gd name="T1" fmla="*/ 4 h 134"/>
                <a:gd name="T2" fmla="*/ 0 w 134"/>
                <a:gd name="T3" fmla="*/ 4 h 134"/>
                <a:gd name="T4" fmla="*/ 1 w 134"/>
                <a:gd name="T5" fmla="*/ 5 h 134"/>
                <a:gd name="T6" fmla="*/ 1 w 134"/>
                <a:gd name="T7" fmla="*/ 5 h 134"/>
                <a:gd name="T8" fmla="*/ 2 w 134"/>
                <a:gd name="T9" fmla="*/ 5 h 134"/>
                <a:gd name="T10" fmla="*/ 5 w 134"/>
                <a:gd name="T11" fmla="*/ 5 h 134"/>
                <a:gd name="T12" fmla="*/ 4 w 134"/>
                <a:gd name="T13" fmla="*/ 4 h 134"/>
                <a:gd name="T14" fmla="*/ 3 w 134"/>
                <a:gd name="T15" fmla="*/ 3 h 134"/>
                <a:gd name="T16" fmla="*/ 1 w 134"/>
                <a:gd name="T17" fmla="*/ 1 h 134"/>
                <a:gd name="T18" fmla="*/ 0 w 134"/>
                <a:gd name="T19" fmla="*/ 0 h 134"/>
                <a:gd name="T20" fmla="*/ 0 w 134"/>
                <a:gd name="T21" fmla="*/ 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4"/>
                <a:gd name="T34" fmla="*/ 0 h 134"/>
                <a:gd name="T35" fmla="*/ 134 w 134"/>
                <a:gd name="T36" fmla="*/ 134 h 1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4" h="134">
                  <a:moveTo>
                    <a:pt x="0" y="91"/>
                  </a:moveTo>
                  <a:lnTo>
                    <a:pt x="10" y="102"/>
                  </a:lnTo>
                  <a:lnTo>
                    <a:pt x="21" y="113"/>
                  </a:lnTo>
                  <a:lnTo>
                    <a:pt x="32" y="124"/>
                  </a:lnTo>
                  <a:lnTo>
                    <a:pt x="44" y="134"/>
                  </a:lnTo>
                  <a:lnTo>
                    <a:pt x="134" y="134"/>
                  </a:lnTo>
                  <a:lnTo>
                    <a:pt x="98" y="102"/>
                  </a:lnTo>
                  <a:lnTo>
                    <a:pt x="64" y="69"/>
                  </a:lnTo>
                  <a:lnTo>
                    <a:pt x="32" y="35"/>
                  </a:lnTo>
                  <a:lnTo>
                    <a:pt x="0" y="0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514E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6" name="Freeform 157"/>
            <p:cNvSpPr>
              <a:spLocks/>
            </p:cNvSpPr>
            <p:nvPr/>
          </p:nvSpPr>
          <p:spPr bwMode="auto">
            <a:xfrm>
              <a:off x="3867" y="2383"/>
              <a:ext cx="36" cy="37"/>
            </a:xfrm>
            <a:custGeom>
              <a:avLst/>
              <a:gdLst>
                <a:gd name="T0" fmla="*/ 0 w 180"/>
                <a:gd name="T1" fmla="*/ 4 h 181"/>
                <a:gd name="T2" fmla="*/ 1 w 180"/>
                <a:gd name="T3" fmla="*/ 5 h 181"/>
                <a:gd name="T4" fmla="*/ 2 w 180"/>
                <a:gd name="T5" fmla="*/ 6 h 181"/>
                <a:gd name="T6" fmla="*/ 3 w 180"/>
                <a:gd name="T7" fmla="*/ 7 h 181"/>
                <a:gd name="T8" fmla="*/ 4 w 180"/>
                <a:gd name="T9" fmla="*/ 8 h 181"/>
                <a:gd name="T10" fmla="*/ 7 w 180"/>
                <a:gd name="T11" fmla="*/ 8 h 181"/>
                <a:gd name="T12" fmla="*/ 6 w 180"/>
                <a:gd name="T13" fmla="*/ 7 h 181"/>
                <a:gd name="T14" fmla="*/ 5 w 180"/>
                <a:gd name="T15" fmla="*/ 6 h 181"/>
                <a:gd name="T16" fmla="*/ 4 w 180"/>
                <a:gd name="T17" fmla="*/ 5 h 181"/>
                <a:gd name="T18" fmla="*/ 3 w 180"/>
                <a:gd name="T19" fmla="*/ 4 h 181"/>
                <a:gd name="T20" fmla="*/ 3 w 180"/>
                <a:gd name="T21" fmla="*/ 3 h 181"/>
                <a:gd name="T22" fmla="*/ 2 w 180"/>
                <a:gd name="T23" fmla="*/ 2 h 181"/>
                <a:gd name="T24" fmla="*/ 1 w 180"/>
                <a:gd name="T25" fmla="*/ 1 h 181"/>
                <a:gd name="T26" fmla="*/ 0 w 180"/>
                <a:gd name="T27" fmla="*/ 0 h 181"/>
                <a:gd name="T28" fmla="*/ 0 w 180"/>
                <a:gd name="T29" fmla="*/ 4 h 1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0"/>
                <a:gd name="T46" fmla="*/ 0 h 181"/>
                <a:gd name="T47" fmla="*/ 180 w 180"/>
                <a:gd name="T48" fmla="*/ 181 h 18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0" h="181">
                  <a:moveTo>
                    <a:pt x="0" y="93"/>
                  </a:moveTo>
                  <a:lnTo>
                    <a:pt x="21" y="116"/>
                  </a:lnTo>
                  <a:lnTo>
                    <a:pt x="43" y="138"/>
                  </a:lnTo>
                  <a:lnTo>
                    <a:pt x="64" y="160"/>
                  </a:lnTo>
                  <a:lnTo>
                    <a:pt x="88" y="181"/>
                  </a:lnTo>
                  <a:lnTo>
                    <a:pt x="180" y="181"/>
                  </a:lnTo>
                  <a:lnTo>
                    <a:pt x="156" y="160"/>
                  </a:lnTo>
                  <a:lnTo>
                    <a:pt x="131" y="139"/>
                  </a:lnTo>
                  <a:lnTo>
                    <a:pt x="108" y="117"/>
                  </a:lnTo>
                  <a:lnTo>
                    <a:pt x="85" y="95"/>
                  </a:lnTo>
                  <a:lnTo>
                    <a:pt x="63" y="72"/>
                  </a:lnTo>
                  <a:lnTo>
                    <a:pt x="41" y="48"/>
                  </a:lnTo>
                  <a:lnTo>
                    <a:pt x="21" y="25"/>
                  </a:lnTo>
                  <a:lnTo>
                    <a:pt x="0" y="0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5452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7" name="Freeform 158"/>
            <p:cNvSpPr>
              <a:spLocks/>
            </p:cNvSpPr>
            <p:nvPr/>
          </p:nvSpPr>
          <p:spPr bwMode="auto">
            <a:xfrm>
              <a:off x="3867" y="2374"/>
              <a:ext cx="45" cy="46"/>
            </a:xfrm>
            <a:custGeom>
              <a:avLst/>
              <a:gdLst>
                <a:gd name="T0" fmla="*/ 0 w 228"/>
                <a:gd name="T1" fmla="*/ 4 h 230"/>
                <a:gd name="T2" fmla="*/ 1 w 228"/>
                <a:gd name="T3" fmla="*/ 5 h 230"/>
                <a:gd name="T4" fmla="*/ 3 w 228"/>
                <a:gd name="T5" fmla="*/ 7 h 230"/>
                <a:gd name="T6" fmla="*/ 4 w 228"/>
                <a:gd name="T7" fmla="*/ 8 h 230"/>
                <a:gd name="T8" fmla="*/ 5 w 228"/>
                <a:gd name="T9" fmla="*/ 9 h 230"/>
                <a:gd name="T10" fmla="*/ 9 w 228"/>
                <a:gd name="T11" fmla="*/ 9 h 230"/>
                <a:gd name="T12" fmla="*/ 8 w 228"/>
                <a:gd name="T13" fmla="*/ 8 h 230"/>
                <a:gd name="T14" fmla="*/ 7 w 228"/>
                <a:gd name="T15" fmla="*/ 7 h 230"/>
                <a:gd name="T16" fmla="*/ 5 w 228"/>
                <a:gd name="T17" fmla="*/ 6 h 230"/>
                <a:gd name="T18" fmla="*/ 4 w 228"/>
                <a:gd name="T19" fmla="*/ 5 h 230"/>
                <a:gd name="T20" fmla="*/ 3 w 228"/>
                <a:gd name="T21" fmla="*/ 4 h 230"/>
                <a:gd name="T22" fmla="*/ 2 w 228"/>
                <a:gd name="T23" fmla="*/ 3 h 230"/>
                <a:gd name="T24" fmla="*/ 1 w 228"/>
                <a:gd name="T25" fmla="*/ 1 h 230"/>
                <a:gd name="T26" fmla="*/ 0 w 228"/>
                <a:gd name="T27" fmla="*/ 0 h 230"/>
                <a:gd name="T28" fmla="*/ 0 w 228"/>
                <a:gd name="T29" fmla="*/ 4 h 2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8"/>
                <a:gd name="T46" fmla="*/ 0 h 230"/>
                <a:gd name="T47" fmla="*/ 228 w 228"/>
                <a:gd name="T48" fmla="*/ 230 h 2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8" h="230">
                  <a:moveTo>
                    <a:pt x="0" y="96"/>
                  </a:moveTo>
                  <a:lnTo>
                    <a:pt x="32" y="131"/>
                  </a:lnTo>
                  <a:lnTo>
                    <a:pt x="64" y="165"/>
                  </a:lnTo>
                  <a:lnTo>
                    <a:pt x="98" y="198"/>
                  </a:lnTo>
                  <a:lnTo>
                    <a:pt x="134" y="230"/>
                  </a:lnTo>
                  <a:lnTo>
                    <a:pt x="228" y="230"/>
                  </a:lnTo>
                  <a:lnTo>
                    <a:pt x="197" y="205"/>
                  </a:lnTo>
                  <a:lnTo>
                    <a:pt x="167" y="178"/>
                  </a:lnTo>
                  <a:lnTo>
                    <a:pt x="136" y="151"/>
                  </a:lnTo>
                  <a:lnTo>
                    <a:pt x="107" y="122"/>
                  </a:lnTo>
                  <a:lnTo>
                    <a:pt x="79" y="93"/>
                  </a:lnTo>
                  <a:lnTo>
                    <a:pt x="51" y="63"/>
                  </a:lnTo>
                  <a:lnTo>
                    <a:pt x="25" y="32"/>
                  </a:lnTo>
                  <a:lnTo>
                    <a:pt x="0" y="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575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8" name="Freeform 159"/>
            <p:cNvSpPr>
              <a:spLocks/>
            </p:cNvSpPr>
            <p:nvPr/>
          </p:nvSpPr>
          <p:spPr bwMode="auto">
            <a:xfrm>
              <a:off x="3867" y="2364"/>
              <a:ext cx="55" cy="56"/>
            </a:xfrm>
            <a:custGeom>
              <a:avLst/>
              <a:gdLst>
                <a:gd name="T0" fmla="*/ 0 w 278"/>
                <a:gd name="T1" fmla="*/ 4 h 280"/>
                <a:gd name="T2" fmla="*/ 1 w 278"/>
                <a:gd name="T3" fmla="*/ 5 h 280"/>
                <a:gd name="T4" fmla="*/ 2 w 278"/>
                <a:gd name="T5" fmla="*/ 6 h 280"/>
                <a:gd name="T6" fmla="*/ 2 w 278"/>
                <a:gd name="T7" fmla="*/ 7 h 280"/>
                <a:gd name="T8" fmla="*/ 3 w 278"/>
                <a:gd name="T9" fmla="*/ 8 h 280"/>
                <a:gd name="T10" fmla="*/ 4 w 278"/>
                <a:gd name="T11" fmla="*/ 9 h 280"/>
                <a:gd name="T12" fmla="*/ 5 w 278"/>
                <a:gd name="T13" fmla="*/ 10 h 280"/>
                <a:gd name="T14" fmla="*/ 6 w 278"/>
                <a:gd name="T15" fmla="*/ 10 h 280"/>
                <a:gd name="T16" fmla="*/ 7 w 278"/>
                <a:gd name="T17" fmla="*/ 11 h 280"/>
                <a:gd name="T18" fmla="*/ 11 w 278"/>
                <a:gd name="T19" fmla="*/ 11 h 280"/>
                <a:gd name="T20" fmla="*/ 9 w 278"/>
                <a:gd name="T21" fmla="*/ 10 h 280"/>
                <a:gd name="T22" fmla="*/ 8 w 278"/>
                <a:gd name="T23" fmla="*/ 9 h 280"/>
                <a:gd name="T24" fmla="*/ 6 w 278"/>
                <a:gd name="T25" fmla="*/ 7 h 280"/>
                <a:gd name="T26" fmla="*/ 5 w 278"/>
                <a:gd name="T27" fmla="*/ 6 h 280"/>
                <a:gd name="T28" fmla="*/ 4 w 278"/>
                <a:gd name="T29" fmla="*/ 5 h 280"/>
                <a:gd name="T30" fmla="*/ 2 w 278"/>
                <a:gd name="T31" fmla="*/ 3 h 280"/>
                <a:gd name="T32" fmla="*/ 1 w 278"/>
                <a:gd name="T33" fmla="*/ 2 h 280"/>
                <a:gd name="T34" fmla="*/ 0 w 278"/>
                <a:gd name="T35" fmla="*/ 0 h 280"/>
                <a:gd name="T36" fmla="*/ 0 w 278"/>
                <a:gd name="T37" fmla="*/ 4 h 2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8"/>
                <a:gd name="T58" fmla="*/ 0 h 280"/>
                <a:gd name="T59" fmla="*/ 278 w 278"/>
                <a:gd name="T60" fmla="*/ 280 h 28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8" h="280">
                  <a:moveTo>
                    <a:pt x="0" y="99"/>
                  </a:moveTo>
                  <a:lnTo>
                    <a:pt x="21" y="124"/>
                  </a:lnTo>
                  <a:lnTo>
                    <a:pt x="41" y="147"/>
                  </a:lnTo>
                  <a:lnTo>
                    <a:pt x="63" y="171"/>
                  </a:lnTo>
                  <a:lnTo>
                    <a:pt x="85" y="194"/>
                  </a:lnTo>
                  <a:lnTo>
                    <a:pt x="108" y="216"/>
                  </a:lnTo>
                  <a:lnTo>
                    <a:pt x="131" y="238"/>
                  </a:lnTo>
                  <a:lnTo>
                    <a:pt x="156" y="259"/>
                  </a:lnTo>
                  <a:lnTo>
                    <a:pt x="180" y="280"/>
                  </a:lnTo>
                  <a:lnTo>
                    <a:pt x="278" y="280"/>
                  </a:lnTo>
                  <a:lnTo>
                    <a:pt x="239" y="250"/>
                  </a:lnTo>
                  <a:lnTo>
                    <a:pt x="202" y="218"/>
                  </a:lnTo>
                  <a:lnTo>
                    <a:pt x="164" y="185"/>
                  </a:lnTo>
                  <a:lnTo>
                    <a:pt x="128" y="150"/>
                  </a:lnTo>
                  <a:lnTo>
                    <a:pt x="94" y="115"/>
                  </a:lnTo>
                  <a:lnTo>
                    <a:pt x="61" y="78"/>
                  </a:lnTo>
                  <a:lnTo>
                    <a:pt x="29" y="39"/>
                  </a:lnTo>
                  <a:lnTo>
                    <a:pt x="0" y="0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5A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9" name="Freeform 160"/>
            <p:cNvSpPr>
              <a:spLocks/>
            </p:cNvSpPr>
            <p:nvPr/>
          </p:nvSpPr>
          <p:spPr bwMode="auto">
            <a:xfrm>
              <a:off x="3867" y="2353"/>
              <a:ext cx="66" cy="67"/>
            </a:xfrm>
            <a:custGeom>
              <a:avLst/>
              <a:gdLst>
                <a:gd name="T0" fmla="*/ 0 w 331"/>
                <a:gd name="T1" fmla="*/ 4 h 333"/>
                <a:gd name="T2" fmla="*/ 1 w 331"/>
                <a:gd name="T3" fmla="*/ 5 h 333"/>
                <a:gd name="T4" fmla="*/ 2 w 331"/>
                <a:gd name="T5" fmla="*/ 7 h 333"/>
                <a:gd name="T6" fmla="*/ 3 w 331"/>
                <a:gd name="T7" fmla="*/ 8 h 333"/>
                <a:gd name="T8" fmla="*/ 4 w 331"/>
                <a:gd name="T9" fmla="*/ 9 h 333"/>
                <a:gd name="T10" fmla="*/ 5 w 331"/>
                <a:gd name="T11" fmla="*/ 10 h 333"/>
                <a:gd name="T12" fmla="*/ 7 w 331"/>
                <a:gd name="T13" fmla="*/ 11 h 333"/>
                <a:gd name="T14" fmla="*/ 8 w 331"/>
                <a:gd name="T15" fmla="*/ 12 h 333"/>
                <a:gd name="T16" fmla="*/ 9 w 331"/>
                <a:gd name="T17" fmla="*/ 13 h 333"/>
                <a:gd name="T18" fmla="*/ 13 w 331"/>
                <a:gd name="T19" fmla="*/ 13 h 333"/>
                <a:gd name="T20" fmla="*/ 12 w 331"/>
                <a:gd name="T21" fmla="*/ 13 h 333"/>
                <a:gd name="T22" fmla="*/ 11 w 331"/>
                <a:gd name="T23" fmla="*/ 12 h 333"/>
                <a:gd name="T24" fmla="*/ 10 w 331"/>
                <a:gd name="T25" fmla="*/ 11 h 333"/>
                <a:gd name="T26" fmla="*/ 9 w 331"/>
                <a:gd name="T27" fmla="*/ 11 h 333"/>
                <a:gd name="T28" fmla="*/ 9 w 331"/>
                <a:gd name="T29" fmla="*/ 10 h 333"/>
                <a:gd name="T30" fmla="*/ 8 w 331"/>
                <a:gd name="T31" fmla="*/ 9 h 333"/>
                <a:gd name="T32" fmla="*/ 7 w 331"/>
                <a:gd name="T33" fmla="*/ 8 h 333"/>
                <a:gd name="T34" fmla="*/ 6 w 331"/>
                <a:gd name="T35" fmla="*/ 7 h 333"/>
                <a:gd name="T36" fmla="*/ 5 w 331"/>
                <a:gd name="T37" fmla="*/ 6 h 333"/>
                <a:gd name="T38" fmla="*/ 4 w 331"/>
                <a:gd name="T39" fmla="*/ 6 h 333"/>
                <a:gd name="T40" fmla="*/ 4 w 331"/>
                <a:gd name="T41" fmla="*/ 5 h 333"/>
                <a:gd name="T42" fmla="*/ 3 w 331"/>
                <a:gd name="T43" fmla="*/ 4 h 333"/>
                <a:gd name="T44" fmla="*/ 2 w 331"/>
                <a:gd name="T45" fmla="*/ 3 h 333"/>
                <a:gd name="T46" fmla="*/ 1 w 331"/>
                <a:gd name="T47" fmla="*/ 2 h 333"/>
                <a:gd name="T48" fmla="*/ 1 w 331"/>
                <a:gd name="T49" fmla="*/ 1 h 333"/>
                <a:gd name="T50" fmla="*/ 0 w 331"/>
                <a:gd name="T51" fmla="*/ 0 h 333"/>
                <a:gd name="T52" fmla="*/ 0 w 331"/>
                <a:gd name="T53" fmla="*/ 4 h 33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31"/>
                <a:gd name="T82" fmla="*/ 0 h 333"/>
                <a:gd name="T83" fmla="*/ 331 w 331"/>
                <a:gd name="T84" fmla="*/ 333 h 33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31" h="333">
                  <a:moveTo>
                    <a:pt x="0" y="103"/>
                  </a:moveTo>
                  <a:lnTo>
                    <a:pt x="25" y="135"/>
                  </a:lnTo>
                  <a:lnTo>
                    <a:pt x="51" y="166"/>
                  </a:lnTo>
                  <a:lnTo>
                    <a:pt x="79" y="196"/>
                  </a:lnTo>
                  <a:lnTo>
                    <a:pt x="107" y="225"/>
                  </a:lnTo>
                  <a:lnTo>
                    <a:pt x="136" y="254"/>
                  </a:lnTo>
                  <a:lnTo>
                    <a:pt x="167" y="281"/>
                  </a:lnTo>
                  <a:lnTo>
                    <a:pt x="197" y="308"/>
                  </a:lnTo>
                  <a:lnTo>
                    <a:pt x="228" y="333"/>
                  </a:lnTo>
                  <a:lnTo>
                    <a:pt x="331" y="333"/>
                  </a:lnTo>
                  <a:lnTo>
                    <a:pt x="307" y="316"/>
                  </a:lnTo>
                  <a:lnTo>
                    <a:pt x="283" y="299"/>
                  </a:lnTo>
                  <a:lnTo>
                    <a:pt x="260" y="280"/>
                  </a:lnTo>
                  <a:lnTo>
                    <a:pt x="237" y="261"/>
                  </a:lnTo>
                  <a:lnTo>
                    <a:pt x="215" y="243"/>
                  </a:lnTo>
                  <a:lnTo>
                    <a:pt x="193" y="223"/>
                  </a:lnTo>
                  <a:lnTo>
                    <a:pt x="171" y="202"/>
                  </a:lnTo>
                  <a:lnTo>
                    <a:pt x="150" y="181"/>
                  </a:lnTo>
                  <a:lnTo>
                    <a:pt x="129" y="160"/>
                  </a:lnTo>
                  <a:lnTo>
                    <a:pt x="109" y="139"/>
                  </a:lnTo>
                  <a:lnTo>
                    <a:pt x="90" y="117"/>
                  </a:lnTo>
                  <a:lnTo>
                    <a:pt x="71" y="95"/>
                  </a:lnTo>
                  <a:lnTo>
                    <a:pt x="52" y="72"/>
                  </a:lnTo>
                  <a:lnTo>
                    <a:pt x="34" y="49"/>
                  </a:lnTo>
                  <a:lnTo>
                    <a:pt x="16" y="24"/>
                  </a:lnTo>
                  <a:lnTo>
                    <a:pt x="0" y="0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5C5A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0" name="Freeform 161"/>
            <p:cNvSpPr>
              <a:spLocks/>
            </p:cNvSpPr>
            <p:nvPr/>
          </p:nvSpPr>
          <p:spPr bwMode="auto">
            <a:xfrm>
              <a:off x="3867" y="2342"/>
              <a:ext cx="77" cy="78"/>
            </a:xfrm>
            <a:custGeom>
              <a:avLst/>
              <a:gdLst>
                <a:gd name="T0" fmla="*/ 0 w 386"/>
                <a:gd name="T1" fmla="*/ 4 h 388"/>
                <a:gd name="T2" fmla="*/ 1 w 386"/>
                <a:gd name="T3" fmla="*/ 6 h 388"/>
                <a:gd name="T4" fmla="*/ 2 w 386"/>
                <a:gd name="T5" fmla="*/ 7 h 388"/>
                <a:gd name="T6" fmla="*/ 4 w 386"/>
                <a:gd name="T7" fmla="*/ 9 h 388"/>
                <a:gd name="T8" fmla="*/ 5 w 386"/>
                <a:gd name="T9" fmla="*/ 10 h 388"/>
                <a:gd name="T10" fmla="*/ 7 w 386"/>
                <a:gd name="T11" fmla="*/ 12 h 388"/>
                <a:gd name="T12" fmla="*/ 8 w 386"/>
                <a:gd name="T13" fmla="*/ 13 h 388"/>
                <a:gd name="T14" fmla="*/ 10 w 386"/>
                <a:gd name="T15" fmla="*/ 14 h 388"/>
                <a:gd name="T16" fmla="*/ 11 w 386"/>
                <a:gd name="T17" fmla="*/ 16 h 388"/>
                <a:gd name="T18" fmla="*/ 15 w 386"/>
                <a:gd name="T19" fmla="*/ 16 h 388"/>
                <a:gd name="T20" fmla="*/ 14 w 386"/>
                <a:gd name="T21" fmla="*/ 15 h 388"/>
                <a:gd name="T22" fmla="*/ 13 w 386"/>
                <a:gd name="T23" fmla="*/ 14 h 388"/>
                <a:gd name="T24" fmla="*/ 12 w 386"/>
                <a:gd name="T25" fmla="*/ 13 h 388"/>
                <a:gd name="T26" fmla="*/ 11 w 386"/>
                <a:gd name="T27" fmla="*/ 12 h 388"/>
                <a:gd name="T28" fmla="*/ 10 w 386"/>
                <a:gd name="T29" fmla="*/ 11 h 388"/>
                <a:gd name="T30" fmla="*/ 9 w 386"/>
                <a:gd name="T31" fmla="*/ 11 h 388"/>
                <a:gd name="T32" fmla="*/ 8 w 386"/>
                <a:gd name="T33" fmla="*/ 10 h 388"/>
                <a:gd name="T34" fmla="*/ 7 w 386"/>
                <a:gd name="T35" fmla="*/ 9 h 388"/>
                <a:gd name="T36" fmla="*/ 6 w 386"/>
                <a:gd name="T37" fmla="*/ 8 h 388"/>
                <a:gd name="T38" fmla="*/ 5 w 386"/>
                <a:gd name="T39" fmla="*/ 7 h 388"/>
                <a:gd name="T40" fmla="*/ 4 w 386"/>
                <a:gd name="T41" fmla="*/ 6 h 388"/>
                <a:gd name="T42" fmla="*/ 3 w 386"/>
                <a:gd name="T43" fmla="*/ 5 h 388"/>
                <a:gd name="T44" fmla="*/ 2 w 386"/>
                <a:gd name="T45" fmla="*/ 3 h 388"/>
                <a:gd name="T46" fmla="*/ 2 w 386"/>
                <a:gd name="T47" fmla="*/ 2 h 388"/>
                <a:gd name="T48" fmla="*/ 1 w 386"/>
                <a:gd name="T49" fmla="*/ 1 h 388"/>
                <a:gd name="T50" fmla="*/ 0 w 386"/>
                <a:gd name="T51" fmla="*/ 0 h 388"/>
                <a:gd name="T52" fmla="*/ 0 w 386"/>
                <a:gd name="T53" fmla="*/ 4 h 38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86"/>
                <a:gd name="T82" fmla="*/ 0 h 388"/>
                <a:gd name="T83" fmla="*/ 386 w 386"/>
                <a:gd name="T84" fmla="*/ 388 h 38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86" h="388">
                  <a:moveTo>
                    <a:pt x="0" y="108"/>
                  </a:moveTo>
                  <a:lnTo>
                    <a:pt x="29" y="147"/>
                  </a:lnTo>
                  <a:lnTo>
                    <a:pt x="61" y="186"/>
                  </a:lnTo>
                  <a:lnTo>
                    <a:pt x="94" y="223"/>
                  </a:lnTo>
                  <a:lnTo>
                    <a:pt x="128" y="258"/>
                  </a:lnTo>
                  <a:lnTo>
                    <a:pt x="164" y="293"/>
                  </a:lnTo>
                  <a:lnTo>
                    <a:pt x="202" y="326"/>
                  </a:lnTo>
                  <a:lnTo>
                    <a:pt x="239" y="358"/>
                  </a:lnTo>
                  <a:lnTo>
                    <a:pt x="278" y="388"/>
                  </a:lnTo>
                  <a:lnTo>
                    <a:pt x="386" y="388"/>
                  </a:lnTo>
                  <a:lnTo>
                    <a:pt x="356" y="369"/>
                  </a:lnTo>
                  <a:lnTo>
                    <a:pt x="329" y="349"/>
                  </a:lnTo>
                  <a:lnTo>
                    <a:pt x="300" y="329"/>
                  </a:lnTo>
                  <a:lnTo>
                    <a:pt x="274" y="308"/>
                  </a:lnTo>
                  <a:lnTo>
                    <a:pt x="248" y="286"/>
                  </a:lnTo>
                  <a:lnTo>
                    <a:pt x="221" y="263"/>
                  </a:lnTo>
                  <a:lnTo>
                    <a:pt x="196" y="240"/>
                  </a:lnTo>
                  <a:lnTo>
                    <a:pt x="172" y="215"/>
                  </a:lnTo>
                  <a:lnTo>
                    <a:pt x="148" y="190"/>
                  </a:lnTo>
                  <a:lnTo>
                    <a:pt x="125" y="165"/>
                  </a:lnTo>
                  <a:lnTo>
                    <a:pt x="102" y="139"/>
                  </a:lnTo>
                  <a:lnTo>
                    <a:pt x="80" y="112"/>
                  </a:lnTo>
                  <a:lnTo>
                    <a:pt x="59" y="85"/>
                  </a:lnTo>
                  <a:lnTo>
                    <a:pt x="38" y="57"/>
                  </a:lnTo>
                  <a:lnTo>
                    <a:pt x="18" y="29"/>
                  </a:lnTo>
                  <a:lnTo>
                    <a:pt x="0" y="0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5F5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1" name="Freeform 162"/>
            <p:cNvSpPr>
              <a:spLocks/>
            </p:cNvSpPr>
            <p:nvPr/>
          </p:nvSpPr>
          <p:spPr bwMode="auto">
            <a:xfrm>
              <a:off x="3867" y="2330"/>
              <a:ext cx="88" cy="90"/>
            </a:xfrm>
            <a:custGeom>
              <a:avLst/>
              <a:gdLst>
                <a:gd name="T0" fmla="*/ 0 w 443"/>
                <a:gd name="T1" fmla="*/ 5 h 446"/>
                <a:gd name="T2" fmla="*/ 1 w 443"/>
                <a:gd name="T3" fmla="*/ 6 h 446"/>
                <a:gd name="T4" fmla="*/ 1 w 443"/>
                <a:gd name="T5" fmla="*/ 7 h 446"/>
                <a:gd name="T6" fmla="*/ 2 w 443"/>
                <a:gd name="T7" fmla="*/ 7 h 446"/>
                <a:gd name="T8" fmla="*/ 3 w 443"/>
                <a:gd name="T9" fmla="*/ 8 h 446"/>
                <a:gd name="T10" fmla="*/ 4 w 443"/>
                <a:gd name="T11" fmla="*/ 9 h 446"/>
                <a:gd name="T12" fmla="*/ 4 w 443"/>
                <a:gd name="T13" fmla="*/ 10 h 446"/>
                <a:gd name="T14" fmla="*/ 5 w 443"/>
                <a:gd name="T15" fmla="*/ 11 h 446"/>
                <a:gd name="T16" fmla="*/ 6 w 443"/>
                <a:gd name="T17" fmla="*/ 12 h 446"/>
                <a:gd name="T18" fmla="*/ 7 w 443"/>
                <a:gd name="T19" fmla="*/ 13 h 446"/>
                <a:gd name="T20" fmla="*/ 8 w 443"/>
                <a:gd name="T21" fmla="*/ 14 h 446"/>
                <a:gd name="T22" fmla="*/ 9 w 443"/>
                <a:gd name="T23" fmla="*/ 15 h 446"/>
                <a:gd name="T24" fmla="*/ 9 w 443"/>
                <a:gd name="T25" fmla="*/ 15 h 446"/>
                <a:gd name="T26" fmla="*/ 10 w 443"/>
                <a:gd name="T27" fmla="*/ 16 h 446"/>
                <a:gd name="T28" fmla="*/ 11 w 443"/>
                <a:gd name="T29" fmla="*/ 17 h 446"/>
                <a:gd name="T30" fmla="*/ 12 w 443"/>
                <a:gd name="T31" fmla="*/ 18 h 446"/>
                <a:gd name="T32" fmla="*/ 13 w 443"/>
                <a:gd name="T33" fmla="*/ 18 h 446"/>
                <a:gd name="T34" fmla="*/ 17 w 443"/>
                <a:gd name="T35" fmla="*/ 18 h 446"/>
                <a:gd name="T36" fmla="*/ 16 w 443"/>
                <a:gd name="T37" fmla="*/ 17 h 446"/>
                <a:gd name="T38" fmla="*/ 15 w 443"/>
                <a:gd name="T39" fmla="*/ 16 h 446"/>
                <a:gd name="T40" fmla="*/ 14 w 443"/>
                <a:gd name="T41" fmla="*/ 16 h 446"/>
                <a:gd name="T42" fmla="*/ 12 w 443"/>
                <a:gd name="T43" fmla="*/ 15 h 446"/>
                <a:gd name="T44" fmla="*/ 11 w 443"/>
                <a:gd name="T45" fmla="*/ 14 h 446"/>
                <a:gd name="T46" fmla="*/ 10 w 443"/>
                <a:gd name="T47" fmla="*/ 13 h 446"/>
                <a:gd name="T48" fmla="*/ 9 w 443"/>
                <a:gd name="T49" fmla="*/ 11 h 446"/>
                <a:gd name="T50" fmla="*/ 8 w 443"/>
                <a:gd name="T51" fmla="*/ 10 h 446"/>
                <a:gd name="T52" fmla="*/ 7 w 443"/>
                <a:gd name="T53" fmla="*/ 9 h 446"/>
                <a:gd name="T54" fmla="*/ 6 w 443"/>
                <a:gd name="T55" fmla="*/ 8 h 446"/>
                <a:gd name="T56" fmla="*/ 4 w 443"/>
                <a:gd name="T57" fmla="*/ 7 h 446"/>
                <a:gd name="T58" fmla="*/ 4 w 443"/>
                <a:gd name="T59" fmla="*/ 5 h 446"/>
                <a:gd name="T60" fmla="*/ 3 w 443"/>
                <a:gd name="T61" fmla="*/ 4 h 446"/>
                <a:gd name="T62" fmla="*/ 2 w 443"/>
                <a:gd name="T63" fmla="*/ 3 h 446"/>
                <a:gd name="T64" fmla="*/ 1 w 443"/>
                <a:gd name="T65" fmla="*/ 1 h 446"/>
                <a:gd name="T66" fmla="*/ 0 w 443"/>
                <a:gd name="T67" fmla="*/ 0 h 446"/>
                <a:gd name="T68" fmla="*/ 0 w 443"/>
                <a:gd name="T69" fmla="*/ 5 h 4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43"/>
                <a:gd name="T106" fmla="*/ 0 h 446"/>
                <a:gd name="T107" fmla="*/ 443 w 443"/>
                <a:gd name="T108" fmla="*/ 446 h 4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43" h="446">
                  <a:moveTo>
                    <a:pt x="0" y="113"/>
                  </a:moveTo>
                  <a:lnTo>
                    <a:pt x="16" y="137"/>
                  </a:lnTo>
                  <a:lnTo>
                    <a:pt x="34" y="162"/>
                  </a:lnTo>
                  <a:lnTo>
                    <a:pt x="52" y="185"/>
                  </a:lnTo>
                  <a:lnTo>
                    <a:pt x="71" y="208"/>
                  </a:lnTo>
                  <a:lnTo>
                    <a:pt x="90" y="230"/>
                  </a:lnTo>
                  <a:lnTo>
                    <a:pt x="109" y="252"/>
                  </a:lnTo>
                  <a:lnTo>
                    <a:pt x="129" y="273"/>
                  </a:lnTo>
                  <a:lnTo>
                    <a:pt x="150" y="294"/>
                  </a:lnTo>
                  <a:lnTo>
                    <a:pt x="171" y="315"/>
                  </a:lnTo>
                  <a:lnTo>
                    <a:pt x="193" y="336"/>
                  </a:lnTo>
                  <a:lnTo>
                    <a:pt x="215" y="356"/>
                  </a:lnTo>
                  <a:lnTo>
                    <a:pt x="237" y="374"/>
                  </a:lnTo>
                  <a:lnTo>
                    <a:pt x="260" y="393"/>
                  </a:lnTo>
                  <a:lnTo>
                    <a:pt x="283" y="412"/>
                  </a:lnTo>
                  <a:lnTo>
                    <a:pt x="307" y="429"/>
                  </a:lnTo>
                  <a:lnTo>
                    <a:pt x="331" y="446"/>
                  </a:lnTo>
                  <a:lnTo>
                    <a:pt x="443" y="446"/>
                  </a:lnTo>
                  <a:lnTo>
                    <a:pt x="409" y="425"/>
                  </a:lnTo>
                  <a:lnTo>
                    <a:pt x="376" y="403"/>
                  </a:lnTo>
                  <a:lnTo>
                    <a:pt x="343" y="381"/>
                  </a:lnTo>
                  <a:lnTo>
                    <a:pt x="312" y="357"/>
                  </a:lnTo>
                  <a:lnTo>
                    <a:pt x="281" y="332"/>
                  </a:lnTo>
                  <a:lnTo>
                    <a:pt x="251" y="305"/>
                  </a:lnTo>
                  <a:lnTo>
                    <a:pt x="221" y="279"/>
                  </a:lnTo>
                  <a:lnTo>
                    <a:pt x="193" y="252"/>
                  </a:lnTo>
                  <a:lnTo>
                    <a:pt x="165" y="223"/>
                  </a:lnTo>
                  <a:lnTo>
                    <a:pt x="139" y="193"/>
                  </a:lnTo>
                  <a:lnTo>
                    <a:pt x="113" y="163"/>
                  </a:lnTo>
                  <a:lnTo>
                    <a:pt x="89" y="132"/>
                  </a:lnTo>
                  <a:lnTo>
                    <a:pt x="64" y="100"/>
                  </a:lnTo>
                  <a:lnTo>
                    <a:pt x="41" y="67"/>
                  </a:lnTo>
                  <a:lnTo>
                    <a:pt x="21" y="34"/>
                  </a:lnTo>
                  <a:lnTo>
                    <a:pt x="0" y="0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636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2" name="Freeform 163"/>
            <p:cNvSpPr>
              <a:spLocks/>
            </p:cNvSpPr>
            <p:nvPr/>
          </p:nvSpPr>
          <p:spPr bwMode="auto">
            <a:xfrm>
              <a:off x="3867" y="2318"/>
              <a:ext cx="101" cy="102"/>
            </a:xfrm>
            <a:custGeom>
              <a:avLst/>
              <a:gdLst>
                <a:gd name="T0" fmla="*/ 0 w 506"/>
                <a:gd name="T1" fmla="*/ 5 h 509"/>
                <a:gd name="T2" fmla="*/ 1 w 506"/>
                <a:gd name="T3" fmla="*/ 6 h 509"/>
                <a:gd name="T4" fmla="*/ 2 w 506"/>
                <a:gd name="T5" fmla="*/ 7 h 509"/>
                <a:gd name="T6" fmla="*/ 2 w 506"/>
                <a:gd name="T7" fmla="*/ 8 h 509"/>
                <a:gd name="T8" fmla="*/ 3 w 506"/>
                <a:gd name="T9" fmla="*/ 9 h 509"/>
                <a:gd name="T10" fmla="*/ 4 w 506"/>
                <a:gd name="T11" fmla="*/ 10 h 509"/>
                <a:gd name="T12" fmla="*/ 5 w 506"/>
                <a:gd name="T13" fmla="*/ 11 h 509"/>
                <a:gd name="T14" fmla="*/ 6 w 506"/>
                <a:gd name="T15" fmla="*/ 12 h 509"/>
                <a:gd name="T16" fmla="*/ 7 w 506"/>
                <a:gd name="T17" fmla="*/ 13 h 509"/>
                <a:gd name="T18" fmla="*/ 8 w 506"/>
                <a:gd name="T19" fmla="*/ 14 h 509"/>
                <a:gd name="T20" fmla="*/ 9 w 506"/>
                <a:gd name="T21" fmla="*/ 15 h 509"/>
                <a:gd name="T22" fmla="*/ 10 w 506"/>
                <a:gd name="T23" fmla="*/ 16 h 509"/>
                <a:gd name="T24" fmla="*/ 11 w 506"/>
                <a:gd name="T25" fmla="*/ 17 h 509"/>
                <a:gd name="T26" fmla="*/ 12 w 506"/>
                <a:gd name="T27" fmla="*/ 18 h 509"/>
                <a:gd name="T28" fmla="*/ 13 w 506"/>
                <a:gd name="T29" fmla="*/ 19 h 509"/>
                <a:gd name="T30" fmla="*/ 14 w 506"/>
                <a:gd name="T31" fmla="*/ 20 h 509"/>
                <a:gd name="T32" fmla="*/ 15 w 506"/>
                <a:gd name="T33" fmla="*/ 20 h 509"/>
                <a:gd name="T34" fmla="*/ 20 w 506"/>
                <a:gd name="T35" fmla="*/ 20 h 509"/>
                <a:gd name="T36" fmla="*/ 19 w 506"/>
                <a:gd name="T37" fmla="*/ 20 h 509"/>
                <a:gd name="T38" fmla="*/ 17 w 506"/>
                <a:gd name="T39" fmla="*/ 19 h 509"/>
                <a:gd name="T40" fmla="*/ 16 w 506"/>
                <a:gd name="T41" fmla="*/ 18 h 509"/>
                <a:gd name="T42" fmla="*/ 14 w 506"/>
                <a:gd name="T43" fmla="*/ 16 h 509"/>
                <a:gd name="T44" fmla="*/ 13 w 506"/>
                <a:gd name="T45" fmla="*/ 15 h 509"/>
                <a:gd name="T46" fmla="*/ 11 w 506"/>
                <a:gd name="T47" fmla="*/ 14 h 509"/>
                <a:gd name="T48" fmla="*/ 10 w 506"/>
                <a:gd name="T49" fmla="*/ 13 h 509"/>
                <a:gd name="T50" fmla="*/ 9 w 506"/>
                <a:gd name="T51" fmla="*/ 12 h 509"/>
                <a:gd name="T52" fmla="*/ 7 w 506"/>
                <a:gd name="T53" fmla="*/ 10 h 509"/>
                <a:gd name="T54" fmla="*/ 6 w 506"/>
                <a:gd name="T55" fmla="*/ 9 h 509"/>
                <a:gd name="T56" fmla="*/ 5 w 506"/>
                <a:gd name="T57" fmla="*/ 8 h 509"/>
                <a:gd name="T58" fmla="*/ 4 w 506"/>
                <a:gd name="T59" fmla="*/ 6 h 509"/>
                <a:gd name="T60" fmla="*/ 3 w 506"/>
                <a:gd name="T61" fmla="*/ 5 h 509"/>
                <a:gd name="T62" fmla="*/ 2 w 506"/>
                <a:gd name="T63" fmla="*/ 3 h 509"/>
                <a:gd name="T64" fmla="*/ 1 w 506"/>
                <a:gd name="T65" fmla="*/ 2 h 509"/>
                <a:gd name="T66" fmla="*/ 0 w 506"/>
                <a:gd name="T67" fmla="*/ 0 h 509"/>
                <a:gd name="T68" fmla="*/ 0 w 506"/>
                <a:gd name="T69" fmla="*/ 5 h 50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06"/>
                <a:gd name="T106" fmla="*/ 0 h 509"/>
                <a:gd name="T107" fmla="*/ 506 w 506"/>
                <a:gd name="T108" fmla="*/ 509 h 50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06" h="509">
                  <a:moveTo>
                    <a:pt x="0" y="121"/>
                  </a:moveTo>
                  <a:lnTo>
                    <a:pt x="18" y="150"/>
                  </a:lnTo>
                  <a:lnTo>
                    <a:pt x="38" y="178"/>
                  </a:lnTo>
                  <a:lnTo>
                    <a:pt x="59" y="206"/>
                  </a:lnTo>
                  <a:lnTo>
                    <a:pt x="80" y="233"/>
                  </a:lnTo>
                  <a:lnTo>
                    <a:pt x="102" y="260"/>
                  </a:lnTo>
                  <a:lnTo>
                    <a:pt x="125" y="286"/>
                  </a:lnTo>
                  <a:lnTo>
                    <a:pt x="148" y="311"/>
                  </a:lnTo>
                  <a:lnTo>
                    <a:pt x="172" y="336"/>
                  </a:lnTo>
                  <a:lnTo>
                    <a:pt x="196" y="361"/>
                  </a:lnTo>
                  <a:lnTo>
                    <a:pt x="221" y="384"/>
                  </a:lnTo>
                  <a:lnTo>
                    <a:pt x="248" y="407"/>
                  </a:lnTo>
                  <a:lnTo>
                    <a:pt x="274" y="429"/>
                  </a:lnTo>
                  <a:lnTo>
                    <a:pt x="300" y="450"/>
                  </a:lnTo>
                  <a:lnTo>
                    <a:pt x="329" y="470"/>
                  </a:lnTo>
                  <a:lnTo>
                    <a:pt x="356" y="490"/>
                  </a:lnTo>
                  <a:lnTo>
                    <a:pt x="386" y="509"/>
                  </a:lnTo>
                  <a:lnTo>
                    <a:pt x="506" y="509"/>
                  </a:lnTo>
                  <a:lnTo>
                    <a:pt x="466" y="487"/>
                  </a:lnTo>
                  <a:lnTo>
                    <a:pt x="427" y="463"/>
                  </a:lnTo>
                  <a:lnTo>
                    <a:pt x="389" y="439"/>
                  </a:lnTo>
                  <a:lnTo>
                    <a:pt x="352" y="411"/>
                  </a:lnTo>
                  <a:lnTo>
                    <a:pt x="316" y="384"/>
                  </a:lnTo>
                  <a:lnTo>
                    <a:pt x="281" y="354"/>
                  </a:lnTo>
                  <a:lnTo>
                    <a:pt x="247" y="324"/>
                  </a:lnTo>
                  <a:lnTo>
                    <a:pt x="215" y="293"/>
                  </a:lnTo>
                  <a:lnTo>
                    <a:pt x="183" y="260"/>
                  </a:lnTo>
                  <a:lnTo>
                    <a:pt x="153" y="226"/>
                  </a:lnTo>
                  <a:lnTo>
                    <a:pt x="124" y="191"/>
                  </a:lnTo>
                  <a:lnTo>
                    <a:pt x="96" y="154"/>
                  </a:lnTo>
                  <a:lnTo>
                    <a:pt x="70" y="117"/>
                  </a:lnTo>
                  <a:lnTo>
                    <a:pt x="45" y="80"/>
                  </a:lnTo>
                  <a:lnTo>
                    <a:pt x="22" y="40"/>
                  </a:lnTo>
                  <a:lnTo>
                    <a:pt x="0" y="0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6664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3" name="Freeform 164"/>
            <p:cNvSpPr>
              <a:spLocks/>
            </p:cNvSpPr>
            <p:nvPr/>
          </p:nvSpPr>
          <p:spPr bwMode="auto">
            <a:xfrm>
              <a:off x="3867" y="2304"/>
              <a:ext cx="115" cy="116"/>
            </a:xfrm>
            <a:custGeom>
              <a:avLst/>
              <a:gdLst>
                <a:gd name="T0" fmla="*/ 0 w 574"/>
                <a:gd name="T1" fmla="*/ 5 h 577"/>
                <a:gd name="T2" fmla="*/ 1 w 574"/>
                <a:gd name="T3" fmla="*/ 7 h 577"/>
                <a:gd name="T4" fmla="*/ 2 w 574"/>
                <a:gd name="T5" fmla="*/ 8 h 577"/>
                <a:gd name="T6" fmla="*/ 3 w 574"/>
                <a:gd name="T7" fmla="*/ 9 h 577"/>
                <a:gd name="T8" fmla="*/ 4 w 574"/>
                <a:gd name="T9" fmla="*/ 11 h 577"/>
                <a:gd name="T10" fmla="*/ 5 w 574"/>
                <a:gd name="T11" fmla="*/ 12 h 577"/>
                <a:gd name="T12" fmla="*/ 6 w 574"/>
                <a:gd name="T13" fmla="*/ 13 h 577"/>
                <a:gd name="T14" fmla="*/ 7 w 574"/>
                <a:gd name="T15" fmla="*/ 14 h 577"/>
                <a:gd name="T16" fmla="*/ 8 w 574"/>
                <a:gd name="T17" fmla="*/ 15 h 577"/>
                <a:gd name="T18" fmla="*/ 9 w 574"/>
                <a:gd name="T19" fmla="*/ 16 h 577"/>
                <a:gd name="T20" fmla="*/ 10 w 574"/>
                <a:gd name="T21" fmla="*/ 18 h 577"/>
                <a:gd name="T22" fmla="*/ 11 w 574"/>
                <a:gd name="T23" fmla="*/ 19 h 577"/>
                <a:gd name="T24" fmla="*/ 13 w 574"/>
                <a:gd name="T25" fmla="*/ 20 h 577"/>
                <a:gd name="T26" fmla="*/ 14 w 574"/>
                <a:gd name="T27" fmla="*/ 21 h 577"/>
                <a:gd name="T28" fmla="*/ 15 w 574"/>
                <a:gd name="T29" fmla="*/ 22 h 577"/>
                <a:gd name="T30" fmla="*/ 16 w 574"/>
                <a:gd name="T31" fmla="*/ 23 h 577"/>
                <a:gd name="T32" fmla="*/ 18 w 574"/>
                <a:gd name="T33" fmla="*/ 23 h 577"/>
                <a:gd name="T34" fmla="*/ 23 w 574"/>
                <a:gd name="T35" fmla="*/ 23 h 577"/>
                <a:gd name="T36" fmla="*/ 22 w 574"/>
                <a:gd name="T37" fmla="*/ 23 h 577"/>
                <a:gd name="T38" fmla="*/ 21 w 574"/>
                <a:gd name="T39" fmla="*/ 22 h 577"/>
                <a:gd name="T40" fmla="*/ 20 w 574"/>
                <a:gd name="T41" fmla="*/ 22 h 577"/>
                <a:gd name="T42" fmla="*/ 19 w 574"/>
                <a:gd name="T43" fmla="*/ 21 h 577"/>
                <a:gd name="T44" fmla="*/ 18 w 574"/>
                <a:gd name="T45" fmla="*/ 21 h 577"/>
                <a:gd name="T46" fmla="*/ 18 w 574"/>
                <a:gd name="T47" fmla="*/ 20 h 577"/>
                <a:gd name="T48" fmla="*/ 17 w 574"/>
                <a:gd name="T49" fmla="*/ 20 h 577"/>
                <a:gd name="T50" fmla="*/ 16 w 574"/>
                <a:gd name="T51" fmla="*/ 19 h 577"/>
                <a:gd name="T52" fmla="*/ 15 w 574"/>
                <a:gd name="T53" fmla="*/ 18 h 577"/>
                <a:gd name="T54" fmla="*/ 14 w 574"/>
                <a:gd name="T55" fmla="*/ 18 h 577"/>
                <a:gd name="T56" fmla="*/ 13 w 574"/>
                <a:gd name="T57" fmla="*/ 17 h 577"/>
                <a:gd name="T58" fmla="*/ 13 w 574"/>
                <a:gd name="T59" fmla="*/ 16 h 577"/>
                <a:gd name="T60" fmla="*/ 12 w 574"/>
                <a:gd name="T61" fmla="*/ 16 h 577"/>
                <a:gd name="T62" fmla="*/ 11 w 574"/>
                <a:gd name="T63" fmla="*/ 15 h 577"/>
                <a:gd name="T64" fmla="*/ 10 w 574"/>
                <a:gd name="T65" fmla="*/ 14 h 577"/>
                <a:gd name="T66" fmla="*/ 9 w 574"/>
                <a:gd name="T67" fmla="*/ 14 h 577"/>
                <a:gd name="T68" fmla="*/ 9 w 574"/>
                <a:gd name="T69" fmla="*/ 13 h 577"/>
                <a:gd name="T70" fmla="*/ 8 w 574"/>
                <a:gd name="T71" fmla="*/ 12 h 577"/>
                <a:gd name="T72" fmla="*/ 7 w 574"/>
                <a:gd name="T73" fmla="*/ 11 h 577"/>
                <a:gd name="T74" fmla="*/ 7 w 574"/>
                <a:gd name="T75" fmla="*/ 11 h 577"/>
                <a:gd name="T76" fmla="*/ 6 w 574"/>
                <a:gd name="T77" fmla="*/ 10 h 577"/>
                <a:gd name="T78" fmla="*/ 5 w 574"/>
                <a:gd name="T79" fmla="*/ 9 h 577"/>
                <a:gd name="T80" fmla="*/ 5 w 574"/>
                <a:gd name="T81" fmla="*/ 8 h 577"/>
                <a:gd name="T82" fmla="*/ 4 w 574"/>
                <a:gd name="T83" fmla="*/ 7 h 577"/>
                <a:gd name="T84" fmla="*/ 4 w 574"/>
                <a:gd name="T85" fmla="*/ 6 h 577"/>
                <a:gd name="T86" fmla="*/ 3 w 574"/>
                <a:gd name="T87" fmla="*/ 6 h 577"/>
                <a:gd name="T88" fmla="*/ 2 w 574"/>
                <a:gd name="T89" fmla="*/ 5 h 577"/>
                <a:gd name="T90" fmla="*/ 2 w 574"/>
                <a:gd name="T91" fmla="*/ 4 h 577"/>
                <a:gd name="T92" fmla="*/ 1 w 574"/>
                <a:gd name="T93" fmla="*/ 3 h 577"/>
                <a:gd name="T94" fmla="*/ 1 w 574"/>
                <a:gd name="T95" fmla="*/ 2 h 577"/>
                <a:gd name="T96" fmla="*/ 0 w 574"/>
                <a:gd name="T97" fmla="*/ 1 h 577"/>
                <a:gd name="T98" fmla="*/ 0 w 574"/>
                <a:gd name="T99" fmla="*/ 0 h 577"/>
                <a:gd name="T100" fmla="*/ 0 w 574"/>
                <a:gd name="T101" fmla="*/ 5 h 57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74"/>
                <a:gd name="T154" fmla="*/ 0 h 577"/>
                <a:gd name="T155" fmla="*/ 574 w 574"/>
                <a:gd name="T156" fmla="*/ 577 h 57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74" h="577">
                  <a:moveTo>
                    <a:pt x="0" y="131"/>
                  </a:moveTo>
                  <a:lnTo>
                    <a:pt x="21" y="165"/>
                  </a:lnTo>
                  <a:lnTo>
                    <a:pt x="41" y="198"/>
                  </a:lnTo>
                  <a:lnTo>
                    <a:pt x="64" y="231"/>
                  </a:lnTo>
                  <a:lnTo>
                    <a:pt x="89" y="263"/>
                  </a:lnTo>
                  <a:lnTo>
                    <a:pt x="113" y="294"/>
                  </a:lnTo>
                  <a:lnTo>
                    <a:pt x="139" y="324"/>
                  </a:lnTo>
                  <a:lnTo>
                    <a:pt x="165" y="354"/>
                  </a:lnTo>
                  <a:lnTo>
                    <a:pt x="193" y="383"/>
                  </a:lnTo>
                  <a:lnTo>
                    <a:pt x="221" y="410"/>
                  </a:lnTo>
                  <a:lnTo>
                    <a:pt x="251" y="436"/>
                  </a:lnTo>
                  <a:lnTo>
                    <a:pt x="281" y="463"/>
                  </a:lnTo>
                  <a:lnTo>
                    <a:pt x="312" y="488"/>
                  </a:lnTo>
                  <a:lnTo>
                    <a:pt x="344" y="512"/>
                  </a:lnTo>
                  <a:lnTo>
                    <a:pt x="376" y="534"/>
                  </a:lnTo>
                  <a:lnTo>
                    <a:pt x="409" y="556"/>
                  </a:lnTo>
                  <a:lnTo>
                    <a:pt x="443" y="577"/>
                  </a:lnTo>
                  <a:lnTo>
                    <a:pt x="574" y="577"/>
                  </a:lnTo>
                  <a:lnTo>
                    <a:pt x="551" y="566"/>
                  </a:lnTo>
                  <a:lnTo>
                    <a:pt x="527" y="554"/>
                  </a:lnTo>
                  <a:lnTo>
                    <a:pt x="504" y="542"/>
                  </a:lnTo>
                  <a:lnTo>
                    <a:pt x="481" y="528"/>
                  </a:lnTo>
                  <a:lnTo>
                    <a:pt x="459" y="515"/>
                  </a:lnTo>
                  <a:lnTo>
                    <a:pt x="438" y="501"/>
                  </a:lnTo>
                  <a:lnTo>
                    <a:pt x="416" y="487"/>
                  </a:lnTo>
                  <a:lnTo>
                    <a:pt x="394" y="473"/>
                  </a:lnTo>
                  <a:lnTo>
                    <a:pt x="373" y="457"/>
                  </a:lnTo>
                  <a:lnTo>
                    <a:pt x="352" y="442"/>
                  </a:lnTo>
                  <a:lnTo>
                    <a:pt x="332" y="425"/>
                  </a:lnTo>
                  <a:lnTo>
                    <a:pt x="312" y="409"/>
                  </a:lnTo>
                  <a:lnTo>
                    <a:pt x="293" y="392"/>
                  </a:lnTo>
                  <a:lnTo>
                    <a:pt x="273" y="375"/>
                  </a:lnTo>
                  <a:lnTo>
                    <a:pt x="254" y="357"/>
                  </a:lnTo>
                  <a:lnTo>
                    <a:pt x="236" y="339"/>
                  </a:lnTo>
                  <a:lnTo>
                    <a:pt x="218" y="320"/>
                  </a:lnTo>
                  <a:lnTo>
                    <a:pt x="201" y="301"/>
                  </a:lnTo>
                  <a:lnTo>
                    <a:pt x="183" y="282"/>
                  </a:lnTo>
                  <a:lnTo>
                    <a:pt x="167" y="262"/>
                  </a:lnTo>
                  <a:lnTo>
                    <a:pt x="150" y="242"/>
                  </a:lnTo>
                  <a:lnTo>
                    <a:pt x="134" y="222"/>
                  </a:lnTo>
                  <a:lnTo>
                    <a:pt x="118" y="201"/>
                  </a:lnTo>
                  <a:lnTo>
                    <a:pt x="103" y="180"/>
                  </a:lnTo>
                  <a:lnTo>
                    <a:pt x="89" y="159"/>
                  </a:lnTo>
                  <a:lnTo>
                    <a:pt x="74" y="137"/>
                  </a:lnTo>
                  <a:lnTo>
                    <a:pt x="61" y="115"/>
                  </a:lnTo>
                  <a:lnTo>
                    <a:pt x="47" y="92"/>
                  </a:lnTo>
                  <a:lnTo>
                    <a:pt x="35" y="70"/>
                  </a:lnTo>
                  <a:lnTo>
                    <a:pt x="23" y="47"/>
                  </a:lnTo>
                  <a:lnTo>
                    <a:pt x="11" y="23"/>
                  </a:lnTo>
                  <a:lnTo>
                    <a:pt x="0" y="0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696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4" name="Freeform 165"/>
            <p:cNvSpPr>
              <a:spLocks/>
            </p:cNvSpPr>
            <p:nvPr/>
          </p:nvSpPr>
          <p:spPr bwMode="auto">
            <a:xfrm>
              <a:off x="3867" y="2289"/>
              <a:ext cx="130" cy="131"/>
            </a:xfrm>
            <a:custGeom>
              <a:avLst/>
              <a:gdLst>
                <a:gd name="T0" fmla="*/ 0 w 650"/>
                <a:gd name="T1" fmla="*/ 6 h 655"/>
                <a:gd name="T2" fmla="*/ 1 w 650"/>
                <a:gd name="T3" fmla="*/ 7 h 655"/>
                <a:gd name="T4" fmla="*/ 2 w 650"/>
                <a:gd name="T5" fmla="*/ 9 h 655"/>
                <a:gd name="T6" fmla="*/ 3 w 650"/>
                <a:gd name="T7" fmla="*/ 11 h 655"/>
                <a:gd name="T8" fmla="*/ 4 w 650"/>
                <a:gd name="T9" fmla="*/ 12 h 655"/>
                <a:gd name="T10" fmla="*/ 5 w 650"/>
                <a:gd name="T11" fmla="*/ 13 h 655"/>
                <a:gd name="T12" fmla="*/ 6 w 650"/>
                <a:gd name="T13" fmla="*/ 15 h 655"/>
                <a:gd name="T14" fmla="*/ 7 w 650"/>
                <a:gd name="T15" fmla="*/ 16 h 655"/>
                <a:gd name="T16" fmla="*/ 9 w 650"/>
                <a:gd name="T17" fmla="*/ 18 h 655"/>
                <a:gd name="T18" fmla="*/ 10 w 650"/>
                <a:gd name="T19" fmla="*/ 19 h 655"/>
                <a:gd name="T20" fmla="*/ 11 w 650"/>
                <a:gd name="T21" fmla="*/ 20 h 655"/>
                <a:gd name="T22" fmla="*/ 13 w 650"/>
                <a:gd name="T23" fmla="*/ 21 h 655"/>
                <a:gd name="T24" fmla="*/ 14 w 650"/>
                <a:gd name="T25" fmla="*/ 22 h 655"/>
                <a:gd name="T26" fmla="*/ 16 w 650"/>
                <a:gd name="T27" fmla="*/ 23 h 655"/>
                <a:gd name="T28" fmla="*/ 17 w 650"/>
                <a:gd name="T29" fmla="*/ 24 h 655"/>
                <a:gd name="T30" fmla="*/ 19 w 650"/>
                <a:gd name="T31" fmla="*/ 25 h 655"/>
                <a:gd name="T32" fmla="*/ 20 w 650"/>
                <a:gd name="T33" fmla="*/ 26 h 655"/>
                <a:gd name="T34" fmla="*/ 26 w 650"/>
                <a:gd name="T35" fmla="*/ 26 h 655"/>
                <a:gd name="T36" fmla="*/ 25 w 650"/>
                <a:gd name="T37" fmla="*/ 26 h 655"/>
                <a:gd name="T38" fmla="*/ 24 w 650"/>
                <a:gd name="T39" fmla="*/ 25 h 655"/>
                <a:gd name="T40" fmla="*/ 23 w 650"/>
                <a:gd name="T41" fmla="*/ 25 h 655"/>
                <a:gd name="T42" fmla="*/ 22 w 650"/>
                <a:gd name="T43" fmla="*/ 24 h 655"/>
                <a:gd name="T44" fmla="*/ 21 w 650"/>
                <a:gd name="T45" fmla="*/ 24 h 655"/>
                <a:gd name="T46" fmla="*/ 20 w 650"/>
                <a:gd name="T47" fmla="*/ 23 h 655"/>
                <a:gd name="T48" fmla="*/ 19 w 650"/>
                <a:gd name="T49" fmla="*/ 22 h 655"/>
                <a:gd name="T50" fmla="*/ 18 w 650"/>
                <a:gd name="T51" fmla="*/ 22 h 655"/>
                <a:gd name="T52" fmla="*/ 17 w 650"/>
                <a:gd name="T53" fmla="*/ 21 h 655"/>
                <a:gd name="T54" fmla="*/ 16 w 650"/>
                <a:gd name="T55" fmla="*/ 20 h 655"/>
                <a:gd name="T56" fmla="*/ 15 w 650"/>
                <a:gd name="T57" fmla="*/ 20 h 655"/>
                <a:gd name="T58" fmla="*/ 14 w 650"/>
                <a:gd name="T59" fmla="*/ 19 h 655"/>
                <a:gd name="T60" fmla="*/ 13 w 650"/>
                <a:gd name="T61" fmla="*/ 18 h 655"/>
                <a:gd name="T62" fmla="*/ 12 w 650"/>
                <a:gd name="T63" fmla="*/ 17 h 655"/>
                <a:gd name="T64" fmla="*/ 11 w 650"/>
                <a:gd name="T65" fmla="*/ 17 h 655"/>
                <a:gd name="T66" fmla="*/ 10 w 650"/>
                <a:gd name="T67" fmla="*/ 16 h 655"/>
                <a:gd name="T68" fmla="*/ 9 w 650"/>
                <a:gd name="T69" fmla="*/ 15 h 655"/>
                <a:gd name="T70" fmla="*/ 9 w 650"/>
                <a:gd name="T71" fmla="*/ 14 h 655"/>
                <a:gd name="T72" fmla="*/ 8 w 650"/>
                <a:gd name="T73" fmla="*/ 13 h 655"/>
                <a:gd name="T74" fmla="*/ 7 w 650"/>
                <a:gd name="T75" fmla="*/ 12 h 655"/>
                <a:gd name="T76" fmla="*/ 6 w 650"/>
                <a:gd name="T77" fmla="*/ 11 h 655"/>
                <a:gd name="T78" fmla="*/ 6 w 650"/>
                <a:gd name="T79" fmla="*/ 10 h 655"/>
                <a:gd name="T80" fmla="*/ 5 w 650"/>
                <a:gd name="T81" fmla="*/ 9 h 655"/>
                <a:gd name="T82" fmla="*/ 4 w 650"/>
                <a:gd name="T83" fmla="*/ 8 h 655"/>
                <a:gd name="T84" fmla="*/ 4 w 650"/>
                <a:gd name="T85" fmla="*/ 7 h 655"/>
                <a:gd name="T86" fmla="*/ 3 w 650"/>
                <a:gd name="T87" fmla="*/ 6 h 655"/>
                <a:gd name="T88" fmla="*/ 2 w 650"/>
                <a:gd name="T89" fmla="*/ 5 h 655"/>
                <a:gd name="T90" fmla="*/ 2 w 650"/>
                <a:gd name="T91" fmla="*/ 4 h 655"/>
                <a:gd name="T92" fmla="*/ 1 w 650"/>
                <a:gd name="T93" fmla="*/ 3 h 655"/>
                <a:gd name="T94" fmla="*/ 1 w 650"/>
                <a:gd name="T95" fmla="*/ 2 h 655"/>
                <a:gd name="T96" fmla="*/ 0 w 650"/>
                <a:gd name="T97" fmla="*/ 1 h 655"/>
                <a:gd name="T98" fmla="*/ 0 w 650"/>
                <a:gd name="T99" fmla="*/ 0 h 655"/>
                <a:gd name="T100" fmla="*/ 0 w 650"/>
                <a:gd name="T101" fmla="*/ 6 h 6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50"/>
                <a:gd name="T154" fmla="*/ 0 h 655"/>
                <a:gd name="T155" fmla="*/ 650 w 650"/>
                <a:gd name="T156" fmla="*/ 655 h 65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50" h="655">
                  <a:moveTo>
                    <a:pt x="0" y="146"/>
                  </a:moveTo>
                  <a:lnTo>
                    <a:pt x="22" y="186"/>
                  </a:lnTo>
                  <a:lnTo>
                    <a:pt x="45" y="226"/>
                  </a:lnTo>
                  <a:lnTo>
                    <a:pt x="70" y="263"/>
                  </a:lnTo>
                  <a:lnTo>
                    <a:pt x="96" y="300"/>
                  </a:lnTo>
                  <a:lnTo>
                    <a:pt x="124" y="337"/>
                  </a:lnTo>
                  <a:lnTo>
                    <a:pt x="153" y="372"/>
                  </a:lnTo>
                  <a:lnTo>
                    <a:pt x="183" y="406"/>
                  </a:lnTo>
                  <a:lnTo>
                    <a:pt x="215" y="439"/>
                  </a:lnTo>
                  <a:lnTo>
                    <a:pt x="247" y="470"/>
                  </a:lnTo>
                  <a:lnTo>
                    <a:pt x="281" y="500"/>
                  </a:lnTo>
                  <a:lnTo>
                    <a:pt x="316" y="530"/>
                  </a:lnTo>
                  <a:lnTo>
                    <a:pt x="352" y="557"/>
                  </a:lnTo>
                  <a:lnTo>
                    <a:pt x="389" y="585"/>
                  </a:lnTo>
                  <a:lnTo>
                    <a:pt x="427" y="609"/>
                  </a:lnTo>
                  <a:lnTo>
                    <a:pt x="466" y="633"/>
                  </a:lnTo>
                  <a:lnTo>
                    <a:pt x="506" y="655"/>
                  </a:lnTo>
                  <a:lnTo>
                    <a:pt x="650" y="655"/>
                  </a:lnTo>
                  <a:lnTo>
                    <a:pt x="623" y="644"/>
                  </a:lnTo>
                  <a:lnTo>
                    <a:pt x="596" y="632"/>
                  </a:lnTo>
                  <a:lnTo>
                    <a:pt x="568" y="619"/>
                  </a:lnTo>
                  <a:lnTo>
                    <a:pt x="542" y="605"/>
                  </a:lnTo>
                  <a:lnTo>
                    <a:pt x="515" y="591"/>
                  </a:lnTo>
                  <a:lnTo>
                    <a:pt x="490" y="576"/>
                  </a:lnTo>
                  <a:lnTo>
                    <a:pt x="465" y="560"/>
                  </a:lnTo>
                  <a:lnTo>
                    <a:pt x="440" y="545"/>
                  </a:lnTo>
                  <a:lnTo>
                    <a:pt x="416" y="527"/>
                  </a:lnTo>
                  <a:lnTo>
                    <a:pt x="391" y="511"/>
                  </a:lnTo>
                  <a:lnTo>
                    <a:pt x="367" y="492"/>
                  </a:lnTo>
                  <a:lnTo>
                    <a:pt x="344" y="475"/>
                  </a:lnTo>
                  <a:lnTo>
                    <a:pt x="322" y="455"/>
                  </a:lnTo>
                  <a:lnTo>
                    <a:pt x="299" y="435"/>
                  </a:lnTo>
                  <a:lnTo>
                    <a:pt x="278" y="416"/>
                  </a:lnTo>
                  <a:lnTo>
                    <a:pt x="258" y="395"/>
                  </a:lnTo>
                  <a:lnTo>
                    <a:pt x="237" y="374"/>
                  </a:lnTo>
                  <a:lnTo>
                    <a:pt x="217" y="352"/>
                  </a:lnTo>
                  <a:lnTo>
                    <a:pt x="197" y="330"/>
                  </a:lnTo>
                  <a:lnTo>
                    <a:pt x="179" y="307"/>
                  </a:lnTo>
                  <a:lnTo>
                    <a:pt x="160" y="284"/>
                  </a:lnTo>
                  <a:lnTo>
                    <a:pt x="142" y="260"/>
                  </a:lnTo>
                  <a:lnTo>
                    <a:pt x="125" y="236"/>
                  </a:lnTo>
                  <a:lnTo>
                    <a:pt x="108" y="211"/>
                  </a:lnTo>
                  <a:lnTo>
                    <a:pt x="93" y="186"/>
                  </a:lnTo>
                  <a:lnTo>
                    <a:pt x="78" y="161"/>
                  </a:lnTo>
                  <a:lnTo>
                    <a:pt x="62" y="135"/>
                  </a:lnTo>
                  <a:lnTo>
                    <a:pt x="49" y="108"/>
                  </a:lnTo>
                  <a:lnTo>
                    <a:pt x="35" y="82"/>
                  </a:lnTo>
                  <a:lnTo>
                    <a:pt x="23" y="55"/>
                  </a:lnTo>
                  <a:lnTo>
                    <a:pt x="11" y="27"/>
                  </a:lnTo>
                  <a:lnTo>
                    <a:pt x="0" y="0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6C6A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5" name="Freeform 166"/>
            <p:cNvSpPr>
              <a:spLocks/>
            </p:cNvSpPr>
            <p:nvPr/>
          </p:nvSpPr>
          <p:spPr bwMode="auto">
            <a:xfrm>
              <a:off x="3867" y="2270"/>
              <a:ext cx="148" cy="150"/>
            </a:xfrm>
            <a:custGeom>
              <a:avLst/>
              <a:gdLst>
                <a:gd name="T0" fmla="*/ 0 w 741"/>
                <a:gd name="T1" fmla="*/ 8 h 749"/>
                <a:gd name="T2" fmla="*/ 1 w 741"/>
                <a:gd name="T3" fmla="*/ 10 h 749"/>
                <a:gd name="T4" fmla="*/ 2 w 741"/>
                <a:gd name="T5" fmla="*/ 11 h 749"/>
                <a:gd name="T6" fmla="*/ 4 w 741"/>
                <a:gd name="T7" fmla="*/ 13 h 749"/>
                <a:gd name="T8" fmla="*/ 5 w 741"/>
                <a:gd name="T9" fmla="*/ 15 h 749"/>
                <a:gd name="T10" fmla="*/ 6 w 741"/>
                <a:gd name="T11" fmla="*/ 17 h 749"/>
                <a:gd name="T12" fmla="*/ 7 w 741"/>
                <a:gd name="T13" fmla="*/ 18 h 749"/>
                <a:gd name="T14" fmla="*/ 9 w 741"/>
                <a:gd name="T15" fmla="*/ 20 h 749"/>
                <a:gd name="T16" fmla="*/ 10 w 741"/>
                <a:gd name="T17" fmla="*/ 21 h 749"/>
                <a:gd name="T18" fmla="*/ 12 w 741"/>
                <a:gd name="T19" fmla="*/ 23 h 749"/>
                <a:gd name="T20" fmla="*/ 13 w 741"/>
                <a:gd name="T21" fmla="*/ 24 h 749"/>
                <a:gd name="T22" fmla="*/ 15 w 741"/>
                <a:gd name="T23" fmla="*/ 25 h 749"/>
                <a:gd name="T24" fmla="*/ 17 w 741"/>
                <a:gd name="T25" fmla="*/ 26 h 749"/>
                <a:gd name="T26" fmla="*/ 18 w 741"/>
                <a:gd name="T27" fmla="*/ 28 h 749"/>
                <a:gd name="T28" fmla="*/ 20 w 741"/>
                <a:gd name="T29" fmla="*/ 29 h 749"/>
                <a:gd name="T30" fmla="*/ 22 w 741"/>
                <a:gd name="T31" fmla="*/ 30 h 749"/>
                <a:gd name="T32" fmla="*/ 30 w 741"/>
                <a:gd name="T33" fmla="*/ 30 h 749"/>
                <a:gd name="T34" fmla="*/ 27 w 741"/>
                <a:gd name="T35" fmla="*/ 29 h 749"/>
                <a:gd name="T36" fmla="*/ 24 w 741"/>
                <a:gd name="T37" fmla="*/ 28 h 749"/>
                <a:gd name="T38" fmla="*/ 22 w 741"/>
                <a:gd name="T39" fmla="*/ 27 h 749"/>
                <a:gd name="T40" fmla="*/ 20 w 741"/>
                <a:gd name="T41" fmla="*/ 25 h 749"/>
                <a:gd name="T42" fmla="*/ 17 w 741"/>
                <a:gd name="T43" fmla="*/ 24 h 749"/>
                <a:gd name="T44" fmla="*/ 15 w 741"/>
                <a:gd name="T45" fmla="*/ 22 h 749"/>
                <a:gd name="T46" fmla="*/ 13 w 741"/>
                <a:gd name="T47" fmla="*/ 21 h 749"/>
                <a:gd name="T48" fmla="*/ 11 w 741"/>
                <a:gd name="T49" fmla="*/ 19 h 749"/>
                <a:gd name="T50" fmla="*/ 9 w 741"/>
                <a:gd name="T51" fmla="*/ 17 h 749"/>
                <a:gd name="T52" fmla="*/ 8 w 741"/>
                <a:gd name="T53" fmla="*/ 15 h 749"/>
                <a:gd name="T54" fmla="*/ 6 w 741"/>
                <a:gd name="T55" fmla="*/ 12 h 749"/>
                <a:gd name="T56" fmla="*/ 4 w 741"/>
                <a:gd name="T57" fmla="*/ 10 h 749"/>
                <a:gd name="T58" fmla="*/ 3 w 741"/>
                <a:gd name="T59" fmla="*/ 8 h 749"/>
                <a:gd name="T60" fmla="*/ 2 w 741"/>
                <a:gd name="T61" fmla="*/ 5 h 749"/>
                <a:gd name="T62" fmla="*/ 1 w 741"/>
                <a:gd name="T63" fmla="*/ 3 h 749"/>
                <a:gd name="T64" fmla="*/ 0 w 741"/>
                <a:gd name="T65" fmla="*/ 0 h 74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41"/>
                <a:gd name="T100" fmla="*/ 0 h 749"/>
                <a:gd name="T101" fmla="*/ 741 w 741"/>
                <a:gd name="T102" fmla="*/ 749 h 74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41" h="749">
                  <a:moveTo>
                    <a:pt x="0" y="172"/>
                  </a:moveTo>
                  <a:lnTo>
                    <a:pt x="11" y="195"/>
                  </a:lnTo>
                  <a:lnTo>
                    <a:pt x="23" y="219"/>
                  </a:lnTo>
                  <a:lnTo>
                    <a:pt x="35" y="242"/>
                  </a:lnTo>
                  <a:lnTo>
                    <a:pt x="47" y="264"/>
                  </a:lnTo>
                  <a:lnTo>
                    <a:pt x="61" y="287"/>
                  </a:lnTo>
                  <a:lnTo>
                    <a:pt x="74" y="309"/>
                  </a:lnTo>
                  <a:lnTo>
                    <a:pt x="89" y="331"/>
                  </a:lnTo>
                  <a:lnTo>
                    <a:pt x="103" y="352"/>
                  </a:lnTo>
                  <a:lnTo>
                    <a:pt x="118" y="373"/>
                  </a:lnTo>
                  <a:lnTo>
                    <a:pt x="134" y="394"/>
                  </a:lnTo>
                  <a:lnTo>
                    <a:pt x="150" y="414"/>
                  </a:lnTo>
                  <a:lnTo>
                    <a:pt x="167" y="434"/>
                  </a:lnTo>
                  <a:lnTo>
                    <a:pt x="183" y="454"/>
                  </a:lnTo>
                  <a:lnTo>
                    <a:pt x="201" y="473"/>
                  </a:lnTo>
                  <a:lnTo>
                    <a:pt x="218" y="492"/>
                  </a:lnTo>
                  <a:lnTo>
                    <a:pt x="236" y="511"/>
                  </a:lnTo>
                  <a:lnTo>
                    <a:pt x="254" y="529"/>
                  </a:lnTo>
                  <a:lnTo>
                    <a:pt x="273" y="547"/>
                  </a:lnTo>
                  <a:lnTo>
                    <a:pt x="293" y="564"/>
                  </a:lnTo>
                  <a:lnTo>
                    <a:pt x="312" y="581"/>
                  </a:lnTo>
                  <a:lnTo>
                    <a:pt x="332" y="597"/>
                  </a:lnTo>
                  <a:lnTo>
                    <a:pt x="352" y="614"/>
                  </a:lnTo>
                  <a:lnTo>
                    <a:pt x="373" y="629"/>
                  </a:lnTo>
                  <a:lnTo>
                    <a:pt x="394" y="645"/>
                  </a:lnTo>
                  <a:lnTo>
                    <a:pt x="416" y="659"/>
                  </a:lnTo>
                  <a:lnTo>
                    <a:pt x="438" y="673"/>
                  </a:lnTo>
                  <a:lnTo>
                    <a:pt x="459" y="687"/>
                  </a:lnTo>
                  <a:lnTo>
                    <a:pt x="481" y="700"/>
                  </a:lnTo>
                  <a:lnTo>
                    <a:pt x="504" y="714"/>
                  </a:lnTo>
                  <a:lnTo>
                    <a:pt x="527" y="726"/>
                  </a:lnTo>
                  <a:lnTo>
                    <a:pt x="551" y="738"/>
                  </a:lnTo>
                  <a:lnTo>
                    <a:pt x="574" y="749"/>
                  </a:lnTo>
                  <a:lnTo>
                    <a:pt x="741" y="749"/>
                  </a:lnTo>
                  <a:lnTo>
                    <a:pt x="709" y="738"/>
                  </a:lnTo>
                  <a:lnTo>
                    <a:pt x="676" y="727"/>
                  </a:lnTo>
                  <a:lnTo>
                    <a:pt x="644" y="714"/>
                  </a:lnTo>
                  <a:lnTo>
                    <a:pt x="612" y="699"/>
                  </a:lnTo>
                  <a:lnTo>
                    <a:pt x="581" y="685"/>
                  </a:lnTo>
                  <a:lnTo>
                    <a:pt x="551" y="670"/>
                  </a:lnTo>
                  <a:lnTo>
                    <a:pt x="521" y="653"/>
                  </a:lnTo>
                  <a:lnTo>
                    <a:pt x="491" y="636"/>
                  </a:lnTo>
                  <a:lnTo>
                    <a:pt x="462" y="617"/>
                  </a:lnTo>
                  <a:lnTo>
                    <a:pt x="434" y="598"/>
                  </a:lnTo>
                  <a:lnTo>
                    <a:pt x="406" y="578"/>
                  </a:lnTo>
                  <a:lnTo>
                    <a:pt x="379" y="557"/>
                  </a:lnTo>
                  <a:lnTo>
                    <a:pt x="353" y="536"/>
                  </a:lnTo>
                  <a:lnTo>
                    <a:pt x="327" y="514"/>
                  </a:lnTo>
                  <a:lnTo>
                    <a:pt x="303" y="491"/>
                  </a:lnTo>
                  <a:lnTo>
                    <a:pt x="278" y="467"/>
                  </a:lnTo>
                  <a:lnTo>
                    <a:pt x="254" y="443"/>
                  </a:lnTo>
                  <a:lnTo>
                    <a:pt x="231" y="417"/>
                  </a:lnTo>
                  <a:lnTo>
                    <a:pt x="209" y="391"/>
                  </a:lnTo>
                  <a:lnTo>
                    <a:pt x="188" y="365"/>
                  </a:lnTo>
                  <a:lnTo>
                    <a:pt x="168" y="337"/>
                  </a:lnTo>
                  <a:lnTo>
                    <a:pt x="148" y="310"/>
                  </a:lnTo>
                  <a:lnTo>
                    <a:pt x="129" y="281"/>
                  </a:lnTo>
                  <a:lnTo>
                    <a:pt x="112" y="252"/>
                  </a:lnTo>
                  <a:lnTo>
                    <a:pt x="94" y="222"/>
                  </a:lnTo>
                  <a:lnTo>
                    <a:pt x="78" y="192"/>
                  </a:lnTo>
                  <a:lnTo>
                    <a:pt x="62" y="162"/>
                  </a:lnTo>
                  <a:lnTo>
                    <a:pt x="48" y="130"/>
                  </a:lnTo>
                  <a:lnTo>
                    <a:pt x="34" y="99"/>
                  </a:lnTo>
                  <a:lnTo>
                    <a:pt x="22" y="66"/>
                  </a:lnTo>
                  <a:lnTo>
                    <a:pt x="10" y="33"/>
                  </a:lnTo>
                  <a:lnTo>
                    <a:pt x="0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6E6D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6" name="Freeform 167"/>
            <p:cNvSpPr>
              <a:spLocks noEditPoints="1"/>
            </p:cNvSpPr>
            <p:nvPr/>
          </p:nvSpPr>
          <p:spPr bwMode="auto">
            <a:xfrm>
              <a:off x="3867" y="2152"/>
              <a:ext cx="268" cy="268"/>
            </a:xfrm>
            <a:custGeom>
              <a:avLst/>
              <a:gdLst>
                <a:gd name="T0" fmla="*/ 0 w 1341"/>
                <a:gd name="T1" fmla="*/ 28 h 1339"/>
                <a:gd name="T2" fmla="*/ 1 w 1341"/>
                <a:gd name="T3" fmla="*/ 31 h 1339"/>
                <a:gd name="T4" fmla="*/ 2 w 1341"/>
                <a:gd name="T5" fmla="*/ 33 h 1339"/>
                <a:gd name="T6" fmla="*/ 4 w 1341"/>
                <a:gd name="T7" fmla="*/ 35 h 1339"/>
                <a:gd name="T8" fmla="*/ 5 w 1341"/>
                <a:gd name="T9" fmla="*/ 37 h 1339"/>
                <a:gd name="T10" fmla="*/ 6 w 1341"/>
                <a:gd name="T11" fmla="*/ 39 h 1339"/>
                <a:gd name="T12" fmla="*/ 8 w 1341"/>
                <a:gd name="T13" fmla="*/ 41 h 1339"/>
                <a:gd name="T14" fmla="*/ 9 w 1341"/>
                <a:gd name="T15" fmla="*/ 42 h 1339"/>
                <a:gd name="T16" fmla="*/ 11 w 1341"/>
                <a:gd name="T17" fmla="*/ 44 h 1339"/>
                <a:gd name="T18" fmla="*/ 13 w 1341"/>
                <a:gd name="T19" fmla="*/ 46 h 1339"/>
                <a:gd name="T20" fmla="*/ 15 w 1341"/>
                <a:gd name="T21" fmla="*/ 47 h 1339"/>
                <a:gd name="T22" fmla="*/ 17 w 1341"/>
                <a:gd name="T23" fmla="*/ 48 h 1339"/>
                <a:gd name="T24" fmla="*/ 19 w 1341"/>
                <a:gd name="T25" fmla="*/ 50 h 1339"/>
                <a:gd name="T26" fmla="*/ 21 w 1341"/>
                <a:gd name="T27" fmla="*/ 51 h 1339"/>
                <a:gd name="T28" fmla="*/ 23 w 1341"/>
                <a:gd name="T29" fmla="*/ 52 h 1339"/>
                <a:gd name="T30" fmla="*/ 25 w 1341"/>
                <a:gd name="T31" fmla="*/ 53 h 1339"/>
                <a:gd name="T32" fmla="*/ 35 w 1341"/>
                <a:gd name="T33" fmla="*/ 54 h 1339"/>
                <a:gd name="T34" fmla="*/ 31 w 1341"/>
                <a:gd name="T35" fmla="*/ 53 h 1339"/>
                <a:gd name="T36" fmla="*/ 28 w 1341"/>
                <a:gd name="T37" fmla="*/ 52 h 1339"/>
                <a:gd name="T38" fmla="*/ 25 w 1341"/>
                <a:gd name="T39" fmla="*/ 51 h 1339"/>
                <a:gd name="T40" fmla="*/ 22 w 1341"/>
                <a:gd name="T41" fmla="*/ 49 h 1339"/>
                <a:gd name="T42" fmla="*/ 19 w 1341"/>
                <a:gd name="T43" fmla="*/ 47 h 1339"/>
                <a:gd name="T44" fmla="*/ 17 w 1341"/>
                <a:gd name="T45" fmla="*/ 46 h 1339"/>
                <a:gd name="T46" fmla="*/ 14 w 1341"/>
                <a:gd name="T47" fmla="*/ 44 h 1339"/>
                <a:gd name="T48" fmla="*/ 12 w 1341"/>
                <a:gd name="T49" fmla="*/ 41 h 1339"/>
                <a:gd name="T50" fmla="*/ 10 w 1341"/>
                <a:gd name="T51" fmla="*/ 39 h 1339"/>
                <a:gd name="T52" fmla="*/ 8 w 1341"/>
                <a:gd name="T53" fmla="*/ 36 h 1339"/>
                <a:gd name="T54" fmla="*/ 6 w 1341"/>
                <a:gd name="T55" fmla="*/ 34 h 1339"/>
                <a:gd name="T56" fmla="*/ 4 w 1341"/>
                <a:gd name="T57" fmla="*/ 31 h 1339"/>
                <a:gd name="T58" fmla="*/ 3 w 1341"/>
                <a:gd name="T59" fmla="*/ 28 h 1339"/>
                <a:gd name="T60" fmla="*/ 2 w 1341"/>
                <a:gd name="T61" fmla="*/ 25 h 1339"/>
                <a:gd name="T62" fmla="*/ 1 w 1341"/>
                <a:gd name="T63" fmla="*/ 22 h 1339"/>
                <a:gd name="T64" fmla="*/ 0 w 1341"/>
                <a:gd name="T65" fmla="*/ 18 h 1339"/>
                <a:gd name="T66" fmla="*/ 53 w 1341"/>
                <a:gd name="T67" fmla="*/ 54 h 1339"/>
                <a:gd name="T68" fmla="*/ 52 w 1341"/>
                <a:gd name="T69" fmla="*/ 54 h 1339"/>
                <a:gd name="T70" fmla="*/ 53 w 1341"/>
                <a:gd name="T71" fmla="*/ 53 h 1339"/>
                <a:gd name="T72" fmla="*/ 53 w 1341"/>
                <a:gd name="T73" fmla="*/ 54 h 1339"/>
                <a:gd name="T74" fmla="*/ 0 w 1341"/>
                <a:gd name="T75" fmla="*/ 1 h 1339"/>
                <a:gd name="T76" fmla="*/ 0 w 1341"/>
                <a:gd name="T77" fmla="*/ 1 h 1339"/>
                <a:gd name="T78" fmla="*/ 0 w 1341"/>
                <a:gd name="T79" fmla="*/ 2 h 13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41"/>
                <a:gd name="T121" fmla="*/ 0 h 1339"/>
                <a:gd name="T122" fmla="*/ 1341 w 1341"/>
                <a:gd name="T123" fmla="*/ 1339 h 13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41" h="1339">
                  <a:moveTo>
                    <a:pt x="0" y="684"/>
                  </a:moveTo>
                  <a:lnTo>
                    <a:pt x="11" y="711"/>
                  </a:lnTo>
                  <a:lnTo>
                    <a:pt x="23" y="739"/>
                  </a:lnTo>
                  <a:lnTo>
                    <a:pt x="35" y="766"/>
                  </a:lnTo>
                  <a:lnTo>
                    <a:pt x="49" y="792"/>
                  </a:lnTo>
                  <a:lnTo>
                    <a:pt x="62" y="819"/>
                  </a:lnTo>
                  <a:lnTo>
                    <a:pt x="78" y="845"/>
                  </a:lnTo>
                  <a:lnTo>
                    <a:pt x="93" y="870"/>
                  </a:lnTo>
                  <a:lnTo>
                    <a:pt x="108" y="895"/>
                  </a:lnTo>
                  <a:lnTo>
                    <a:pt x="125" y="920"/>
                  </a:lnTo>
                  <a:lnTo>
                    <a:pt x="142" y="944"/>
                  </a:lnTo>
                  <a:lnTo>
                    <a:pt x="160" y="968"/>
                  </a:lnTo>
                  <a:lnTo>
                    <a:pt x="179" y="991"/>
                  </a:lnTo>
                  <a:lnTo>
                    <a:pt x="197" y="1014"/>
                  </a:lnTo>
                  <a:lnTo>
                    <a:pt x="217" y="1036"/>
                  </a:lnTo>
                  <a:lnTo>
                    <a:pt x="237" y="1058"/>
                  </a:lnTo>
                  <a:lnTo>
                    <a:pt x="258" y="1079"/>
                  </a:lnTo>
                  <a:lnTo>
                    <a:pt x="278" y="1100"/>
                  </a:lnTo>
                  <a:lnTo>
                    <a:pt x="299" y="1119"/>
                  </a:lnTo>
                  <a:lnTo>
                    <a:pt x="322" y="1139"/>
                  </a:lnTo>
                  <a:lnTo>
                    <a:pt x="344" y="1159"/>
                  </a:lnTo>
                  <a:lnTo>
                    <a:pt x="367" y="1176"/>
                  </a:lnTo>
                  <a:lnTo>
                    <a:pt x="391" y="1195"/>
                  </a:lnTo>
                  <a:lnTo>
                    <a:pt x="416" y="1211"/>
                  </a:lnTo>
                  <a:lnTo>
                    <a:pt x="440" y="1229"/>
                  </a:lnTo>
                  <a:lnTo>
                    <a:pt x="465" y="1244"/>
                  </a:lnTo>
                  <a:lnTo>
                    <a:pt x="490" y="1260"/>
                  </a:lnTo>
                  <a:lnTo>
                    <a:pt x="515" y="1275"/>
                  </a:lnTo>
                  <a:lnTo>
                    <a:pt x="542" y="1289"/>
                  </a:lnTo>
                  <a:lnTo>
                    <a:pt x="568" y="1303"/>
                  </a:lnTo>
                  <a:lnTo>
                    <a:pt x="596" y="1316"/>
                  </a:lnTo>
                  <a:lnTo>
                    <a:pt x="623" y="1328"/>
                  </a:lnTo>
                  <a:lnTo>
                    <a:pt x="650" y="1339"/>
                  </a:lnTo>
                  <a:lnTo>
                    <a:pt x="864" y="1339"/>
                  </a:lnTo>
                  <a:lnTo>
                    <a:pt x="824" y="1330"/>
                  </a:lnTo>
                  <a:lnTo>
                    <a:pt x="783" y="1320"/>
                  </a:lnTo>
                  <a:lnTo>
                    <a:pt x="744" y="1308"/>
                  </a:lnTo>
                  <a:lnTo>
                    <a:pt x="704" y="1295"/>
                  </a:lnTo>
                  <a:lnTo>
                    <a:pt x="666" y="1280"/>
                  </a:lnTo>
                  <a:lnTo>
                    <a:pt x="628" y="1264"/>
                  </a:lnTo>
                  <a:lnTo>
                    <a:pt x="591" y="1247"/>
                  </a:lnTo>
                  <a:lnTo>
                    <a:pt x="556" y="1227"/>
                  </a:lnTo>
                  <a:lnTo>
                    <a:pt x="520" y="1207"/>
                  </a:lnTo>
                  <a:lnTo>
                    <a:pt x="486" y="1186"/>
                  </a:lnTo>
                  <a:lnTo>
                    <a:pt x="452" y="1163"/>
                  </a:lnTo>
                  <a:lnTo>
                    <a:pt x="419" y="1139"/>
                  </a:lnTo>
                  <a:lnTo>
                    <a:pt x="387" y="1115"/>
                  </a:lnTo>
                  <a:lnTo>
                    <a:pt x="356" y="1089"/>
                  </a:lnTo>
                  <a:lnTo>
                    <a:pt x="327" y="1061"/>
                  </a:lnTo>
                  <a:lnTo>
                    <a:pt x="298" y="1033"/>
                  </a:lnTo>
                  <a:lnTo>
                    <a:pt x="270" y="1004"/>
                  </a:lnTo>
                  <a:lnTo>
                    <a:pt x="243" y="973"/>
                  </a:lnTo>
                  <a:lnTo>
                    <a:pt x="217" y="943"/>
                  </a:lnTo>
                  <a:lnTo>
                    <a:pt x="193" y="910"/>
                  </a:lnTo>
                  <a:lnTo>
                    <a:pt x="170" y="877"/>
                  </a:lnTo>
                  <a:lnTo>
                    <a:pt x="148" y="843"/>
                  </a:lnTo>
                  <a:lnTo>
                    <a:pt x="127" y="808"/>
                  </a:lnTo>
                  <a:lnTo>
                    <a:pt x="107" y="773"/>
                  </a:lnTo>
                  <a:lnTo>
                    <a:pt x="89" y="736"/>
                  </a:lnTo>
                  <a:lnTo>
                    <a:pt x="72" y="699"/>
                  </a:lnTo>
                  <a:lnTo>
                    <a:pt x="56" y="661"/>
                  </a:lnTo>
                  <a:lnTo>
                    <a:pt x="41" y="622"/>
                  </a:lnTo>
                  <a:lnTo>
                    <a:pt x="29" y="583"/>
                  </a:lnTo>
                  <a:lnTo>
                    <a:pt x="17" y="543"/>
                  </a:lnTo>
                  <a:lnTo>
                    <a:pt x="7" y="503"/>
                  </a:lnTo>
                  <a:lnTo>
                    <a:pt x="0" y="461"/>
                  </a:lnTo>
                  <a:lnTo>
                    <a:pt x="0" y="684"/>
                  </a:lnTo>
                  <a:close/>
                  <a:moveTo>
                    <a:pt x="1331" y="1339"/>
                  </a:moveTo>
                  <a:lnTo>
                    <a:pt x="1296" y="1339"/>
                  </a:lnTo>
                  <a:lnTo>
                    <a:pt x="1306" y="1337"/>
                  </a:lnTo>
                  <a:lnTo>
                    <a:pt x="1317" y="1334"/>
                  </a:lnTo>
                  <a:lnTo>
                    <a:pt x="1328" y="1332"/>
                  </a:lnTo>
                  <a:lnTo>
                    <a:pt x="1341" y="1329"/>
                  </a:lnTo>
                  <a:lnTo>
                    <a:pt x="1331" y="1339"/>
                  </a:lnTo>
                  <a:close/>
                  <a:moveTo>
                    <a:pt x="0" y="61"/>
                  </a:moveTo>
                  <a:lnTo>
                    <a:pt x="0" y="13"/>
                  </a:lnTo>
                  <a:lnTo>
                    <a:pt x="13" y="0"/>
                  </a:lnTo>
                  <a:lnTo>
                    <a:pt x="9" y="15"/>
                  </a:lnTo>
                  <a:lnTo>
                    <a:pt x="5" y="31"/>
                  </a:lnTo>
                  <a:lnTo>
                    <a:pt x="2" y="46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716F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7" name="Freeform 168"/>
            <p:cNvSpPr>
              <a:spLocks/>
            </p:cNvSpPr>
            <p:nvPr/>
          </p:nvSpPr>
          <p:spPr bwMode="auto">
            <a:xfrm>
              <a:off x="3867" y="2143"/>
              <a:ext cx="276" cy="277"/>
            </a:xfrm>
            <a:custGeom>
              <a:avLst/>
              <a:gdLst>
                <a:gd name="T0" fmla="*/ 0 w 1383"/>
                <a:gd name="T1" fmla="*/ 27 h 1382"/>
                <a:gd name="T2" fmla="*/ 1 w 1383"/>
                <a:gd name="T3" fmla="*/ 29 h 1382"/>
                <a:gd name="T4" fmla="*/ 2 w 1383"/>
                <a:gd name="T5" fmla="*/ 32 h 1382"/>
                <a:gd name="T6" fmla="*/ 4 w 1383"/>
                <a:gd name="T7" fmla="*/ 34 h 1382"/>
                <a:gd name="T8" fmla="*/ 5 w 1383"/>
                <a:gd name="T9" fmla="*/ 37 h 1382"/>
                <a:gd name="T10" fmla="*/ 7 w 1383"/>
                <a:gd name="T11" fmla="*/ 39 h 1382"/>
                <a:gd name="T12" fmla="*/ 8 w 1383"/>
                <a:gd name="T13" fmla="*/ 41 h 1382"/>
                <a:gd name="T14" fmla="*/ 10 w 1383"/>
                <a:gd name="T15" fmla="*/ 43 h 1382"/>
                <a:gd name="T16" fmla="*/ 12 w 1383"/>
                <a:gd name="T17" fmla="*/ 45 h 1382"/>
                <a:gd name="T18" fmla="*/ 14 w 1383"/>
                <a:gd name="T19" fmla="*/ 47 h 1382"/>
                <a:gd name="T20" fmla="*/ 16 w 1383"/>
                <a:gd name="T21" fmla="*/ 49 h 1382"/>
                <a:gd name="T22" fmla="*/ 18 w 1383"/>
                <a:gd name="T23" fmla="*/ 50 h 1382"/>
                <a:gd name="T24" fmla="*/ 21 w 1383"/>
                <a:gd name="T25" fmla="*/ 52 h 1382"/>
                <a:gd name="T26" fmla="*/ 23 w 1383"/>
                <a:gd name="T27" fmla="*/ 53 h 1382"/>
                <a:gd name="T28" fmla="*/ 26 w 1383"/>
                <a:gd name="T29" fmla="*/ 54 h 1382"/>
                <a:gd name="T30" fmla="*/ 28 w 1383"/>
                <a:gd name="T31" fmla="*/ 55 h 1382"/>
                <a:gd name="T32" fmla="*/ 53 w 1383"/>
                <a:gd name="T33" fmla="*/ 56 h 1382"/>
                <a:gd name="T34" fmla="*/ 54 w 1383"/>
                <a:gd name="T35" fmla="*/ 54 h 1382"/>
                <a:gd name="T36" fmla="*/ 51 w 1383"/>
                <a:gd name="T37" fmla="*/ 55 h 1382"/>
                <a:gd name="T38" fmla="*/ 48 w 1383"/>
                <a:gd name="T39" fmla="*/ 55 h 1382"/>
                <a:gd name="T40" fmla="*/ 45 w 1383"/>
                <a:gd name="T41" fmla="*/ 55 h 1382"/>
                <a:gd name="T42" fmla="*/ 41 w 1383"/>
                <a:gd name="T43" fmla="*/ 55 h 1382"/>
                <a:gd name="T44" fmla="*/ 37 w 1383"/>
                <a:gd name="T45" fmla="*/ 55 h 1382"/>
                <a:gd name="T46" fmla="*/ 32 w 1383"/>
                <a:gd name="T47" fmla="*/ 54 h 1382"/>
                <a:gd name="T48" fmla="*/ 28 w 1383"/>
                <a:gd name="T49" fmla="*/ 53 h 1382"/>
                <a:gd name="T50" fmla="*/ 25 w 1383"/>
                <a:gd name="T51" fmla="*/ 51 h 1382"/>
                <a:gd name="T52" fmla="*/ 21 w 1383"/>
                <a:gd name="T53" fmla="*/ 49 h 1382"/>
                <a:gd name="T54" fmla="*/ 18 w 1383"/>
                <a:gd name="T55" fmla="*/ 47 h 1382"/>
                <a:gd name="T56" fmla="*/ 14 w 1383"/>
                <a:gd name="T57" fmla="*/ 44 h 1382"/>
                <a:gd name="T58" fmla="*/ 12 w 1383"/>
                <a:gd name="T59" fmla="*/ 41 h 1382"/>
                <a:gd name="T60" fmla="*/ 9 w 1383"/>
                <a:gd name="T61" fmla="*/ 38 h 1382"/>
                <a:gd name="T62" fmla="*/ 7 w 1383"/>
                <a:gd name="T63" fmla="*/ 34 h 1382"/>
                <a:gd name="T64" fmla="*/ 5 w 1383"/>
                <a:gd name="T65" fmla="*/ 31 h 1382"/>
                <a:gd name="T66" fmla="*/ 3 w 1383"/>
                <a:gd name="T67" fmla="*/ 27 h 1382"/>
                <a:gd name="T68" fmla="*/ 2 w 1383"/>
                <a:gd name="T69" fmla="*/ 23 h 1382"/>
                <a:gd name="T70" fmla="*/ 1 w 1383"/>
                <a:gd name="T71" fmla="*/ 19 h 1382"/>
                <a:gd name="T72" fmla="*/ 1 w 1383"/>
                <a:gd name="T73" fmla="*/ 14 h 1382"/>
                <a:gd name="T74" fmla="*/ 1 w 1383"/>
                <a:gd name="T75" fmla="*/ 11 h 1382"/>
                <a:gd name="T76" fmla="*/ 1 w 1383"/>
                <a:gd name="T77" fmla="*/ 7 h 1382"/>
                <a:gd name="T78" fmla="*/ 1 w 1383"/>
                <a:gd name="T79" fmla="*/ 4 h 1382"/>
                <a:gd name="T80" fmla="*/ 2 w 1383"/>
                <a:gd name="T81" fmla="*/ 1 h 1382"/>
                <a:gd name="T82" fmla="*/ 0 w 1383"/>
                <a:gd name="T83" fmla="*/ 2 h 138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83"/>
                <a:gd name="T127" fmla="*/ 0 h 1382"/>
                <a:gd name="T128" fmla="*/ 1383 w 1383"/>
                <a:gd name="T129" fmla="*/ 1382 h 138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83" h="1382">
                  <a:moveTo>
                    <a:pt x="0" y="633"/>
                  </a:moveTo>
                  <a:lnTo>
                    <a:pt x="10" y="666"/>
                  </a:lnTo>
                  <a:lnTo>
                    <a:pt x="22" y="699"/>
                  </a:lnTo>
                  <a:lnTo>
                    <a:pt x="34" y="731"/>
                  </a:lnTo>
                  <a:lnTo>
                    <a:pt x="48" y="763"/>
                  </a:lnTo>
                  <a:lnTo>
                    <a:pt x="62" y="795"/>
                  </a:lnTo>
                  <a:lnTo>
                    <a:pt x="78" y="825"/>
                  </a:lnTo>
                  <a:lnTo>
                    <a:pt x="94" y="855"/>
                  </a:lnTo>
                  <a:lnTo>
                    <a:pt x="112" y="885"/>
                  </a:lnTo>
                  <a:lnTo>
                    <a:pt x="129" y="914"/>
                  </a:lnTo>
                  <a:lnTo>
                    <a:pt x="148" y="943"/>
                  </a:lnTo>
                  <a:lnTo>
                    <a:pt x="168" y="970"/>
                  </a:lnTo>
                  <a:lnTo>
                    <a:pt x="188" y="998"/>
                  </a:lnTo>
                  <a:lnTo>
                    <a:pt x="209" y="1024"/>
                  </a:lnTo>
                  <a:lnTo>
                    <a:pt x="231" y="1050"/>
                  </a:lnTo>
                  <a:lnTo>
                    <a:pt x="254" y="1076"/>
                  </a:lnTo>
                  <a:lnTo>
                    <a:pt x="278" y="1100"/>
                  </a:lnTo>
                  <a:lnTo>
                    <a:pt x="303" y="1124"/>
                  </a:lnTo>
                  <a:lnTo>
                    <a:pt x="327" y="1147"/>
                  </a:lnTo>
                  <a:lnTo>
                    <a:pt x="353" y="1169"/>
                  </a:lnTo>
                  <a:lnTo>
                    <a:pt x="379" y="1190"/>
                  </a:lnTo>
                  <a:lnTo>
                    <a:pt x="406" y="1211"/>
                  </a:lnTo>
                  <a:lnTo>
                    <a:pt x="434" y="1231"/>
                  </a:lnTo>
                  <a:lnTo>
                    <a:pt x="462" y="1250"/>
                  </a:lnTo>
                  <a:lnTo>
                    <a:pt x="491" y="1269"/>
                  </a:lnTo>
                  <a:lnTo>
                    <a:pt x="521" y="1286"/>
                  </a:lnTo>
                  <a:lnTo>
                    <a:pt x="551" y="1303"/>
                  </a:lnTo>
                  <a:lnTo>
                    <a:pt x="581" y="1318"/>
                  </a:lnTo>
                  <a:lnTo>
                    <a:pt x="612" y="1332"/>
                  </a:lnTo>
                  <a:lnTo>
                    <a:pt x="644" y="1347"/>
                  </a:lnTo>
                  <a:lnTo>
                    <a:pt x="676" y="1360"/>
                  </a:lnTo>
                  <a:lnTo>
                    <a:pt x="709" y="1371"/>
                  </a:lnTo>
                  <a:lnTo>
                    <a:pt x="741" y="1382"/>
                  </a:lnTo>
                  <a:lnTo>
                    <a:pt x="1331" y="1382"/>
                  </a:lnTo>
                  <a:lnTo>
                    <a:pt x="1383" y="1329"/>
                  </a:lnTo>
                  <a:lnTo>
                    <a:pt x="1347" y="1339"/>
                  </a:lnTo>
                  <a:lnTo>
                    <a:pt x="1310" y="1348"/>
                  </a:lnTo>
                  <a:lnTo>
                    <a:pt x="1272" y="1355"/>
                  </a:lnTo>
                  <a:lnTo>
                    <a:pt x="1235" y="1362"/>
                  </a:lnTo>
                  <a:lnTo>
                    <a:pt x="1197" y="1366"/>
                  </a:lnTo>
                  <a:lnTo>
                    <a:pt x="1158" y="1370"/>
                  </a:lnTo>
                  <a:lnTo>
                    <a:pt x="1119" y="1372"/>
                  </a:lnTo>
                  <a:lnTo>
                    <a:pt x="1080" y="1373"/>
                  </a:lnTo>
                  <a:lnTo>
                    <a:pt x="1025" y="1372"/>
                  </a:lnTo>
                  <a:lnTo>
                    <a:pt x="971" y="1368"/>
                  </a:lnTo>
                  <a:lnTo>
                    <a:pt x="917" y="1361"/>
                  </a:lnTo>
                  <a:lnTo>
                    <a:pt x="864" y="1351"/>
                  </a:lnTo>
                  <a:lnTo>
                    <a:pt x="813" y="1339"/>
                  </a:lnTo>
                  <a:lnTo>
                    <a:pt x="762" y="1325"/>
                  </a:lnTo>
                  <a:lnTo>
                    <a:pt x="713" y="1308"/>
                  </a:lnTo>
                  <a:lnTo>
                    <a:pt x="665" y="1289"/>
                  </a:lnTo>
                  <a:lnTo>
                    <a:pt x="616" y="1268"/>
                  </a:lnTo>
                  <a:lnTo>
                    <a:pt x="570" y="1244"/>
                  </a:lnTo>
                  <a:lnTo>
                    <a:pt x="526" y="1218"/>
                  </a:lnTo>
                  <a:lnTo>
                    <a:pt x="483" y="1191"/>
                  </a:lnTo>
                  <a:lnTo>
                    <a:pt x="441" y="1160"/>
                  </a:lnTo>
                  <a:lnTo>
                    <a:pt x="400" y="1129"/>
                  </a:lnTo>
                  <a:lnTo>
                    <a:pt x="362" y="1095"/>
                  </a:lnTo>
                  <a:lnTo>
                    <a:pt x="325" y="1060"/>
                  </a:lnTo>
                  <a:lnTo>
                    <a:pt x="289" y="1023"/>
                  </a:lnTo>
                  <a:lnTo>
                    <a:pt x="255" y="985"/>
                  </a:lnTo>
                  <a:lnTo>
                    <a:pt x="224" y="944"/>
                  </a:lnTo>
                  <a:lnTo>
                    <a:pt x="194" y="902"/>
                  </a:lnTo>
                  <a:lnTo>
                    <a:pt x="167" y="858"/>
                  </a:lnTo>
                  <a:lnTo>
                    <a:pt x="140" y="813"/>
                  </a:lnTo>
                  <a:lnTo>
                    <a:pt x="117" y="767"/>
                  </a:lnTo>
                  <a:lnTo>
                    <a:pt x="95" y="720"/>
                  </a:lnTo>
                  <a:lnTo>
                    <a:pt x="77" y="672"/>
                  </a:lnTo>
                  <a:lnTo>
                    <a:pt x="60" y="622"/>
                  </a:lnTo>
                  <a:lnTo>
                    <a:pt x="46" y="572"/>
                  </a:lnTo>
                  <a:lnTo>
                    <a:pt x="34" y="520"/>
                  </a:lnTo>
                  <a:lnTo>
                    <a:pt x="24" y="468"/>
                  </a:lnTo>
                  <a:lnTo>
                    <a:pt x="17" y="414"/>
                  </a:lnTo>
                  <a:lnTo>
                    <a:pt x="13" y="359"/>
                  </a:lnTo>
                  <a:lnTo>
                    <a:pt x="12" y="304"/>
                  </a:lnTo>
                  <a:lnTo>
                    <a:pt x="13" y="265"/>
                  </a:lnTo>
                  <a:lnTo>
                    <a:pt x="15" y="226"/>
                  </a:lnTo>
                  <a:lnTo>
                    <a:pt x="18" y="187"/>
                  </a:lnTo>
                  <a:lnTo>
                    <a:pt x="23" y="148"/>
                  </a:lnTo>
                  <a:lnTo>
                    <a:pt x="29" y="111"/>
                  </a:lnTo>
                  <a:lnTo>
                    <a:pt x="37" y="74"/>
                  </a:lnTo>
                  <a:lnTo>
                    <a:pt x="46" y="36"/>
                  </a:lnTo>
                  <a:lnTo>
                    <a:pt x="56" y="0"/>
                  </a:lnTo>
                  <a:lnTo>
                    <a:pt x="0" y="56"/>
                  </a:lnTo>
                  <a:lnTo>
                    <a:pt x="0" y="633"/>
                  </a:lnTo>
                  <a:close/>
                </a:path>
              </a:pathLst>
            </a:custGeom>
            <a:solidFill>
              <a:srgbClr val="7472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8" name="Freeform 169"/>
            <p:cNvSpPr>
              <a:spLocks/>
            </p:cNvSpPr>
            <p:nvPr/>
          </p:nvSpPr>
          <p:spPr bwMode="auto">
            <a:xfrm>
              <a:off x="3867" y="2134"/>
              <a:ext cx="286" cy="286"/>
            </a:xfrm>
            <a:custGeom>
              <a:avLst/>
              <a:gdLst>
                <a:gd name="T0" fmla="*/ 0 w 1430"/>
                <a:gd name="T1" fmla="*/ 4 h 1430"/>
                <a:gd name="T2" fmla="*/ 0 w 1430"/>
                <a:gd name="T3" fmla="*/ 5 h 1430"/>
                <a:gd name="T4" fmla="*/ 0 w 1430"/>
                <a:gd name="T5" fmla="*/ 22 h 1430"/>
                <a:gd name="T6" fmla="*/ 1 w 1430"/>
                <a:gd name="T7" fmla="*/ 25 h 1430"/>
                <a:gd name="T8" fmla="*/ 2 w 1430"/>
                <a:gd name="T9" fmla="*/ 29 h 1430"/>
                <a:gd name="T10" fmla="*/ 3 w 1430"/>
                <a:gd name="T11" fmla="*/ 32 h 1430"/>
                <a:gd name="T12" fmla="*/ 4 w 1430"/>
                <a:gd name="T13" fmla="*/ 35 h 1430"/>
                <a:gd name="T14" fmla="*/ 6 w 1430"/>
                <a:gd name="T15" fmla="*/ 37 h 1430"/>
                <a:gd name="T16" fmla="*/ 8 w 1430"/>
                <a:gd name="T17" fmla="*/ 40 h 1430"/>
                <a:gd name="T18" fmla="*/ 10 w 1430"/>
                <a:gd name="T19" fmla="*/ 43 h 1430"/>
                <a:gd name="T20" fmla="*/ 12 w 1430"/>
                <a:gd name="T21" fmla="*/ 45 h 1430"/>
                <a:gd name="T22" fmla="*/ 14 w 1430"/>
                <a:gd name="T23" fmla="*/ 47 h 1430"/>
                <a:gd name="T24" fmla="*/ 17 w 1430"/>
                <a:gd name="T25" fmla="*/ 49 h 1430"/>
                <a:gd name="T26" fmla="*/ 19 w 1430"/>
                <a:gd name="T27" fmla="*/ 51 h 1430"/>
                <a:gd name="T28" fmla="*/ 22 w 1430"/>
                <a:gd name="T29" fmla="*/ 53 h 1430"/>
                <a:gd name="T30" fmla="*/ 25 w 1430"/>
                <a:gd name="T31" fmla="*/ 54 h 1430"/>
                <a:gd name="T32" fmla="*/ 28 w 1430"/>
                <a:gd name="T33" fmla="*/ 55 h 1430"/>
                <a:gd name="T34" fmla="*/ 31 w 1430"/>
                <a:gd name="T35" fmla="*/ 56 h 1430"/>
                <a:gd name="T36" fmla="*/ 35 w 1430"/>
                <a:gd name="T37" fmla="*/ 57 h 1430"/>
                <a:gd name="T38" fmla="*/ 52 w 1430"/>
                <a:gd name="T39" fmla="*/ 57 h 1430"/>
                <a:gd name="T40" fmla="*/ 53 w 1430"/>
                <a:gd name="T41" fmla="*/ 57 h 1430"/>
                <a:gd name="T42" fmla="*/ 57 w 1430"/>
                <a:gd name="T43" fmla="*/ 53 h 1430"/>
                <a:gd name="T44" fmla="*/ 54 w 1430"/>
                <a:gd name="T45" fmla="*/ 54 h 1430"/>
                <a:gd name="T46" fmla="*/ 50 w 1430"/>
                <a:gd name="T47" fmla="*/ 55 h 1430"/>
                <a:gd name="T48" fmla="*/ 47 w 1430"/>
                <a:gd name="T49" fmla="*/ 55 h 1430"/>
                <a:gd name="T50" fmla="*/ 43 w 1430"/>
                <a:gd name="T51" fmla="*/ 56 h 1430"/>
                <a:gd name="T52" fmla="*/ 39 w 1430"/>
                <a:gd name="T53" fmla="*/ 55 h 1430"/>
                <a:gd name="T54" fmla="*/ 35 w 1430"/>
                <a:gd name="T55" fmla="*/ 55 h 1430"/>
                <a:gd name="T56" fmla="*/ 31 w 1430"/>
                <a:gd name="T57" fmla="*/ 54 h 1430"/>
                <a:gd name="T58" fmla="*/ 27 w 1430"/>
                <a:gd name="T59" fmla="*/ 52 h 1430"/>
                <a:gd name="T60" fmla="*/ 23 w 1430"/>
                <a:gd name="T61" fmla="*/ 51 h 1430"/>
                <a:gd name="T62" fmla="*/ 20 w 1430"/>
                <a:gd name="T63" fmla="*/ 49 h 1430"/>
                <a:gd name="T64" fmla="*/ 17 w 1430"/>
                <a:gd name="T65" fmla="*/ 46 h 1430"/>
                <a:gd name="T66" fmla="*/ 14 w 1430"/>
                <a:gd name="T67" fmla="*/ 43 h 1430"/>
                <a:gd name="T68" fmla="*/ 11 w 1430"/>
                <a:gd name="T69" fmla="*/ 41 h 1430"/>
                <a:gd name="T70" fmla="*/ 9 w 1430"/>
                <a:gd name="T71" fmla="*/ 37 h 1430"/>
                <a:gd name="T72" fmla="*/ 7 w 1430"/>
                <a:gd name="T73" fmla="*/ 34 h 1430"/>
                <a:gd name="T74" fmla="*/ 5 w 1430"/>
                <a:gd name="T75" fmla="*/ 30 h 1430"/>
                <a:gd name="T76" fmla="*/ 4 w 1430"/>
                <a:gd name="T77" fmla="*/ 26 h 1430"/>
                <a:gd name="T78" fmla="*/ 3 w 1430"/>
                <a:gd name="T79" fmla="*/ 22 h 1430"/>
                <a:gd name="T80" fmla="*/ 2 w 1430"/>
                <a:gd name="T81" fmla="*/ 18 h 1430"/>
                <a:gd name="T82" fmla="*/ 2 w 1430"/>
                <a:gd name="T83" fmla="*/ 14 h 1430"/>
                <a:gd name="T84" fmla="*/ 2 w 1430"/>
                <a:gd name="T85" fmla="*/ 10 h 1430"/>
                <a:gd name="T86" fmla="*/ 2 w 1430"/>
                <a:gd name="T87" fmla="*/ 7 h 1430"/>
                <a:gd name="T88" fmla="*/ 3 w 1430"/>
                <a:gd name="T89" fmla="*/ 3 h 1430"/>
                <a:gd name="T90" fmla="*/ 4 w 1430"/>
                <a:gd name="T91" fmla="*/ 0 h 143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30"/>
                <a:gd name="T139" fmla="*/ 0 h 1430"/>
                <a:gd name="T140" fmla="*/ 1430 w 1430"/>
                <a:gd name="T141" fmla="*/ 1430 h 143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30" h="1430">
                  <a:moveTo>
                    <a:pt x="13" y="91"/>
                  </a:moveTo>
                  <a:lnTo>
                    <a:pt x="9" y="106"/>
                  </a:lnTo>
                  <a:lnTo>
                    <a:pt x="5" y="122"/>
                  </a:lnTo>
                  <a:lnTo>
                    <a:pt x="2" y="137"/>
                  </a:lnTo>
                  <a:lnTo>
                    <a:pt x="0" y="152"/>
                  </a:lnTo>
                  <a:lnTo>
                    <a:pt x="0" y="552"/>
                  </a:lnTo>
                  <a:lnTo>
                    <a:pt x="7" y="594"/>
                  </a:lnTo>
                  <a:lnTo>
                    <a:pt x="17" y="634"/>
                  </a:lnTo>
                  <a:lnTo>
                    <a:pt x="29" y="674"/>
                  </a:lnTo>
                  <a:lnTo>
                    <a:pt x="41" y="713"/>
                  </a:lnTo>
                  <a:lnTo>
                    <a:pt x="56" y="752"/>
                  </a:lnTo>
                  <a:lnTo>
                    <a:pt x="72" y="790"/>
                  </a:lnTo>
                  <a:lnTo>
                    <a:pt x="89" y="827"/>
                  </a:lnTo>
                  <a:lnTo>
                    <a:pt x="107" y="864"/>
                  </a:lnTo>
                  <a:lnTo>
                    <a:pt x="127" y="899"/>
                  </a:lnTo>
                  <a:lnTo>
                    <a:pt x="148" y="934"/>
                  </a:lnTo>
                  <a:lnTo>
                    <a:pt x="170" y="968"/>
                  </a:lnTo>
                  <a:lnTo>
                    <a:pt x="193" y="1001"/>
                  </a:lnTo>
                  <a:lnTo>
                    <a:pt x="217" y="1034"/>
                  </a:lnTo>
                  <a:lnTo>
                    <a:pt x="243" y="1064"/>
                  </a:lnTo>
                  <a:lnTo>
                    <a:pt x="270" y="1095"/>
                  </a:lnTo>
                  <a:lnTo>
                    <a:pt x="298" y="1124"/>
                  </a:lnTo>
                  <a:lnTo>
                    <a:pt x="327" y="1152"/>
                  </a:lnTo>
                  <a:lnTo>
                    <a:pt x="356" y="1180"/>
                  </a:lnTo>
                  <a:lnTo>
                    <a:pt x="387" y="1206"/>
                  </a:lnTo>
                  <a:lnTo>
                    <a:pt x="419" y="1230"/>
                  </a:lnTo>
                  <a:lnTo>
                    <a:pt x="452" y="1254"/>
                  </a:lnTo>
                  <a:lnTo>
                    <a:pt x="486" y="1277"/>
                  </a:lnTo>
                  <a:lnTo>
                    <a:pt x="520" y="1298"/>
                  </a:lnTo>
                  <a:lnTo>
                    <a:pt x="555" y="1318"/>
                  </a:lnTo>
                  <a:lnTo>
                    <a:pt x="591" y="1338"/>
                  </a:lnTo>
                  <a:lnTo>
                    <a:pt x="628" y="1355"/>
                  </a:lnTo>
                  <a:lnTo>
                    <a:pt x="666" y="1371"/>
                  </a:lnTo>
                  <a:lnTo>
                    <a:pt x="704" y="1386"/>
                  </a:lnTo>
                  <a:lnTo>
                    <a:pt x="744" y="1399"/>
                  </a:lnTo>
                  <a:lnTo>
                    <a:pt x="783" y="1411"/>
                  </a:lnTo>
                  <a:lnTo>
                    <a:pt x="824" y="1421"/>
                  </a:lnTo>
                  <a:lnTo>
                    <a:pt x="864" y="1430"/>
                  </a:lnTo>
                  <a:lnTo>
                    <a:pt x="1296" y="1430"/>
                  </a:lnTo>
                  <a:lnTo>
                    <a:pt x="1306" y="1428"/>
                  </a:lnTo>
                  <a:lnTo>
                    <a:pt x="1317" y="1425"/>
                  </a:lnTo>
                  <a:lnTo>
                    <a:pt x="1328" y="1423"/>
                  </a:lnTo>
                  <a:lnTo>
                    <a:pt x="1339" y="1420"/>
                  </a:lnTo>
                  <a:lnTo>
                    <a:pt x="1430" y="1330"/>
                  </a:lnTo>
                  <a:lnTo>
                    <a:pt x="1390" y="1343"/>
                  </a:lnTo>
                  <a:lnTo>
                    <a:pt x="1347" y="1355"/>
                  </a:lnTo>
                  <a:lnTo>
                    <a:pt x="1304" y="1366"/>
                  </a:lnTo>
                  <a:lnTo>
                    <a:pt x="1260" y="1375"/>
                  </a:lnTo>
                  <a:lnTo>
                    <a:pt x="1217" y="1381"/>
                  </a:lnTo>
                  <a:lnTo>
                    <a:pt x="1172" y="1386"/>
                  </a:lnTo>
                  <a:lnTo>
                    <a:pt x="1125" y="1389"/>
                  </a:lnTo>
                  <a:lnTo>
                    <a:pt x="1080" y="1390"/>
                  </a:lnTo>
                  <a:lnTo>
                    <a:pt x="1027" y="1389"/>
                  </a:lnTo>
                  <a:lnTo>
                    <a:pt x="974" y="1385"/>
                  </a:lnTo>
                  <a:lnTo>
                    <a:pt x="921" y="1378"/>
                  </a:lnTo>
                  <a:lnTo>
                    <a:pt x="871" y="1369"/>
                  </a:lnTo>
                  <a:lnTo>
                    <a:pt x="820" y="1357"/>
                  </a:lnTo>
                  <a:lnTo>
                    <a:pt x="771" y="1344"/>
                  </a:lnTo>
                  <a:lnTo>
                    <a:pt x="723" y="1328"/>
                  </a:lnTo>
                  <a:lnTo>
                    <a:pt x="676" y="1309"/>
                  </a:lnTo>
                  <a:lnTo>
                    <a:pt x="631" y="1288"/>
                  </a:lnTo>
                  <a:lnTo>
                    <a:pt x="586" y="1265"/>
                  </a:lnTo>
                  <a:lnTo>
                    <a:pt x="542" y="1240"/>
                  </a:lnTo>
                  <a:lnTo>
                    <a:pt x="500" y="1214"/>
                  </a:lnTo>
                  <a:lnTo>
                    <a:pt x="459" y="1184"/>
                  </a:lnTo>
                  <a:lnTo>
                    <a:pt x="420" y="1153"/>
                  </a:lnTo>
                  <a:lnTo>
                    <a:pt x="383" y="1120"/>
                  </a:lnTo>
                  <a:lnTo>
                    <a:pt x="346" y="1086"/>
                  </a:lnTo>
                  <a:lnTo>
                    <a:pt x="311" y="1050"/>
                  </a:lnTo>
                  <a:lnTo>
                    <a:pt x="280" y="1013"/>
                  </a:lnTo>
                  <a:lnTo>
                    <a:pt x="249" y="973"/>
                  </a:lnTo>
                  <a:lnTo>
                    <a:pt x="219" y="933"/>
                  </a:lnTo>
                  <a:lnTo>
                    <a:pt x="193" y="891"/>
                  </a:lnTo>
                  <a:lnTo>
                    <a:pt x="168" y="847"/>
                  </a:lnTo>
                  <a:lnTo>
                    <a:pt x="145" y="802"/>
                  </a:lnTo>
                  <a:lnTo>
                    <a:pt x="124" y="756"/>
                  </a:lnTo>
                  <a:lnTo>
                    <a:pt x="105" y="710"/>
                  </a:lnTo>
                  <a:lnTo>
                    <a:pt x="89" y="662"/>
                  </a:lnTo>
                  <a:lnTo>
                    <a:pt x="75" y="612"/>
                  </a:lnTo>
                  <a:lnTo>
                    <a:pt x="63" y="562"/>
                  </a:lnTo>
                  <a:lnTo>
                    <a:pt x="55" y="510"/>
                  </a:lnTo>
                  <a:lnTo>
                    <a:pt x="48" y="459"/>
                  </a:lnTo>
                  <a:lnTo>
                    <a:pt x="44" y="406"/>
                  </a:lnTo>
                  <a:lnTo>
                    <a:pt x="43" y="352"/>
                  </a:lnTo>
                  <a:lnTo>
                    <a:pt x="44" y="306"/>
                  </a:lnTo>
                  <a:lnTo>
                    <a:pt x="46" y="261"/>
                  </a:lnTo>
                  <a:lnTo>
                    <a:pt x="51" y="216"/>
                  </a:lnTo>
                  <a:lnTo>
                    <a:pt x="58" y="171"/>
                  </a:lnTo>
                  <a:lnTo>
                    <a:pt x="67" y="127"/>
                  </a:lnTo>
                  <a:lnTo>
                    <a:pt x="78" y="84"/>
                  </a:lnTo>
                  <a:lnTo>
                    <a:pt x="90" y="42"/>
                  </a:lnTo>
                  <a:lnTo>
                    <a:pt x="104" y="0"/>
                  </a:lnTo>
                  <a:lnTo>
                    <a:pt x="13" y="91"/>
                  </a:lnTo>
                  <a:close/>
                </a:path>
              </a:pathLst>
            </a:custGeom>
            <a:solidFill>
              <a:srgbClr val="7675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9" name="Freeform 170"/>
            <p:cNvSpPr>
              <a:spLocks noEditPoints="1"/>
            </p:cNvSpPr>
            <p:nvPr/>
          </p:nvSpPr>
          <p:spPr bwMode="auto">
            <a:xfrm>
              <a:off x="3869" y="2060"/>
              <a:ext cx="358" cy="358"/>
            </a:xfrm>
            <a:custGeom>
              <a:avLst/>
              <a:gdLst>
                <a:gd name="T0" fmla="*/ 1 w 1788"/>
                <a:gd name="T1" fmla="*/ 18 h 1787"/>
                <a:gd name="T2" fmla="*/ 1 w 1788"/>
                <a:gd name="T3" fmla="*/ 21 h 1787"/>
                <a:gd name="T4" fmla="*/ 0 w 1788"/>
                <a:gd name="T5" fmla="*/ 24 h 1787"/>
                <a:gd name="T6" fmla="*/ 0 w 1788"/>
                <a:gd name="T7" fmla="*/ 27 h 1787"/>
                <a:gd name="T8" fmla="*/ 0 w 1788"/>
                <a:gd name="T9" fmla="*/ 31 h 1787"/>
                <a:gd name="T10" fmla="*/ 0 w 1788"/>
                <a:gd name="T11" fmla="*/ 35 h 1787"/>
                <a:gd name="T12" fmla="*/ 1 w 1788"/>
                <a:gd name="T13" fmla="*/ 40 h 1787"/>
                <a:gd name="T14" fmla="*/ 3 w 1788"/>
                <a:gd name="T15" fmla="*/ 44 h 1787"/>
                <a:gd name="T16" fmla="*/ 4 w 1788"/>
                <a:gd name="T17" fmla="*/ 47 h 1787"/>
                <a:gd name="T18" fmla="*/ 6 w 1788"/>
                <a:gd name="T19" fmla="*/ 51 h 1787"/>
                <a:gd name="T20" fmla="*/ 8 w 1788"/>
                <a:gd name="T21" fmla="*/ 54 h 1787"/>
                <a:gd name="T22" fmla="*/ 11 w 1788"/>
                <a:gd name="T23" fmla="*/ 58 h 1787"/>
                <a:gd name="T24" fmla="*/ 14 w 1788"/>
                <a:gd name="T25" fmla="*/ 61 h 1787"/>
                <a:gd name="T26" fmla="*/ 17 w 1788"/>
                <a:gd name="T27" fmla="*/ 63 h 1787"/>
                <a:gd name="T28" fmla="*/ 21 w 1788"/>
                <a:gd name="T29" fmla="*/ 66 h 1787"/>
                <a:gd name="T30" fmla="*/ 24 w 1788"/>
                <a:gd name="T31" fmla="*/ 68 h 1787"/>
                <a:gd name="T32" fmla="*/ 28 w 1788"/>
                <a:gd name="T33" fmla="*/ 69 h 1787"/>
                <a:gd name="T34" fmla="*/ 32 w 1788"/>
                <a:gd name="T35" fmla="*/ 70 h 1787"/>
                <a:gd name="T36" fmla="*/ 36 w 1788"/>
                <a:gd name="T37" fmla="*/ 71 h 1787"/>
                <a:gd name="T38" fmla="*/ 41 w 1788"/>
                <a:gd name="T39" fmla="*/ 72 h 1787"/>
                <a:gd name="T40" fmla="*/ 44 w 1788"/>
                <a:gd name="T41" fmla="*/ 72 h 1787"/>
                <a:gd name="T42" fmla="*/ 47 w 1788"/>
                <a:gd name="T43" fmla="*/ 72 h 1787"/>
                <a:gd name="T44" fmla="*/ 50 w 1788"/>
                <a:gd name="T45" fmla="*/ 71 h 1787"/>
                <a:gd name="T46" fmla="*/ 53 w 1788"/>
                <a:gd name="T47" fmla="*/ 70 h 1787"/>
                <a:gd name="T48" fmla="*/ 59 w 1788"/>
                <a:gd name="T49" fmla="*/ 66 h 1787"/>
                <a:gd name="T50" fmla="*/ 57 w 1788"/>
                <a:gd name="T51" fmla="*/ 67 h 1787"/>
                <a:gd name="T52" fmla="*/ 55 w 1788"/>
                <a:gd name="T53" fmla="*/ 67 h 1787"/>
                <a:gd name="T54" fmla="*/ 53 w 1788"/>
                <a:gd name="T55" fmla="*/ 68 h 1787"/>
                <a:gd name="T56" fmla="*/ 51 w 1788"/>
                <a:gd name="T57" fmla="*/ 68 h 1787"/>
                <a:gd name="T58" fmla="*/ 49 w 1788"/>
                <a:gd name="T59" fmla="*/ 69 h 1787"/>
                <a:gd name="T60" fmla="*/ 47 w 1788"/>
                <a:gd name="T61" fmla="*/ 69 h 1787"/>
                <a:gd name="T62" fmla="*/ 45 w 1788"/>
                <a:gd name="T63" fmla="*/ 69 h 1787"/>
                <a:gd name="T64" fmla="*/ 43 w 1788"/>
                <a:gd name="T65" fmla="*/ 69 h 1787"/>
                <a:gd name="T66" fmla="*/ 39 w 1788"/>
                <a:gd name="T67" fmla="*/ 69 h 1787"/>
                <a:gd name="T68" fmla="*/ 35 w 1788"/>
                <a:gd name="T69" fmla="*/ 69 h 1787"/>
                <a:gd name="T70" fmla="*/ 31 w 1788"/>
                <a:gd name="T71" fmla="*/ 68 h 1787"/>
                <a:gd name="T72" fmla="*/ 27 w 1788"/>
                <a:gd name="T73" fmla="*/ 66 h 1787"/>
                <a:gd name="T74" fmla="*/ 24 w 1788"/>
                <a:gd name="T75" fmla="*/ 64 h 1787"/>
                <a:gd name="T76" fmla="*/ 20 w 1788"/>
                <a:gd name="T77" fmla="*/ 62 h 1787"/>
                <a:gd name="T78" fmla="*/ 17 w 1788"/>
                <a:gd name="T79" fmla="*/ 60 h 1787"/>
                <a:gd name="T80" fmla="*/ 14 w 1788"/>
                <a:gd name="T81" fmla="*/ 57 h 1787"/>
                <a:gd name="T82" fmla="*/ 12 w 1788"/>
                <a:gd name="T83" fmla="*/ 54 h 1787"/>
                <a:gd name="T84" fmla="*/ 9 w 1788"/>
                <a:gd name="T85" fmla="*/ 51 h 1787"/>
                <a:gd name="T86" fmla="*/ 7 w 1788"/>
                <a:gd name="T87" fmla="*/ 48 h 1787"/>
                <a:gd name="T88" fmla="*/ 6 w 1788"/>
                <a:gd name="T89" fmla="*/ 45 h 1787"/>
                <a:gd name="T90" fmla="*/ 4 w 1788"/>
                <a:gd name="T91" fmla="*/ 41 h 1787"/>
                <a:gd name="T92" fmla="*/ 3 w 1788"/>
                <a:gd name="T93" fmla="*/ 37 h 1787"/>
                <a:gd name="T94" fmla="*/ 3 w 1788"/>
                <a:gd name="T95" fmla="*/ 33 h 1787"/>
                <a:gd name="T96" fmla="*/ 2 w 1788"/>
                <a:gd name="T97" fmla="*/ 29 h 1787"/>
                <a:gd name="T98" fmla="*/ 2 w 1788"/>
                <a:gd name="T99" fmla="*/ 27 h 1787"/>
                <a:gd name="T100" fmla="*/ 3 w 1788"/>
                <a:gd name="T101" fmla="*/ 25 h 1787"/>
                <a:gd name="T102" fmla="*/ 3 w 1788"/>
                <a:gd name="T103" fmla="*/ 22 h 1787"/>
                <a:gd name="T104" fmla="*/ 3 w 1788"/>
                <a:gd name="T105" fmla="*/ 20 h 1787"/>
                <a:gd name="T106" fmla="*/ 4 w 1788"/>
                <a:gd name="T107" fmla="*/ 18 h 1787"/>
                <a:gd name="T108" fmla="*/ 4 w 1788"/>
                <a:gd name="T109" fmla="*/ 16 h 1787"/>
                <a:gd name="T110" fmla="*/ 5 w 1788"/>
                <a:gd name="T111" fmla="*/ 14 h 1787"/>
                <a:gd name="T112" fmla="*/ 6 w 1788"/>
                <a:gd name="T113" fmla="*/ 12 h 1787"/>
                <a:gd name="T114" fmla="*/ 71 w 1788"/>
                <a:gd name="T115" fmla="*/ 0 h 1787"/>
                <a:gd name="T116" fmla="*/ 72 w 1788"/>
                <a:gd name="T117" fmla="*/ 1 h 1787"/>
                <a:gd name="T118" fmla="*/ 71 w 1788"/>
                <a:gd name="T119" fmla="*/ 0 h 178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88"/>
                <a:gd name="T181" fmla="*/ 0 h 1787"/>
                <a:gd name="T182" fmla="*/ 1788 w 1788"/>
                <a:gd name="T183" fmla="*/ 1787 h 178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88" h="1787">
                  <a:moveTo>
                    <a:pt x="44" y="414"/>
                  </a:moveTo>
                  <a:lnTo>
                    <a:pt x="34" y="450"/>
                  </a:lnTo>
                  <a:lnTo>
                    <a:pt x="25" y="488"/>
                  </a:lnTo>
                  <a:lnTo>
                    <a:pt x="17" y="525"/>
                  </a:lnTo>
                  <a:lnTo>
                    <a:pt x="11" y="562"/>
                  </a:lnTo>
                  <a:lnTo>
                    <a:pt x="6" y="601"/>
                  </a:lnTo>
                  <a:lnTo>
                    <a:pt x="3" y="640"/>
                  </a:lnTo>
                  <a:lnTo>
                    <a:pt x="1" y="679"/>
                  </a:lnTo>
                  <a:lnTo>
                    <a:pt x="0" y="718"/>
                  </a:lnTo>
                  <a:lnTo>
                    <a:pt x="1" y="773"/>
                  </a:lnTo>
                  <a:lnTo>
                    <a:pt x="5" y="828"/>
                  </a:lnTo>
                  <a:lnTo>
                    <a:pt x="12" y="882"/>
                  </a:lnTo>
                  <a:lnTo>
                    <a:pt x="22" y="934"/>
                  </a:lnTo>
                  <a:lnTo>
                    <a:pt x="34" y="986"/>
                  </a:lnTo>
                  <a:lnTo>
                    <a:pt x="48" y="1036"/>
                  </a:lnTo>
                  <a:lnTo>
                    <a:pt x="65" y="1086"/>
                  </a:lnTo>
                  <a:lnTo>
                    <a:pt x="83" y="1134"/>
                  </a:lnTo>
                  <a:lnTo>
                    <a:pt x="105" y="1181"/>
                  </a:lnTo>
                  <a:lnTo>
                    <a:pt x="128" y="1227"/>
                  </a:lnTo>
                  <a:lnTo>
                    <a:pt x="155" y="1272"/>
                  </a:lnTo>
                  <a:lnTo>
                    <a:pt x="182" y="1316"/>
                  </a:lnTo>
                  <a:lnTo>
                    <a:pt x="212" y="1358"/>
                  </a:lnTo>
                  <a:lnTo>
                    <a:pt x="243" y="1399"/>
                  </a:lnTo>
                  <a:lnTo>
                    <a:pt x="277" y="1437"/>
                  </a:lnTo>
                  <a:lnTo>
                    <a:pt x="313" y="1474"/>
                  </a:lnTo>
                  <a:lnTo>
                    <a:pt x="350" y="1509"/>
                  </a:lnTo>
                  <a:lnTo>
                    <a:pt x="388" y="1543"/>
                  </a:lnTo>
                  <a:lnTo>
                    <a:pt x="429" y="1574"/>
                  </a:lnTo>
                  <a:lnTo>
                    <a:pt x="471" y="1605"/>
                  </a:lnTo>
                  <a:lnTo>
                    <a:pt x="514" y="1632"/>
                  </a:lnTo>
                  <a:lnTo>
                    <a:pt x="558" y="1658"/>
                  </a:lnTo>
                  <a:lnTo>
                    <a:pt x="604" y="1682"/>
                  </a:lnTo>
                  <a:lnTo>
                    <a:pt x="653" y="1703"/>
                  </a:lnTo>
                  <a:lnTo>
                    <a:pt x="701" y="1722"/>
                  </a:lnTo>
                  <a:lnTo>
                    <a:pt x="750" y="1739"/>
                  </a:lnTo>
                  <a:lnTo>
                    <a:pt x="801" y="1753"/>
                  </a:lnTo>
                  <a:lnTo>
                    <a:pt x="852" y="1765"/>
                  </a:lnTo>
                  <a:lnTo>
                    <a:pt x="905" y="1775"/>
                  </a:lnTo>
                  <a:lnTo>
                    <a:pt x="959" y="1782"/>
                  </a:lnTo>
                  <a:lnTo>
                    <a:pt x="1013" y="1786"/>
                  </a:lnTo>
                  <a:lnTo>
                    <a:pt x="1068" y="1787"/>
                  </a:lnTo>
                  <a:lnTo>
                    <a:pt x="1107" y="1786"/>
                  </a:lnTo>
                  <a:lnTo>
                    <a:pt x="1146" y="1784"/>
                  </a:lnTo>
                  <a:lnTo>
                    <a:pt x="1185" y="1780"/>
                  </a:lnTo>
                  <a:lnTo>
                    <a:pt x="1223" y="1776"/>
                  </a:lnTo>
                  <a:lnTo>
                    <a:pt x="1260" y="1769"/>
                  </a:lnTo>
                  <a:lnTo>
                    <a:pt x="1298" y="1762"/>
                  </a:lnTo>
                  <a:lnTo>
                    <a:pt x="1335" y="1753"/>
                  </a:lnTo>
                  <a:lnTo>
                    <a:pt x="1371" y="1743"/>
                  </a:lnTo>
                  <a:lnTo>
                    <a:pt x="1473" y="1641"/>
                  </a:lnTo>
                  <a:lnTo>
                    <a:pt x="1450" y="1651"/>
                  </a:lnTo>
                  <a:lnTo>
                    <a:pt x="1426" y="1660"/>
                  </a:lnTo>
                  <a:lnTo>
                    <a:pt x="1402" y="1668"/>
                  </a:lnTo>
                  <a:lnTo>
                    <a:pt x="1378" y="1677"/>
                  </a:lnTo>
                  <a:lnTo>
                    <a:pt x="1354" y="1685"/>
                  </a:lnTo>
                  <a:lnTo>
                    <a:pt x="1329" y="1692"/>
                  </a:lnTo>
                  <a:lnTo>
                    <a:pt x="1303" y="1698"/>
                  </a:lnTo>
                  <a:lnTo>
                    <a:pt x="1278" y="1704"/>
                  </a:lnTo>
                  <a:lnTo>
                    <a:pt x="1253" y="1709"/>
                  </a:lnTo>
                  <a:lnTo>
                    <a:pt x="1226" y="1713"/>
                  </a:lnTo>
                  <a:lnTo>
                    <a:pt x="1201" y="1717"/>
                  </a:lnTo>
                  <a:lnTo>
                    <a:pt x="1175" y="1720"/>
                  </a:lnTo>
                  <a:lnTo>
                    <a:pt x="1149" y="1722"/>
                  </a:lnTo>
                  <a:lnTo>
                    <a:pt x="1122" y="1724"/>
                  </a:lnTo>
                  <a:lnTo>
                    <a:pt x="1095" y="1726"/>
                  </a:lnTo>
                  <a:lnTo>
                    <a:pt x="1068" y="1726"/>
                  </a:lnTo>
                  <a:lnTo>
                    <a:pt x="1016" y="1724"/>
                  </a:lnTo>
                  <a:lnTo>
                    <a:pt x="965" y="1721"/>
                  </a:lnTo>
                  <a:lnTo>
                    <a:pt x="915" y="1715"/>
                  </a:lnTo>
                  <a:lnTo>
                    <a:pt x="865" y="1706"/>
                  </a:lnTo>
                  <a:lnTo>
                    <a:pt x="816" y="1694"/>
                  </a:lnTo>
                  <a:lnTo>
                    <a:pt x="769" y="1681"/>
                  </a:lnTo>
                  <a:lnTo>
                    <a:pt x="722" y="1665"/>
                  </a:lnTo>
                  <a:lnTo>
                    <a:pt x="676" y="1647"/>
                  </a:lnTo>
                  <a:lnTo>
                    <a:pt x="632" y="1627"/>
                  </a:lnTo>
                  <a:lnTo>
                    <a:pt x="588" y="1604"/>
                  </a:lnTo>
                  <a:lnTo>
                    <a:pt x="546" y="1580"/>
                  </a:lnTo>
                  <a:lnTo>
                    <a:pt x="505" y="1553"/>
                  </a:lnTo>
                  <a:lnTo>
                    <a:pt x="465" y="1526"/>
                  </a:lnTo>
                  <a:lnTo>
                    <a:pt x="428" y="1496"/>
                  </a:lnTo>
                  <a:lnTo>
                    <a:pt x="390" y="1464"/>
                  </a:lnTo>
                  <a:lnTo>
                    <a:pt x="355" y="1430"/>
                  </a:lnTo>
                  <a:lnTo>
                    <a:pt x="322" y="1396"/>
                  </a:lnTo>
                  <a:lnTo>
                    <a:pt x="291" y="1359"/>
                  </a:lnTo>
                  <a:lnTo>
                    <a:pt x="261" y="1322"/>
                  </a:lnTo>
                  <a:lnTo>
                    <a:pt x="232" y="1282"/>
                  </a:lnTo>
                  <a:lnTo>
                    <a:pt x="206" y="1241"/>
                  </a:lnTo>
                  <a:lnTo>
                    <a:pt x="182" y="1199"/>
                  </a:lnTo>
                  <a:lnTo>
                    <a:pt x="160" y="1155"/>
                  </a:lnTo>
                  <a:lnTo>
                    <a:pt x="140" y="1111"/>
                  </a:lnTo>
                  <a:lnTo>
                    <a:pt x="122" y="1065"/>
                  </a:lnTo>
                  <a:lnTo>
                    <a:pt x="106" y="1018"/>
                  </a:lnTo>
                  <a:lnTo>
                    <a:pt x="92" y="971"/>
                  </a:lnTo>
                  <a:lnTo>
                    <a:pt x="81" y="921"/>
                  </a:lnTo>
                  <a:lnTo>
                    <a:pt x="72" y="872"/>
                  </a:lnTo>
                  <a:lnTo>
                    <a:pt x="66" y="821"/>
                  </a:lnTo>
                  <a:lnTo>
                    <a:pt x="62" y="771"/>
                  </a:lnTo>
                  <a:lnTo>
                    <a:pt x="61" y="718"/>
                  </a:lnTo>
                  <a:lnTo>
                    <a:pt x="61" y="692"/>
                  </a:lnTo>
                  <a:lnTo>
                    <a:pt x="62" y="664"/>
                  </a:lnTo>
                  <a:lnTo>
                    <a:pt x="65" y="638"/>
                  </a:lnTo>
                  <a:lnTo>
                    <a:pt x="67" y="612"/>
                  </a:lnTo>
                  <a:lnTo>
                    <a:pt x="70" y="585"/>
                  </a:lnTo>
                  <a:lnTo>
                    <a:pt x="73" y="559"/>
                  </a:lnTo>
                  <a:lnTo>
                    <a:pt x="78" y="533"/>
                  </a:lnTo>
                  <a:lnTo>
                    <a:pt x="83" y="507"/>
                  </a:lnTo>
                  <a:lnTo>
                    <a:pt x="89" y="482"/>
                  </a:lnTo>
                  <a:lnTo>
                    <a:pt x="95" y="457"/>
                  </a:lnTo>
                  <a:lnTo>
                    <a:pt x="102" y="432"/>
                  </a:lnTo>
                  <a:lnTo>
                    <a:pt x="110" y="407"/>
                  </a:lnTo>
                  <a:lnTo>
                    <a:pt x="118" y="382"/>
                  </a:lnTo>
                  <a:lnTo>
                    <a:pt x="127" y="358"/>
                  </a:lnTo>
                  <a:lnTo>
                    <a:pt x="137" y="334"/>
                  </a:lnTo>
                  <a:lnTo>
                    <a:pt x="147" y="311"/>
                  </a:lnTo>
                  <a:lnTo>
                    <a:pt x="44" y="414"/>
                  </a:lnTo>
                  <a:close/>
                  <a:moveTo>
                    <a:pt x="1774" y="0"/>
                  </a:moveTo>
                  <a:lnTo>
                    <a:pt x="1788" y="0"/>
                  </a:lnTo>
                  <a:lnTo>
                    <a:pt x="1788" y="15"/>
                  </a:lnTo>
                  <a:lnTo>
                    <a:pt x="1781" y="7"/>
                  </a:lnTo>
                  <a:lnTo>
                    <a:pt x="1774" y="0"/>
                  </a:lnTo>
                  <a:close/>
                </a:path>
              </a:pathLst>
            </a:custGeom>
            <a:solidFill>
              <a:srgbClr val="797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0" name="Freeform 171"/>
            <p:cNvSpPr>
              <a:spLocks noEditPoints="1"/>
            </p:cNvSpPr>
            <p:nvPr/>
          </p:nvSpPr>
          <p:spPr bwMode="auto">
            <a:xfrm>
              <a:off x="3875" y="2060"/>
              <a:ext cx="352" cy="352"/>
            </a:xfrm>
            <a:custGeom>
              <a:avLst/>
              <a:gdLst>
                <a:gd name="T0" fmla="*/ 2 w 1757"/>
                <a:gd name="T1" fmla="*/ 16 h 1756"/>
                <a:gd name="T2" fmla="*/ 1 w 1757"/>
                <a:gd name="T3" fmla="*/ 20 h 1756"/>
                <a:gd name="T4" fmla="*/ 0 w 1757"/>
                <a:gd name="T5" fmla="*/ 23 h 1756"/>
                <a:gd name="T6" fmla="*/ 0 w 1757"/>
                <a:gd name="T7" fmla="*/ 27 h 1756"/>
                <a:gd name="T8" fmla="*/ 0 w 1757"/>
                <a:gd name="T9" fmla="*/ 31 h 1756"/>
                <a:gd name="T10" fmla="*/ 0 w 1757"/>
                <a:gd name="T11" fmla="*/ 35 h 1756"/>
                <a:gd name="T12" fmla="*/ 1 w 1757"/>
                <a:gd name="T13" fmla="*/ 39 h 1756"/>
                <a:gd name="T14" fmla="*/ 2 w 1757"/>
                <a:gd name="T15" fmla="*/ 43 h 1756"/>
                <a:gd name="T16" fmla="*/ 4 w 1757"/>
                <a:gd name="T17" fmla="*/ 47 h 1756"/>
                <a:gd name="T18" fmla="*/ 6 w 1757"/>
                <a:gd name="T19" fmla="*/ 51 h 1756"/>
                <a:gd name="T20" fmla="*/ 8 w 1757"/>
                <a:gd name="T21" fmla="*/ 54 h 1756"/>
                <a:gd name="T22" fmla="*/ 11 w 1757"/>
                <a:gd name="T23" fmla="*/ 57 h 1756"/>
                <a:gd name="T24" fmla="*/ 14 w 1757"/>
                <a:gd name="T25" fmla="*/ 60 h 1756"/>
                <a:gd name="T26" fmla="*/ 17 w 1757"/>
                <a:gd name="T27" fmla="*/ 62 h 1756"/>
                <a:gd name="T28" fmla="*/ 20 w 1757"/>
                <a:gd name="T29" fmla="*/ 65 h 1756"/>
                <a:gd name="T30" fmla="*/ 24 w 1757"/>
                <a:gd name="T31" fmla="*/ 67 h 1756"/>
                <a:gd name="T32" fmla="*/ 27 w 1757"/>
                <a:gd name="T33" fmla="*/ 68 h 1756"/>
                <a:gd name="T34" fmla="*/ 31 w 1757"/>
                <a:gd name="T35" fmla="*/ 69 h 1756"/>
                <a:gd name="T36" fmla="*/ 35 w 1757"/>
                <a:gd name="T37" fmla="*/ 70 h 1756"/>
                <a:gd name="T38" fmla="*/ 39 w 1757"/>
                <a:gd name="T39" fmla="*/ 71 h 1756"/>
                <a:gd name="T40" fmla="*/ 43 w 1757"/>
                <a:gd name="T41" fmla="*/ 71 h 1756"/>
                <a:gd name="T42" fmla="*/ 47 w 1757"/>
                <a:gd name="T43" fmla="*/ 70 h 1756"/>
                <a:gd name="T44" fmla="*/ 51 w 1757"/>
                <a:gd name="T45" fmla="*/ 70 h 1756"/>
                <a:gd name="T46" fmla="*/ 54 w 1757"/>
                <a:gd name="T47" fmla="*/ 69 h 1756"/>
                <a:gd name="T48" fmla="*/ 61 w 1757"/>
                <a:gd name="T49" fmla="*/ 63 h 1756"/>
                <a:gd name="T50" fmla="*/ 58 w 1757"/>
                <a:gd name="T51" fmla="*/ 64 h 1756"/>
                <a:gd name="T52" fmla="*/ 56 w 1757"/>
                <a:gd name="T53" fmla="*/ 65 h 1756"/>
                <a:gd name="T54" fmla="*/ 54 w 1757"/>
                <a:gd name="T55" fmla="*/ 66 h 1756"/>
                <a:gd name="T56" fmla="*/ 51 w 1757"/>
                <a:gd name="T57" fmla="*/ 67 h 1756"/>
                <a:gd name="T58" fmla="*/ 49 w 1757"/>
                <a:gd name="T59" fmla="*/ 67 h 1756"/>
                <a:gd name="T60" fmla="*/ 47 w 1757"/>
                <a:gd name="T61" fmla="*/ 68 h 1756"/>
                <a:gd name="T62" fmla="*/ 44 w 1757"/>
                <a:gd name="T63" fmla="*/ 68 h 1756"/>
                <a:gd name="T64" fmla="*/ 42 w 1757"/>
                <a:gd name="T65" fmla="*/ 68 h 1756"/>
                <a:gd name="T66" fmla="*/ 38 w 1757"/>
                <a:gd name="T67" fmla="*/ 68 h 1756"/>
                <a:gd name="T68" fmla="*/ 34 w 1757"/>
                <a:gd name="T69" fmla="*/ 67 h 1756"/>
                <a:gd name="T70" fmla="*/ 30 w 1757"/>
                <a:gd name="T71" fmla="*/ 66 h 1756"/>
                <a:gd name="T72" fmla="*/ 26 w 1757"/>
                <a:gd name="T73" fmla="*/ 65 h 1756"/>
                <a:gd name="T74" fmla="*/ 23 w 1757"/>
                <a:gd name="T75" fmla="*/ 63 h 1756"/>
                <a:gd name="T76" fmla="*/ 20 w 1757"/>
                <a:gd name="T77" fmla="*/ 61 h 1756"/>
                <a:gd name="T78" fmla="*/ 17 w 1757"/>
                <a:gd name="T79" fmla="*/ 59 h 1756"/>
                <a:gd name="T80" fmla="*/ 14 w 1757"/>
                <a:gd name="T81" fmla="*/ 57 h 1756"/>
                <a:gd name="T82" fmla="*/ 11 w 1757"/>
                <a:gd name="T83" fmla="*/ 54 h 1756"/>
                <a:gd name="T84" fmla="*/ 9 w 1757"/>
                <a:gd name="T85" fmla="*/ 51 h 1756"/>
                <a:gd name="T86" fmla="*/ 7 w 1757"/>
                <a:gd name="T87" fmla="*/ 48 h 1756"/>
                <a:gd name="T88" fmla="*/ 5 w 1757"/>
                <a:gd name="T89" fmla="*/ 44 h 1756"/>
                <a:gd name="T90" fmla="*/ 4 w 1757"/>
                <a:gd name="T91" fmla="*/ 40 h 1756"/>
                <a:gd name="T92" fmla="*/ 3 w 1757"/>
                <a:gd name="T93" fmla="*/ 37 h 1756"/>
                <a:gd name="T94" fmla="*/ 3 w 1757"/>
                <a:gd name="T95" fmla="*/ 33 h 1756"/>
                <a:gd name="T96" fmla="*/ 2 w 1757"/>
                <a:gd name="T97" fmla="*/ 29 h 1756"/>
                <a:gd name="T98" fmla="*/ 2 w 1757"/>
                <a:gd name="T99" fmla="*/ 26 h 1756"/>
                <a:gd name="T100" fmla="*/ 3 w 1757"/>
                <a:gd name="T101" fmla="*/ 24 h 1756"/>
                <a:gd name="T102" fmla="*/ 3 w 1757"/>
                <a:gd name="T103" fmla="*/ 21 h 1756"/>
                <a:gd name="T104" fmla="*/ 4 w 1757"/>
                <a:gd name="T105" fmla="*/ 19 h 1756"/>
                <a:gd name="T106" fmla="*/ 4 w 1757"/>
                <a:gd name="T107" fmla="*/ 16 h 1756"/>
                <a:gd name="T108" fmla="*/ 5 w 1757"/>
                <a:gd name="T109" fmla="*/ 14 h 1756"/>
                <a:gd name="T110" fmla="*/ 6 w 1757"/>
                <a:gd name="T111" fmla="*/ 12 h 1756"/>
                <a:gd name="T112" fmla="*/ 7 w 1757"/>
                <a:gd name="T113" fmla="*/ 10 h 1756"/>
                <a:gd name="T114" fmla="*/ 68 w 1757"/>
                <a:gd name="T115" fmla="*/ 0 h 1756"/>
                <a:gd name="T116" fmla="*/ 71 w 1757"/>
                <a:gd name="T117" fmla="*/ 2 h 1756"/>
                <a:gd name="T118" fmla="*/ 69 w 1757"/>
                <a:gd name="T119" fmla="*/ 1 h 1756"/>
                <a:gd name="T120" fmla="*/ 68 w 1757"/>
                <a:gd name="T121" fmla="*/ 0 h 17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757"/>
                <a:gd name="T184" fmla="*/ 0 h 1756"/>
                <a:gd name="T185" fmla="*/ 1757 w 1757"/>
                <a:gd name="T186" fmla="*/ 1756 h 175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757" h="1756">
                  <a:moveTo>
                    <a:pt x="61" y="366"/>
                  </a:moveTo>
                  <a:lnTo>
                    <a:pt x="47" y="408"/>
                  </a:lnTo>
                  <a:lnTo>
                    <a:pt x="35" y="450"/>
                  </a:lnTo>
                  <a:lnTo>
                    <a:pt x="24" y="493"/>
                  </a:lnTo>
                  <a:lnTo>
                    <a:pt x="15" y="537"/>
                  </a:lnTo>
                  <a:lnTo>
                    <a:pt x="8" y="582"/>
                  </a:lnTo>
                  <a:lnTo>
                    <a:pt x="3" y="627"/>
                  </a:lnTo>
                  <a:lnTo>
                    <a:pt x="1" y="672"/>
                  </a:lnTo>
                  <a:lnTo>
                    <a:pt x="0" y="718"/>
                  </a:lnTo>
                  <a:lnTo>
                    <a:pt x="1" y="772"/>
                  </a:lnTo>
                  <a:lnTo>
                    <a:pt x="5" y="825"/>
                  </a:lnTo>
                  <a:lnTo>
                    <a:pt x="12" y="876"/>
                  </a:lnTo>
                  <a:lnTo>
                    <a:pt x="20" y="928"/>
                  </a:lnTo>
                  <a:lnTo>
                    <a:pt x="32" y="978"/>
                  </a:lnTo>
                  <a:lnTo>
                    <a:pt x="46" y="1028"/>
                  </a:lnTo>
                  <a:lnTo>
                    <a:pt x="62" y="1076"/>
                  </a:lnTo>
                  <a:lnTo>
                    <a:pt x="81" y="1122"/>
                  </a:lnTo>
                  <a:lnTo>
                    <a:pt x="102" y="1168"/>
                  </a:lnTo>
                  <a:lnTo>
                    <a:pt x="125" y="1213"/>
                  </a:lnTo>
                  <a:lnTo>
                    <a:pt x="150" y="1257"/>
                  </a:lnTo>
                  <a:lnTo>
                    <a:pt x="176" y="1299"/>
                  </a:lnTo>
                  <a:lnTo>
                    <a:pt x="206" y="1339"/>
                  </a:lnTo>
                  <a:lnTo>
                    <a:pt x="237" y="1379"/>
                  </a:lnTo>
                  <a:lnTo>
                    <a:pt x="268" y="1416"/>
                  </a:lnTo>
                  <a:lnTo>
                    <a:pt x="303" y="1452"/>
                  </a:lnTo>
                  <a:lnTo>
                    <a:pt x="340" y="1486"/>
                  </a:lnTo>
                  <a:lnTo>
                    <a:pt x="377" y="1519"/>
                  </a:lnTo>
                  <a:lnTo>
                    <a:pt x="416" y="1550"/>
                  </a:lnTo>
                  <a:lnTo>
                    <a:pt x="457" y="1580"/>
                  </a:lnTo>
                  <a:lnTo>
                    <a:pt x="499" y="1606"/>
                  </a:lnTo>
                  <a:lnTo>
                    <a:pt x="543" y="1631"/>
                  </a:lnTo>
                  <a:lnTo>
                    <a:pt x="588" y="1654"/>
                  </a:lnTo>
                  <a:lnTo>
                    <a:pt x="633" y="1675"/>
                  </a:lnTo>
                  <a:lnTo>
                    <a:pt x="680" y="1694"/>
                  </a:lnTo>
                  <a:lnTo>
                    <a:pt x="728" y="1710"/>
                  </a:lnTo>
                  <a:lnTo>
                    <a:pt x="777" y="1723"/>
                  </a:lnTo>
                  <a:lnTo>
                    <a:pt x="828" y="1735"/>
                  </a:lnTo>
                  <a:lnTo>
                    <a:pt x="878" y="1744"/>
                  </a:lnTo>
                  <a:lnTo>
                    <a:pt x="931" y="1751"/>
                  </a:lnTo>
                  <a:lnTo>
                    <a:pt x="984" y="1755"/>
                  </a:lnTo>
                  <a:lnTo>
                    <a:pt x="1037" y="1756"/>
                  </a:lnTo>
                  <a:lnTo>
                    <a:pt x="1082" y="1755"/>
                  </a:lnTo>
                  <a:lnTo>
                    <a:pt x="1129" y="1752"/>
                  </a:lnTo>
                  <a:lnTo>
                    <a:pt x="1174" y="1747"/>
                  </a:lnTo>
                  <a:lnTo>
                    <a:pt x="1217" y="1741"/>
                  </a:lnTo>
                  <a:lnTo>
                    <a:pt x="1261" y="1732"/>
                  </a:lnTo>
                  <a:lnTo>
                    <a:pt x="1304" y="1721"/>
                  </a:lnTo>
                  <a:lnTo>
                    <a:pt x="1347" y="1709"/>
                  </a:lnTo>
                  <a:lnTo>
                    <a:pt x="1387" y="1696"/>
                  </a:lnTo>
                  <a:lnTo>
                    <a:pt x="1510" y="1573"/>
                  </a:lnTo>
                  <a:lnTo>
                    <a:pt x="1484" y="1587"/>
                  </a:lnTo>
                  <a:lnTo>
                    <a:pt x="1457" y="1600"/>
                  </a:lnTo>
                  <a:lnTo>
                    <a:pt x="1429" y="1614"/>
                  </a:lnTo>
                  <a:lnTo>
                    <a:pt x="1402" y="1625"/>
                  </a:lnTo>
                  <a:lnTo>
                    <a:pt x="1373" y="1636"/>
                  </a:lnTo>
                  <a:lnTo>
                    <a:pt x="1344" y="1645"/>
                  </a:lnTo>
                  <a:lnTo>
                    <a:pt x="1315" y="1655"/>
                  </a:lnTo>
                  <a:lnTo>
                    <a:pt x="1285" y="1663"/>
                  </a:lnTo>
                  <a:lnTo>
                    <a:pt x="1256" y="1671"/>
                  </a:lnTo>
                  <a:lnTo>
                    <a:pt x="1225" y="1677"/>
                  </a:lnTo>
                  <a:lnTo>
                    <a:pt x="1194" y="1683"/>
                  </a:lnTo>
                  <a:lnTo>
                    <a:pt x="1164" y="1687"/>
                  </a:lnTo>
                  <a:lnTo>
                    <a:pt x="1132" y="1690"/>
                  </a:lnTo>
                  <a:lnTo>
                    <a:pt x="1101" y="1694"/>
                  </a:lnTo>
                  <a:lnTo>
                    <a:pt x="1069" y="1695"/>
                  </a:lnTo>
                  <a:lnTo>
                    <a:pt x="1037" y="1695"/>
                  </a:lnTo>
                  <a:lnTo>
                    <a:pt x="987" y="1694"/>
                  </a:lnTo>
                  <a:lnTo>
                    <a:pt x="938" y="1690"/>
                  </a:lnTo>
                  <a:lnTo>
                    <a:pt x="888" y="1684"/>
                  </a:lnTo>
                  <a:lnTo>
                    <a:pt x="840" y="1675"/>
                  </a:lnTo>
                  <a:lnTo>
                    <a:pt x="793" y="1664"/>
                  </a:lnTo>
                  <a:lnTo>
                    <a:pt x="747" y="1651"/>
                  </a:lnTo>
                  <a:lnTo>
                    <a:pt x="701" y="1636"/>
                  </a:lnTo>
                  <a:lnTo>
                    <a:pt x="657" y="1618"/>
                  </a:lnTo>
                  <a:lnTo>
                    <a:pt x="614" y="1599"/>
                  </a:lnTo>
                  <a:lnTo>
                    <a:pt x="571" y="1577"/>
                  </a:lnTo>
                  <a:lnTo>
                    <a:pt x="531" y="1554"/>
                  </a:lnTo>
                  <a:lnTo>
                    <a:pt x="491" y="1528"/>
                  </a:lnTo>
                  <a:lnTo>
                    <a:pt x="453" y="1502"/>
                  </a:lnTo>
                  <a:lnTo>
                    <a:pt x="415" y="1472"/>
                  </a:lnTo>
                  <a:lnTo>
                    <a:pt x="380" y="1441"/>
                  </a:lnTo>
                  <a:lnTo>
                    <a:pt x="346" y="1410"/>
                  </a:lnTo>
                  <a:lnTo>
                    <a:pt x="314" y="1375"/>
                  </a:lnTo>
                  <a:lnTo>
                    <a:pt x="284" y="1340"/>
                  </a:lnTo>
                  <a:lnTo>
                    <a:pt x="254" y="1303"/>
                  </a:lnTo>
                  <a:lnTo>
                    <a:pt x="227" y="1265"/>
                  </a:lnTo>
                  <a:lnTo>
                    <a:pt x="201" y="1225"/>
                  </a:lnTo>
                  <a:lnTo>
                    <a:pt x="178" y="1185"/>
                  </a:lnTo>
                  <a:lnTo>
                    <a:pt x="156" y="1142"/>
                  </a:lnTo>
                  <a:lnTo>
                    <a:pt x="137" y="1099"/>
                  </a:lnTo>
                  <a:lnTo>
                    <a:pt x="119" y="1054"/>
                  </a:lnTo>
                  <a:lnTo>
                    <a:pt x="104" y="1009"/>
                  </a:lnTo>
                  <a:lnTo>
                    <a:pt x="91" y="963"/>
                  </a:lnTo>
                  <a:lnTo>
                    <a:pt x="81" y="916"/>
                  </a:lnTo>
                  <a:lnTo>
                    <a:pt x="72" y="867"/>
                  </a:lnTo>
                  <a:lnTo>
                    <a:pt x="65" y="818"/>
                  </a:lnTo>
                  <a:lnTo>
                    <a:pt x="62" y="769"/>
                  </a:lnTo>
                  <a:lnTo>
                    <a:pt x="60" y="718"/>
                  </a:lnTo>
                  <a:lnTo>
                    <a:pt x="61" y="686"/>
                  </a:lnTo>
                  <a:lnTo>
                    <a:pt x="62" y="655"/>
                  </a:lnTo>
                  <a:lnTo>
                    <a:pt x="65" y="623"/>
                  </a:lnTo>
                  <a:lnTo>
                    <a:pt x="69" y="591"/>
                  </a:lnTo>
                  <a:lnTo>
                    <a:pt x="73" y="560"/>
                  </a:lnTo>
                  <a:lnTo>
                    <a:pt x="79" y="529"/>
                  </a:lnTo>
                  <a:lnTo>
                    <a:pt x="85" y="499"/>
                  </a:lnTo>
                  <a:lnTo>
                    <a:pt x="93" y="469"/>
                  </a:lnTo>
                  <a:lnTo>
                    <a:pt x="100" y="439"/>
                  </a:lnTo>
                  <a:lnTo>
                    <a:pt x="110" y="410"/>
                  </a:lnTo>
                  <a:lnTo>
                    <a:pt x="120" y="381"/>
                  </a:lnTo>
                  <a:lnTo>
                    <a:pt x="131" y="353"/>
                  </a:lnTo>
                  <a:lnTo>
                    <a:pt x="143" y="324"/>
                  </a:lnTo>
                  <a:lnTo>
                    <a:pt x="156" y="297"/>
                  </a:lnTo>
                  <a:lnTo>
                    <a:pt x="170" y="269"/>
                  </a:lnTo>
                  <a:lnTo>
                    <a:pt x="184" y="243"/>
                  </a:lnTo>
                  <a:lnTo>
                    <a:pt x="61" y="366"/>
                  </a:lnTo>
                  <a:close/>
                  <a:moveTo>
                    <a:pt x="1698" y="0"/>
                  </a:moveTo>
                  <a:lnTo>
                    <a:pt x="1757" y="0"/>
                  </a:lnTo>
                  <a:lnTo>
                    <a:pt x="1757" y="59"/>
                  </a:lnTo>
                  <a:lnTo>
                    <a:pt x="1743" y="44"/>
                  </a:lnTo>
                  <a:lnTo>
                    <a:pt x="1729" y="29"/>
                  </a:lnTo>
                  <a:lnTo>
                    <a:pt x="1713" y="15"/>
                  </a:lnTo>
                  <a:lnTo>
                    <a:pt x="1698" y="0"/>
                  </a:lnTo>
                  <a:close/>
                </a:path>
              </a:pathLst>
            </a:custGeom>
            <a:solidFill>
              <a:srgbClr val="7D7B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1" name="Freeform 172"/>
            <p:cNvSpPr>
              <a:spLocks noEditPoints="1"/>
            </p:cNvSpPr>
            <p:nvPr/>
          </p:nvSpPr>
          <p:spPr bwMode="auto">
            <a:xfrm>
              <a:off x="3881" y="2060"/>
              <a:ext cx="346" cy="346"/>
            </a:xfrm>
            <a:custGeom>
              <a:avLst/>
              <a:gdLst>
                <a:gd name="T0" fmla="*/ 69 w 1727"/>
                <a:gd name="T1" fmla="*/ 0 h 1726"/>
                <a:gd name="T2" fmla="*/ 67 w 1727"/>
                <a:gd name="T3" fmla="*/ 2 h 1726"/>
                <a:gd name="T4" fmla="*/ 69 w 1727"/>
                <a:gd name="T5" fmla="*/ 1 h 1726"/>
                <a:gd name="T6" fmla="*/ 3 w 1727"/>
                <a:gd name="T7" fmla="*/ 14 h 1726"/>
                <a:gd name="T8" fmla="*/ 2 w 1727"/>
                <a:gd name="T9" fmla="*/ 17 h 1726"/>
                <a:gd name="T10" fmla="*/ 1 w 1727"/>
                <a:gd name="T11" fmla="*/ 20 h 1726"/>
                <a:gd name="T12" fmla="*/ 0 w 1727"/>
                <a:gd name="T13" fmla="*/ 23 h 1726"/>
                <a:gd name="T14" fmla="*/ 0 w 1727"/>
                <a:gd name="T15" fmla="*/ 27 h 1726"/>
                <a:gd name="T16" fmla="*/ 0 w 1727"/>
                <a:gd name="T17" fmla="*/ 31 h 1726"/>
                <a:gd name="T18" fmla="*/ 1 w 1727"/>
                <a:gd name="T19" fmla="*/ 37 h 1726"/>
                <a:gd name="T20" fmla="*/ 2 w 1727"/>
                <a:gd name="T21" fmla="*/ 43 h 1726"/>
                <a:gd name="T22" fmla="*/ 5 w 1727"/>
                <a:gd name="T23" fmla="*/ 48 h 1726"/>
                <a:gd name="T24" fmla="*/ 8 w 1727"/>
                <a:gd name="T25" fmla="*/ 53 h 1726"/>
                <a:gd name="T26" fmla="*/ 12 w 1727"/>
                <a:gd name="T27" fmla="*/ 58 h 1726"/>
                <a:gd name="T28" fmla="*/ 16 w 1727"/>
                <a:gd name="T29" fmla="*/ 61 h 1726"/>
                <a:gd name="T30" fmla="*/ 21 w 1727"/>
                <a:gd name="T31" fmla="*/ 65 h 1726"/>
                <a:gd name="T32" fmla="*/ 26 w 1727"/>
                <a:gd name="T33" fmla="*/ 67 h 1726"/>
                <a:gd name="T34" fmla="*/ 32 w 1727"/>
                <a:gd name="T35" fmla="*/ 69 h 1726"/>
                <a:gd name="T36" fmla="*/ 38 w 1727"/>
                <a:gd name="T37" fmla="*/ 69 h 1726"/>
                <a:gd name="T38" fmla="*/ 43 w 1727"/>
                <a:gd name="T39" fmla="*/ 69 h 1726"/>
                <a:gd name="T40" fmla="*/ 46 w 1727"/>
                <a:gd name="T41" fmla="*/ 69 h 1726"/>
                <a:gd name="T42" fmla="*/ 49 w 1727"/>
                <a:gd name="T43" fmla="*/ 69 h 1726"/>
                <a:gd name="T44" fmla="*/ 52 w 1727"/>
                <a:gd name="T45" fmla="*/ 68 h 1726"/>
                <a:gd name="T46" fmla="*/ 55 w 1727"/>
                <a:gd name="T47" fmla="*/ 67 h 1726"/>
                <a:gd name="T48" fmla="*/ 64 w 1727"/>
                <a:gd name="T49" fmla="*/ 59 h 1726"/>
                <a:gd name="T50" fmla="*/ 60 w 1727"/>
                <a:gd name="T51" fmla="*/ 62 h 1726"/>
                <a:gd name="T52" fmla="*/ 56 w 1727"/>
                <a:gd name="T53" fmla="*/ 64 h 1726"/>
                <a:gd name="T54" fmla="*/ 51 w 1727"/>
                <a:gd name="T55" fmla="*/ 65 h 1726"/>
                <a:gd name="T56" fmla="*/ 47 w 1727"/>
                <a:gd name="T57" fmla="*/ 66 h 1726"/>
                <a:gd name="T58" fmla="*/ 42 w 1727"/>
                <a:gd name="T59" fmla="*/ 67 h 1726"/>
                <a:gd name="T60" fmla="*/ 36 w 1727"/>
                <a:gd name="T61" fmla="*/ 67 h 1726"/>
                <a:gd name="T62" fmla="*/ 31 w 1727"/>
                <a:gd name="T63" fmla="*/ 66 h 1726"/>
                <a:gd name="T64" fmla="*/ 26 w 1727"/>
                <a:gd name="T65" fmla="*/ 64 h 1726"/>
                <a:gd name="T66" fmla="*/ 21 w 1727"/>
                <a:gd name="T67" fmla="*/ 61 h 1726"/>
                <a:gd name="T68" fmla="*/ 16 w 1727"/>
                <a:gd name="T69" fmla="*/ 58 h 1726"/>
                <a:gd name="T70" fmla="*/ 12 w 1727"/>
                <a:gd name="T71" fmla="*/ 55 h 1726"/>
                <a:gd name="T72" fmla="*/ 9 w 1727"/>
                <a:gd name="T73" fmla="*/ 50 h 1726"/>
                <a:gd name="T74" fmla="*/ 6 w 1727"/>
                <a:gd name="T75" fmla="*/ 45 h 1726"/>
                <a:gd name="T76" fmla="*/ 4 w 1727"/>
                <a:gd name="T77" fmla="*/ 40 h 1726"/>
                <a:gd name="T78" fmla="*/ 3 w 1727"/>
                <a:gd name="T79" fmla="*/ 35 h 1726"/>
                <a:gd name="T80" fmla="*/ 2 w 1727"/>
                <a:gd name="T81" fmla="*/ 29 h 1726"/>
                <a:gd name="T82" fmla="*/ 3 w 1727"/>
                <a:gd name="T83" fmla="*/ 24 h 1726"/>
                <a:gd name="T84" fmla="*/ 4 w 1727"/>
                <a:gd name="T85" fmla="*/ 19 h 1726"/>
                <a:gd name="T86" fmla="*/ 5 w 1727"/>
                <a:gd name="T87" fmla="*/ 15 h 1726"/>
                <a:gd name="T88" fmla="*/ 7 w 1727"/>
                <a:gd name="T89" fmla="*/ 11 h 1726"/>
                <a:gd name="T90" fmla="*/ 10 w 1727"/>
                <a:gd name="T91" fmla="*/ 7 h 172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727"/>
                <a:gd name="T139" fmla="*/ 0 h 1726"/>
                <a:gd name="T140" fmla="*/ 1727 w 1727"/>
                <a:gd name="T141" fmla="*/ 1726 h 172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727" h="1726">
                  <a:moveTo>
                    <a:pt x="1727" y="15"/>
                  </a:moveTo>
                  <a:lnTo>
                    <a:pt x="1720" y="7"/>
                  </a:lnTo>
                  <a:lnTo>
                    <a:pt x="1713" y="0"/>
                  </a:lnTo>
                  <a:lnTo>
                    <a:pt x="1623" y="0"/>
                  </a:lnTo>
                  <a:lnTo>
                    <a:pt x="1650" y="25"/>
                  </a:lnTo>
                  <a:lnTo>
                    <a:pt x="1677" y="51"/>
                  </a:lnTo>
                  <a:lnTo>
                    <a:pt x="1703" y="77"/>
                  </a:lnTo>
                  <a:lnTo>
                    <a:pt x="1727" y="106"/>
                  </a:lnTo>
                  <a:lnTo>
                    <a:pt x="1727" y="15"/>
                  </a:lnTo>
                  <a:close/>
                  <a:moveTo>
                    <a:pt x="86" y="311"/>
                  </a:moveTo>
                  <a:lnTo>
                    <a:pt x="76" y="334"/>
                  </a:lnTo>
                  <a:lnTo>
                    <a:pt x="66" y="358"/>
                  </a:lnTo>
                  <a:lnTo>
                    <a:pt x="57" y="382"/>
                  </a:lnTo>
                  <a:lnTo>
                    <a:pt x="49" y="407"/>
                  </a:lnTo>
                  <a:lnTo>
                    <a:pt x="41" y="432"/>
                  </a:lnTo>
                  <a:lnTo>
                    <a:pt x="34" y="457"/>
                  </a:lnTo>
                  <a:lnTo>
                    <a:pt x="28" y="482"/>
                  </a:lnTo>
                  <a:lnTo>
                    <a:pt x="22" y="507"/>
                  </a:lnTo>
                  <a:lnTo>
                    <a:pt x="17" y="533"/>
                  </a:lnTo>
                  <a:lnTo>
                    <a:pt x="12" y="559"/>
                  </a:lnTo>
                  <a:lnTo>
                    <a:pt x="9" y="585"/>
                  </a:lnTo>
                  <a:lnTo>
                    <a:pt x="6" y="612"/>
                  </a:lnTo>
                  <a:lnTo>
                    <a:pt x="4" y="638"/>
                  </a:lnTo>
                  <a:lnTo>
                    <a:pt x="1" y="664"/>
                  </a:lnTo>
                  <a:lnTo>
                    <a:pt x="0" y="692"/>
                  </a:lnTo>
                  <a:lnTo>
                    <a:pt x="0" y="718"/>
                  </a:lnTo>
                  <a:lnTo>
                    <a:pt x="1" y="771"/>
                  </a:lnTo>
                  <a:lnTo>
                    <a:pt x="5" y="821"/>
                  </a:lnTo>
                  <a:lnTo>
                    <a:pt x="11" y="872"/>
                  </a:lnTo>
                  <a:lnTo>
                    <a:pt x="20" y="921"/>
                  </a:lnTo>
                  <a:lnTo>
                    <a:pt x="31" y="971"/>
                  </a:lnTo>
                  <a:lnTo>
                    <a:pt x="45" y="1018"/>
                  </a:lnTo>
                  <a:lnTo>
                    <a:pt x="61" y="1065"/>
                  </a:lnTo>
                  <a:lnTo>
                    <a:pt x="79" y="1111"/>
                  </a:lnTo>
                  <a:lnTo>
                    <a:pt x="99" y="1155"/>
                  </a:lnTo>
                  <a:lnTo>
                    <a:pt x="121" y="1199"/>
                  </a:lnTo>
                  <a:lnTo>
                    <a:pt x="145" y="1241"/>
                  </a:lnTo>
                  <a:lnTo>
                    <a:pt x="171" y="1282"/>
                  </a:lnTo>
                  <a:lnTo>
                    <a:pt x="200" y="1322"/>
                  </a:lnTo>
                  <a:lnTo>
                    <a:pt x="230" y="1359"/>
                  </a:lnTo>
                  <a:lnTo>
                    <a:pt x="261" y="1396"/>
                  </a:lnTo>
                  <a:lnTo>
                    <a:pt x="294" y="1430"/>
                  </a:lnTo>
                  <a:lnTo>
                    <a:pt x="329" y="1464"/>
                  </a:lnTo>
                  <a:lnTo>
                    <a:pt x="367" y="1496"/>
                  </a:lnTo>
                  <a:lnTo>
                    <a:pt x="404" y="1526"/>
                  </a:lnTo>
                  <a:lnTo>
                    <a:pt x="444" y="1553"/>
                  </a:lnTo>
                  <a:lnTo>
                    <a:pt x="485" y="1580"/>
                  </a:lnTo>
                  <a:lnTo>
                    <a:pt x="527" y="1604"/>
                  </a:lnTo>
                  <a:lnTo>
                    <a:pt x="571" y="1627"/>
                  </a:lnTo>
                  <a:lnTo>
                    <a:pt x="615" y="1647"/>
                  </a:lnTo>
                  <a:lnTo>
                    <a:pt x="661" y="1665"/>
                  </a:lnTo>
                  <a:lnTo>
                    <a:pt x="708" y="1681"/>
                  </a:lnTo>
                  <a:lnTo>
                    <a:pt x="755" y="1694"/>
                  </a:lnTo>
                  <a:lnTo>
                    <a:pt x="804" y="1706"/>
                  </a:lnTo>
                  <a:lnTo>
                    <a:pt x="854" y="1715"/>
                  </a:lnTo>
                  <a:lnTo>
                    <a:pt x="904" y="1721"/>
                  </a:lnTo>
                  <a:lnTo>
                    <a:pt x="955" y="1724"/>
                  </a:lnTo>
                  <a:lnTo>
                    <a:pt x="1007" y="1726"/>
                  </a:lnTo>
                  <a:lnTo>
                    <a:pt x="1034" y="1726"/>
                  </a:lnTo>
                  <a:lnTo>
                    <a:pt x="1061" y="1724"/>
                  </a:lnTo>
                  <a:lnTo>
                    <a:pt x="1088" y="1722"/>
                  </a:lnTo>
                  <a:lnTo>
                    <a:pt x="1114" y="1720"/>
                  </a:lnTo>
                  <a:lnTo>
                    <a:pt x="1140" y="1717"/>
                  </a:lnTo>
                  <a:lnTo>
                    <a:pt x="1165" y="1713"/>
                  </a:lnTo>
                  <a:lnTo>
                    <a:pt x="1192" y="1709"/>
                  </a:lnTo>
                  <a:lnTo>
                    <a:pt x="1217" y="1704"/>
                  </a:lnTo>
                  <a:lnTo>
                    <a:pt x="1242" y="1698"/>
                  </a:lnTo>
                  <a:lnTo>
                    <a:pt x="1268" y="1692"/>
                  </a:lnTo>
                  <a:lnTo>
                    <a:pt x="1293" y="1685"/>
                  </a:lnTo>
                  <a:lnTo>
                    <a:pt x="1317" y="1677"/>
                  </a:lnTo>
                  <a:lnTo>
                    <a:pt x="1341" y="1668"/>
                  </a:lnTo>
                  <a:lnTo>
                    <a:pt x="1365" y="1660"/>
                  </a:lnTo>
                  <a:lnTo>
                    <a:pt x="1389" y="1651"/>
                  </a:lnTo>
                  <a:lnTo>
                    <a:pt x="1412" y="1641"/>
                  </a:lnTo>
                  <a:lnTo>
                    <a:pt x="1588" y="1465"/>
                  </a:lnTo>
                  <a:lnTo>
                    <a:pt x="1557" y="1489"/>
                  </a:lnTo>
                  <a:lnTo>
                    <a:pt x="1525" y="1509"/>
                  </a:lnTo>
                  <a:lnTo>
                    <a:pt x="1494" y="1530"/>
                  </a:lnTo>
                  <a:lnTo>
                    <a:pt x="1461" y="1549"/>
                  </a:lnTo>
                  <a:lnTo>
                    <a:pt x="1427" y="1568"/>
                  </a:lnTo>
                  <a:lnTo>
                    <a:pt x="1391" y="1583"/>
                  </a:lnTo>
                  <a:lnTo>
                    <a:pt x="1355" y="1598"/>
                  </a:lnTo>
                  <a:lnTo>
                    <a:pt x="1319" y="1613"/>
                  </a:lnTo>
                  <a:lnTo>
                    <a:pt x="1283" y="1625"/>
                  </a:lnTo>
                  <a:lnTo>
                    <a:pt x="1244" y="1634"/>
                  </a:lnTo>
                  <a:lnTo>
                    <a:pt x="1206" y="1643"/>
                  </a:lnTo>
                  <a:lnTo>
                    <a:pt x="1168" y="1651"/>
                  </a:lnTo>
                  <a:lnTo>
                    <a:pt x="1128" y="1658"/>
                  </a:lnTo>
                  <a:lnTo>
                    <a:pt x="1089" y="1661"/>
                  </a:lnTo>
                  <a:lnTo>
                    <a:pt x="1048" y="1664"/>
                  </a:lnTo>
                  <a:lnTo>
                    <a:pt x="1007" y="1665"/>
                  </a:lnTo>
                  <a:lnTo>
                    <a:pt x="958" y="1664"/>
                  </a:lnTo>
                  <a:lnTo>
                    <a:pt x="910" y="1660"/>
                  </a:lnTo>
                  <a:lnTo>
                    <a:pt x="863" y="1654"/>
                  </a:lnTo>
                  <a:lnTo>
                    <a:pt x="817" y="1645"/>
                  </a:lnTo>
                  <a:lnTo>
                    <a:pt x="770" y="1634"/>
                  </a:lnTo>
                  <a:lnTo>
                    <a:pt x="725" y="1622"/>
                  </a:lnTo>
                  <a:lnTo>
                    <a:pt x="682" y="1607"/>
                  </a:lnTo>
                  <a:lnTo>
                    <a:pt x="639" y="1591"/>
                  </a:lnTo>
                  <a:lnTo>
                    <a:pt x="597" y="1572"/>
                  </a:lnTo>
                  <a:lnTo>
                    <a:pt x="557" y="1551"/>
                  </a:lnTo>
                  <a:lnTo>
                    <a:pt x="516" y="1528"/>
                  </a:lnTo>
                  <a:lnTo>
                    <a:pt x="478" y="1503"/>
                  </a:lnTo>
                  <a:lnTo>
                    <a:pt x="441" y="1476"/>
                  </a:lnTo>
                  <a:lnTo>
                    <a:pt x="405" y="1449"/>
                  </a:lnTo>
                  <a:lnTo>
                    <a:pt x="371" y="1419"/>
                  </a:lnTo>
                  <a:lnTo>
                    <a:pt x="338" y="1388"/>
                  </a:lnTo>
                  <a:lnTo>
                    <a:pt x="306" y="1355"/>
                  </a:lnTo>
                  <a:lnTo>
                    <a:pt x="277" y="1321"/>
                  </a:lnTo>
                  <a:lnTo>
                    <a:pt x="249" y="1284"/>
                  </a:lnTo>
                  <a:lnTo>
                    <a:pt x="222" y="1247"/>
                  </a:lnTo>
                  <a:lnTo>
                    <a:pt x="198" y="1209"/>
                  </a:lnTo>
                  <a:lnTo>
                    <a:pt x="175" y="1169"/>
                  </a:lnTo>
                  <a:lnTo>
                    <a:pt x="154" y="1129"/>
                  </a:lnTo>
                  <a:lnTo>
                    <a:pt x="135" y="1087"/>
                  </a:lnTo>
                  <a:lnTo>
                    <a:pt x="119" y="1044"/>
                  </a:lnTo>
                  <a:lnTo>
                    <a:pt x="103" y="1000"/>
                  </a:lnTo>
                  <a:lnTo>
                    <a:pt x="90" y="955"/>
                  </a:lnTo>
                  <a:lnTo>
                    <a:pt x="80" y="909"/>
                  </a:lnTo>
                  <a:lnTo>
                    <a:pt x="72" y="863"/>
                  </a:lnTo>
                  <a:lnTo>
                    <a:pt x="66" y="816"/>
                  </a:lnTo>
                  <a:lnTo>
                    <a:pt x="62" y="768"/>
                  </a:lnTo>
                  <a:lnTo>
                    <a:pt x="61" y="718"/>
                  </a:lnTo>
                  <a:lnTo>
                    <a:pt x="62" y="678"/>
                  </a:lnTo>
                  <a:lnTo>
                    <a:pt x="64" y="637"/>
                  </a:lnTo>
                  <a:lnTo>
                    <a:pt x="68" y="596"/>
                  </a:lnTo>
                  <a:lnTo>
                    <a:pt x="75" y="557"/>
                  </a:lnTo>
                  <a:lnTo>
                    <a:pt x="83" y="517"/>
                  </a:lnTo>
                  <a:lnTo>
                    <a:pt x="91" y="479"/>
                  </a:lnTo>
                  <a:lnTo>
                    <a:pt x="102" y="441"/>
                  </a:lnTo>
                  <a:lnTo>
                    <a:pt x="114" y="403"/>
                  </a:lnTo>
                  <a:lnTo>
                    <a:pt x="129" y="367"/>
                  </a:lnTo>
                  <a:lnTo>
                    <a:pt x="144" y="331"/>
                  </a:lnTo>
                  <a:lnTo>
                    <a:pt x="160" y="296"/>
                  </a:lnTo>
                  <a:lnTo>
                    <a:pt x="178" y="262"/>
                  </a:lnTo>
                  <a:lnTo>
                    <a:pt x="198" y="228"/>
                  </a:lnTo>
                  <a:lnTo>
                    <a:pt x="219" y="196"/>
                  </a:lnTo>
                  <a:lnTo>
                    <a:pt x="241" y="164"/>
                  </a:lnTo>
                  <a:lnTo>
                    <a:pt x="264" y="133"/>
                  </a:lnTo>
                  <a:lnTo>
                    <a:pt x="86" y="311"/>
                  </a:lnTo>
                  <a:close/>
                </a:path>
              </a:pathLst>
            </a:custGeom>
            <a:solidFill>
              <a:srgbClr val="7F7E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2" name="Freeform 173"/>
            <p:cNvSpPr>
              <a:spLocks noEditPoints="1"/>
            </p:cNvSpPr>
            <p:nvPr/>
          </p:nvSpPr>
          <p:spPr bwMode="auto">
            <a:xfrm>
              <a:off x="3887" y="2060"/>
              <a:ext cx="340" cy="339"/>
            </a:xfrm>
            <a:custGeom>
              <a:avLst/>
              <a:gdLst>
                <a:gd name="T0" fmla="*/ 67 w 1697"/>
                <a:gd name="T1" fmla="*/ 1 h 1695"/>
                <a:gd name="T2" fmla="*/ 62 w 1697"/>
                <a:gd name="T3" fmla="*/ 0 h 1695"/>
                <a:gd name="T4" fmla="*/ 65 w 1697"/>
                <a:gd name="T5" fmla="*/ 2 h 1695"/>
                <a:gd name="T6" fmla="*/ 67 w 1697"/>
                <a:gd name="T7" fmla="*/ 4 h 1695"/>
                <a:gd name="T8" fmla="*/ 68 w 1697"/>
                <a:gd name="T9" fmla="*/ 2 h 1695"/>
                <a:gd name="T10" fmla="*/ 4 w 1697"/>
                <a:gd name="T11" fmla="*/ 12 h 1695"/>
                <a:gd name="T12" fmla="*/ 2 w 1697"/>
                <a:gd name="T13" fmla="*/ 15 h 1695"/>
                <a:gd name="T14" fmla="*/ 1 w 1697"/>
                <a:gd name="T15" fmla="*/ 19 h 1695"/>
                <a:gd name="T16" fmla="*/ 1 w 1697"/>
                <a:gd name="T17" fmla="*/ 22 h 1695"/>
                <a:gd name="T18" fmla="*/ 0 w 1697"/>
                <a:gd name="T19" fmla="*/ 26 h 1695"/>
                <a:gd name="T20" fmla="*/ 0 w 1697"/>
                <a:gd name="T21" fmla="*/ 31 h 1695"/>
                <a:gd name="T22" fmla="*/ 1 w 1697"/>
                <a:gd name="T23" fmla="*/ 37 h 1695"/>
                <a:gd name="T24" fmla="*/ 2 w 1697"/>
                <a:gd name="T25" fmla="*/ 42 h 1695"/>
                <a:gd name="T26" fmla="*/ 5 w 1697"/>
                <a:gd name="T27" fmla="*/ 47 h 1695"/>
                <a:gd name="T28" fmla="*/ 8 w 1697"/>
                <a:gd name="T29" fmla="*/ 52 h 1695"/>
                <a:gd name="T30" fmla="*/ 11 w 1697"/>
                <a:gd name="T31" fmla="*/ 56 h 1695"/>
                <a:gd name="T32" fmla="*/ 16 w 1697"/>
                <a:gd name="T33" fmla="*/ 60 h 1695"/>
                <a:gd name="T34" fmla="*/ 20 w 1697"/>
                <a:gd name="T35" fmla="*/ 63 h 1695"/>
                <a:gd name="T36" fmla="*/ 26 w 1697"/>
                <a:gd name="T37" fmla="*/ 65 h 1695"/>
                <a:gd name="T38" fmla="*/ 31 w 1697"/>
                <a:gd name="T39" fmla="*/ 67 h 1695"/>
                <a:gd name="T40" fmla="*/ 37 w 1697"/>
                <a:gd name="T41" fmla="*/ 68 h 1695"/>
                <a:gd name="T42" fmla="*/ 42 w 1697"/>
                <a:gd name="T43" fmla="*/ 68 h 1695"/>
                <a:gd name="T44" fmla="*/ 45 w 1697"/>
                <a:gd name="T45" fmla="*/ 67 h 1695"/>
                <a:gd name="T46" fmla="*/ 49 w 1697"/>
                <a:gd name="T47" fmla="*/ 67 h 1695"/>
                <a:gd name="T48" fmla="*/ 53 w 1697"/>
                <a:gd name="T49" fmla="*/ 65 h 1695"/>
                <a:gd name="T50" fmla="*/ 56 w 1697"/>
                <a:gd name="T51" fmla="*/ 64 h 1695"/>
                <a:gd name="T52" fmla="*/ 68 w 1697"/>
                <a:gd name="T53" fmla="*/ 53 h 1695"/>
                <a:gd name="T54" fmla="*/ 67 w 1697"/>
                <a:gd name="T55" fmla="*/ 53 h 1695"/>
                <a:gd name="T56" fmla="*/ 65 w 1697"/>
                <a:gd name="T57" fmla="*/ 55 h 1695"/>
                <a:gd name="T58" fmla="*/ 63 w 1697"/>
                <a:gd name="T59" fmla="*/ 57 h 1695"/>
                <a:gd name="T60" fmla="*/ 60 w 1697"/>
                <a:gd name="T61" fmla="*/ 59 h 1695"/>
                <a:gd name="T62" fmla="*/ 58 w 1697"/>
                <a:gd name="T63" fmla="*/ 61 h 1695"/>
                <a:gd name="T64" fmla="*/ 54 w 1697"/>
                <a:gd name="T65" fmla="*/ 62 h 1695"/>
                <a:gd name="T66" fmla="*/ 52 w 1697"/>
                <a:gd name="T67" fmla="*/ 63 h 1695"/>
                <a:gd name="T68" fmla="*/ 49 w 1697"/>
                <a:gd name="T69" fmla="*/ 64 h 1695"/>
                <a:gd name="T70" fmla="*/ 46 w 1697"/>
                <a:gd name="T71" fmla="*/ 65 h 1695"/>
                <a:gd name="T72" fmla="*/ 42 w 1697"/>
                <a:gd name="T73" fmla="*/ 65 h 1695"/>
                <a:gd name="T74" fmla="*/ 39 w 1697"/>
                <a:gd name="T75" fmla="*/ 65 h 1695"/>
                <a:gd name="T76" fmla="*/ 34 w 1697"/>
                <a:gd name="T77" fmla="*/ 65 h 1695"/>
                <a:gd name="T78" fmla="*/ 28 w 1697"/>
                <a:gd name="T79" fmla="*/ 64 h 1695"/>
                <a:gd name="T80" fmla="*/ 23 w 1697"/>
                <a:gd name="T81" fmla="*/ 62 h 1695"/>
                <a:gd name="T82" fmla="*/ 19 w 1697"/>
                <a:gd name="T83" fmla="*/ 59 h 1695"/>
                <a:gd name="T84" fmla="*/ 14 w 1697"/>
                <a:gd name="T85" fmla="*/ 56 h 1695"/>
                <a:gd name="T86" fmla="*/ 11 w 1697"/>
                <a:gd name="T87" fmla="*/ 52 h 1695"/>
                <a:gd name="T88" fmla="*/ 8 w 1697"/>
                <a:gd name="T89" fmla="*/ 48 h 1695"/>
                <a:gd name="T90" fmla="*/ 5 w 1697"/>
                <a:gd name="T91" fmla="*/ 43 h 1695"/>
                <a:gd name="T92" fmla="*/ 4 w 1697"/>
                <a:gd name="T93" fmla="*/ 38 h 1695"/>
                <a:gd name="T94" fmla="*/ 3 w 1697"/>
                <a:gd name="T95" fmla="*/ 33 h 1695"/>
                <a:gd name="T96" fmla="*/ 2 w 1697"/>
                <a:gd name="T97" fmla="*/ 28 h 1695"/>
                <a:gd name="T98" fmla="*/ 3 w 1697"/>
                <a:gd name="T99" fmla="*/ 24 h 1695"/>
                <a:gd name="T100" fmla="*/ 3 w 1697"/>
                <a:gd name="T101" fmla="*/ 21 h 1695"/>
                <a:gd name="T102" fmla="*/ 4 w 1697"/>
                <a:gd name="T103" fmla="*/ 18 h 1695"/>
                <a:gd name="T104" fmla="*/ 5 w 1697"/>
                <a:gd name="T105" fmla="*/ 15 h 1695"/>
                <a:gd name="T106" fmla="*/ 6 w 1697"/>
                <a:gd name="T107" fmla="*/ 13 h 1695"/>
                <a:gd name="T108" fmla="*/ 8 w 1697"/>
                <a:gd name="T109" fmla="*/ 10 h 1695"/>
                <a:gd name="T110" fmla="*/ 9 w 1697"/>
                <a:gd name="T111" fmla="*/ 7 h 1695"/>
                <a:gd name="T112" fmla="*/ 11 w 1697"/>
                <a:gd name="T113" fmla="*/ 5 h 1695"/>
                <a:gd name="T114" fmla="*/ 13 w 1697"/>
                <a:gd name="T115" fmla="*/ 3 h 1695"/>
                <a:gd name="T116" fmla="*/ 16 w 1697"/>
                <a:gd name="T117" fmla="*/ 1 h 1695"/>
                <a:gd name="T118" fmla="*/ 5 w 1697"/>
                <a:gd name="T119" fmla="*/ 10 h 169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97"/>
                <a:gd name="T181" fmla="*/ 0 h 1695"/>
                <a:gd name="T182" fmla="*/ 1697 w 1697"/>
                <a:gd name="T183" fmla="*/ 1695 h 169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97" h="1695">
                  <a:moveTo>
                    <a:pt x="1697" y="59"/>
                  </a:moveTo>
                  <a:lnTo>
                    <a:pt x="1683" y="44"/>
                  </a:lnTo>
                  <a:lnTo>
                    <a:pt x="1669" y="29"/>
                  </a:lnTo>
                  <a:lnTo>
                    <a:pt x="1653" y="15"/>
                  </a:lnTo>
                  <a:lnTo>
                    <a:pt x="1638" y="0"/>
                  </a:lnTo>
                  <a:lnTo>
                    <a:pt x="1545" y="0"/>
                  </a:lnTo>
                  <a:lnTo>
                    <a:pt x="1566" y="17"/>
                  </a:lnTo>
                  <a:lnTo>
                    <a:pt x="1586" y="34"/>
                  </a:lnTo>
                  <a:lnTo>
                    <a:pt x="1606" y="53"/>
                  </a:lnTo>
                  <a:lnTo>
                    <a:pt x="1626" y="72"/>
                  </a:lnTo>
                  <a:lnTo>
                    <a:pt x="1645" y="92"/>
                  </a:lnTo>
                  <a:lnTo>
                    <a:pt x="1662" y="111"/>
                  </a:lnTo>
                  <a:lnTo>
                    <a:pt x="1681" y="132"/>
                  </a:lnTo>
                  <a:lnTo>
                    <a:pt x="1697" y="153"/>
                  </a:lnTo>
                  <a:lnTo>
                    <a:pt x="1697" y="59"/>
                  </a:lnTo>
                  <a:close/>
                  <a:moveTo>
                    <a:pt x="124" y="243"/>
                  </a:moveTo>
                  <a:lnTo>
                    <a:pt x="110" y="269"/>
                  </a:lnTo>
                  <a:lnTo>
                    <a:pt x="96" y="297"/>
                  </a:lnTo>
                  <a:lnTo>
                    <a:pt x="83" y="324"/>
                  </a:lnTo>
                  <a:lnTo>
                    <a:pt x="71" y="353"/>
                  </a:lnTo>
                  <a:lnTo>
                    <a:pt x="60" y="381"/>
                  </a:lnTo>
                  <a:lnTo>
                    <a:pt x="50" y="410"/>
                  </a:lnTo>
                  <a:lnTo>
                    <a:pt x="40" y="439"/>
                  </a:lnTo>
                  <a:lnTo>
                    <a:pt x="33" y="469"/>
                  </a:lnTo>
                  <a:lnTo>
                    <a:pt x="25" y="499"/>
                  </a:lnTo>
                  <a:lnTo>
                    <a:pt x="19" y="529"/>
                  </a:lnTo>
                  <a:lnTo>
                    <a:pt x="13" y="560"/>
                  </a:lnTo>
                  <a:lnTo>
                    <a:pt x="9" y="591"/>
                  </a:lnTo>
                  <a:lnTo>
                    <a:pt x="5" y="623"/>
                  </a:lnTo>
                  <a:lnTo>
                    <a:pt x="2" y="655"/>
                  </a:lnTo>
                  <a:lnTo>
                    <a:pt x="1" y="686"/>
                  </a:lnTo>
                  <a:lnTo>
                    <a:pt x="0" y="718"/>
                  </a:lnTo>
                  <a:lnTo>
                    <a:pt x="2" y="769"/>
                  </a:lnTo>
                  <a:lnTo>
                    <a:pt x="5" y="818"/>
                  </a:lnTo>
                  <a:lnTo>
                    <a:pt x="12" y="867"/>
                  </a:lnTo>
                  <a:lnTo>
                    <a:pt x="20" y="916"/>
                  </a:lnTo>
                  <a:lnTo>
                    <a:pt x="31" y="963"/>
                  </a:lnTo>
                  <a:lnTo>
                    <a:pt x="44" y="1009"/>
                  </a:lnTo>
                  <a:lnTo>
                    <a:pt x="59" y="1054"/>
                  </a:lnTo>
                  <a:lnTo>
                    <a:pt x="77" y="1099"/>
                  </a:lnTo>
                  <a:lnTo>
                    <a:pt x="96" y="1142"/>
                  </a:lnTo>
                  <a:lnTo>
                    <a:pt x="118" y="1185"/>
                  </a:lnTo>
                  <a:lnTo>
                    <a:pt x="141" y="1225"/>
                  </a:lnTo>
                  <a:lnTo>
                    <a:pt x="167" y="1265"/>
                  </a:lnTo>
                  <a:lnTo>
                    <a:pt x="194" y="1303"/>
                  </a:lnTo>
                  <a:lnTo>
                    <a:pt x="224" y="1340"/>
                  </a:lnTo>
                  <a:lnTo>
                    <a:pt x="254" y="1375"/>
                  </a:lnTo>
                  <a:lnTo>
                    <a:pt x="286" y="1410"/>
                  </a:lnTo>
                  <a:lnTo>
                    <a:pt x="320" y="1441"/>
                  </a:lnTo>
                  <a:lnTo>
                    <a:pt x="355" y="1472"/>
                  </a:lnTo>
                  <a:lnTo>
                    <a:pt x="393" y="1502"/>
                  </a:lnTo>
                  <a:lnTo>
                    <a:pt x="431" y="1528"/>
                  </a:lnTo>
                  <a:lnTo>
                    <a:pt x="471" y="1554"/>
                  </a:lnTo>
                  <a:lnTo>
                    <a:pt x="511" y="1577"/>
                  </a:lnTo>
                  <a:lnTo>
                    <a:pt x="554" y="1599"/>
                  </a:lnTo>
                  <a:lnTo>
                    <a:pt x="597" y="1618"/>
                  </a:lnTo>
                  <a:lnTo>
                    <a:pt x="641" y="1636"/>
                  </a:lnTo>
                  <a:lnTo>
                    <a:pt x="687" y="1651"/>
                  </a:lnTo>
                  <a:lnTo>
                    <a:pt x="733" y="1664"/>
                  </a:lnTo>
                  <a:lnTo>
                    <a:pt x="780" y="1675"/>
                  </a:lnTo>
                  <a:lnTo>
                    <a:pt x="828" y="1684"/>
                  </a:lnTo>
                  <a:lnTo>
                    <a:pt x="878" y="1690"/>
                  </a:lnTo>
                  <a:lnTo>
                    <a:pt x="927" y="1694"/>
                  </a:lnTo>
                  <a:lnTo>
                    <a:pt x="977" y="1695"/>
                  </a:lnTo>
                  <a:lnTo>
                    <a:pt x="1009" y="1695"/>
                  </a:lnTo>
                  <a:lnTo>
                    <a:pt x="1041" y="1694"/>
                  </a:lnTo>
                  <a:lnTo>
                    <a:pt x="1072" y="1690"/>
                  </a:lnTo>
                  <a:lnTo>
                    <a:pt x="1104" y="1687"/>
                  </a:lnTo>
                  <a:lnTo>
                    <a:pt x="1134" y="1683"/>
                  </a:lnTo>
                  <a:lnTo>
                    <a:pt x="1165" y="1677"/>
                  </a:lnTo>
                  <a:lnTo>
                    <a:pt x="1196" y="1671"/>
                  </a:lnTo>
                  <a:lnTo>
                    <a:pt x="1225" y="1663"/>
                  </a:lnTo>
                  <a:lnTo>
                    <a:pt x="1255" y="1655"/>
                  </a:lnTo>
                  <a:lnTo>
                    <a:pt x="1284" y="1647"/>
                  </a:lnTo>
                  <a:lnTo>
                    <a:pt x="1313" y="1636"/>
                  </a:lnTo>
                  <a:lnTo>
                    <a:pt x="1342" y="1625"/>
                  </a:lnTo>
                  <a:lnTo>
                    <a:pt x="1369" y="1614"/>
                  </a:lnTo>
                  <a:lnTo>
                    <a:pt x="1397" y="1600"/>
                  </a:lnTo>
                  <a:lnTo>
                    <a:pt x="1424" y="1587"/>
                  </a:lnTo>
                  <a:lnTo>
                    <a:pt x="1450" y="1573"/>
                  </a:lnTo>
                  <a:lnTo>
                    <a:pt x="1697" y="1326"/>
                  </a:lnTo>
                  <a:lnTo>
                    <a:pt x="1697" y="1283"/>
                  </a:lnTo>
                  <a:lnTo>
                    <a:pt x="1682" y="1303"/>
                  </a:lnTo>
                  <a:lnTo>
                    <a:pt x="1664" y="1323"/>
                  </a:lnTo>
                  <a:lnTo>
                    <a:pt x="1648" y="1341"/>
                  </a:lnTo>
                  <a:lnTo>
                    <a:pt x="1630" y="1360"/>
                  </a:lnTo>
                  <a:lnTo>
                    <a:pt x="1612" y="1378"/>
                  </a:lnTo>
                  <a:lnTo>
                    <a:pt x="1594" y="1395"/>
                  </a:lnTo>
                  <a:lnTo>
                    <a:pt x="1574" y="1412"/>
                  </a:lnTo>
                  <a:lnTo>
                    <a:pt x="1556" y="1428"/>
                  </a:lnTo>
                  <a:lnTo>
                    <a:pt x="1535" y="1445"/>
                  </a:lnTo>
                  <a:lnTo>
                    <a:pt x="1515" y="1460"/>
                  </a:lnTo>
                  <a:lnTo>
                    <a:pt x="1494" y="1474"/>
                  </a:lnTo>
                  <a:lnTo>
                    <a:pt x="1472" y="1489"/>
                  </a:lnTo>
                  <a:lnTo>
                    <a:pt x="1451" y="1502"/>
                  </a:lnTo>
                  <a:lnTo>
                    <a:pt x="1430" y="1515"/>
                  </a:lnTo>
                  <a:lnTo>
                    <a:pt x="1406" y="1527"/>
                  </a:lnTo>
                  <a:lnTo>
                    <a:pt x="1383" y="1539"/>
                  </a:lnTo>
                  <a:lnTo>
                    <a:pt x="1360" y="1550"/>
                  </a:lnTo>
                  <a:lnTo>
                    <a:pt x="1337" y="1561"/>
                  </a:lnTo>
                  <a:lnTo>
                    <a:pt x="1313" y="1571"/>
                  </a:lnTo>
                  <a:lnTo>
                    <a:pt x="1289" y="1580"/>
                  </a:lnTo>
                  <a:lnTo>
                    <a:pt x="1265" y="1588"/>
                  </a:lnTo>
                  <a:lnTo>
                    <a:pt x="1240" y="1596"/>
                  </a:lnTo>
                  <a:lnTo>
                    <a:pt x="1214" y="1603"/>
                  </a:lnTo>
                  <a:lnTo>
                    <a:pt x="1189" y="1609"/>
                  </a:lnTo>
                  <a:lnTo>
                    <a:pt x="1164" y="1615"/>
                  </a:lnTo>
                  <a:lnTo>
                    <a:pt x="1138" y="1620"/>
                  </a:lnTo>
                  <a:lnTo>
                    <a:pt x="1111" y="1625"/>
                  </a:lnTo>
                  <a:lnTo>
                    <a:pt x="1085" y="1628"/>
                  </a:lnTo>
                  <a:lnTo>
                    <a:pt x="1059" y="1631"/>
                  </a:lnTo>
                  <a:lnTo>
                    <a:pt x="1031" y="1632"/>
                  </a:lnTo>
                  <a:lnTo>
                    <a:pt x="1004" y="1633"/>
                  </a:lnTo>
                  <a:lnTo>
                    <a:pt x="977" y="1634"/>
                  </a:lnTo>
                  <a:lnTo>
                    <a:pt x="930" y="1633"/>
                  </a:lnTo>
                  <a:lnTo>
                    <a:pt x="883" y="1630"/>
                  </a:lnTo>
                  <a:lnTo>
                    <a:pt x="837" y="1623"/>
                  </a:lnTo>
                  <a:lnTo>
                    <a:pt x="792" y="1616"/>
                  </a:lnTo>
                  <a:lnTo>
                    <a:pt x="748" y="1606"/>
                  </a:lnTo>
                  <a:lnTo>
                    <a:pt x="704" y="1593"/>
                  </a:lnTo>
                  <a:lnTo>
                    <a:pt x="663" y="1579"/>
                  </a:lnTo>
                  <a:lnTo>
                    <a:pt x="621" y="1562"/>
                  </a:lnTo>
                  <a:lnTo>
                    <a:pt x="580" y="1544"/>
                  </a:lnTo>
                  <a:lnTo>
                    <a:pt x="541" y="1524"/>
                  </a:lnTo>
                  <a:lnTo>
                    <a:pt x="502" y="1502"/>
                  </a:lnTo>
                  <a:lnTo>
                    <a:pt x="465" y="1478"/>
                  </a:lnTo>
                  <a:lnTo>
                    <a:pt x="429" y="1452"/>
                  </a:lnTo>
                  <a:lnTo>
                    <a:pt x="395" y="1425"/>
                  </a:lnTo>
                  <a:lnTo>
                    <a:pt x="361" y="1396"/>
                  </a:lnTo>
                  <a:lnTo>
                    <a:pt x="329" y="1366"/>
                  </a:lnTo>
                  <a:lnTo>
                    <a:pt x="299" y="1334"/>
                  </a:lnTo>
                  <a:lnTo>
                    <a:pt x="271" y="1301"/>
                  </a:lnTo>
                  <a:lnTo>
                    <a:pt x="243" y="1267"/>
                  </a:lnTo>
                  <a:lnTo>
                    <a:pt x="218" y="1231"/>
                  </a:lnTo>
                  <a:lnTo>
                    <a:pt x="194" y="1193"/>
                  </a:lnTo>
                  <a:lnTo>
                    <a:pt x="172" y="1155"/>
                  </a:lnTo>
                  <a:lnTo>
                    <a:pt x="151" y="1115"/>
                  </a:lnTo>
                  <a:lnTo>
                    <a:pt x="134" y="1075"/>
                  </a:lnTo>
                  <a:lnTo>
                    <a:pt x="117" y="1033"/>
                  </a:lnTo>
                  <a:lnTo>
                    <a:pt x="103" y="990"/>
                  </a:lnTo>
                  <a:lnTo>
                    <a:pt x="90" y="948"/>
                  </a:lnTo>
                  <a:lnTo>
                    <a:pt x="80" y="904"/>
                  </a:lnTo>
                  <a:lnTo>
                    <a:pt x="72" y="858"/>
                  </a:lnTo>
                  <a:lnTo>
                    <a:pt x="66" y="813"/>
                  </a:lnTo>
                  <a:lnTo>
                    <a:pt x="62" y="765"/>
                  </a:lnTo>
                  <a:lnTo>
                    <a:pt x="61" y="718"/>
                  </a:lnTo>
                  <a:lnTo>
                    <a:pt x="61" y="692"/>
                  </a:lnTo>
                  <a:lnTo>
                    <a:pt x="62" y="664"/>
                  </a:lnTo>
                  <a:lnTo>
                    <a:pt x="65" y="638"/>
                  </a:lnTo>
                  <a:lnTo>
                    <a:pt x="68" y="611"/>
                  </a:lnTo>
                  <a:lnTo>
                    <a:pt x="71" y="584"/>
                  </a:lnTo>
                  <a:lnTo>
                    <a:pt x="76" y="558"/>
                  </a:lnTo>
                  <a:lnTo>
                    <a:pt x="80" y="533"/>
                  </a:lnTo>
                  <a:lnTo>
                    <a:pt x="85" y="507"/>
                  </a:lnTo>
                  <a:lnTo>
                    <a:pt x="92" y="481"/>
                  </a:lnTo>
                  <a:lnTo>
                    <a:pt x="100" y="457"/>
                  </a:lnTo>
                  <a:lnTo>
                    <a:pt x="107" y="432"/>
                  </a:lnTo>
                  <a:lnTo>
                    <a:pt x="115" y="408"/>
                  </a:lnTo>
                  <a:lnTo>
                    <a:pt x="125" y="383"/>
                  </a:lnTo>
                  <a:lnTo>
                    <a:pt x="135" y="359"/>
                  </a:lnTo>
                  <a:lnTo>
                    <a:pt x="145" y="336"/>
                  </a:lnTo>
                  <a:lnTo>
                    <a:pt x="156" y="313"/>
                  </a:lnTo>
                  <a:lnTo>
                    <a:pt x="168" y="290"/>
                  </a:lnTo>
                  <a:lnTo>
                    <a:pt x="180" y="268"/>
                  </a:lnTo>
                  <a:lnTo>
                    <a:pt x="193" y="246"/>
                  </a:lnTo>
                  <a:lnTo>
                    <a:pt x="206" y="224"/>
                  </a:lnTo>
                  <a:lnTo>
                    <a:pt x="220" y="203"/>
                  </a:lnTo>
                  <a:lnTo>
                    <a:pt x="235" y="183"/>
                  </a:lnTo>
                  <a:lnTo>
                    <a:pt x="250" y="162"/>
                  </a:lnTo>
                  <a:lnTo>
                    <a:pt x="265" y="142"/>
                  </a:lnTo>
                  <a:lnTo>
                    <a:pt x="282" y="122"/>
                  </a:lnTo>
                  <a:lnTo>
                    <a:pt x="298" y="104"/>
                  </a:lnTo>
                  <a:lnTo>
                    <a:pt x="316" y="85"/>
                  </a:lnTo>
                  <a:lnTo>
                    <a:pt x="333" y="67"/>
                  </a:lnTo>
                  <a:lnTo>
                    <a:pt x="352" y="50"/>
                  </a:lnTo>
                  <a:lnTo>
                    <a:pt x="371" y="32"/>
                  </a:lnTo>
                  <a:lnTo>
                    <a:pt x="389" y="16"/>
                  </a:lnTo>
                  <a:lnTo>
                    <a:pt x="409" y="0"/>
                  </a:lnTo>
                  <a:lnTo>
                    <a:pt x="366" y="0"/>
                  </a:lnTo>
                  <a:lnTo>
                    <a:pt x="124" y="243"/>
                  </a:lnTo>
                  <a:close/>
                </a:path>
              </a:pathLst>
            </a:custGeom>
            <a:solidFill>
              <a:srgbClr val="8281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3" name="Freeform 174"/>
            <p:cNvSpPr>
              <a:spLocks noEditPoints="1"/>
            </p:cNvSpPr>
            <p:nvPr/>
          </p:nvSpPr>
          <p:spPr bwMode="auto">
            <a:xfrm>
              <a:off x="3894" y="2060"/>
              <a:ext cx="333" cy="333"/>
            </a:xfrm>
            <a:custGeom>
              <a:avLst/>
              <a:gdLst>
                <a:gd name="T0" fmla="*/ 65 w 1666"/>
                <a:gd name="T1" fmla="*/ 2 h 1665"/>
                <a:gd name="T2" fmla="*/ 58 w 1666"/>
                <a:gd name="T3" fmla="*/ 0 h 1665"/>
                <a:gd name="T4" fmla="*/ 62 w 1666"/>
                <a:gd name="T5" fmla="*/ 3 h 1665"/>
                <a:gd name="T6" fmla="*/ 65 w 1666"/>
                <a:gd name="T7" fmla="*/ 6 h 1665"/>
                <a:gd name="T8" fmla="*/ 67 w 1666"/>
                <a:gd name="T9" fmla="*/ 4 h 1665"/>
                <a:gd name="T10" fmla="*/ 6 w 1666"/>
                <a:gd name="T11" fmla="*/ 8 h 1665"/>
                <a:gd name="T12" fmla="*/ 4 w 1666"/>
                <a:gd name="T13" fmla="*/ 12 h 1665"/>
                <a:gd name="T14" fmla="*/ 2 w 1666"/>
                <a:gd name="T15" fmla="*/ 16 h 1665"/>
                <a:gd name="T16" fmla="*/ 1 w 1666"/>
                <a:gd name="T17" fmla="*/ 21 h 1665"/>
                <a:gd name="T18" fmla="*/ 0 w 1666"/>
                <a:gd name="T19" fmla="*/ 25 h 1665"/>
                <a:gd name="T20" fmla="*/ 0 w 1666"/>
                <a:gd name="T21" fmla="*/ 31 h 1665"/>
                <a:gd name="T22" fmla="*/ 1 w 1666"/>
                <a:gd name="T23" fmla="*/ 36 h 1665"/>
                <a:gd name="T24" fmla="*/ 2 w 1666"/>
                <a:gd name="T25" fmla="*/ 42 h 1665"/>
                <a:gd name="T26" fmla="*/ 5 w 1666"/>
                <a:gd name="T27" fmla="*/ 47 h 1665"/>
                <a:gd name="T28" fmla="*/ 8 w 1666"/>
                <a:gd name="T29" fmla="*/ 51 h 1665"/>
                <a:gd name="T30" fmla="*/ 11 w 1666"/>
                <a:gd name="T31" fmla="*/ 56 h 1665"/>
                <a:gd name="T32" fmla="*/ 15 w 1666"/>
                <a:gd name="T33" fmla="*/ 59 h 1665"/>
                <a:gd name="T34" fmla="*/ 20 w 1666"/>
                <a:gd name="T35" fmla="*/ 62 h 1665"/>
                <a:gd name="T36" fmla="*/ 25 w 1666"/>
                <a:gd name="T37" fmla="*/ 64 h 1665"/>
                <a:gd name="T38" fmla="*/ 30 w 1666"/>
                <a:gd name="T39" fmla="*/ 66 h 1665"/>
                <a:gd name="T40" fmla="*/ 36 w 1666"/>
                <a:gd name="T41" fmla="*/ 67 h 1665"/>
                <a:gd name="T42" fmla="*/ 41 w 1666"/>
                <a:gd name="T43" fmla="*/ 66 h 1665"/>
                <a:gd name="T44" fmla="*/ 46 w 1666"/>
                <a:gd name="T45" fmla="*/ 66 h 1665"/>
                <a:gd name="T46" fmla="*/ 50 w 1666"/>
                <a:gd name="T47" fmla="*/ 65 h 1665"/>
                <a:gd name="T48" fmla="*/ 55 w 1666"/>
                <a:gd name="T49" fmla="*/ 63 h 1665"/>
                <a:gd name="T50" fmla="*/ 59 w 1666"/>
                <a:gd name="T51" fmla="*/ 60 h 1665"/>
                <a:gd name="T52" fmla="*/ 67 w 1666"/>
                <a:gd name="T53" fmla="*/ 53 h 1665"/>
                <a:gd name="T54" fmla="*/ 65 w 1666"/>
                <a:gd name="T55" fmla="*/ 51 h 1665"/>
                <a:gd name="T56" fmla="*/ 63 w 1666"/>
                <a:gd name="T57" fmla="*/ 53 h 1665"/>
                <a:gd name="T58" fmla="*/ 61 w 1666"/>
                <a:gd name="T59" fmla="*/ 55 h 1665"/>
                <a:gd name="T60" fmla="*/ 59 w 1666"/>
                <a:gd name="T61" fmla="*/ 57 h 1665"/>
                <a:gd name="T62" fmla="*/ 56 w 1666"/>
                <a:gd name="T63" fmla="*/ 59 h 1665"/>
                <a:gd name="T64" fmla="*/ 53 w 1666"/>
                <a:gd name="T65" fmla="*/ 61 h 1665"/>
                <a:gd name="T66" fmla="*/ 50 w 1666"/>
                <a:gd name="T67" fmla="*/ 62 h 1665"/>
                <a:gd name="T68" fmla="*/ 47 w 1666"/>
                <a:gd name="T69" fmla="*/ 63 h 1665"/>
                <a:gd name="T70" fmla="*/ 44 w 1666"/>
                <a:gd name="T71" fmla="*/ 64 h 1665"/>
                <a:gd name="T72" fmla="*/ 41 w 1666"/>
                <a:gd name="T73" fmla="*/ 64 h 1665"/>
                <a:gd name="T74" fmla="*/ 38 w 1666"/>
                <a:gd name="T75" fmla="*/ 64 h 1665"/>
                <a:gd name="T76" fmla="*/ 32 w 1666"/>
                <a:gd name="T77" fmla="*/ 64 h 1665"/>
                <a:gd name="T78" fmla="*/ 27 w 1666"/>
                <a:gd name="T79" fmla="*/ 63 h 1665"/>
                <a:gd name="T80" fmla="*/ 22 w 1666"/>
                <a:gd name="T81" fmla="*/ 61 h 1665"/>
                <a:gd name="T82" fmla="*/ 18 w 1666"/>
                <a:gd name="T83" fmla="*/ 58 h 1665"/>
                <a:gd name="T84" fmla="*/ 14 w 1666"/>
                <a:gd name="T85" fmla="*/ 55 h 1665"/>
                <a:gd name="T86" fmla="*/ 11 w 1666"/>
                <a:gd name="T87" fmla="*/ 51 h 1665"/>
                <a:gd name="T88" fmla="*/ 8 w 1666"/>
                <a:gd name="T89" fmla="*/ 47 h 1665"/>
                <a:gd name="T90" fmla="*/ 5 w 1666"/>
                <a:gd name="T91" fmla="*/ 43 h 1665"/>
                <a:gd name="T92" fmla="*/ 4 w 1666"/>
                <a:gd name="T93" fmla="*/ 38 h 1665"/>
                <a:gd name="T94" fmla="*/ 3 w 1666"/>
                <a:gd name="T95" fmla="*/ 32 h 1665"/>
                <a:gd name="T96" fmla="*/ 2 w 1666"/>
                <a:gd name="T97" fmla="*/ 28 h 1665"/>
                <a:gd name="T98" fmla="*/ 3 w 1666"/>
                <a:gd name="T99" fmla="*/ 24 h 1665"/>
                <a:gd name="T100" fmla="*/ 3 w 1666"/>
                <a:gd name="T101" fmla="*/ 21 h 1665"/>
                <a:gd name="T102" fmla="*/ 4 w 1666"/>
                <a:gd name="T103" fmla="*/ 18 h 1665"/>
                <a:gd name="T104" fmla="*/ 5 w 1666"/>
                <a:gd name="T105" fmla="*/ 15 h 1665"/>
                <a:gd name="T106" fmla="*/ 6 w 1666"/>
                <a:gd name="T107" fmla="*/ 12 h 1665"/>
                <a:gd name="T108" fmla="*/ 8 w 1666"/>
                <a:gd name="T109" fmla="*/ 10 h 1665"/>
                <a:gd name="T110" fmla="*/ 10 w 1666"/>
                <a:gd name="T111" fmla="*/ 7 h 1665"/>
                <a:gd name="T112" fmla="*/ 12 w 1666"/>
                <a:gd name="T113" fmla="*/ 5 h 1665"/>
                <a:gd name="T114" fmla="*/ 14 w 1666"/>
                <a:gd name="T115" fmla="*/ 3 h 1665"/>
                <a:gd name="T116" fmla="*/ 16 w 1666"/>
                <a:gd name="T117" fmla="*/ 1 h 1665"/>
                <a:gd name="T118" fmla="*/ 8 w 1666"/>
                <a:gd name="T119" fmla="*/ 5 h 166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66"/>
                <a:gd name="T181" fmla="*/ 0 h 1665"/>
                <a:gd name="T182" fmla="*/ 1666 w 1666"/>
                <a:gd name="T183" fmla="*/ 1665 h 166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66" h="1665">
                  <a:moveTo>
                    <a:pt x="1666" y="106"/>
                  </a:moveTo>
                  <a:lnTo>
                    <a:pt x="1642" y="77"/>
                  </a:lnTo>
                  <a:lnTo>
                    <a:pt x="1616" y="51"/>
                  </a:lnTo>
                  <a:lnTo>
                    <a:pt x="1589" y="25"/>
                  </a:lnTo>
                  <a:lnTo>
                    <a:pt x="1562" y="0"/>
                  </a:lnTo>
                  <a:lnTo>
                    <a:pt x="1463" y="0"/>
                  </a:lnTo>
                  <a:lnTo>
                    <a:pt x="1492" y="21"/>
                  </a:lnTo>
                  <a:lnTo>
                    <a:pt x="1520" y="44"/>
                  </a:lnTo>
                  <a:lnTo>
                    <a:pt x="1547" y="69"/>
                  </a:lnTo>
                  <a:lnTo>
                    <a:pt x="1573" y="94"/>
                  </a:lnTo>
                  <a:lnTo>
                    <a:pt x="1598" y="120"/>
                  </a:lnTo>
                  <a:lnTo>
                    <a:pt x="1622" y="148"/>
                  </a:lnTo>
                  <a:lnTo>
                    <a:pt x="1644" y="175"/>
                  </a:lnTo>
                  <a:lnTo>
                    <a:pt x="1666" y="205"/>
                  </a:lnTo>
                  <a:lnTo>
                    <a:pt x="1666" y="106"/>
                  </a:lnTo>
                  <a:close/>
                  <a:moveTo>
                    <a:pt x="203" y="133"/>
                  </a:moveTo>
                  <a:lnTo>
                    <a:pt x="180" y="164"/>
                  </a:lnTo>
                  <a:lnTo>
                    <a:pt x="158" y="196"/>
                  </a:lnTo>
                  <a:lnTo>
                    <a:pt x="137" y="228"/>
                  </a:lnTo>
                  <a:lnTo>
                    <a:pt x="117" y="262"/>
                  </a:lnTo>
                  <a:lnTo>
                    <a:pt x="99" y="296"/>
                  </a:lnTo>
                  <a:lnTo>
                    <a:pt x="83" y="331"/>
                  </a:lnTo>
                  <a:lnTo>
                    <a:pt x="68" y="367"/>
                  </a:lnTo>
                  <a:lnTo>
                    <a:pt x="53" y="403"/>
                  </a:lnTo>
                  <a:lnTo>
                    <a:pt x="41" y="441"/>
                  </a:lnTo>
                  <a:lnTo>
                    <a:pt x="30" y="479"/>
                  </a:lnTo>
                  <a:lnTo>
                    <a:pt x="22" y="517"/>
                  </a:lnTo>
                  <a:lnTo>
                    <a:pt x="14" y="557"/>
                  </a:lnTo>
                  <a:lnTo>
                    <a:pt x="7" y="596"/>
                  </a:lnTo>
                  <a:lnTo>
                    <a:pt x="3" y="637"/>
                  </a:lnTo>
                  <a:lnTo>
                    <a:pt x="1" y="678"/>
                  </a:lnTo>
                  <a:lnTo>
                    <a:pt x="0" y="718"/>
                  </a:lnTo>
                  <a:lnTo>
                    <a:pt x="1" y="768"/>
                  </a:lnTo>
                  <a:lnTo>
                    <a:pt x="5" y="816"/>
                  </a:lnTo>
                  <a:lnTo>
                    <a:pt x="11" y="863"/>
                  </a:lnTo>
                  <a:lnTo>
                    <a:pt x="19" y="909"/>
                  </a:lnTo>
                  <a:lnTo>
                    <a:pt x="29" y="955"/>
                  </a:lnTo>
                  <a:lnTo>
                    <a:pt x="42" y="1000"/>
                  </a:lnTo>
                  <a:lnTo>
                    <a:pt x="58" y="1044"/>
                  </a:lnTo>
                  <a:lnTo>
                    <a:pt x="74" y="1087"/>
                  </a:lnTo>
                  <a:lnTo>
                    <a:pt x="93" y="1129"/>
                  </a:lnTo>
                  <a:lnTo>
                    <a:pt x="114" y="1169"/>
                  </a:lnTo>
                  <a:lnTo>
                    <a:pt x="137" y="1209"/>
                  </a:lnTo>
                  <a:lnTo>
                    <a:pt x="161" y="1247"/>
                  </a:lnTo>
                  <a:lnTo>
                    <a:pt x="188" y="1284"/>
                  </a:lnTo>
                  <a:lnTo>
                    <a:pt x="216" y="1321"/>
                  </a:lnTo>
                  <a:lnTo>
                    <a:pt x="245" y="1355"/>
                  </a:lnTo>
                  <a:lnTo>
                    <a:pt x="277" y="1388"/>
                  </a:lnTo>
                  <a:lnTo>
                    <a:pt x="310" y="1419"/>
                  </a:lnTo>
                  <a:lnTo>
                    <a:pt x="344" y="1449"/>
                  </a:lnTo>
                  <a:lnTo>
                    <a:pt x="380" y="1476"/>
                  </a:lnTo>
                  <a:lnTo>
                    <a:pt x="417" y="1503"/>
                  </a:lnTo>
                  <a:lnTo>
                    <a:pt x="455" y="1528"/>
                  </a:lnTo>
                  <a:lnTo>
                    <a:pt x="496" y="1551"/>
                  </a:lnTo>
                  <a:lnTo>
                    <a:pt x="536" y="1572"/>
                  </a:lnTo>
                  <a:lnTo>
                    <a:pt x="578" y="1591"/>
                  </a:lnTo>
                  <a:lnTo>
                    <a:pt x="621" y="1607"/>
                  </a:lnTo>
                  <a:lnTo>
                    <a:pt x="664" y="1622"/>
                  </a:lnTo>
                  <a:lnTo>
                    <a:pt x="709" y="1634"/>
                  </a:lnTo>
                  <a:lnTo>
                    <a:pt x="756" y="1645"/>
                  </a:lnTo>
                  <a:lnTo>
                    <a:pt x="802" y="1654"/>
                  </a:lnTo>
                  <a:lnTo>
                    <a:pt x="849" y="1660"/>
                  </a:lnTo>
                  <a:lnTo>
                    <a:pt x="897" y="1664"/>
                  </a:lnTo>
                  <a:lnTo>
                    <a:pt x="946" y="1665"/>
                  </a:lnTo>
                  <a:lnTo>
                    <a:pt x="987" y="1664"/>
                  </a:lnTo>
                  <a:lnTo>
                    <a:pt x="1028" y="1661"/>
                  </a:lnTo>
                  <a:lnTo>
                    <a:pt x="1067" y="1658"/>
                  </a:lnTo>
                  <a:lnTo>
                    <a:pt x="1107" y="1651"/>
                  </a:lnTo>
                  <a:lnTo>
                    <a:pt x="1145" y="1643"/>
                  </a:lnTo>
                  <a:lnTo>
                    <a:pt x="1183" y="1634"/>
                  </a:lnTo>
                  <a:lnTo>
                    <a:pt x="1222" y="1625"/>
                  </a:lnTo>
                  <a:lnTo>
                    <a:pt x="1258" y="1613"/>
                  </a:lnTo>
                  <a:lnTo>
                    <a:pt x="1294" y="1598"/>
                  </a:lnTo>
                  <a:lnTo>
                    <a:pt x="1330" y="1583"/>
                  </a:lnTo>
                  <a:lnTo>
                    <a:pt x="1366" y="1568"/>
                  </a:lnTo>
                  <a:lnTo>
                    <a:pt x="1400" y="1549"/>
                  </a:lnTo>
                  <a:lnTo>
                    <a:pt x="1433" y="1530"/>
                  </a:lnTo>
                  <a:lnTo>
                    <a:pt x="1464" y="1509"/>
                  </a:lnTo>
                  <a:lnTo>
                    <a:pt x="1496" y="1489"/>
                  </a:lnTo>
                  <a:lnTo>
                    <a:pt x="1527" y="1465"/>
                  </a:lnTo>
                  <a:lnTo>
                    <a:pt x="1666" y="1326"/>
                  </a:lnTo>
                  <a:lnTo>
                    <a:pt x="1666" y="1233"/>
                  </a:lnTo>
                  <a:lnTo>
                    <a:pt x="1651" y="1254"/>
                  </a:lnTo>
                  <a:lnTo>
                    <a:pt x="1636" y="1275"/>
                  </a:lnTo>
                  <a:lnTo>
                    <a:pt x="1619" y="1294"/>
                  </a:lnTo>
                  <a:lnTo>
                    <a:pt x="1601" y="1313"/>
                  </a:lnTo>
                  <a:lnTo>
                    <a:pt x="1584" y="1333"/>
                  </a:lnTo>
                  <a:lnTo>
                    <a:pt x="1565" y="1350"/>
                  </a:lnTo>
                  <a:lnTo>
                    <a:pt x="1547" y="1368"/>
                  </a:lnTo>
                  <a:lnTo>
                    <a:pt x="1528" y="1385"/>
                  </a:lnTo>
                  <a:lnTo>
                    <a:pt x="1508" y="1402"/>
                  </a:lnTo>
                  <a:lnTo>
                    <a:pt x="1487" y="1418"/>
                  </a:lnTo>
                  <a:lnTo>
                    <a:pt x="1468" y="1434"/>
                  </a:lnTo>
                  <a:lnTo>
                    <a:pt x="1446" y="1449"/>
                  </a:lnTo>
                  <a:lnTo>
                    <a:pt x="1425" y="1463"/>
                  </a:lnTo>
                  <a:lnTo>
                    <a:pt x="1403" y="1476"/>
                  </a:lnTo>
                  <a:lnTo>
                    <a:pt x="1380" y="1490"/>
                  </a:lnTo>
                  <a:lnTo>
                    <a:pt x="1357" y="1503"/>
                  </a:lnTo>
                  <a:lnTo>
                    <a:pt x="1334" y="1515"/>
                  </a:lnTo>
                  <a:lnTo>
                    <a:pt x="1311" y="1526"/>
                  </a:lnTo>
                  <a:lnTo>
                    <a:pt x="1287" y="1536"/>
                  </a:lnTo>
                  <a:lnTo>
                    <a:pt x="1262" y="1546"/>
                  </a:lnTo>
                  <a:lnTo>
                    <a:pt x="1237" y="1554"/>
                  </a:lnTo>
                  <a:lnTo>
                    <a:pt x="1212" y="1563"/>
                  </a:lnTo>
                  <a:lnTo>
                    <a:pt x="1187" y="1571"/>
                  </a:lnTo>
                  <a:lnTo>
                    <a:pt x="1162" y="1577"/>
                  </a:lnTo>
                  <a:lnTo>
                    <a:pt x="1135" y="1584"/>
                  </a:lnTo>
                  <a:lnTo>
                    <a:pt x="1109" y="1588"/>
                  </a:lnTo>
                  <a:lnTo>
                    <a:pt x="1083" y="1593"/>
                  </a:lnTo>
                  <a:lnTo>
                    <a:pt x="1055" y="1597"/>
                  </a:lnTo>
                  <a:lnTo>
                    <a:pt x="1029" y="1600"/>
                  </a:lnTo>
                  <a:lnTo>
                    <a:pt x="1001" y="1602"/>
                  </a:lnTo>
                  <a:lnTo>
                    <a:pt x="974" y="1604"/>
                  </a:lnTo>
                  <a:lnTo>
                    <a:pt x="946" y="1604"/>
                  </a:lnTo>
                  <a:lnTo>
                    <a:pt x="900" y="1603"/>
                  </a:lnTo>
                  <a:lnTo>
                    <a:pt x="855" y="1599"/>
                  </a:lnTo>
                  <a:lnTo>
                    <a:pt x="812" y="1594"/>
                  </a:lnTo>
                  <a:lnTo>
                    <a:pt x="768" y="1586"/>
                  </a:lnTo>
                  <a:lnTo>
                    <a:pt x="725" y="1576"/>
                  </a:lnTo>
                  <a:lnTo>
                    <a:pt x="683" y="1564"/>
                  </a:lnTo>
                  <a:lnTo>
                    <a:pt x="641" y="1550"/>
                  </a:lnTo>
                  <a:lnTo>
                    <a:pt x="602" y="1535"/>
                  </a:lnTo>
                  <a:lnTo>
                    <a:pt x="562" y="1516"/>
                  </a:lnTo>
                  <a:lnTo>
                    <a:pt x="524" y="1497"/>
                  </a:lnTo>
                  <a:lnTo>
                    <a:pt x="487" y="1475"/>
                  </a:lnTo>
                  <a:lnTo>
                    <a:pt x="452" y="1452"/>
                  </a:lnTo>
                  <a:lnTo>
                    <a:pt x="417" y="1428"/>
                  </a:lnTo>
                  <a:lnTo>
                    <a:pt x="383" y="1402"/>
                  </a:lnTo>
                  <a:lnTo>
                    <a:pt x="351" y="1373"/>
                  </a:lnTo>
                  <a:lnTo>
                    <a:pt x="320" y="1345"/>
                  </a:lnTo>
                  <a:lnTo>
                    <a:pt x="290" y="1314"/>
                  </a:lnTo>
                  <a:lnTo>
                    <a:pt x="263" y="1281"/>
                  </a:lnTo>
                  <a:lnTo>
                    <a:pt x="237" y="1248"/>
                  </a:lnTo>
                  <a:lnTo>
                    <a:pt x="212" y="1213"/>
                  </a:lnTo>
                  <a:lnTo>
                    <a:pt x="189" y="1178"/>
                  </a:lnTo>
                  <a:lnTo>
                    <a:pt x="167" y="1141"/>
                  </a:lnTo>
                  <a:lnTo>
                    <a:pt x="148" y="1102"/>
                  </a:lnTo>
                  <a:lnTo>
                    <a:pt x="130" y="1063"/>
                  </a:lnTo>
                  <a:lnTo>
                    <a:pt x="115" y="1023"/>
                  </a:lnTo>
                  <a:lnTo>
                    <a:pt x="101" y="982"/>
                  </a:lnTo>
                  <a:lnTo>
                    <a:pt x="88" y="940"/>
                  </a:lnTo>
                  <a:lnTo>
                    <a:pt x="79" y="897"/>
                  </a:lnTo>
                  <a:lnTo>
                    <a:pt x="71" y="853"/>
                  </a:lnTo>
                  <a:lnTo>
                    <a:pt x="65" y="809"/>
                  </a:lnTo>
                  <a:lnTo>
                    <a:pt x="62" y="764"/>
                  </a:lnTo>
                  <a:lnTo>
                    <a:pt x="61" y="718"/>
                  </a:lnTo>
                  <a:lnTo>
                    <a:pt x="61" y="691"/>
                  </a:lnTo>
                  <a:lnTo>
                    <a:pt x="62" y="663"/>
                  </a:lnTo>
                  <a:lnTo>
                    <a:pt x="64" y="636"/>
                  </a:lnTo>
                  <a:lnTo>
                    <a:pt x="68" y="610"/>
                  </a:lnTo>
                  <a:lnTo>
                    <a:pt x="71" y="583"/>
                  </a:lnTo>
                  <a:lnTo>
                    <a:pt x="75" y="556"/>
                  </a:lnTo>
                  <a:lnTo>
                    <a:pt x="81" y="531"/>
                  </a:lnTo>
                  <a:lnTo>
                    <a:pt x="87" y="504"/>
                  </a:lnTo>
                  <a:lnTo>
                    <a:pt x="94" y="479"/>
                  </a:lnTo>
                  <a:lnTo>
                    <a:pt x="102" y="454"/>
                  </a:lnTo>
                  <a:lnTo>
                    <a:pt x="109" y="428"/>
                  </a:lnTo>
                  <a:lnTo>
                    <a:pt x="118" y="403"/>
                  </a:lnTo>
                  <a:lnTo>
                    <a:pt x="128" y="379"/>
                  </a:lnTo>
                  <a:lnTo>
                    <a:pt x="139" y="355"/>
                  </a:lnTo>
                  <a:lnTo>
                    <a:pt x="150" y="332"/>
                  </a:lnTo>
                  <a:lnTo>
                    <a:pt x="161" y="309"/>
                  </a:lnTo>
                  <a:lnTo>
                    <a:pt x="174" y="286"/>
                  </a:lnTo>
                  <a:lnTo>
                    <a:pt x="186" y="264"/>
                  </a:lnTo>
                  <a:lnTo>
                    <a:pt x="200" y="242"/>
                  </a:lnTo>
                  <a:lnTo>
                    <a:pt x="215" y="220"/>
                  </a:lnTo>
                  <a:lnTo>
                    <a:pt x="229" y="199"/>
                  </a:lnTo>
                  <a:lnTo>
                    <a:pt x="244" y="178"/>
                  </a:lnTo>
                  <a:lnTo>
                    <a:pt x="261" y="159"/>
                  </a:lnTo>
                  <a:lnTo>
                    <a:pt x="277" y="139"/>
                  </a:lnTo>
                  <a:lnTo>
                    <a:pt x="295" y="119"/>
                  </a:lnTo>
                  <a:lnTo>
                    <a:pt x="312" y="100"/>
                  </a:lnTo>
                  <a:lnTo>
                    <a:pt x="330" y="83"/>
                  </a:lnTo>
                  <a:lnTo>
                    <a:pt x="350" y="65"/>
                  </a:lnTo>
                  <a:lnTo>
                    <a:pt x="368" y="48"/>
                  </a:lnTo>
                  <a:lnTo>
                    <a:pt x="388" y="31"/>
                  </a:lnTo>
                  <a:lnTo>
                    <a:pt x="408" y="16"/>
                  </a:lnTo>
                  <a:lnTo>
                    <a:pt x="429" y="0"/>
                  </a:lnTo>
                  <a:lnTo>
                    <a:pt x="335" y="0"/>
                  </a:lnTo>
                  <a:lnTo>
                    <a:pt x="203" y="133"/>
                  </a:lnTo>
                  <a:close/>
                </a:path>
              </a:pathLst>
            </a:custGeom>
            <a:solidFill>
              <a:srgbClr val="8685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4" name="Freeform 175"/>
            <p:cNvSpPr>
              <a:spLocks noEditPoints="1"/>
            </p:cNvSpPr>
            <p:nvPr/>
          </p:nvSpPr>
          <p:spPr bwMode="auto">
            <a:xfrm>
              <a:off x="3900" y="2060"/>
              <a:ext cx="327" cy="327"/>
            </a:xfrm>
            <a:custGeom>
              <a:avLst/>
              <a:gdLst>
                <a:gd name="T0" fmla="*/ 63 w 1636"/>
                <a:gd name="T1" fmla="*/ 4 h 1634"/>
                <a:gd name="T2" fmla="*/ 60 w 1636"/>
                <a:gd name="T3" fmla="*/ 1 h 1634"/>
                <a:gd name="T4" fmla="*/ 57 w 1636"/>
                <a:gd name="T5" fmla="*/ 1 h 1634"/>
                <a:gd name="T6" fmla="*/ 59 w 1636"/>
                <a:gd name="T7" fmla="*/ 3 h 1634"/>
                <a:gd name="T8" fmla="*/ 62 w 1636"/>
                <a:gd name="T9" fmla="*/ 6 h 1634"/>
                <a:gd name="T10" fmla="*/ 64 w 1636"/>
                <a:gd name="T11" fmla="*/ 9 h 1634"/>
                <a:gd name="T12" fmla="*/ 14 w 1636"/>
                <a:gd name="T13" fmla="*/ 0 h 1634"/>
                <a:gd name="T14" fmla="*/ 11 w 1636"/>
                <a:gd name="T15" fmla="*/ 3 h 1634"/>
                <a:gd name="T16" fmla="*/ 8 w 1636"/>
                <a:gd name="T17" fmla="*/ 6 h 1634"/>
                <a:gd name="T18" fmla="*/ 6 w 1636"/>
                <a:gd name="T19" fmla="*/ 9 h 1634"/>
                <a:gd name="T20" fmla="*/ 4 w 1636"/>
                <a:gd name="T21" fmla="*/ 13 h 1634"/>
                <a:gd name="T22" fmla="*/ 2 w 1636"/>
                <a:gd name="T23" fmla="*/ 16 h 1634"/>
                <a:gd name="T24" fmla="*/ 1 w 1636"/>
                <a:gd name="T25" fmla="*/ 20 h 1634"/>
                <a:gd name="T26" fmla="*/ 0 w 1636"/>
                <a:gd name="T27" fmla="*/ 24 h 1634"/>
                <a:gd name="T28" fmla="*/ 0 w 1636"/>
                <a:gd name="T29" fmla="*/ 29 h 1634"/>
                <a:gd name="T30" fmla="*/ 1 w 1636"/>
                <a:gd name="T31" fmla="*/ 36 h 1634"/>
                <a:gd name="T32" fmla="*/ 3 w 1636"/>
                <a:gd name="T33" fmla="*/ 43 h 1634"/>
                <a:gd name="T34" fmla="*/ 6 w 1636"/>
                <a:gd name="T35" fmla="*/ 49 h 1634"/>
                <a:gd name="T36" fmla="*/ 11 w 1636"/>
                <a:gd name="T37" fmla="*/ 55 h 1634"/>
                <a:gd name="T38" fmla="*/ 16 w 1636"/>
                <a:gd name="T39" fmla="*/ 59 h 1634"/>
                <a:gd name="T40" fmla="*/ 22 w 1636"/>
                <a:gd name="T41" fmla="*/ 63 h 1634"/>
                <a:gd name="T42" fmla="*/ 29 w 1636"/>
                <a:gd name="T43" fmla="*/ 65 h 1634"/>
                <a:gd name="T44" fmla="*/ 37 w 1636"/>
                <a:gd name="T45" fmla="*/ 65 h 1634"/>
                <a:gd name="T46" fmla="*/ 41 w 1636"/>
                <a:gd name="T47" fmla="*/ 65 h 1634"/>
                <a:gd name="T48" fmla="*/ 45 w 1636"/>
                <a:gd name="T49" fmla="*/ 64 h 1634"/>
                <a:gd name="T50" fmla="*/ 49 w 1636"/>
                <a:gd name="T51" fmla="*/ 63 h 1634"/>
                <a:gd name="T52" fmla="*/ 53 w 1636"/>
                <a:gd name="T53" fmla="*/ 62 h 1634"/>
                <a:gd name="T54" fmla="*/ 56 w 1636"/>
                <a:gd name="T55" fmla="*/ 60 h 1634"/>
                <a:gd name="T56" fmla="*/ 60 w 1636"/>
                <a:gd name="T57" fmla="*/ 57 h 1634"/>
                <a:gd name="T58" fmla="*/ 63 w 1636"/>
                <a:gd name="T59" fmla="*/ 54 h 1634"/>
                <a:gd name="T60" fmla="*/ 65 w 1636"/>
                <a:gd name="T61" fmla="*/ 51 h 1634"/>
                <a:gd name="T62" fmla="*/ 64 w 1636"/>
                <a:gd name="T63" fmla="*/ 50 h 1634"/>
                <a:gd name="T64" fmla="*/ 61 w 1636"/>
                <a:gd name="T65" fmla="*/ 53 h 1634"/>
                <a:gd name="T66" fmla="*/ 58 w 1636"/>
                <a:gd name="T67" fmla="*/ 56 h 1634"/>
                <a:gd name="T68" fmla="*/ 54 w 1636"/>
                <a:gd name="T69" fmla="*/ 58 h 1634"/>
                <a:gd name="T70" fmla="*/ 50 w 1636"/>
                <a:gd name="T71" fmla="*/ 60 h 1634"/>
                <a:gd name="T72" fmla="*/ 46 w 1636"/>
                <a:gd name="T73" fmla="*/ 62 h 1634"/>
                <a:gd name="T74" fmla="*/ 42 w 1636"/>
                <a:gd name="T75" fmla="*/ 63 h 1634"/>
                <a:gd name="T76" fmla="*/ 38 w 1636"/>
                <a:gd name="T77" fmla="*/ 63 h 1634"/>
                <a:gd name="T78" fmla="*/ 31 w 1636"/>
                <a:gd name="T79" fmla="*/ 63 h 1634"/>
                <a:gd name="T80" fmla="*/ 25 w 1636"/>
                <a:gd name="T81" fmla="*/ 61 h 1634"/>
                <a:gd name="T82" fmla="*/ 19 w 1636"/>
                <a:gd name="T83" fmla="*/ 58 h 1634"/>
                <a:gd name="T84" fmla="*/ 14 w 1636"/>
                <a:gd name="T85" fmla="*/ 54 h 1634"/>
                <a:gd name="T86" fmla="*/ 9 w 1636"/>
                <a:gd name="T87" fmla="*/ 49 h 1634"/>
                <a:gd name="T88" fmla="*/ 6 w 1636"/>
                <a:gd name="T89" fmla="*/ 44 h 1634"/>
                <a:gd name="T90" fmla="*/ 4 w 1636"/>
                <a:gd name="T91" fmla="*/ 37 h 1634"/>
                <a:gd name="T92" fmla="*/ 3 w 1636"/>
                <a:gd name="T93" fmla="*/ 30 h 1634"/>
                <a:gd name="T94" fmla="*/ 3 w 1636"/>
                <a:gd name="T95" fmla="*/ 25 h 1634"/>
                <a:gd name="T96" fmla="*/ 3 w 1636"/>
                <a:gd name="T97" fmla="*/ 21 h 1634"/>
                <a:gd name="T98" fmla="*/ 5 w 1636"/>
                <a:gd name="T99" fmla="*/ 17 h 1634"/>
                <a:gd name="T100" fmla="*/ 6 w 1636"/>
                <a:gd name="T101" fmla="*/ 13 h 1634"/>
                <a:gd name="T102" fmla="*/ 8 w 1636"/>
                <a:gd name="T103" fmla="*/ 9 h 1634"/>
                <a:gd name="T104" fmla="*/ 11 w 1636"/>
                <a:gd name="T105" fmla="*/ 6 h 1634"/>
                <a:gd name="T106" fmla="*/ 14 w 1636"/>
                <a:gd name="T107" fmla="*/ 3 h 1634"/>
                <a:gd name="T108" fmla="*/ 17 w 1636"/>
                <a:gd name="T109" fmla="*/ 1 h 163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36"/>
                <a:gd name="T166" fmla="*/ 0 h 1634"/>
                <a:gd name="T167" fmla="*/ 1636 w 1636"/>
                <a:gd name="T168" fmla="*/ 1634 h 163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36" h="1634">
                  <a:moveTo>
                    <a:pt x="1636" y="153"/>
                  </a:moveTo>
                  <a:lnTo>
                    <a:pt x="1620" y="132"/>
                  </a:lnTo>
                  <a:lnTo>
                    <a:pt x="1601" y="111"/>
                  </a:lnTo>
                  <a:lnTo>
                    <a:pt x="1584" y="92"/>
                  </a:lnTo>
                  <a:lnTo>
                    <a:pt x="1565" y="72"/>
                  </a:lnTo>
                  <a:lnTo>
                    <a:pt x="1545" y="53"/>
                  </a:lnTo>
                  <a:lnTo>
                    <a:pt x="1525" y="34"/>
                  </a:lnTo>
                  <a:lnTo>
                    <a:pt x="1505" y="17"/>
                  </a:lnTo>
                  <a:lnTo>
                    <a:pt x="1484" y="0"/>
                  </a:lnTo>
                  <a:lnTo>
                    <a:pt x="1378" y="0"/>
                  </a:lnTo>
                  <a:lnTo>
                    <a:pt x="1398" y="13"/>
                  </a:lnTo>
                  <a:lnTo>
                    <a:pt x="1417" y="26"/>
                  </a:lnTo>
                  <a:lnTo>
                    <a:pt x="1435" y="40"/>
                  </a:lnTo>
                  <a:lnTo>
                    <a:pt x="1453" y="54"/>
                  </a:lnTo>
                  <a:lnTo>
                    <a:pt x="1471" y="69"/>
                  </a:lnTo>
                  <a:lnTo>
                    <a:pt x="1488" y="84"/>
                  </a:lnTo>
                  <a:lnTo>
                    <a:pt x="1505" y="99"/>
                  </a:lnTo>
                  <a:lnTo>
                    <a:pt x="1521" y="116"/>
                  </a:lnTo>
                  <a:lnTo>
                    <a:pt x="1537" y="132"/>
                  </a:lnTo>
                  <a:lnTo>
                    <a:pt x="1553" y="149"/>
                  </a:lnTo>
                  <a:lnTo>
                    <a:pt x="1568" y="166"/>
                  </a:lnTo>
                  <a:lnTo>
                    <a:pt x="1582" y="184"/>
                  </a:lnTo>
                  <a:lnTo>
                    <a:pt x="1597" y="202"/>
                  </a:lnTo>
                  <a:lnTo>
                    <a:pt x="1611" y="221"/>
                  </a:lnTo>
                  <a:lnTo>
                    <a:pt x="1624" y="240"/>
                  </a:lnTo>
                  <a:lnTo>
                    <a:pt x="1636" y="258"/>
                  </a:lnTo>
                  <a:lnTo>
                    <a:pt x="1636" y="153"/>
                  </a:lnTo>
                  <a:close/>
                  <a:moveTo>
                    <a:pt x="348" y="0"/>
                  </a:moveTo>
                  <a:lnTo>
                    <a:pt x="328" y="16"/>
                  </a:lnTo>
                  <a:lnTo>
                    <a:pt x="310" y="32"/>
                  </a:lnTo>
                  <a:lnTo>
                    <a:pt x="291" y="50"/>
                  </a:lnTo>
                  <a:lnTo>
                    <a:pt x="272" y="67"/>
                  </a:lnTo>
                  <a:lnTo>
                    <a:pt x="255" y="85"/>
                  </a:lnTo>
                  <a:lnTo>
                    <a:pt x="237" y="104"/>
                  </a:lnTo>
                  <a:lnTo>
                    <a:pt x="221" y="122"/>
                  </a:lnTo>
                  <a:lnTo>
                    <a:pt x="204" y="142"/>
                  </a:lnTo>
                  <a:lnTo>
                    <a:pt x="189" y="162"/>
                  </a:lnTo>
                  <a:lnTo>
                    <a:pt x="174" y="183"/>
                  </a:lnTo>
                  <a:lnTo>
                    <a:pt x="159" y="203"/>
                  </a:lnTo>
                  <a:lnTo>
                    <a:pt x="145" y="224"/>
                  </a:lnTo>
                  <a:lnTo>
                    <a:pt x="132" y="246"/>
                  </a:lnTo>
                  <a:lnTo>
                    <a:pt x="119" y="268"/>
                  </a:lnTo>
                  <a:lnTo>
                    <a:pt x="107" y="290"/>
                  </a:lnTo>
                  <a:lnTo>
                    <a:pt x="95" y="313"/>
                  </a:lnTo>
                  <a:lnTo>
                    <a:pt x="84" y="336"/>
                  </a:lnTo>
                  <a:lnTo>
                    <a:pt x="74" y="359"/>
                  </a:lnTo>
                  <a:lnTo>
                    <a:pt x="64" y="383"/>
                  </a:lnTo>
                  <a:lnTo>
                    <a:pt x="54" y="408"/>
                  </a:lnTo>
                  <a:lnTo>
                    <a:pt x="46" y="432"/>
                  </a:lnTo>
                  <a:lnTo>
                    <a:pt x="39" y="457"/>
                  </a:lnTo>
                  <a:lnTo>
                    <a:pt x="31" y="481"/>
                  </a:lnTo>
                  <a:lnTo>
                    <a:pt x="24" y="507"/>
                  </a:lnTo>
                  <a:lnTo>
                    <a:pt x="19" y="533"/>
                  </a:lnTo>
                  <a:lnTo>
                    <a:pt x="15" y="558"/>
                  </a:lnTo>
                  <a:lnTo>
                    <a:pt x="10" y="584"/>
                  </a:lnTo>
                  <a:lnTo>
                    <a:pt x="7" y="611"/>
                  </a:lnTo>
                  <a:lnTo>
                    <a:pt x="4" y="638"/>
                  </a:lnTo>
                  <a:lnTo>
                    <a:pt x="1" y="664"/>
                  </a:lnTo>
                  <a:lnTo>
                    <a:pt x="0" y="692"/>
                  </a:lnTo>
                  <a:lnTo>
                    <a:pt x="0" y="718"/>
                  </a:lnTo>
                  <a:lnTo>
                    <a:pt x="1" y="765"/>
                  </a:lnTo>
                  <a:lnTo>
                    <a:pt x="5" y="813"/>
                  </a:lnTo>
                  <a:lnTo>
                    <a:pt x="11" y="858"/>
                  </a:lnTo>
                  <a:lnTo>
                    <a:pt x="19" y="904"/>
                  </a:lnTo>
                  <a:lnTo>
                    <a:pt x="29" y="948"/>
                  </a:lnTo>
                  <a:lnTo>
                    <a:pt x="42" y="990"/>
                  </a:lnTo>
                  <a:lnTo>
                    <a:pt x="56" y="1033"/>
                  </a:lnTo>
                  <a:lnTo>
                    <a:pt x="73" y="1075"/>
                  </a:lnTo>
                  <a:lnTo>
                    <a:pt x="90" y="1115"/>
                  </a:lnTo>
                  <a:lnTo>
                    <a:pt x="111" y="1155"/>
                  </a:lnTo>
                  <a:lnTo>
                    <a:pt x="133" y="1193"/>
                  </a:lnTo>
                  <a:lnTo>
                    <a:pt x="157" y="1231"/>
                  </a:lnTo>
                  <a:lnTo>
                    <a:pt x="182" y="1267"/>
                  </a:lnTo>
                  <a:lnTo>
                    <a:pt x="210" y="1301"/>
                  </a:lnTo>
                  <a:lnTo>
                    <a:pt x="238" y="1334"/>
                  </a:lnTo>
                  <a:lnTo>
                    <a:pt x="268" y="1366"/>
                  </a:lnTo>
                  <a:lnTo>
                    <a:pt x="300" y="1396"/>
                  </a:lnTo>
                  <a:lnTo>
                    <a:pt x="334" y="1425"/>
                  </a:lnTo>
                  <a:lnTo>
                    <a:pt x="368" y="1452"/>
                  </a:lnTo>
                  <a:lnTo>
                    <a:pt x="404" y="1478"/>
                  </a:lnTo>
                  <a:lnTo>
                    <a:pt x="441" y="1502"/>
                  </a:lnTo>
                  <a:lnTo>
                    <a:pt x="480" y="1524"/>
                  </a:lnTo>
                  <a:lnTo>
                    <a:pt x="519" y="1544"/>
                  </a:lnTo>
                  <a:lnTo>
                    <a:pt x="560" y="1562"/>
                  </a:lnTo>
                  <a:lnTo>
                    <a:pt x="602" y="1579"/>
                  </a:lnTo>
                  <a:lnTo>
                    <a:pt x="643" y="1593"/>
                  </a:lnTo>
                  <a:lnTo>
                    <a:pt x="687" y="1606"/>
                  </a:lnTo>
                  <a:lnTo>
                    <a:pt x="731" y="1616"/>
                  </a:lnTo>
                  <a:lnTo>
                    <a:pt x="776" y="1623"/>
                  </a:lnTo>
                  <a:lnTo>
                    <a:pt x="822" y="1630"/>
                  </a:lnTo>
                  <a:lnTo>
                    <a:pt x="869" y="1633"/>
                  </a:lnTo>
                  <a:lnTo>
                    <a:pt x="916" y="1634"/>
                  </a:lnTo>
                  <a:lnTo>
                    <a:pt x="943" y="1633"/>
                  </a:lnTo>
                  <a:lnTo>
                    <a:pt x="970" y="1632"/>
                  </a:lnTo>
                  <a:lnTo>
                    <a:pt x="998" y="1631"/>
                  </a:lnTo>
                  <a:lnTo>
                    <a:pt x="1024" y="1628"/>
                  </a:lnTo>
                  <a:lnTo>
                    <a:pt x="1050" y="1625"/>
                  </a:lnTo>
                  <a:lnTo>
                    <a:pt x="1077" y="1620"/>
                  </a:lnTo>
                  <a:lnTo>
                    <a:pt x="1103" y="1615"/>
                  </a:lnTo>
                  <a:lnTo>
                    <a:pt x="1128" y="1609"/>
                  </a:lnTo>
                  <a:lnTo>
                    <a:pt x="1153" y="1603"/>
                  </a:lnTo>
                  <a:lnTo>
                    <a:pt x="1179" y="1596"/>
                  </a:lnTo>
                  <a:lnTo>
                    <a:pt x="1204" y="1588"/>
                  </a:lnTo>
                  <a:lnTo>
                    <a:pt x="1228" y="1580"/>
                  </a:lnTo>
                  <a:lnTo>
                    <a:pt x="1252" y="1571"/>
                  </a:lnTo>
                  <a:lnTo>
                    <a:pt x="1276" y="1561"/>
                  </a:lnTo>
                  <a:lnTo>
                    <a:pt x="1299" y="1550"/>
                  </a:lnTo>
                  <a:lnTo>
                    <a:pt x="1322" y="1539"/>
                  </a:lnTo>
                  <a:lnTo>
                    <a:pt x="1345" y="1527"/>
                  </a:lnTo>
                  <a:lnTo>
                    <a:pt x="1369" y="1515"/>
                  </a:lnTo>
                  <a:lnTo>
                    <a:pt x="1390" y="1502"/>
                  </a:lnTo>
                  <a:lnTo>
                    <a:pt x="1411" y="1489"/>
                  </a:lnTo>
                  <a:lnTo>
                    <a:pt x="1433" y="1474"/>
                  </a:lnTo>
                  <a:lnTo>
                    <a:pt x="1454" y="1460"/>
                  </a:lnTo>
                  <a:lnTo>
                    <a:pt x="1474" y="1445"/>
                  </a:lnTo>
                  <a:lnTo>
                    <a:pt x="1495" y="1428"/>
                  </a:lnTo>
                  <a:lnTo>
                    <a:pt x="1513" y="1412"/>
                  </a:lnTo>
                  <a:lnTo>
                    <a:pt x="1533" y="1395"/>
                  </a:lnTo>
                  <a:lnTo>
                    <a:pt x="1551" y="1378"/>
                  </a:lnTo>
                  <a:lnTo>
                    <a:pt x="1569" y="1360"/>
                  </a:lnTo>
                  <a:lnTo>
                    <a:pt x="1587" y="1341"/>
                  </a:lnTo>
                  <a:lnTo>
                    <a:pt x="1603" y="1323"/>
                  </a:lnTo>
                  <a:lnTo>
                    <a:pt x="1621" y="1303"/>
                  </a:lnTo>
                  <a:lnTo>
                    <a:pt x="1636" y="1283"/>
                  </a:lnTo>
                  <a:lnTo>
                    <a:pt x="1636" y="1178"/>
                  </a:lnTo>
                  <a:lnTo>
                    <a:pt x="1622" y="1200"/>
                  </a:lnTo>
                  <a:lnTo>
                    <a:pt x="1607" y="1222"/>
                  </a:lnTo>
                  <a:lnTo>
                    <a:pt x="1590" y="1243"/>
                  </a:lnTo>
                  <a:lnTo>
                    <a:pt x="1574" y="1264"/>
                  </a:lnTo>
                  <a:lnTo>
                    <a:pt x="1557" y="1283"/>
                  </a:lnTo>
                  <a:lnTo>
                    <a:pt x="1540" y="1303"/>
                  </a:lnTo>
                  <a:lnTo>
                    <a:pt x="1521" y="1322"/>
                  </a:lnTo>
                  <a:lnTo>
                    <a:pt x="1502" y="1340"/>
                  </a:lnTo>
                  <a:lnTo>
                    <a:pt x="1483" y="1358"/>
                  </a:lnTo>
                  <a:lnTo>
                    <a:pt x="1463" y="1375"/>
                  </a:lnTo>
                  <a:lnTo>
                    <a:pt x="1442" y="1392"/>
                  </a:lnTo>
                  <a:lnTo>
                    <a:pt x="1421" y="1407"/>
                  </a:lnTo>
                  <a:lnTo>
                    <a:pt x="1400" y="1423"/>
                  </a:lnTo>
                  <a:lnTo>
                    <a:pt x="1378" y="1438"/>
                  </a:lnTo>
                  <a:lnTo>
                    <a:pt x="1355" y="1451"/>
                  </a:lnTo>
                  <a:lnTo>
                    <a:pt x="1332" y="1464"/>
                  </a:lnTo>
                  <a:lnTo>
                    <a:pt x="1309" y="1478"/>
                  </a:lnTo>
                  <a:lnTo>
                    <a:pt x="1285" y="1490"/>
                  </a:lnTo>
                  <a:lnTo>
                    <a:pt x="1261" y="1501"/>
                  </a:lnTo>
                  <a:lnTo>
                    <a:pt x="1237" y="1510"/>
                  </a:lnTo>
                  <a:lnTo>
                    <a:pt x="1212" y="1520"/>
                  </a:lnTo>
                  <a:lnTo>
                    <a:pt x="1186" y="1529"/>
                  </a:lnTo>
                  <a:lnTo>
                    <a:pt x="1161" y="1538"/>
                  </a:lnTo>
                  <a:lnTo>
                    <a:pt x="1135" y="1544"/>
                  </a:lnTo>
                  <a:lnTo>
                    <a:pt x="1108" y="1551"/>
                  </a:lnTo>
                  <a:lnTo>
                    <a:pt x="1082" y="1558"/>
                  </a:lnTo>
                  <a:lnTo>
                    <a:pt x="1055" y="1562"/>
                  </a:lnTo>
                  <a:lnTo>
                    <a:pt x="1027" y="1566"/>
                  </a:lnTo>
                  <a:lnTo>
                    <a:pt x="1000" y="1569"/>
                  </a:lnTo>
                  <a:lnTo>
                    <a:pt x="972" y="1572"/>
                  </a:lnTo>
                  <a:lnTo>
                    <a:pt x="944" y="1573"/>
                  </a:lnTo>
                  <a:lnTo>
                    <a:pt x="916" y="1573"/>
                  </a:lnTo>
                  <a:lnTo>
                    <a:pt x="871" y="1572"/>
                  </a:lnTo>
                  <a:lnTo>
                    <a:pt x="829" y="1569"/>
                  </a:lnTo>
                  <a:lnTo>
                    <a:pt x="786" y="1563"/>
                  </a:lnTo>
                  <a:lnTo>
                    <a:pt x="744" y="1555"/>
                  </a:lnTo>
                  <a:lnTo>
                    <a:pt x="703" y="1547"/>
                  </a:lnTo>
                  <a:lnTo>
                    <a:pt x="662" y="1535"/>
                  </a:lnTo>
                  <a:lnTo>
                    <a:pt x="622" y="1521"/>
                  </a:lnTo>
                  <a:lnTo>
                    <a:pt x="583" y="1506"/>
                  </a:lnTo>
                  <a:lnTo>
                    <a:pt x="546" y="1489"/>
                  </a:lnTo>
                  <a:lnTo>
                    <a:pt x="508" y="1470"/>
                  </a:lnTo>
                  <a:lnTo>
                    <a:pt x="473" y="1449"/>
                  </a:lnTo>
                  <a:lnTo>
                    <a:pt x="438" y="1427"/>
                  </a:lnTo>
                  <a:lnTo>
                    <a:pt x="405" y="1403"/>
                  </a:lnTo>
                  <a:lnTo>
                    <a:pt x="372" y="1378"/>
                  </a:lnTo>
                  <a:lnTo>
                    <a:pt x="342" y="1351"/>
                  </a:lnTo>
                  <a:lnTo>
                    <a:pt x="312" y="1323"/>
                  </a:lnTo>
                  <a:lnTo>
                    <a:pt x="283" y="1293"/>
                  </a:lnTo>
                  <a:lnTo>
                    <a:pt x="257" y="1262"/>
                  </a:lnTo>
                  <a:lnTo>
                    <a:pt x="231" y="1230"/>
                  </a:lnTo>
                  <a:lnTo>
                    <a:pt x="208" y="1197"/>
                  </a:lnTo>
                  <a:lnTo>
                    <a:pt x="185" y="1162"/>
                  </a:lnTo>
                  <a:lnTo>
                    <a:pt x="165" y="1126"/>
                  </a:lnTo>
                  <a:lnTo>
                    <a:pt x="145" y="1089"/>
                  </a:lnTo>
                  <a:lnTo>
                    <a:pt x="129" y="1051"/>
                  </a:lnTo>
                  <a:lnTo>
                    <a:pt x="113" y="1012"/>
                  </a:lnTo>
                  <a:lnTo>
                    <a:pt x="100" y="973"/>
                  </a:lnTo>
                  <a:lnTo>
                    <a:pt x="88" y="932"/>
                  </a:lnTo>
                  <a:lnTo>
                    <a:pt x="79" y="890"/>
                  </a:lnTo>
                  <a:lnTo>
                    <a:pt x="72" y="849"/>
                  </a:lnTo>
                  <a:lnTo>
                    <a:pt x="66" y="806"/>
                  </a:lnTo>
                  <a:lnTo>
                    <a:pt x="63" y="762"/>
                  </a:lnTo>
                  <a:lnTo>
                    <a:pt x="62" y="718"/>
                  </a:lnTo>
                  <a:lnTo>
                    <a:pt x="62" y="691"/>
                  </a:lnTo>
                  <a:lnTo>
                    <a:pt x="63" y="662"/>
                  </a:lnTo>
                  <a:lnTo>
                    <a:pt x="65" y="635"/>
                  </a:lnTo>
                  <a:lnTo>
                    <a:pt x="68" y="607"/>
                  </a:lnTo>
                  <a:lnTo>
                    <a:pt x="73" y="580"/>
                  </a:lnTo>
                  <a:lnTo>
                    <a:pt x="77" y="554"/>
                  </a:lnTo>
                  <a:lnTo>
                    <a:pt x="83" y="527"/>
                  </a:lnTo>
                  <a:lnTo>
                    <a:pt x="89" y="501"/>
                  </a:lnTo>
                  <a:lnTo>
                    <a:pt x="97" y="475"/>
                  </a:lnTo>
                  <a:lnTo>
                    <a:pt x="105" y="449"/>
                  </a:lnTo>
                  <a:lnTo>
                    <a:pt x="113" y="424"/>
                  </a:lnTo>
                  <a:lnTo>
                    <a:pt x="123" y="399"/>
                  </a:lnTo>
                  <a:lnTo>
                    <a:pt x="133" y="375"/>
                  </a:lnTo>
                  <a:lnTo>
                    <a:pt x="145" y="351"/>
                  </a:lnTo>
                  <a:lnTo>
                    <a:pt x="156" y="326"/>
                  </a:lnTo>
                  <a:lnTo>
                    <a:pt x="169" y="303"/>
                  </a:lnTo>
                  <a:lnTo>
                    <a:pt x="182" y="280"/>
                  </a:lnTo>
                  <a:lnTo>
                    <a:pt x="196" y="258"/>
                  </a:lnTo>
                  <a:lnTo>
                    <a:pt x="210" y="236"/>
                  </a:lnTo>
                  <a:lnTo>
                    <a:pt x="225" y="214"/>
                  </a:lnTo>
                  <a:lnTo>
                    <a:pt x="242" y="194"/>
                  </a:lnTo>
                  <a:lnTo>
                    <a:pt x="258" y="174"/>
                  </a:lnTo>
                  <a:lnTo>
                    <a:pt x="275" y="153"/>
                  </a:lnTo>
                  <a:lnTo>
                    <a:pt x="292" y="134"/>
                  </a:lnTo>
                  <a:lnTo>
                    <a:pt x="311" y="116"/>
                  </a:lnTo>
                  <a:lnTo>
                    <a:pt x="329" y="97"/>
                  </a:lnTo>
                  <a:lnTo>
                    <a:pt x="349" y="79"/>
                  </a:lnTo>
                  <a:lnTo>
                    <a:pt x="369" y="62"/>
                  </a:lnTo>
                  <a:lnTo>
                    <a:pt x="389" y="45"/>
                  </a:lnTo>
                  <a:lnTo>
                    <a:pt x="410" y="30"/>
                  </a:lnTo>
                  <a:lnTo>
                    <a:pt x="432" y="15"/>
                  </a:lnTo>
                  <a:lnTo>
                    <a:pt x="453" y="0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5" name="Freeform 176"/>
            <p:cNvSpPr>
              <a:spLocks noEditPoints="1"/>
            </p:cNvSpPr>
            <p:nvPr/>
          </p:nvSpPr>
          <p:spPr bwMode="auto">
            <a:xfrm>
              <a:off x="3906" y="2060"/>
              <a:ext cx="321" cy="321"/>
            </a:xfrm>
            <a:custGeom>
              <a:avLst/>
              <a:gdLst>
                <a:gd name="T0" fmla="*/ 61 w 1605"/>
                <a:gd name="T1" fmla="*/ 5 h 1604"/>
                <a:gd name="T2" fmla="*/ 57 w 1605"/>
                <a:gd name="T3" fmla="*/ 1 h 1604"/>
                <a:gd name="T4" fmla="*/ 54 w 1605"/>
                <a:gd name="T5" fmla="*/ 1 h 1604"/>
                <a:gd name="T6" fmla="*/ 57 w 1605"/>
                <a:gd name="T7" fmla="*/ 4 h 1604"/>
                <a:gd name="T8" fmla="*/ 60 w 1605"/>
                <a:gd name="T9" fmla="*/ 7 h 1604"/>
                <a:gd name="T10" fmla="*/ 63 w 1605"/>
                <a:gd name="T11" fmla="*/ 11 h 1604"/>
                <a:gd name="T12" fmla="*/ 15 w 1605"/>
                <a:gd name="T13" fmla="*/ 0 h 1604"/>
                <a:gd name="T14" fmla="*/ 12 w 1605"/>
                <a:gd name="T15" fmla="*/ 3 h 1604"/>
                <a:gd name="T16" fmla="*/ 9 w 1605"/>
                <a:gd name="T17" fmla="*/ 6 h 1604"/>
                <a:gd name="T18" fmla="*/ 6 w 1605"/>
                <a:gd name="T19" fmla="*/ 9 h 1604"/>
                <a:gd name="T20" fmla="*/ 4 w 1605"/>
                <a:gd name="T21" fmla="*/ 12 h 1604"/>
                <a:gd name="T22" fmla="*/ 2 w 1605"/>
                <a:gd name="T23" fmla="*/ 16 h 1604"/>
                <a:gd name="T24" fmla="*/ 1 w 1605"/>
                <a:gd name="T25" fmla="*/ 20 h 1604"/>
                <a:gd name="T26" fmla="*/ 0 w 1605"/>
                <a:gd name="T27" fmla="*/ 24 h 1604"/>
                <a:gd name="T28" fmla="*/ 0 w 1605"/>
                <a:gd name="T29" fmla="*/ 29 h 1604"/>
                <a:gd name="T30" fmla="*/ 1 w 1605"/>
                <a:gd name="T31" fmla="*/ 36 h 1604"/>
                <a:gd name="T32" fmla="*/ 3 w 1605"/>
                <a:gd name="T33" fmla="*/ 43 h 1604"/>
                <a:gd name="T34" fmla="*/ 6 w 1605"/>
                <a:gd name="T35" fmla="*/ 49 h 1604"/>
                <a:gd name="T36" fmla="*/ 10 w 1605"/>
                <a:gd name="T37" fmla="*/ 54 h 1604"/>
                <a:gd name="T38" fmla="*/ 16 w 1605"/>
                <a:gd name="T39" fmla="*/ 58 h 1604"/>
                <a:gd name="T40" fmla="*/ 22 w 1605"/>
                <a:gd name="T41" fmla="*/ 61 h 1604"/>
                <a:gd name="T42" fmla="*/ 28 w 1605"/>
                <a:gd name="T43" fmla="*/ 63 h 1604"/>
                <a:gd name="T44" fmla="*/ 35 w 1605"/>
                <a:gd name="T45" fmla="*/ 64 h 1604"/>
                <a:gd name="T46" fmla="*/ 40 w 1605"/>
                <a:gd name="T47" fmla="*/ 64 h 1604"/>
                <a:gd name="T48" fmla="*/ 44 w 1605"/>
                <a:gd name="T49" fmla="*/ 63 h 1604"/>
                <a:gd name="T50" fmla="*/ 48 w 1605"/>
                <a:gd name="T51" fmla="*/ 62 h 1604"/>
                <a:gd name="T52" fmla="*/ 52 w 1605"/>
                <a:gd name="T53" fmla="*/ 60 h 1604"/>
                <a:gd name="T54" fmla="*/ 55 w 1605"/>
                <a:gd name="T55" fmla="*/ 58 h 1604"/>
                <a:gd name="T56" fmla="*/ 59 w 1605"/>
                <a:gd name="T57" fmla="*/ 55 h 1604"/>
                <a:gd name="T58" fmla="*/ 62 w 1605"/>
                <a:gd name="T59" fmla="*/ 53 h 1604"/>
                <a:gd name="T60" fmla="*/ 64 w 1605"/>
                <a:gd name="T61" fmla="*/ 49 h 1604"/>
                <a:gd name="T62" fmla="*/ 62 w 1605"/>
                <a:gd name="T63" fmla="*/ 48 h 1604"/>
                <a:gd name="T64" fmla="*/ 60 w 1605"/>
                <a:gd name="T65" fmla="*/ 51 h 1604"/>
                <a:gd name="T66" fmla="*/ 57 w 1605"/>
                <a:gd name="T67" fmla="*/ 54 h 1604"/>
                <a:gd name="T68" fmla="*/ 53 w 1605"/>
                <a:gd name="T69" fmla="*/ 57 h 1604"/>
                <a:gd name="T70" fmla="*/ 49 w 1605"/>
                <a:gd name="T71" fmla="*/ 59 h 1604"/>
                <a:gd name="T72" fmla="*/ 45 w 1605"/>
                <a:gd name="T73" fmla="*/ 60 h 1604"/>
                <a:gd name="T74" fmla="*/ 41 w 1605"/>
                <a:gd name="T75" fmla="*/ 61 h 1604"/>
                <a:gd name="T76" fmla="*/ 37 w 1605"/>
                <a:gd name="T77" fmla="*/ 62 h 1604"/>
                <a:gd name="T78" fmla="*/ 30 w 1605"/>
                <a:gd name="T79" fmla="*/ 61 h 1604"/>
                <a:gd name="T80" fmla="*/ 24 w 1605"/>
                <a:gd name="T81" fmla="*/ 60 h 1604"/>
                <a:gd name="T82" fmla="*/ 18 w 1605"/>
                <a:gd name="T83" fmla="*/ 57 h 1604"/>
                <a:gd name="T84" fmla="*/ 13 w 1605"/>
                <a:gd name="T85" fmla="*/ 53 h 1604"/>
                <a:gd name="T86" fmla="*/ 9 w 1605"/>
                <a:gd name="T87" fmla="*/ 49 h 1604"/>
                <a:gd name="T88" fmla="*/ 6 w 1605"/>
                <a:gd name="T89" fmla="*/ 43 h 1604"/>
                <a:gd name="T90" fmla="*/ 3 w 1605"/>
                <a:gd name="T91" fmla="*/ 37 h 1604"/>
                <a:gd name="T92" fmla="*/ 2 w 1605"/>
                <a:gd name="T93" fmla="*/ 30 h 1604"/>
                <a:gd name="T94" fmla="*/ 3 w 1605"/>
                <a:gd name="T95" fmla="*/ 25 h 1604"/>
                <a:gd name="T96" fmla="*/ 3 w 1605"/>
                <a:gd name="T97" fmla="*/ 21 h 1604"/>
                <a:gd name="T98" fmla="*/ 5 w 1605"/>
                <a:gd name="T99" fmla="*/ 17 h 1604"/>
                <a:gd name="T100" fmla="*/ 7 w 1605"/>
                <a:gd name="T101" fmla="*/ 13 h 1604"/>
                <a:gd name="T102" fmla="*/ 9 w 1605"/>
                <a:gd name="T103" fmla="*/ 9 h 1604"/>
                <a:gd name="T104" fmla="*/ 12 w 1605"/>
                <a:gd name="T105" fmla="*/ 6 h 1604"/>
                <a:gd name="T106" fmla="*/ 15 w 1605"/>
                <a:gd name="T107" fmla="*/ 3 h 1604"/>
                <a:gd name="T108" fmla="*/ 18 w 1605"/>
                <a:gd name="T109" fmla="*/ 1 h 160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5"/>
                <a:gd name="T166" fmla="*/ 0 h 1604"/>
                <a:gd name="T167" fmla="*/ 1605 w 1605"/>
                <a:gd name="T168" fmla="*/ 1604 h 160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5" h="1604">
                  <a:moveTo>
                    <a:pt x="1605" y="205"/>
                  </a:moveTo>
                  <a:lnTo>
                    <a:pt x="1583" y="175"/>
                  </a:lnTo>
                  <a:lnTo>
                    <a:pt x="1561" y="148"/>
                  </a:lnTo>
                  <a:lnTo>
                    <a:pt x="1537" y="120"/>
                  </a:lnTo>
                  <a:lnTo>
                    <a:pt x="1512" y="94"/>
                  </a:lnTo>
                  <a:lnTo>
                    <a:pt x="1486" y="69"/>
                  </a:lnTo>
                  <a:lnTo>
                    <a:pt x="1459" y="44"/>
                  </a:lnTo>
                  <a:lnTo>
                    <a:pt x="1431" y="21"/>
                  </a:lnTo>
                  <a:lnTo>
                    <a:pt x="1402" y="0"/>
                  </a:lnTo>
                  <a:lnTo>
                    <a:pt x="1288" y="0"/>
                  </a:lnTo>
                  <a:lnTo>
                    <a:pt x="1313" y="15"/>
                  </a:lnTo>
                  <a:lnTo>
                    <a:pt x="1338" y="30"/>
                  </a:lnTo>
                  <a:lnTo>
                    <a:pt x="1361" y="45"/>
                  </a:lnTo>
                  <a:lnTo>
                    <a:pt x="1384" y="63"/>
                  </a:lnTo>
                  <a:lnTo>
                    <a:pt x="1406" y="81"/>
                  </a:lnTo>
                  <a:lnTo>
                    <a:pt x="1427" y="98"/>
                  </a:lnTo>
                  <a:lnTo>
                    <a:pt x="1448" y="118"/>
                  </a:lnTo>
                  <a:lnTo>
                    <a:pt x="1469" y="138"/>
                  </a:lnTo>
                  <a:lnTo>
                    <a:pt x="1489" y="157"/>
                  </a:lnTo>
                  <a:lnTo>
                    <a:pt x="1508" y="179"/>
                  </a:lnTo>
                  <a:lnTo>
                    <a:pt x="1526" y="200"/>
                  </a:lnTo>
                  <a:lnTo>
                    <a:pt x="1543" y="223"/>
                  </a:lnTo>
                  <a:lnTo>
                    <a:pt x="1560" y="246"/>
                  </a:lnTo>
                  <a:lnTo>
                    <a:pt x="1576" y="269"/>
                  </a:lnTo>
                  <a:lnTo>
                    <a:pt x="1591" y="293"/>
                  </a:lnTo>
                  <a:lnTo>
                    <a:pt x="1605" y="319"/>
                  </a:lnTo>
                  <a:lnTo>
                    <a:pt x="1605" y="205"/>
                  </a:lnTo>
                  <a:close/>
                  <a:moveTo>
                    <a:pt x="368" y="0"/>
                  </a:moveTo>
                  <a:lnTo>
                    <a:pt x="348" y="16"/>
                  </a:lnTo>
                  <a:lnTo>
                    <a:pt x="327" y="31"/>
                  </a:lnTo>
                  <a:lnTo>
                    <a:pt x="307" y="48"/>
                  </a:lnTo>
                  <a:lnTo>
                    <a:pt x="289" y="65"/>
                  </a:lnTo>
                  <a:lnTo>
                    <a:pt x="270" y="83"/>
                  </a:lnTo>
                  <a:lnTo>
                    <a:pt x="251" y="100"/>
                  </a:lnTo>
                  <a:lnTo>
                    <a:pt x="234" y="119"/>
                  </a:lnTo>
                  <a:lnTo>
                    <a:pt x="216" y="139"/>
                  </a:lnTo>
                  <a:lnTo>
                    <a:pt x="200" y="159"/>
                  </a:lnTo>
                  <a:lnTo>
                    <a:pt x="183" y="178"/>
                  </a:lnTo>
                  <a:lnTo>
                    <a:pt x="168" y="199"/>
                  </a:lnTo>
                  <a:lnTo>
                    <a:pt x="154" y="220"/>
                  </a:lnTo>
                  <a:lnTo>
                    <a:pt x="139" y="242"/>
                  </a:lnTo>
                  <a:lnTo>
                    <a:pt x="126" y="264"/>
                  </a:lnTo>
                  <a:lnTo>
                    <a:pt x="113" y="286"/>
                  </a:lnTo>
                  <a:lnTo>
                    <a:pt x="100" y="309"/>
                  </a:lnTo>
                  <a:lnTo>
                    <a:pt x="89" y="332"/>
                  </a:lnTo>
                  <a:lnTo>
                    <a:pt x="78" y="355"/>
                  </a:lnTo>
                  <a:lnTo>
                    <a:pt x="67" y="379"/>
                  </a:lnTo>
                  <a:lnTo>
                    <a:pt x="57" y="403"/>
                  </a:lnTo>
                  <a:lnTo>
                    <a:pt x="48" y="428"/>
                  </a:lnTo>
                  <a:lnTo>
                    <a:pt x="41" y="454"/>
                  </a:lnTo>
                  <a:lnTo>
                    <a:pt x="33" y="479"/>
                  </a:lnTo>
                  <a:lnTo>
                    <a:pt x="26" y="504"/>
                  </a:lnTo>
                  <a:lnTo>
                    <a:pt x="20" y="531"/>
                  </a:lnTo>
                  <a:lnTo>
                    <a:pt x="14" y="556"/>
                  </a:lnTo>
                  <a:lnTo>
                    <a:pt x="10" y="583"/>
                  </a:lnTo>
                  <a:lnTo>
                    <a:pt x="7" y="610"/>
                  </a:lnTo>
                  <a:lnTo>
                    <a:pt x="3" y="636"/>
                  </a:lnTo>
                  <a:lnTo>
                    <a:pt x="1" y="663"/>
                  </a:lnTo>
                  <a:lnTo>
                    <a:pt x="0" y="691"/>
                  </a:lnTo>
                  <a:lnTo>
                    <a:pt x="0" y="718"/>
                  </a:lnTo>
                  <a:lnTo>
                    <a:pt x="1" y="764"/>
                  </a:lnTo>
                  <a:lnTo>
                    <a:pt x="4" y="809"/>
                  </a:lnTo>
                  <a:lnTo>
                    <a:pt x="10" y="853"/>
                  </a:lnTo>
                  <a:lnTo>
                    <a:pt x="18" y="897"/>
                  </a:lnTo>
                  <a:lnTo>
                    <a:pt x="27" y="940"/>
                  </a:lnTo>
                  <a:lnTo>
                    <a:pt x="40" y="982"/>
                  </a:lnTo>
                  <a:lnTo>
                    <a:pt x="54" y="1023"/>
                  </a:lnTo>
                  <a:lnTo>
                    <a:pt x="69" y="1063"/>
                  </a:lnTo>
                  <a:lnTo>
                    <a:pt x="87" y="1102"/>
                  </a:lnTo>
                  <a:lnTo>
                    <a:pt x="106" y="1141"/>
                  </a:lnTo>
                  <a:lnTo>
                    <a:pt x="128" y="1178"/>
                  </a:lnTo>
                  <a:lnTo>
                    <a:pt x="151" y="1213"/>
                  </a:lnTo>
                  <a:lnTo>
                    <a:pt x="176" y="1248"/>
                  </a:lnTo>
                  <a:lnTo>
                    <a:pt x="202" y="1281"/>
                  </a:lnTo>
                  <a:lnTo>
                    <a:pt x="229" y="1314"/>
                  </a:lnTo>
                  <a:lnTo>
                    <a:pt x="259" y="1345"/>
                  </a:lnTo>
                  <a:lnTo>
                    <a:pt x="290" y="1373"/>
                  </a:lnTo>
                  <a:lnTo>
                    <a:pt x="322" y="1402"/>
                  </a:lnTo>
                  <a:lnTo>
                    <a:pt x="356" y="1428"/>
                  </a:lnTo>
                  <a:lnTo>
                    <a:pt x="391" y="1452"/>
                  </a:lnTo>
                  <a:lnTo>
                    <a:pt x="426" y="1475"/>
                  </a:lnTo>
                  <a:lnTo>
                    <a:pt x="463" y="1497"/>
                  </a:lnTo>
                  <a:lnTo>
                    <a:pt x="501" y="1516"/>
                  </a:lnTo>
                  <a:lnTo>
                    <a:pt x="541" y="1535"/>
                  </a:lnTo>
                  <a:lnTo>
                    <a:pt x="580" y="1550"/>
                  </a:lnTo>
                  <a:lnTo>
                    <a:pt x="622" y="1564"/>
                  </a:lnTo>
                  <a:lnTo>
                    <a:pt x="664" y="1576"/>
                  </a:lnTo>
                  <a:lnTo>
                    <a:pt x="707" y="1586"/>
                  </a:lnTo>
                  <a:lnTo>
                    <a:pt x="751" y="1594"/>
                  </a:lnTo>
                  <a:lnTo>
                    <a:pt x="794" y="1599"/>
                  </a:lnTo>
                  <a:lnTo>
                    <a:pt x="839" y="1603"/>
                  </a:lnTo>
                  <a:lnTo>
                    <a:pt x="885" y="1604"/>
                  </a:lnTo>
                  <a:lnTo>
                    <a:pt x="913" y="1604"/>
                  </a:lnTo>
                  <a:lnTo>
                    <a:pt x="940" y="1602"/>
                  </a:lnTo>
                  <a:lnTo>
                    <a:pt x="968" y="1600"/>
                  </a:lnTo>
                  <a:lnTo>
                    <a:pt x="994" y="1597"/>
                  </a:lnTo>
                  <a:lnTo>
                    <a:pt x="1022" y="1593"/>
                  </a:lnTo>
                  <a:lnTo>
                    <a:pt x="1048" y="1588"/>
                  </a:lnTo>
                  <a:lnTo>
                    <a:pt x="1074" y="1584"/>
                  </a:lnTo>
                  <a:lnTo>
                    <a:pt x="1101" y="1577"/>
                  </a:lnTo>
                  <a:lnTo>
                    <a:pt x="1126" y="1571"/>
                  </a:lnTo>
                  <a:lnTo>
                    <a:pt x="1151" y="1563"/>
                  </a:lnTo>
                  <a:lnTo>
                    <a:pt x="1176" y="1554"/>
                  </a:lnTo>
                  <a:lnTo>
                    <a:pt x="1201" y="1546"/>
                  </a:lnTo>
                  <a:lnTo>
                    <a:pt x="1226" y="1536"/>
                  </a:lnTo>
                  <a:lnTo>
                    <a:pt x="1250" y="1526"/>
                  </a:lnTo>
                  <a:lnTo>
                    <a:pt x="1273" y="1514"/>
                  </a:lnTo>
                  <a:lnTo>
                    <a:pt x="1296" y="1503"/>
                  </a:lnTo>
                  <a:lnTo>
                    <a:pt x="1319" y="1490"/>
                  </a:lnTo>
                  <a:lnTo>
                    <a:pt x="1342" y="1476"/>
                  </a:lnTo>
                  <a:lnTo>
                    <a:pt x="1364" y="1463"/>
                  </a:lnTo>
                  <a:lnTo>
                    <a:pt x="1385" y="1449"/>
                  </a:lnTo>
                  <a:lnTo>
                    <a:pt x="1407" y="1434"/>
                  </a:lnTo>
                  <a:lnTo>
                    <a:pt x="1426" y="1418"/>
                  </a:lnTo>
                  <a:lnTo>
                    <a:pt x="1447" y="1402"/>
                  </a:lnTo>
                  <a:lnTo>
                    <a:pt x="1467" y="1385"/>
                  </a:lnTo>
                  <a:lnTo>
                    <a:pt x="1486" y="1368"/>
                  </a:lnTo>
                  <a:lnTo>
                    <a:pt x="1504" y="1350"/>
                  </a:lnTo>
                  <a:lnTo>
                    <a:pt x="1523" y="1332"/>
                  </a:lnTo>
                  <a:lnTo>
                    <a:pt x="1540" y="1313"/>
                  </a:lnTo>
                  <a:lnTo>
                    <a:pt x="1558" y="1294"/>
                  </a:lnTo>
                  <a:lnTo>
                    <a:pt x="1575" y="1275"/>
                  </a:lnTo>
                  <a:lnTo>
                    <a:pt x="1590" y="1254"/>
                  </a:lnTo>
                  <a:lnTo>
                    <a:pt x="1605" y="1233"/>
                  </a:lnTo>
                  <a:lnTo>
                    <a:pt x="1605" y="1119"/>
                  </a:lnTo>
                  <a:lnTo>
                    <a:pt x="1592" y="1142"/>
                  </a:lnTo>
                  <a:lnTo>
                    <a:pt x="1578" y="1165"/>
                  </a:lnTo>
                  <a:lnTo>
                    <a:pt x="1562" y="1188"/>
                  </a:lnTo>
                  <a:lnTo>
                    <a:pt x="1547" y="1210"/>
                  </a:lnTo>
                  <a:lnTo>
                    <a:pt x="1531" y="1231"/>
                  </a:lnTo>
                  <a:lnTo>
                    <a:pt x="1513" y="1251"/>
                  </a:lnTo>
                  <a:lnTo>
                    <a:pt x="1496" y="1272"/>
                  </a:lnTo>
                  <a:lnTo>
                    <a:pt x="1477" y="1292"/>
                  </a:lnTo>
                  <a:lnTo>
                    <a:pt x="1458" y="1311"/>
                  </a:lnTo>
                  <a:lnTo>
                    <a:pt x="1438" y="1329"/>
                  </a:lnTo>
                  <a:lnTo>
                    <a:pt x="1418" y="1347"/>
                  </a:lnTo>
                  <a:lnTo>
                    <a:pt x="1397" y="1365"/>
                  </a:lnTo>
                  <a:lnTo>
                    <a:pt x="1376" y="1381"/>
                  </a:lnTo>
                  <a:lnTo>
                    <a:pt x="1354" y="1396"/>
                  </a:lnTo>
                  <a:lnTo>
                    <a:pt x="1331" y="1412"/>
                  </a:lnTo>
                  <a:lnTo>
                    <a:pt x="1309" y="1426"/>
                  </a:lnTo>
                  <a:lnTo>
                    <a:pt x="1285" y="1439"/>
                  </a:lnTo>
                  <a:lnTo>
                    <a:pt x="1261" y="1452"/>
                  </a:lnTo>
                  <a:lnTo>
                    <a:pt x="1237" y="1464"/>
                  </a:lnTo>
                  <a:lnTo>
                    <a:pt x="1212" y="1475"/>
                  </a:lnTo>
                  <a:lnTo>
                    <a:pt x="1186" y="1485"/>
                  </a:lnTo>
                  <a:lnTo>
                    <a:pt x="1161" y="1495"/>
                  </a:lnTo>
                  <a:lnTo>
                    <a:pt x="1135" y="1504"/>
                  </a:lnTo>
                  <a:lnTo>
                    <a:pt x="1108" y="1512"/>
                  </a:lnTo>
                  <a:lnTo>
                    <a:pt x="1082" y="1519"/>
                  </a:lnTo>
                  <a:lnTo>
                    <a:pt x="1054" y="1525"/>
                  </a:lnTo>
                  <a:lnTo>
                    <a:pt x="1027" y="1530"/>
                  </a:lnTo>
                  <a:lnTo>
                    <a:pt x="1000" y="1535"/>
                  </a:lnTo>
                  <a:lnTo>
                    <a:pt x="971" y="1538"/>
                  </a:lnTo>
                  <a:lnTo>
                    <a:pt x="943" y="1541"/>
                  </a:lnTo>
                  <a:lnTo>
                    <a:pt x="914" y="1542"/>
                  </a:lnTo>
                  <a:lnTo>
                    <a:pt x="885" y="1542"/>
                  </a:lnTo>
                  <a:lnTo>
                    <a:pt x="843" y="1541"/>
                  </a:lnTo>
                  <a:lnTo>
                    <a:pt x="801" y="1538"/>
                  </a:lnTo>
                  <a:lnTo>
                    <a:pt x="759" y="1534"/>
                  </a:lnTo>
                  <a:lnTo>
                    <a:pt x="719" y="1526"/>
                  </a:lnTo>
                  <a:lnTo>
                    <a:pt x="679" y="1517"/>
                  </a:lnTo>
                  <a:lnTo>
                    <a:pt x="640" y="1506"/>
                  </a:lnTo>
                  <a:lnTo>
                    <a:pt x="601" y="1493"/>
                  </a:lnTo>
                  <a:lnTo>
                    <a:pt x="564" y="1478"/>
                  </a:lnTo>
                  <a:lnTo>
                    <a:pt x="528" y="1461"/>
                  </a:lnTo>
                  <a:lnTo>
                    <a:pt x="493" y="1444"/>
                  </a:lnTo>
                  <a:lnTo>
                    <a:pt x="458" y="1424"/>
                  </a:lnTo>
                  <a:lnTo>
                    <a:pt x="425" y="1402"/>
                  </a:lnTo>
                  <a:lnTo>
                    <a:pt x="392" y="1379"/>
                  </a:lnTo>
                  <a:lnTo>
                    <a:pt x="361" y="1355"/>
                  </a:lnTo>
                  <a:lnTo>
                    <a:pt x="331" y="1328"/>
                  </a:lnTo>
                  <a:lnTo>
                    <a:pt x="302" y="1301"/>
                  </a:lnTo>
                  <a:lnTo>
                    <a:pt x="275" y="1272"/>
                  </a:lnTo>
                  <a:lnTo>
                    <a:pt x="249" y="1243"/>
                  </a:lnTo>
                  <a:lnTo>
                    <a:pt x="225" y="1212"/>
                  </a:lnTo>
                  <a:lnTo>
                    <a:pt x="202" y="1179"/>
                  </a:lnTo>
                  <a:lnTo>
                    <a:pt x="180" y="1146"/>
                  </a:lnTo>
                  <a:lnTo>
                    <a:pt x="160" y="1111"/>
                  </a:lnTo>
                  <a:lnTo>
                    <a:pt x="143" y="1076"/>
                  </a:lnTo>
                  <a:lnTo>
                    <a:pt x="126" y="1040"/>
                  </a:lnTo>
                  <a:lnTo>
                    <a:pt x="111" y="1002"/>
                  </a:lnTo>
                  <a:lnTo>
                    <a:pt x="98" y="964"/>
                  </a:lnTo>
                  <a:lnTo>
                    <a:pt x="87" y="924"/>
                  </a:lnTo>
                  <a:lnTo>
                    <a:pt x="78" y="885"/>
                  </a:lnTo>
                  <a:lnTo>
                    <a:pt x="70" y="844"/>
                  </a:lnTo>
                  <a:lnTo>
                    <a:pt x="65" y="803"/>
                  </a:lnTo>
                  <a:lnTo>
                    <a:pt x="61" y="761"/>
                  </a:lnTo>
                  <a:lnTo>
                    <a:pt x="61" y="718"/>
                  </a:lnTo>
                  <a:lnTo>
                    <a:pt x="61" y="690"/>
                  </a:lnTo>
                  <a:lnTo>
                    <a:pt x="63" y="661"/>
                  </a:lnTo>
                  <a:lnTo>
                    <a:pt x="65" y="633"/>
                  </a:lnTo>
                  <a:lnTo>
                    <a:pt x="69" y="605"/>
                  </a:lnTo>
                  <a:lnTo>
                    <a:pt x="72" y="578"/>
                  </a:lnTo>
                  <a:lnTo>
                    <a:pt x="78" y="550"/>
                  </a:lnTo>
                  <a:lnTo>
                    <a:pt x="85" y="523"/>
                  </a:lnTo>
                  <a:lnTo>
                    <a:pt x="91" y="496"/>
                  </a:lnTo>
                  <a:lnTo>
                    <a:pt x="99" y="470"/>
                  </a:lnTo>
                  <a:lnTo>
                    <a:pt x="108" y="444"/>
                  </a:lnTo>
                  <a:lnTo>
                    <a:pt x="117" y="419"/>
                  </a:lnTo>
                  <a:lnTo>
                    <a:pt x="127" y="393"/>
                  </a:lnTo>
                  <a:lnTo>
                    <a:pt x="139" y="368"/>
                  </a:lnTo>
                  <a:lnTo>
                    <a:pt x="150" y="344"/>
                  </a:lnTo>
                  <a:lnTo>
                    <a:pt x="164" y="320"/>
                  </a:lnTo>
                  <a:lnTo>
                    <a:pt x="177" y="297"/>
                  </a:lnTo>
                  <a:lnTo>
                    <a:pt x="191" y="274"/>
                  </a:lnTo>
                  <a:lnTo>
                    <a:pt x="206" y="252"/>
                  </a:lnTo>
                  <a:lnTo>
                    <a:pt x="222" y="230"/>
                  </a:lnTo>
                  <a:lnTo>
                    <a:pt x="238" y="208"/>
                  </a:lnTo>
                  <a:lnTo>
                    <a:pt x="255" y="187"/>
                  </a:lnTo>
                  <a:lnTo>
                    <a:pt x="272" y="167"/>
                  </a:lnTo>
                  <a:lnTo>
                    <a:pt x="291" y="148"/>
                  </a:lnTo>
                  <a:lnTo>
                    <a:pt x="309" y="129"/>
                  </a:lnTo>
                  <a:lnTo>
                    <a:pt x="329" y="110"/>
                  </a:lnTo>
                  <a:lnTo>
                    <a:pt x="349" y="93"/>
                  </a:lnTo>
                  <a:lnTo>
                    <a:pt x="370" y="75"/>
                  </a:lnTo>
                  <a:lnTo>
                    <a:pt x="391" y="59"/>
                  </a:lnTo>
                  <a:lnTo>
                    <a:pt x="413" y="43"/>
                  </a:lnTo>
                  <a:lnTo>
                    <a:pt x="436" y="28"/>
                  </a:lnTo>
                  <a:lnTo>
                    <a:pt x="458" y="14"/>
                  </a:lnTo>
                  <a:lnTo>
                    <a:pt x="482" y="0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rgbClr val="8B8A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6" name="Freeform 177"/>
            <p:cNvSpPr>
              <a:spLocks noEditPoints="1"/>
            </p:cNvSpPr>
            <p:nvPr/>
          </p:nvSpPr>
          <p:spPr bwMode="auto">
            <a:xfrm>
              <a:off x="3912" y="2060"/>
              <a:ext cx="315" cy="315"/>
            </a:xfrm>
            <a:custGeom>
              <a:avLst/>
              <a:gdLst>
                <a:gd name="T0" fmla="*/ 61 w 1574"/>
                <a:gd name="T1" fmla="*/ 8 h 1573"/>
                <a:gd name="T2" fmla="*/ 59 w 1574"/>
                <a:gd name="T3" fmla="*/ 5 h 1573"/>
                <a:gd name="T4" fmla="*/ 56 w 1574"/>
                <a:gd name="T5" fmla="*/ 3 h 1573"/>
                <a:gd name="T6" fmla="*/ 53 w 1574"/>
                <a:gd name="T7" fmla="*/ 1 h 1573"/>
                <a:gd name="T8" fmla="*/ 50 w 1574"/>
                <a:gd name="T9" fmla="*/ 1 h 1573"/>
                <a:gd name="T10" fmla="*/ 55 w 1574"/>
                <a:gd name="T11" fmla="*/ 4 h 1573"/>
                <a:gd name="T12" fmla="*/ 59 w 1574"/>
                <a:gd name="T13" fmla="*/ 8 h 1573"/>
                <a:gd name="T14" fmla="*/ 62 w 1574"/>
                <a:gd name="T15" fmla="*/ 13 h 1573"/>
                <a:gd name="T16" fmla="*/ 16 w 1574"/>
                <a:gd name="T17" fmla="*/ 0 h 1573"/>
                <a:gd name="T18" fmla="*/ 12 w 1574"/>
                <a:gd name="T19" fmla="*/ 2 h 1573"/>
                <a:gd name="T20" fmla="*/ 9 w 1574"/>
                <a:gd name="T21" fmla="*/ 5 h 1573"/>
                <a:gd name="T22" fmla="*/ 7 w 1574"/>
                <a:gd name="T23" fmla="*/ 9 h 1573"/>
                <a:gd name="T24" fmla="*/ 4 w 1574"/>
                <a:gd name="T25" fmla="*/ 12 h 1573"/>
                <a:gd name="T26" fmla="*/ 2 w 1574"/>
                <a:gd name="T27" fmla="*/ 16 h 1573"/>
                <a:gd name="T28" fmla="*/ 1 w 1574"/>
                <a:gd name="T29" fmla="*/ 20 h 1573"/>
                <a:gd name="T30" fmla="*/ 0 w 1574"/>
                <a:gd name="T31" fmla="*/ 24 h 1573"/>
                <a:gd name="T32" fmla="*/ 0 w 1574"/>
                <a:gd name="T33" fmla="*/ 29 h 1573"/>
                <a:gd name="T34" fmla="*/ 1 w 1574"/>
                <a:gd name="T35" fmla="*/ 36 h 1573"/>
                <a:gd name="T36" fmla="*/ 3 w 1574"/>
                <a:gd name="T37" fmla="*/ 42 h 1573"/>
                <a:gd name="T38" fmla="*/ 6 w 1574"/>
                <a:gd name="T39" fmla="*/ 48 h 1573"/>
                <a:gd name="T40" fmla="*/ 10 w 1574"/>
                <a:gd name="T41" fmla="*/ 53 h 1573"/>
                <a:gd name="T42" fmla="*/ 15 w 1574"/>
                <a:gd name="T43" fmla="*/ 57 h 1573"/>
                <a:gd name="T44" fmla="*/ 21 w 1574"/>
                <a:gd name="T45" fmla="*/ 60 h 1573"/>
                <a:gd name="T46" fmla="*/ 27 w 1574"/>
                <a:gd name="T47" fmla="*/ 62 h 1573"/>
                <a:gd name="T48" fmla="*/ 34 w 1574"/>
                <a:gd name="T49" fmla="*/ 63 h 1573"/>
                <a:gd name="T50" fmla="*/ 39 w 1574"/>
                <a:gd name="T51" fmla="*/ 63 h 1573"/>
                <a:gd name="T52" fmla="*/ 43 w 1574"/>
                <a:gd name="T53" fmla="*/ 62 h 1573"/>
                <a:gd name="T54" fmla="*/ 47 w 1574"/>
                <a:gd name="T55" fmla="*/ 60 h 1573"/>
                <a:gd name="T56" fmla="*/ 51 w 1574"/>
                <a:gd name="T57" fmla="*/ 59 h 1573"/>
                <a:gd name="T58" fmla="*/ 54 w 1574"/>
                <a:gd name="T59" fmla="*/ 56 h 1573"/>
                <a:gd name="T60" fmla="*/ 58 w 1574"/>
                <a:gd name="T61" fmla="*/ 54 h 1573"/>
                <a:gd name="T62" fmla="*/ 61 w 1574"/>
                <a:gd name="T63" fmla="*/ 51 h 1573"/>
                <a:gd name="T64" fmla="*/ 63 w 1574"/>
                <a:gd name="T65" fmla="*/ 47 h 1573"/>
                <a:gd name="T66" fmla="*/ 61 w 1574"/>
                <a:gd name="T67" fmla="*/ 45 h 1573"/>
                <a:gd name="T68" fmla="*/ 59 w 1574"/>
                <a:gd name="T69" fmla="*/ 49 h 1573"/>
                <a:gd name="T70" fmla="*/ 56 w 1574"/>
                <a:gd name="T71" fmla="*/ 52 h 1573"/>
                <a:gd name="T72" fmla="*/ 52 w 1574"/>
                <a:gd name="T73" fmla="*/ 55 h 1573"/>
                <a:gd name="T74" fmla="*/ 49 w 1574"/>
                <a:gd name="T75" fmla="*/ 57 h 1573"/>
                <a:gd name="T76" fmla="*/ 44 w 1574"/>
                <a:gd name="T77" fmla="*/ 59 h 1573"/>
                <a:gd name="T78" fmla="*/ 40 w 1574"/>
                <a:gd name="T79" fmla="*/ 60 h 1573"/>
                <a:gd name="T80" fmla="*/ 35 w 1574"/>
                <a:gd name="T81" fmla="*/ 61 h 1573"/>
                <a:gd name="T82" fmla="*/ 29 w 1574"/>
                <a:gd name="T83" fmla="*/ 60 h 1573"/>
                <a:gd name="T84" fmla="*/ 23 w 1574"/>
                <a:gd name="T85" fmla="*/ 59 h 1573"/>
                <a:gd name="T86" fmla="*/ 18 w 1574"/>
                <a:gd name="T87" fmla="*/ 56 h 1573"/>
                <a:gd name="T88" fmla="*/ 13 w 1574"/>
                <a:gd name="T89" fmla="*/ 52 h 1573"/>
                <a:gd name="T90" fmla="*/ 9 w 1574"/>
                <a:gd name="T91" fmla="*/ 48 h 1573"/>
                <a:gd name="T92" fmla="*/ 6 w 1574"/>
                <a:gd name="T93" fmla="*/ 43 h 1573"/>
                <a:gd name="T94" fmla="*/ 3 w 1574"/>
                <a:gd name="T95" fmla="*/ 37 h 1573"/>
                <a:gd name="T96" fmla="*/ 2 w 1574"/>
                <a:gd name="T97" fmla="*/ 30 h 1573"/>
                <a:gd name="T98" fmla="*/ 3 w 1574"/>
                <a:gd name="T99" fmla="*/ 25 h 1573"/>
                <a:gd name="T100" fmla="*/ 3 w 1574"/>
                <a:gd name="T101" fmla="*/ 21 h 1573"/>
                <a:gd name="T102" fmla="*/ 5 w 1574"/>
                <a:gd name="T103" fmla="*/ 16 h 1573"/>
                <a:gd name="T104" fmla="*/ 7 w 1574"/>
                <a:gd name="T105" fmla="*/ 12 h 1573"/>
                <a:gd name="T106" fmla="*/ 9 w 1574"/>
                <a:gd name="T107" fmla="*/ 9 h 1573"/>
                <a:gd name="T108" fmla="*/ 12 w 1574"/>
                <a:gd name="T109" fmla="*/ 6 h 1573"/>
                <a:gd name="T110" fmla="*/ 16 w 1574"/>
                <a:gd name="T111" fmla="*/ 3 h 1573"/>
                <a:gd name="T112" fmla="*/ 20 w 1574"/>
                <a:gd name="T113" fmla="*/ 1 h 157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574"/>
                <a:gd name="T172" fmla="*/ 0 h 1573"/>
                <a:gd name="T173" fmla="*/ 1574 w 1574"/>
                <a:gd name="T174" fmla="*/ 1573 h 157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574" h="1573">
                  <a:moveTo>
                    <a:pt x="1574" y="258"/>
                  </a:moveTo>
                  <a:lnTo>
                    <a:pt x="1562" y="240"/>
                  </a:lnTo>
                  <a:lnTo>
                    <a:pt x="1549" y="221"/>
                  </a:lnTo>
                  <a:lnTo>
                    <a:pt x="1535" y="202"/>
                  </a:lnTo>
                  <a:lnTo>
                    <a:pt x="1520" y="184"/>
                  </a:lnTo>
                  <a:lnTo>
                    <a:pt x="1506" y="166"/>
                  </a:lnTo>
                  <a:lnTo>
                    <a:pt x="1491" y="149"/>
                  </a:lnTo>
                  <a:lnTo>
                    <a:pt x="1475" y="132"/>
                  </a:lnTo>
                  <a:lnTo>
                    <a:pt x="1459" y="116"/>
                  </a:lnTo>
                  <a:lnTo>
                    <a:pt x="1443" y="99"/>
                  </a:lnTo>
                  <a:lnTo>
                    <a:pt x="1426" y="84"/>
                  </a:lnTo>
                  <a:lnTo>
                    <a:pt x="1409" y="69"/>
                  </a:lnTo>
                  <a:lnTo>
                    <a:pt x="1391" y="54"/>
                  </a:lnTo>
                  <a:lnTo>
                    <a:pt x="1373" y="40"/>
                  </a:lnTo>
                  <a:lnTo>
                    <a:pt x="1355" y="26"/>
                  </a:lnTo>
                  <a:lnTo>
                    <a:pt x="1336" y="13"/>
                  </a:lnTo>
                  <a:lnTo>
                    <a:pt x="1316" y="0"/>
                  </a:lnTo>
                  <a:lnTo>
                    <a:pt x="1191" y="0"/>
                  </a:lnTo>
                  <a:lnTo>
                    <a:pt x="1222" y="16"/>
                  </a:lnTo>
                  <a:lnTo>
                    <a:pt x="1253" y="32"/>
                  </a:lnTo>
                  <a:lnTo>
                    <a:pt x="1282" y="51"/>
                  </a:lnTo>
                  <a:lnTo>
                    <a:pt x="1311" y="70"/>
                  </a:lnTo>
                  <a:lnTo>
                    <a:pt x="1339" y="90"/>
                  </a:lnTo>
                  <a:lnTo>
                    <a:pt x="1366" y="112"/>
                  </a:lnTo>
                  <a:lnTo>
                    <a:pt x="1392" y="135"/>
                  </a:lnTo>
                  <a:lnTo>
                    <a:pt x="1416" y="160"/>
                  </a:lnTo>
                  <a:lnTo>
                    <a:pt x="1440" y="184"/>
                  </a:lnTo>
                  <a:lnTo>
                    <a:pt x="1463" y="210"/>
                  </a:lnTo>
                  <a:lnTo>
                    <a:pt x="1484" y="238"/>
                  </a:lnTo>
                  <a:lnTo>
                    <a:pt x="1505" y="265"/>
                  </a:lnTo>
                  <a:lnTo>
                    <a:pt x="1525" y="293"/>
                  </a:lnTo>
                  <a:lnTo>
                    <a:pt x="1542" y="323"/>
                  </a:lnTo>
                  <a:lnTo>
                    <a:pt x="1559" y="354"/>
                  </a:lnTo>
                  <a:lnTo>
                    <a:pt x="1574" y="386"/>
                  </a:lnTo>
                  <a:lnTo>
                    <a:pt x="1574" y="258"/>
                  </a:lnTo>
                  <a:close/>
                  <a:moveTo>
                    <a:pt x="391" y="0"/>
                  </a:moveTo>
                  <a:lnTo>
                    <a:pt x="370" y="15"/>
                  </a:lnTo>
                  <a:lnTo>
                    <a:pt x="348" y="30"/>
                  </a:lnTo>
                  <a:lnTo>
                    <a:pt x="327" y="45"/>
                  </a:lnTo>
                  <a:lnTo>
                    <a:pt x="307" y="62"/>
                  </a:lnTo>
                  <a:lnTo>
                    <a:pt x="287" y="79"/>
                  </a:lnTo>
                  <a:lnTo>
                    <a:pt x="267" y="97"/>
                  </a:lnTo>
                  <a:lnTo>
                    <a:pt x="249" y="116"/>
                  </a:lnTo>
                  <a:lnTo>
                    <a:pt x="230" y="134"/>
                  </a:lnTo>
                  <a:lnTo>
                    <a:pt x="213" y="153"/>
                  </a:lnTo>
                  <a:lnTo>
                    <a:pt x="196" y="174"/>
                  </a:lnTo>
                  <a:lnTo>
                    <a:pt x="180" y="194"/>
                  </a:lnTo>
                  <a:lnTo>
                    <a:pt x="163" y="214"/>
                  </a:lnTo>
                  <a:lnTo>
                    <a:pt x="148" y="236"/>
                  </a:lnTo>
                  <a:lnTo>
                    <a:pt x="134" y="258"/>
                  </a:lnTo>
                  <a:lnTo>
                    <a:pt x="120" y="280"/>
                  </a:lnTo>
                  <a:lnTo>
                    <a:pt x="107" y="303"/>
                  </a:lnTo>
                  <a:lnTo>
                    <a:pt x="94" y="326"/>
                  </a:lnTo>
                  <a:lnTo>
                    <a:pt x="82" y="351"/>
                  </a:lnTo>
                  <a:lnTo>
                    <a:pt x="71" y="375"/>
                  </a:lnTo>
                  <a:lnTo>
                    <a:pt x="61" y="399"/>
                  </a:lnTo>
                  <a:lnTo>
                    <a:pt x="51" y="424"/>
                  </a:lnTo>
                  <a:lnTo>
                    <a:pt x="43" y="449"/>
                  </a:lnTo>
                  <a:lnTo>
                    <a:pt x="35" y="475"/>
                  </a:lnTo>
                  <a:lnTo>
                    <a:pt x="27" y="501"/>
                  </a:lnTo>
                  <a:lnTo>
                    <a:pt x="21" y="527"/>
                  </a:lnTo>
                  <a:lnTo>
                    <a:pt x="15" y="554"/>
                  </a:lnTo>
                  <a:lnTo>
                    <a:pt x="11" y="580"/>
                  </a:lnTo>
                  <a:lnTo>
                    <a:pt x="6" y="607"/>
                  </a:lnTo>
                  <a:lnTo>
                    <a:pt x="3" y="635"/>
                  </a:lnTo>
                  <a:lnTo>
                    <a:pt x="1" y="662"/>
                  </a:lnTo>
                  <a:lnTo>
                    <a:pt x="0" y="691"/>
                  </a:lnTo>
                  <a:lnTo>
                    <a:pt x="0" y="718"/>
                  </a:lnTo>
                  <a:lnTo>
                    <a:pt x="1" y="762"/>
                  </a:lnTo>
                  <a:lnTo>
                    <a:pt x="4" y="806"/>
                  </a:lnTo>
                  <a:lnTo>
                    <a:pt x="10" y="849"/>
                  </a:lnTo>
                  <a:lnTo>
                    <a:pt x="17" y="890"/>
                  </a:lnTo>
                  <a:lnTo>
                    <a:pt x="26" y="932"/>
                  </a:lnTo>
                  <a:lnTo>
                    <a:pt x="38" y="973"/>
                  </a:lnTo>
                  <a:lnTo>
                    <a:pt x="51" y="1012"/>
                  </a:lnTo>
                  <a:lnTo>
                    <a:pt x="67" y="1051"/>
                  </a:lnTo>
                  <a:lnTo>
                    <a:pt x="83" y="1089"/>
                  </a:lnTo>
                  <a:lnTo>
                    <a:pt x="103" y="1126"/>
                  </a:lnTo>
                  <a:lnTo>
                    <a:pt x="123" y="1162"/>
                  </a:lnTo>
                  <a:lnTo>
                    <a:pt x="146" y="1197"/>
                  </a:lnTo>
                  <a:lnTo>
                    <a:pt x="169" y="1230"/>
                  </a:lnTo>
                  <a:lnTo>
                    <a:pt x="195" y="1262"/>
                  </a:lnTo>
                  <a:lnTo>
                    <a:pt x="221" y="1293"/>
                  </a:lnTo>
                  <a:lnTo>
                    <a:pt x="250" y="1323"/>
                  </a:lnTo>
                  <a:lnTo>
                    <a:pt x="280" y="1351"/>
                  </a:lnTo>
                  <a:lnTo>
                    <a:pt x="310" y="1378"/>
                  </a:lnTo>
                  <a:lnTo>
                    <a:pt x="343" y="1403"/>
                  </a:lnTo>
                  <a:lnTo>
                    <a:pt x="376" y="1427"/>
                  </a:lnTo>
                  <a:lnTo>
                    <a:pt x="411" y="1449"/>
                  </a:lnTo>
                  <a:lnTo>
                    <a:pt x="446" y="1470"/>
                  </a:lnTo>
                  <a:lnTo>
                    <a:pt x="484" y="1489"/>
                  </a:lnTo>
                  <a:lnTo>
                    <a:pt x="521" y="1506"/>
                  </a:lnTo>
                  <a:lnTo>
                    <a:pt x="560" y="1521"/>
                  </a:lnTo>
                  <a:lnTo>
                    <a:pt x="600" y="1535"/>
                  </a:lnTo>
                  <a:lnTo>
                    <a:pt x="641" y="1547"/>
                  </a:lnTo>
                  <a:lnTo>
                    <a:pt x="682" y="1555"/>
                  </a:lnTo>
                  <a:lnTo>
                    <a:pt x="724" y="1563"/>
                  </a:lnTo>
                  <a:lnTo>
                    <a:pt x="767" y="1569"/>
                  </a:lnTo>
                  <a:lnTo>
                    <a:pt x="809" y="1572"/>
                  </a:lnTo>
                  <a:lnTo>
                    <a:pt x="854" y="1573"/>
                  </a:lnTo>
                  <a:lnTo>
                    <a:pt x="882" y="1573"/>
                  </a:lnTo>
                  <a:lnTo>
                    <a:pt x="910" y="1572"/>
                  </a:lnTo>
                  <a:lnTo>
                    <a:pt x="938" y="1569"/>
                  </a:lnTo>
                  <a:lnTo>
                    <a:pt x="965" y="1566"/>
                  </a:lnTo>
                  <a:lnTo>
                    <a:pt x="993" y="1562"/>
                  </a:lnTo>
                  <a:lnTo>
                    <a:pt x="1020" y="1558"/>
                  </a:lnTo>
                  <a:lnTo>
                    <a:pt x="1046" y="1551"/>
                  </a:lnTo>
                  <a:lnTo>
                    <a:pt x="1073" y="1544"/>
                  </a:lnTo>
                  <a:lnTo>
                    <a:pt x="1099" y="1538"/>
                  </a:lnTo>
                  <a:lnTo>
                    <a:pt x="1124" y="1529"/>
                  </a:lnTo>
                  <a:lnTo>
                    <a:pt x="1150" y="1520"/>
                  </a:lnTo>
                  <a:lnTo>
                    <a:pt x="1175" y="1510"/>
                  </a:lnTo>
                  <a:lnTo>
                    <a:pt x="1199" y="1501"/>
                  </a:lnTo>
                  <a:lnTo>
                    <a:pt x="1223" y="1490"/>
                  </a:lnTo>
                  <a:lnTo>
                    <a:pt x="1247" y="1478"/>
                  </a:lnTo>
                  <a:lnTo>
                    <a:pt x="1270" y="1464"/>
                  </a:lnTo>
                  <a:lnTo>
                    <a:pt x="1293" y="1451"/>
                  </a:lnTo>
                  <a:lnTo>
                    <a:pt x="1316" y="1438"/>
                  </a:lnTo>
                  <a:lnTo>
                    <a:pt x="1338" y="1423"/>
                  </a:lnTo>
                  <a:lnTo>
                    <a:pt x="1359" y="1407"/>
                  </a:lnTo>
                  <a:lnTo>
                    <a:pt x="1380" y="1392"/>
                  </a:lnTo>
                  <a:lnTo>
                    <a:pt x="1401" y="1375"/>
                  </a:lnTo>
                  <a:lnTo>
                    <a:pt x="1421" y="1358"/>
                  </a:lnTo>
                  <a:lnTo>
                    <a:pt x="1440" y="1340"/>
                  </a:lnTo>
                  <a:lnTo>
                    <a:pt x="1459" y="1322"/>
                  </a:lnTo>
                  <a:lnTo>
                    <a:pt x="1478" y="1303"/>
                  </a:lnTo>
                  <a:lnTo>
                    <a:pt x="1495" y="1283"/>
                  </a:lnTo>
                  <a:lnTo>
                    <a:pt x="1512" y="1264"/>
                  </a:lnTo>
                  <a:lnTo>
                    <a:pt x="1528" y="1243"/>
                  </a:lnTo>
                  <a:lnTo>
                    <a:pt x="1545" y="1222"/>
                  </a:lnTo>
                  <a:lnTo>
                    <a:pt x="1560" y="1200"/>
                  </a:lnTo>
                  <a:lnTo>
                    <a:pt x="1574" y="1178"/>
                  </a:lnTo>
                  <a:lnTo>
                    <a:pt x="1574" y="1052"/>
                  </a:lnTo>
                  <a:lnTo>
                    <a:pt x="1562" y="1077"/>
                  </a:lnTo>
                  <a:lnTo>
                    <a:pt x="1549" y="1101"/>
                  </a:lnTo>
                  <a:lnTo>
                    <a:pt x="1535" y="1125"/>
                  </a:lnTo>
                  <a:lnTo>
                    <a:pt x="1520" y="1149"/>
                  </a:lnTo>
                  <a:lnTo>
                    <a:pt x="1505" y="1172"/>
                  </a:lnTo>
                  <a:lnTo>
                    <a:pt x="1489" y="1196"/>
                  </a:lnTo>
                  <a:lnTo>
                    <a:pt x="1471" y="1217"/>
                  </a:lnTo>
                  <a:lnTo>
                    <a:pt x="1454" y="1238"/>
                  </a:lnTo>
                  <a:lnTo>
                    <a:pt x="1435" y="1259"/>
                  </a:lnTo>
                  <a:lnTo>
                    <a:pt x="1416" y="1279"/>
                  </a:lnTo>
                  <a:lnTo>
                    <a:pt x="1395" y="1299"/>
                  </a:lnTo>
                  <a:lnTo>
                    <a:pt x="1376" y="1317"/>
                  </a:lnTo>
                  <a:lnTo>
                    <a:pt x="1354" y="1335"/>
                  </a:lnTo>
                  <a:lnTo>
                    <a:pt x="1332" y="1351"/>
                  </a:lnTo>
                  <a:lnTo>
                    <a:pt x="1310" y="1368"/>
                  </a:lnTo>
                  <a:lnTo>
                    <a:pt x="1287" y="1384"/>
                  </a:lnTo>
                  <a:lnTo>
                    <a:pt x="1263" y="1399"/>
                  </a:lnTo>
                  <a:lnTo>
                    <a:pt x="1238" y="1413"/>
                  </a:lnTo>
                  <a:lnTo>
                    <a:pt x="1214" y="1426"/>
                  </a:lnTo>
                  <a:lnTo>
                    <a:pt x="1189" y="1438"/>
                  </a:lnTo>
                  <a:lnTo>
                    <a:pt x="1163" y="1450"/>
                  </a:lnTo>
                  <a:lnTo>
                    <a:pt x="1138" y="1460"/>
                  </a:lnTo>
                  <a:lnTo>
                    <a:pt x="1110" y="1470"/>
                  </a:lnTo>
                  <a:lnTo>
                    <a:pt x="1084" y="1479"/>
                  </a:lnTo>
                  <a:lnTo>
                    <a:pt x="1056" y="1486"/>
                  </a:lnTo>
                  <a:lnTo>
                    <a:pt x="1028" y="1493"/>
                  </a:lnTo>
                  <a:lnTo>
                    <a:pt x="1000" y="1498"/>
                  </a:lnTo>
                  <a:lnTo>
                    <a:pt x="972" y="1504"/>
                  </a:lnTo>
                  <a:lnTo>
                    <a:pt x="942" y="1507"/>
                  </a:lnTo>
                  <a:lnTo>
                    <a:pt x="914" y="1510"/>
                  </a:lnTo>
                  <a:lnTo>
                    <a:pt x="884" y="1512"/>
                  </a:lnTo>
                  <a:lnTo>
                    <a:pt x="854" y="1513"/>
                  </a:lnTo>
                  <a:lnTo>
                    <a:pt x="813" y="1512"/>
                  </a:lnTo>
                  <a:lnTo>
                    <a:pt x="773" y="1508"/>
                  </a:lnTo>
                  <a:lnTo>
                    <a:pt x="733" y="1503"/>
                  </a:lnTo>
                  <a:lnTo>
                    <a:pt x="694" y="1496"/>
                  </a:lnTo>
                  <a:lnTo>
                    <a:pt x="656" y="1487"/>
                  </a:lnTo>
                  <a:lnTo>
                    <a:pt x="617" y="1476"/>
                  </a:lnTo>
                  <a:lnTo>
                    <a:pt x="581" y="1464"/>
                  </a:lnTo>
                  <a:lnTo>
                    <a:pt x="545" y="1450"/>
                  </a:lnTo>
                  <a:lnTo>
                    <a:pt x="510" y="1434"/>
                  </a:lnTo>
                  <a:lnTo>
                    <a:pt x="476" y="1416"/>
                  </a:lnTo>
                  <a:lnTo>
                    <a:pt x="443" y="1397"/>
                  </a:lnTo>
                  <a:lnTo>
                    <a:pt x="410" y="1377"/>
                  </a:lnTo>
                  <a:lnTo>
                    <a:pt x="379" y="1355"/>
                  </a:lnTo>
                  <a:lnTo>
                    <a:pt x="350" y="1330"/>
                  </a:lnTo>
                  <a:lnTo>
                    <a:pt x="320" y="1306"/>
                  </a:lnTo>
                  <a:lnTo>
                    <a:pt x="293" y="1280"/>
                  </a:lnTo>
                  <a:lnTo>
                    <a:pt x="266" y="1253"/>
                  </a:lnTo>
                  <a:lnTo>
                    <a:pt x="241" y="1223"/>
                  </a:lnTo>
                  <a:lnTo>
                    <a:pt x="218" y="1193"/>
                  </a:lnTo>
                  <a:lnTo>
                    <a:pt x="196" y="1163"/>
                  </a:lnTo>
                  <a:lnTo>
                    <a:pt x="175" y="1130"/>
                  </a:lnTo>
                  <a:lnTo>
                    <a:pt x="157" y="1097"/>
                  </a:lnTo>
                  <a:lnTo>
                    <a:pt x="139" y="1063"/>
                  </a:lnTo>
                  <a:lnTo>
                    <a:pt x="123" y="1028"/>
                  </a:lnTo>
                  <a:lnTo>
                    <a:pt x="108" y="991"/>
                  </a:lnTo>
                  <a:lnTo>
                    <a:pt x="96" y="954"/>
                  </a:lnTo>
                  <a:lnTo>
                    <a:pt x="85" y="917"/>
                  </a:lnTo>
                  <a:lnTo>
                    <a:pt x="77" y="878"/>
                  </a:lnTo>
                  <a:lnTo>
                    <a:pt x="70" y="839"/>
                  </a:lnTo>
                  <a:lnTo>
                    <a:pt x="65" y="799"/>
                  </a:lnTo>
                  <a:lnTo>
                    <a:pt x="61" y="760"/>
                  </a:lnTo>
                  <a:lnTo>
                    <a:pt x="60" y="718"/>
                  </a:lnTo>
                  <a:lnTo>
                    <a:pt x="61" y="689"/>
                  </a:lnTo>
                  <a:lnTo>
                    <a:pt x="62" y="660"/>
                  </a:lnTo>
                  <a:lnTo>
                    <a:pt x="66" y="630"/>
                  </a:lnTo>
                  <a:lnTo>
                    <a:pt x="69" y="602"/>
                  </a:lnTo>
                  <a:lnTo>
                    <a:pt x="73" y="573"/>
                  </a:lnTo>
                  <a:lnTo>
                    <a:pt x="80" y="545"/>
                  </a:lnTo>
                  <a:lnTo>
                    <a:pt x="86" y="517"/>
                  </a:lnTo>
                  <a:lnTo>
                    <a:pt x="94" y="490"/>
                  </a:lnTo>
                  <a:lnTo>
                    <a:pt x="103" y="464"/>
                  </a:lnTo>
                  <a:lnTo>
                    <a:pt x="112" y="437"/>
                  </a:lnTo>
                  <a:lnTo>
                    <a:pt x="123" y="411"/>
                  </a:lnTo>
                  <a:lnTo>
                    <a:pt x="134" y="385"/>
                  </a:lnTo>
                  <a:lnTo>
                    <a:pt x="146" y="360"/>
                  </a:lnTo>
                  <a:lnTo>
                    <a:pt x="159" y="335"/>
                  </a:lnTo>
                  <a:lnTo>
                    <a:pt x="173" y="311"/>
                  </a:lnTo>
                  <a:lnTo>
                    <a:pt x="187" y="288"/>
                  </a:lnTo>
                  <a:lnTo>
                    <a:pt x="203" y="265"/>
                  </a:lnTo>
                  <a:lnTo>
                    <a:pt x="219" y="242"/>
                  </a:lnTo>
                  <a:lnTo>
                    <a:pt x="236" y="221"/>
                  </a:lnTo>
                  <a:lnTo>
                    <a:pt x="254" y="199"/>
                  </a:lnTo>
                  <a:lnTo>
                    <a:pt x="272" y="179"/>
                  </a:lnTo>
                  <a:lnTo>
                    <a:pt x="292" y="159"/>
                  </a:lnTo>
                  <a:lnTo>
                    <a:pt x="311" y="140"/>
                  </a:lnTo>
                  <a:lnTo>
                    <a:pt x="332" y="121"/>
                  </a:lnTo>
                  <a:lnTo>
                    <a:pt x="353" y="104"/>
                  </a:lnTo>
                  <a:lnTo>
                    <a:pt x="375" y="86"/>
                  </a:lnTo>
                  <a:lnTo>
                    <a:pt x="397" y="70"/>
                  </a:lnTo>
                  <a:lnTo>
                    <a:pt x="420" y="54"/>
                  </a:lnTo>
                  <a:lnTo>
                    <a:pt x="443" y="40"/>
                  </a:lnTo>
                  <a:lnTo>
                    <a:pt x="467" y="26"/>
                  </a:lnTo>
                  <a:lnTo>
                    <a:pt x="491" y="13"/>
                  </a:lnTo>
                  <a:lnTo>
                    <a:pt x="517" y="0"/>
                  </a:lnTo>
                  <a:lnTo>
                    <a:pt x="391" y="0"/>
                  </a:lnTo>
                  <a:close/>
                </a:path>
              </a:pathLst>
            </a:custGeom>
            <a:solidFill>
              <a:srgbClr val="8E8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7" name="Freeform 178"/>
            <p:cNvSpPr>
              <a:spLocks noEditPoints="1"/>
            </p:cNvSpPr>
            <p:nvPr/>
          </p:nvSpPr>
          <p:spPr bwMode="auto">
            <a:xfrm>
              <a:off x="3918" y="2060"/>
              <a:ext cx="309" cy="309"/>
            </a:xfrm>
            <a:custGeom>
              <a:avLst/>
              <a:gdLst>
                <a:gd name="T0" fmla="*/ 60 w 1544"/>
                <a:gd name="T1" fmla="*/ 10 h 1542"/>
                <a:gd name="T2" fmla="*/ 57 w 1544"/>
                <a:gd name="T3" fmla="*/ 6 h 1542"/>
                <a:gd name="T4" fmla="*/ 54 w 1544"/>
                <a:gd name="T5" fmla="*/ 3 h 1542"/>
                <a:gd name="T6" fmla="*/ 50 w 1544"/>
                <a:gd name="T7" fmla="*/ 1 h 1542"/>
                <a:gd name="T8" fmla="*/ 45 w 1544"/>
                <a:gd name="T9" fmla="*/ 1 h 1542"/>
                <a:gd name="T10" fmla="*/ 48 w 1544"/>
                <a:gd name="T11" fmla="*/ 2 h 1542"/>
                <a:gd name="T12" fmla="*/ 51 w 1544"/>
                <a:gd name="T13" fmla="*/ 4 h 1542"/>
                <a:gd name="T14" fmla="*/ 53 w 1544"/>
                <a:gd name="T15" fmla="*/ 6 h 1542"/>
                <a:gd name="T16" fmla="*/ 56 w 1544"/>
                <a:gd name="T17" fmla="*/ 8 h 1542"/>
                <a:gd name="T18" fmla="*/ 58 w 1544"/>
                <a:gd name="T19" fmla="*/ 11 h 1542"/>
                <a:gd name="T20" fmla="*/ 60 w 1544"/>
                <a:gd name="T21" fmla="*/ 14 h 1542"/>
                <a:gd name="T22" fmla="*/ 61 w 1544"/>
                <a:gd name="T23" fmla="*/ 17 h 1542"/>
                <a:gd name="T24" fmla="*/ 17 w 1544"/>
                <a:gd name="T25" fmla="*/ 0 h 1542"/>
                <a:gd name="T26" fmla="*/ 13 w 1544"/>
                <a:gd name="T27" fmla="*/ 2 h 1542"/>
                <a:gd name="T28" fmla="*/ 10 w 1544"/>
                <a:gd name="T29" fmla="*/ 5 h 1542"/>
                <a:gd name="T30" fmla="*/ 7 w 1544"/>
                <a:gd name="T31" fmla="*/ 8 h 1542"/>
                <a:gd name="T32" fmla="*/ 5 w 1544"/>
                <a:gd name="T33" fmla="*/ 12 h 1542"/>
                <a:gd name="T34" fmla="*/ 3 w 1544"/>
                <a:gd name="T35" fmla="*/ 16 h 1542"/>
                <a:gd name="T36" fmla="*/ 1 w 1544"/>
                <a:gd name="T37" fmla="*/ 20 h 1542"/>
                <a:gd name="T38" fmla="*/ 0 w 1544"/>
                <a:gd name="T39" fmla="*/ 24 h 1542"/>
                <a:gd name="T40" fmla="*/ 0 w 1544"/>
                <a:gd name="T41" fmla="*/ 29 h 1542"/>
                <a:gd name="T42" fmla="*/ 1 w 1544"/>
                <a:gd name="T43" fmla="*/ 35 h 1542"/>
                <a:gd name="T44" fmla="*/ 3 w 1544"/>
                <a:gd name="T45" fmla="*/ 42 h 1542"/>
                <a:gd name="T46" fmla="*/ 6 w 1544"/>
                <a:gd name="T47" fmla="*/ 47 h 1542"/>
                <a:gd name="T48" fmla="*/ 10 w 1544"/>
                <a:gd name="T49" fmla="*/ 52 h 1542"/>
                <a:gd name="T50" fmla="*/ 15 w 1544"/>
                <a:gd name="T51" fmla="*/ 56 h 1542"/>
                <a:gd name="T52" fmla="*/ 20 w 1544"/>
                <a:gd name="T53" fmla="*/ 59 h 1542"/>
                <a:gd name="T54" fmla="*/ 26 w 1544"/>
                <a:gd name="T55" fmla="*/ 61 h 1542"/>
                <a:gd name="T56" fmla="*/ 33 w 1544"/>
                <a:gd name="T57" fmla="*/ 62 h 1542"/>
                <a:gd name="T58" fmla="*/ 38 w 1544"/>
                <a:gd name="T59" fmla="*/ 62 h 1542"/>
                <a:gd name="T60" fmla="*/ 42 w 1544"/>
                <a:gd name="T61" fmla="*/ 61 h 1542"/>
                <a:gd name="T62" fmla="*/ 46 w 1544"/>
                <a:gd name="T63" fmla="*/ 59 h 1542"/>
                <a:gd name="T64" fmla="*/ 50 w 1544"/>
                <a:gd name="T65" fmla="*/ 57 h 1542"/>
                <a:gd name="T66" fmla="*/ 53 w 1544"/>
                <a:gd name="T67" fmla="*/ 55 h 1542"/>
                <a:gd name="T68" fmla="*/ 57 w 1544"/>
                <a:gd name="T69" fmla="*/ 52 h 1542"/>
                <a:gd name="T70" fmla="*/ 59 w 1544"/>
                <a:gd name="T71" fmla="*/ 48 h 1542"/>
                <a:gd name="T72" fmla="*/ 62 w 1544"/>
                <a:gd name="T73" fmla="*/ 45 h 1542"/>
                <a:gd name="T74" fmla="*/ 60 w 1544"/>
                <a:gd name="T75" fmla="*/ 42 h 1542"/>
                <a:gd name="T76" fmla="*/ 58 w 1544"/>
                <a:gd name="T77" fmla="*/ 46 h 1542"/>
                <a:gd name="T78" fmla="*/ 55 w 1544"/>
                <a:gd name="T79" fmla="*/ 50 h 1542"/>
                <a:gd name="T80" fmla="*/ 52 w 1544"/>
                <a:gd name="T81" fmla="*/ 53 h 1542"/>
                <a:gd name="T82" fmla="*/ 48 w 1544"/>
                <a:gd name="T83" fmla="*/ 56 h 1542"/>
                <a:gd name="T84" fmla="*/ 44 w 1544"/>
                <a:gd name="T85" fmla="*/ 58 h 1542"/>
                <a:gd name="T86" fmla="*/ 39 w 1544"/>
                <a:gd name="T87" fmla="*/ 59 h 1542"/>
                <a:gd name="T88" fmla="*/ 34 w 1544"/>
                <a:gd name="T89" fmla="*/ 60 h 1542"/>
                <a:gd name="T90" fmla="*/ 28 w 1544"/>
                <a:gd name="T91" fmla="*/ 59 h 1542"/>
                <a:gd name="T92" fmla="*/ 22 w 1544"/>
                <a:gd name="T93" fmla="*/ 58 h 1542"/>
                <a:gd name="T94" fmla="*/ 17 w 1544"/>
                <a:gd name="T95" fmla="*/ 55 h 1542"/>
                <a:gd name="T96" fmla="*/ 12 w 1544"/>
                <a:gd name="T97" fmla="*/ 52 h 1542"/>
                <a:gd name="T98" fmla="*/ 8 w 1544"/>
                <a:gd name="T99" fmla="*/ 47 h 1542"/>
                <a:gd name="T100" fmla="*/ 5 w 1544"/>
                <a:gd name="T101" fmla="*/ 42 h 1542"/>
                <a:gd name="T102" fmla="*/ 3 w 1544"/>
                <a:gd name="T103" fmla="*/ 36 h 1542"/>
                <a:gd name="T104" fmla="*/ 2 w 1544"/>
                <a:gd name="T105" fmla="*/ 30 h 1542"/>
                <a:gd name="T106" fmla="*/ 3 w 1544"/>
                <a:gd name="T107" fmla="*/ 25 h 1542"/>
                <a:gd name="T108" fmla="*/ 4 w 1544"/>
                <a:gd name="T109" fmla="*/ 20 h 1542"/>
                <a:gd name="T110" fmla="*/ 5 w 1544"/>
                <a:gd name="T111" fmla="*/ 16 h 1542"/>
                <a:gd name="T112" fmla="*/ 7 w 1544"/>
                <a:gd name="T113" fmla="*/ 12 h 1542"/>
                <a:gd name="T114" fmla="*/ 10 w 1544"/>
                <a:gd name="T115" fmla="*/ 8 h 1542"/>
                <a:gd name="T116" fmla="*/ 14 w 1544"/>
                <a:gd name="T117" fmla="*/ 5 h 1542"/>
                <a:gd name="T118" fmla="*/ 17 w 1544"/>
                <a:gd name="T119" fmla="*/ 2 h 1542"/>
                <a:gd name="T120" fmla="*/ 22 w 1544"/>
                <a:gd name="T121" fmla="*/ 0 h 154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44"/>
                <a:gd name="T184" fmla="*/ 0 h 1542"/>
                <a:gd name="T185" fmla="*/ 1544 w 1544"/>
                <a:gd name="T186" fmla="*/ 1542 h 154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44" h="1542">
                  <a:moveTo>
                    <a:pt x="1544" y="319"/>
                  </a:moveTo>
                  <a:lnTo>
                    <a:pt x="1530" y="293"/>
                  </a:lnTo>
                  <a:lnTo>
                    <a:pt x="1515" y="269"/>
                  </a:lnTo>
                  <a:lnTo>
                    <a:pt x="1499" y="246"/>
                  </a:lnTo>
                  <a:lnTo>
                    <a:pt x="1482" y="223"/>
                  </a:lnTo>
                  <a:lnTo>
                    <a:pt x="1465" y="200"/>
                  </a:lnTo>
                  <a:lnTo>
                    <a:pt x="1447" y="179"/>
                  </a:lnTo>
                  <a:lnTo>
                    <a:pt x="1428" y="157"/>
                  </a:lnTo>
                  <a:lnTo>
                    <a:pt x="1408" y="138"/>
                  </a:lnTo>
                  <a:lnTo>
                    <a:pt x="1387" y="118"/>
                  </a:lnTo>
                  <a:lnTo>
                    <a:pt x="1366" y="98"/>
                  </a:lnTo>
                  <a:lnTo>
                    <a:pt x="1345" y="81"/>
                  </a:lnTo>
                  <a:lnTo>
                    <a:pt x="1323" y="63"/>
                  </a:lnTo>
                  <a:lnTo>
                    <a:pt x="1300" y="45"/>
                  </a:lnTo>
                  <a:lnTo>
                    <a:pt x="1277" y="30"/>
                  </a:lnTo>
                  <a:lnTo>
                    <a:pt x="1252" y="15"/>
                  </a:lnTo>
                  <a:lnTo>
                    <a:pt x="1227" y="0"/>
                  </a:lnTo>
                  <a:lnTo>
                    <a:pt x="1081" y="0"/>
                  </a:lnTo>
                  <a:lnTo>
                    <a:pt x="1101" y="7"/>
                  </a:lnTo>
                  <a:lnTo>
                    <a:pt x="1122" y="16"/>
                  </a:lnTo>
                  <a:lnTo>
                    <a:pt x="1140" y="25"/>
                  </a:lnTo>
                  <a:lnTo>
                    <a:pt x="1160" y="33"/>
                  </a:lnTo>
                  <a:lnTo>
                    <a:pt x="1179" y="43"/>
                  </a:lnTo>
                  <a:lnTo>
                    <a:pt x="1198" y="53"/>
                  </a:lnTo>
                  <a:lnTo>
                    <a:pt x="1216" y="64"/>
                  </a:lnTo>
                  <a:lnTo>
                    <a:pt x="1234" y="75"/>
                  </a:lnTo>
                  <a:lnTo>
                    <a:pt x="1252" y="87"/>
                  </a:lnTo>
                  <a:lnTo>
                    <a:pt x="1269" y="99"/>
                  </a:lnTo>
                  <a:lnTo>
                    <a:pt x="1286" y="111"/>
                  </a:lnTo>
                  <a:lnTo>
                    <a:pt x="1303" y="124"/>
                  </a:lnTo>
                  <a:lnTo>
                    <a:pt x="1319" y="138"/>
                  </a:lnTo>
                  <a:lnTo>
                    <a:pt x="1335" y="152"/>
                  </a:lnTo>
                  <a:lnTo>
                    <a:pt x="1350" y="166"/>
                  </a:lnTo>
                  <a:lnTo>
                    <a:pt x="1365" y="182"/>
                  </a:lnTo>
                  <a:lnTo>
                    <a:pt x="1380" y="196"/>
                  </a:lnTo>
                  <a:lnTo>
                    <a:pt x="1394" y="212"/>
                  </a:lnTo>
                  <a:lnTo>
                    <a:pt x="1408" y="228"/>
                  </a:lnTo>
                  <a:lnTo>
                    <a:pt x="1421" y="244"/>
                  </a:lnTo>
                  <a:lnTo>
                    <a:pt x="1435" y="261"/>
                  </a:lnTo>
                  <a:lnTo>
                    <a:pt x="1447" y="278"/>
                  </a:lnTo>
                  <a:lnTo>
                    <a:pt x="1459" y="296"/>
                  </a:lnTo>
                  <a:lnTo>
                    <a:pt x="1471" y="313"/>
                  </a:lnTo>
                  <a:lnTo>
                    <a:pt x="1482" y="332"/>
                  </a:lnTo>
                  <a:lnTo>
                    <a:pt x="1492" y="349"/>
                  </a:lnTo>
                  <a:lnTo>
                    <a:pt x="1501" y="368"/>
                  </a:lnTo>
                  <a:lnTo>
                    <a:pt x="1511" y="388"/>
                  </a:lnTo>
                  <a:lnTo>
                    <a:pt x="1520" y="407"/>
                  </a:lnTo>
                  <a:lnTo>
                    <a:pt x="1529" y="426"/>
                  </a:lnTo>
                  <a:lnTo>
                    <a:pt x="1537" y="447"/>
                  </a:lnTo>
                  <a:lnTo>
                    <a:pt x="1544" y="467"/>
                  </a:lnTo>
                  <a:lnTo>
                    <a:pt x="1544" y="319"/>
                  </a:lnTo>
                  <a:close/>
                  <a:moveTo>
                    <a:pt x="421" y="0"/>
                  </a:moveTo>
                  <a:lnTo>
                    <a:pt x="397" y="14"/>
                  </a:lnTo>
                  <a:lnTo>
                    <a:pt x="375" y="28"/>
                  </a:lnTo>
                  <a:lnTo>
                    <a:pt x="352" y="43"/>
                  </a:lnTo>
                  <a:lnTo>
                    <a:pt x="330" y="59"/>
                  </a:lnTo>
                  <a:lnTo>
                    <a:pt x="309" y="75"/>
                  </a:lnTo>
                  <a:lnTo>
                    <a:pt x="288" y="93"/>
                  </a:lnTo>
                  <a:lnTo>
                    <a:pt x="268" y="110"/>
                  </a:lnTo>
                  <a:lnTo>
                    <a:pt x="248" y="129"/>
                  </a:lnTo>
                  <a:lnTo>
                    <a:pt x="230" y="148"/>
                  </a:lnTo>
                  <a:lnTo>
                    <a:pt x="211" y="167"/>
                  </a:lnTo>
                  <a:lnTo>
                    <a:pt x="194" y="187"/>
                  </a:lnTo>
                  <a:lnTo>
                    <a:pt x="177" y="208"/>
                  </a:lnTo>
                  <a:lnTo>
                    <a:pt x="161" y="230"/>
                  </a:lnTo>
                  <a:lnTo>
                    <a:pt x="145" y="252"/>
                  </a:lnTo>
                  <a:lnTo>
                    <a:pt x="130" y="274"/>
                  </a:lnTo>
                  <a:lnTo>
                    <a:pt x="116" y="297"/>
                  </a:lnTo>
                  <a:lnTo>
                    <a:pt x="103" y="320"/>
                  </a:lnTo>
                  <a:lnTo>
                    <a:pt x="89" y="344"/>
                  </a:lnTo>
                  <a:lnTo>
                    <a:pt x="78" y="368"/>
                  </a:lnTo>
                  <a:lnTo>
                    <a:pt x="66" y="393"/>
                  </a:lnTo>
                  <a:lnTo>
                    <a:pt x="56" y="419"/>
                  </a:lnTo>
                  <a:lnTo>
                    <a:pt x="47" y="444"/>
                  </a:lnTo>
                  <a:lnTo>
                    <a:pt x="38" y="470"/>
                  </a:lnTo>
                  <a:lnTo>
                    <a:pt x="30" y="496"/>
                  </a:lnTo>
                  <a:lnTo>
                    <a:pt x="24" y="523"/>
                  </a:lnTo>
                  <a:lnTo>
                    <a:pt x="17" y="550"/>
                  </a:lnTo>
                  <a:lnTo>
                    <a:pt x="11" y="578"/>
                  </a:lnTo>
                  <a:lnTo>
                    <a:pt x="8" y="605"/>
                  </a:lnTo>
                  <a:lnTo>
                    <a:pt x="4" y="633"/>
                  </a:lnTo>
                  <a:lnTo>
                    <a:pt x="2" y="661"/>
                  </a:lnTo>
                  <a:lnTo>
                    <a:pt x="0" y="690"/>
                  </a:lnTo>
                  <a:lnTo>
                    <a:pt x="0" y="718"/>
                  </a:lnTo>
                  <a:lnTo>
                    <a:pt x="0" y="761"/>
                  </a:lnTo>
                  <a:lnTo>
                    <a:pt x="4" y="803"/>
                  </a:lnTo>
                  <a:lnTo>
                    <a:pt x="9" y="844"/>
                  </a:lnTo>
                  <a:lnTo>
                    <a:pt x="17" y="885"/>
                  </a:lnTo>
                  <a:lnTo>
                    <a:pt x="26" y="924"/>
                  </a:lnTo>
                  <a:lnTo>
                    <a:pt x="37" y="964"/>
                  </a:lnTo>
                  <a:lnTo>
                    <a:pt x="50" y="1002"/>
                  </a:lnTo>
                  <a:lnTo>
                    <a:pt x="65" y="1040"/>
                  </a:lnTo>
                  <a:lnTo>
                    <a:pt x="82" y="1076"/>
                  </a:lnTo>
                  <a:lnTo>
                    <a:pt x="99" y="1111"/>
                  </a:lnTo>
                  <a:lnTo>
                    <a:pt x="119" y="1146"/>
                  </a:lnTo>
                  <a:lnTo>
                    <a:pt x="141" y="1179"/>
                  </a:lnTo>
                  <a:lnTo>
                    <a:pt x="164" y="1212"/>
                  </a:lnTo>
                  <a:lnTo>
                    <a:pt x="188" y="1243"/>
                  </a:lnTo>
                  <a:lnTo>
                    <a:pt x="214" y="1272"/>
                  </a:lnTo>
                  <a:lnTo>
                    <a:pt x="241" y="1301"/>
                  </a:lnTo>
                  <a:lnTo>
                    <a:pt x="270" y="1328"/>
                  </a:lnTo>
                  <a:lnTo>
                    <a:pt x="300" y="1355"/>
                  </a:lnTo>
                  <a:lnTo>
                    <a:pt x="331" y="1379"/>
                  </a:lnTo>
                  <a:lnTo>
                    <a:pt x="364" y="1402"/>
                  </a:lnTo>
                  <a:lnTo>
                    <a:pt x="397" y="1424"/>
                  </a:lnTo>
                  <a:lnTo>
                    <a:pt x="432" y="1444"/>
                  </a:lnTo>
                  <a:lnTo>
                    <a:pt x="467" y="1461"/>
                  </a:lnTo>
                  <a:lnTo>
                    <a:pt x="503" y="1478"/>
                  </a:lnTo>
                  <a:lnTo>
                    <a:pt x="540" y="1493"/>
                  </a:lnTo>
                  <a:lnTo>
                    <a:pt x="579" y="1506"/>
                  </a:lnTo>
                  <a:lnTo>
                    <a:pt x="618" y="1517"/>
                  </a:lnTo>
                  <a:lnTo>
                    <a:pt x="658" y="1526"/>
                  </a:lnTo>
                  <a:lnTo>
                    <a:pt x="698" y="1534"/>
                  </a:lnTo>
                  <a:lnTo>
                    <a:pt x="740" y="1538"/>
                  </a:lnTo>
                  <a:lnTo>
                    <a:pt x="782" y="1541"/>
                  </a:lnTo>
                  <a:lnTo>
                    <a:pt x="824" y="1542"/>
                  </a:lnTo>
                  <a:lnTo>
                    <a:pt x="853" y="1542"/>
                  </a:lnTo>
                  <a:lnTo>
                    <a:pt x="882" y="1541"/>
                  </a:lnTo>
                  <a:lnTo>
                    <a:pt x="910" y="1538"/>
                  </a:lnTo>
                  <a:lnTo>
                    <a:pt x="939" y="1535"/>
                  </a:lnTo>
                  <a:lnTo>
                    <a:pt x="966" y="1530"/>
                  </a:lnTo>
                  <a:lnTo>
                    <a:pt x="993" y="1525"/>
                  </a:lnTo>
                  <a:lnTo>
                    <a:pt x="1021" y="1519"/>
                  </a:lnTo>
                  <a:lnTo>
                    <a:pt x="1047" y="1512"/>
                  </a:lnTo>
                  <a:lnTo>
                    <a:pt x="1074" y="1504"/>
                  </a:lnTo>
                  <a:lnTo>
                    <a:pt x="1100" y="1495"/>
                  </a:lnTo>
                  <a:lnTo>
                    <a:pt x="1125" y="1485"/>
                  </a:lnTo>
                  <a:lnTo>
                    <a:pt x="1151" y="1475"/>
                  </a:lnTo>
                  <a:lnTo>
                    <a:pt x="1176" y="1464"/>
                  </a:lnTo>
                  <a:lnTo>
                    <a:pt x="1200" y="1452"/>
                  </a:lnTo>
                  <a:lnTo>
                    <a:pt x="1224" y="1439"/>
                  </a:lnTo>
                  <a:lnTo>
                    <a:pt x="1248" y="1426"/>
                  </a:lnTo>
                  <a:lnTo>
                    <a:pt x="1270" y="1412"/>
                  </a:lnTo>
                  <a:lnTo>
                    <a:pt x="1293" y="1396"/>
                  </a:lnTo>
                  <a:lnTo>
                    <a:pt x="1315" y="1381"/>
                  </a:lnTo>
                  <a:lnTo>
                    <a:pt x="1336" y="1365"/>
                  </a:lnTo>
                  <a:lnTo>
                    <a:pt x="1357" y="1347"/>
                  </a:lnTo>
                  <a:lnTo>
                    <a:pt x="1377" y="1329"/>
                  </a:lnTo>
                  <a:lnTo>
                    <a:pt x="1397" y="1311"/>
                  </a:lnTo>
                  <a:lnTo>
                    <a:pt x="1416" y="1292"/>
                  </a:lnTo>
                  <a:lnTo>
                    <a:pt x="1435" y="1272"/>
                  </a:lnTo>
                  <a:lnTo>
                    <a:pt x="1452" y="1251"/>
                  </a:lnTo>
                  <a:lnTo>
                    <a:pt x="1470" y="1231"/>
                  </a:lnTo>
                  <a:lnTo>
                    <a:pt x="1486" y="1210"/>
                  </a:lnTo>
                  <a:lnTo>
                    <a:pt x="1501" y="1188"/>
                  </a:lnTo>
                  <a:lnTo>
                    <a:pt x="1517" y="1165"/>
                  </a:lnTo>
                  <a:lnTo>
                    <a:pt x="1531" y="1142"/>
                  </a:lnTo>
                  <a:lnTo>
                    <a:pt x="1544" y="1119"/>
                  </a:lnTo>
                  <a:lnTo>
                    <a:pt x="1544" y="971"/>
                  </a:lnTo>
                  <a:lnTo>
                    <a:pt x="1534" y="998"/>
                  </a:lnTo>
                  <a:lnTo>
                    <a:pt x="1522" y="1025"/>
                  </a:lnTo>
                  <a:lnTo>
                    <a:pt x="1510" y="1052"/>
                  </a:lnTo>
                  <a:lnTo>
                    <a:pt x="1497" y="1078"/>
                  </a:lnTo>
                  <a:lnTo>
                    <a:pt x="1483" y="1103"/>
                  </a:lnTo>
                  <a:lnTo>
                    <a:pt x="1467" y="1129"/>
                  </a:lnTo>
                  <a:lnTo>
                    <a:pt x="1452" y="1153"/>
                  </a:lnTo>
                  <a:lnTo>
                    <a:pt x="1435" y="1176"/>
                  </a:lnTo>
                  <a:lnTo>
                    <a:pt x="1417" y="1199"/>
                  </a:lnTo>
                  <a:lnTo>
                    <a:pt x="1398" y="1221"/>
                  </a:lnTo>
                  <a:lnTo>
                    <a:pt x="1379" y="1243"/>
                  </a:lnTo>
                  <a:lnTo>
                    <a:pt x="1359" y="1262"/>
                  </a:lnTo>
                  <a:lnTo>
                    <a:pt x="1338" y="1283"/>
                  </a:lnTo>
                  <a:lnTo>
                    <a:pt x="1316" y="1302"/>
                  </a:lnTo>
                  <a:lnTo>
                    <a:pt x="1293" y="1321"/>
                  </a:lnTo>
                  <a:lnTo>
                    <a:pt x="1270" y="1338"/>
                  </a:lnTo>
                  <a:lnTo>
                    <a:pt x="1246" y="1355"/>
                  </a:lnTo>
                  <a:lnTo>
                    <a:pt x="1222" y="1370"/>
                  </a:lnTo>
                  <a:lnTo>
                    <a:pt x="1196" y="1384"/>
                  </a:lnTo>
                  <a:lnTo>
                    <a:pt x="1171" y="1399"/>
                  </a:lnTo>
                  <a:lnTo>
                    <a:pt x="1145" y="1412"/>
                  </a:lnTo>
                  <a:lnTo>
                    <a:pt x="1117" y="1423"/>
                  </a:lnTo>
                  <a:lnTo>
                    <a:pt x="1090" y="1434"/>
                  </a:lnTo>
                  <a:lnTo>
                    <a:pt x="1063" y="1444"/>
                  </a:lnTo>
                  <a:lnTo>
                    <a:pt x="1034" y="1452"/>
                  </a:lnTo>
                  <a:lnTo>
                    <a:pt x="1006" y="1460"/>
                  </a:lnTo>
                  <a:lnTo>
                    <a:pt x="976" y="1467"/>
                  </a:lnTo>
                  <a:lnTo>
                    <a:pt x="946" y="1472"/>
                  </a:lnTo>
                  <a:lnTo>
                    <a:pt x="917" y="1476"/>
                  </a:lnTo>
                  <a:lnTo>
                    <a:pt x="886" y="1480"/>
                  </a:lnTo>
                  <a:lnTo>
                    <a:pt x="855" y="1481"/>
                  </a:lnTo>
                  <a:lnTo>
                    <a:pt x="824" y="1482"/>
                  </a:lnTo>
                  <a:lnTo>
                    <a:pt x="785" y="1481"/>
                  </a:lnTo>
                  <a:lnTo>
                    <a:pt x="745" y="1478"/>
                  </a:lnTo>
                  <a:lnTo>
                    <a:pt x="708" y="1473"/>
                  </a:lnTo>
                  <a:lnTo>
                    <a:pt x="670" y="1467"/>
                  </a:lnTo>
                  <a:lnTo>
                    <a:pt x="634" y="1458"/>
                  </a:lnTo>
                  <a:lnTo>
                    <a:pt x="597" y="1447"/>
                  </a:lnTo>
                  <a:lnTo>
                    <a:pt x="561" y="1436"/>
                  </a:lnTo>
                  <a:lnTo>
                    <a:pt x="527" y="1422"/>
                  </a:lnTo>
                  <a:lnTo>
                    <a:pt x="493" y="1406"/>
                  </a:lnTo>
                  <a:lnTo>
                    <a:pt x="460" y="1390"/>
                  </a:lnTo>
                  <a:lnTo>
                    <a:pt x="428" y="1371"/>
                  </a:lnTo>
                  <a:lnTo>
                    <a:pt x="398" y="1351"/>
                  </a:lnTo>
                  <a:lnTo>
                    <a:pt x="367" y="1330"/>
                  </a:lnTo>
                  <a:lnTo>
                    <a:pt x="338" y="1307"/>
                  </a:lnTo>
                  <a:lnTo>
                    <a:pt x="311" y="1283"/>
                  </a:lnTo>
                  <a:lnTo>
                    <a:pt x="285" y="1258"/>
                  </a:lnTo>
                  <a:lnTo>
                    <a:pt x="259" y="1232"/>
                  </a:lnTo>
                  <a:lnTo>
                    <a:pt x="235" y="1204"/>
                  </a:lnTo>
                  <a:lnTo>
                    <a:pt x="212" y="1175"/>
                  </a:lnTo>
                  <a:lnTo>
                    <a:pt x="191" y="1145"/>
                  </a:lnTo>
                  <a:lnTo>
                    <a:pt x="172" y="1114"/>
                  </a:lnTo>
                  <a:lnTo>
                    <a:pt x="153" y="1082"/>
                  </a:lnTo>
                  <a:lnTo>
                    <a:pt x="137" y="1050"/>
                  </a:lnTo>
                  <a:lnTo>
                    <a:pt x="121" y="1016"/>
                  </a:lnTo>
                  <a:lnTo>
                    <a:pt x="107" y="980"/>
                  </a:lnTo>
                  <a:lnTo>
                    <a:pt x="95" y="945"/>
                  </a:lnTo>
                  <a:lnTo>
                    <a:pt x="85" y="909"/>
                  </a:lnTo>
                  <a:lnTo>
                    <a:pt x="76" y="872"/>
                  </a:lnTo>
                  <a:lnTo>
                    <a:pt x="70" y="834"/>
                  </a:lnTo>
                  <a:lnTo>
                    <a:pt x="65" y="796"/>
                  </a:lnTo>
                  <a:lnTo>
                    <a:pt x="62" y="758"/>
                  </a:lnTo>
                  <a:lnTo>
                    <a:pt x="61" y="718"/>
                  </a:lnTo>
                  <a:lnTo>
                    <a:pt x="62" y="687"/>
                  </a:lnTo>
                  <a:lnTo>
                    <a:pt x="63" y="657"/>
                  </a:lnTo>
                  <a:lnTo>
                    <a:pt x="66" y="627"/>
                  </a:lnTo>
                  <a:lnTo>
                    <a:pt x="71" y="597"/>
                  </a:lnTo>
                  <a:lnTo>
                    <a:pt x="76" y="568"/>
                  </a:lnTo>
                  <a:lnTo>
                    <a:pt x="83" y="538"/>
                  </a:lnTo>
                  <a:lnTo>
                    <a:pt x="89" y="510"/>
                  </a:lnTo>
                  <a:lnTo>
                    <a:pt x="98" y="481"/>
                  </a:lnTo>
                  <a:lnTo>
                    <a:pt x="108" y="454"/>
                  </a:lnTo>
                  <a:lnTo>
                    <a:pt x="119" y="426"/>
                  </a:lnTo>
                  <a:lnTo>
                    <a:pt x="131" y="400"/>
                  </a:lnTo>
                  <a:lnTo>
                    <a:pt x="143" y="374"/>
                  </a:lnTo>
                  <a:lnTo>
                    <a:pt x="156" y="348"/>
                  </a:lnTo>
                  <a:lnTo>
                    <a:pt x="172" y="323"/>
                  </a:lnTo>
                  <a:lnTo>
                    <a:pt x="187" y="299"/>
                  </a:lnTo>
                  <a:lnTo>
                    <a:pt x="203" y="275"/>
                  </a:lnTo>
                  <a:lnTo>
                    <a:pt x="220" y="252"/>
                  </a:lnTo>
                  <a:lnTo>
                    <a:pt x="239" y="229"/>
                  </a:lnTo>
                  <a:lnTo>
                    <a:pt x="257" y="208"/>
                  </a:lnTo>
                  <a:lnTo>
                    <a:pt x="277" y="187"/>
                  </a:lnTo>
                  <a:lnTo>
                    <a:pt x="298" y="166"/>
                  </a:lnTo>
                  <a:lnTo>
                    <a:pt x="319" y="146"/>
                  </a:lnTo>
                  <a:lnTo>
                    <a:pt x="341" y="128"/>
                  </a:lnTo>
                  <a:lnTo>
                    <a:pt x="364" y="110"/>
                  </a:lnTo>
                  <a:lnTo>
                    <a:pt x="387" y="94"/>
                  </a:lnTo>
                  <a:lnTo>
                    <a:pt x="411" y="77"/>
                  </a:lnTo>
                  <a:lnTo>
                    <a:pt x="435" y="62"/>
                  </a:lnTo>
                  <a:lnTo>
                    <a:pt x="460" y="48"/>
                  </a:lnTo>
                  <a:lnTo>
                    <a:pt x="485" y="34"/>
                  </a:lnTo>
                  <a:lnTo>
                    <a:pt x="512" y="22"/>
                  </a:lnTo>
                  <a:lnTo>
                    <a:pt x="539" y="10"/>
                  </a:lnTo>
                  <a:lnTo>
                    <a:pt x="567" y="0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908F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8" name="Freeform 179"/>
            <p:cNvSpPr>
              <a:spLocks noEditPoints="1"/>
            </p:cNvSpPr>
            <p:nvPr/>
          </p:nvSpPr>
          <p:spPr bwMode="auto">
            <a:xfrm>
              <a:off x="3924" y="2060"/>
              <a:ext cx="303" cy="303"/>
            </a:xfrm>
            <a:custGeom>
              <a:avLst/>
              <a:gdLst>
                <a:gd name="T0" fmla="*/ 59 w 1514"/>
                <a:gd name="T1" fmla="*/ 12 h 1513"/>
                <a:gd name="T2" fmla="*/ 55 w 1514"/>
                <a:gd name="T3" fmla="*/ 7 h 1513"/>
                <a:gd name="T4" fmla="*/ 51 w 1514"/>
                <a:gd name="T5" fmla="*/ 4 h 1513"/>
                <a:gd name="T6" fmla="*/ 47 w 1514"/>
                <a:gd name="T7" fmla="*/ 1 h 1513"/>
                <a:gd name="T8" fmla="*/ 40 w 1514"/>
                <a:gd name="T9" fmla="*/ 1 h 1513"/>
                <a:gd name="T10" fmla="*/ 44 w 1514"/>
                <a:gd name="T11" fmla="*/ 2 h 1513"/>
                <a:gd name="T12" fmla="*/ 48 w 1514"/>
                <a:gd name="T13" fmla="*/ 4 h 1513"/>
                <a:gd name="T14" fmla="*/ 51 w 1514"/>
                <a:gd name="T15" fmla="*/ 7 h 1513"/>
                <a:gd name="T16" fmla="*/ 54 w 1514"/>
                <a:gd name="T17" fmla="*/ 10 h 1513"/>
                <a:gd name="T18" fmla="*/ 57 w 1514"/>
                <a:gd name="T19" fmla="*/ 13 h 1513"/>
                <a:gd name="T20" fmla="*/ 59 w 1514"/>
                <a:gd name="T21" fmla="*/ 17 h 1513"/>
                <a:gd name="T22" fmla="*/ 60 w 1514"/>
                <a:gd name="T23" fmla="*/ 21 h 1513"/>
                <a:gd name="T24" fmla="*/ 18 w 1514"/>
                <a:gd name="T25" fmla="*/ 0 h 1513"/>
                <a:gd name="T26" fmla="*/ 14 w 1514"/>
                <a:gd name="T27" fmla="*/ 2 h 1513"/>
                <a:gd name="T28" fmla="*/ 11 w 1514"/>
                <a:gd name="T29" fmla="*/ 5 h 1513"/>
                <a:gd name="T30" fmla="*/ 8 w 1514"/>
                <a:gd name="T31" fmla="*/ 8 h 1513"/>
                <a:gd name="T32" fmla="*/ 5 w 1514"/>
                <a:gd name="T33" fmla="*/ 12 h 1513"/>
                <a:gd name="T34" fmla="*/ 3 w 1514"/>
                <a:gd name="T35" fmla="*/ 15 h 1513"/>
                <a:gd name="T36" fmla="*/ 1 w 1514"/>
                <a:gd name="T37" fmla="*/ 20 h 1513"/>
                <a:gd name="T38" fmla="*/ 0 w 1514"/>
                <a:gd name="T39" fmla="*/ 24 h 1513"/>
                <a:gd name="T40" fmla="*/ 0 w 1514"/>
                <a:gd name="T41" fmla="*/ 29 h 1513"/>
                <a:gd name="T42" fmla="*/ 1 w 1514"/>
                <a:gd name="T43" fmla="*/ 35 h 1513"/>
                <a:gd name="T44" fmla="*/ 3 w 1514"/>
                <a:gd name="T45" fmla="*/ 41 h 1513"/>
                <a:gd name="T46" fmla="*/ 5 w 1514"/>
                <a:gd name="T47" fmla="*/ 47 h 1513"/>
                <a:gd name="T48" fmla="*/ 9 w 1514"/>
                <a:gd name="T49" fmla="*/ 51 h 1513"/>
                <a:gd name="T50" fmla="*/ 14 w 1514"/>
                <a:gd name="T51" fmla="*/ 55 h 1513"/>
                <a:gd name="T52" fmla="*/ 19 w 1514"/>
                <a:gd name="T53" fmla="*/ 58 h 1513"/>
                <a:gd name="T54" fmla="*/ 25 w 1514"/>
                <a:gd name="T55" fmla="*/ 60 h 1513"/>
                <a:gd name="T56" fmla="*/ 32 w 1514"/>
                <a:gd name="T57" fmla="*/ 61 h 1513"/>
                <a:gd name="T58" fmla="*/ 37 w 1514"/>
                <a:gd name="T59" fmla="*/ 60 h 1513"/>
                <a:gd name="T60" fmla="*/ 41 w 1514"/>
                <a:gd name="T61" fmla="*/ 59 h 1513"/>
                <a:gd name="T62" fmla="*/ 45 w 1514"/>
                <a:gd name="T63" fmla="*/ 58 h 1513"/>
                <a:gd name="T64" fmla="*/ 49 w 1514"/>
                <a:gd name="T65" fmla="*/ 55 h 1513"/>
                <a:gd name="T66" fmla="*/ 53 w 1514"/>
                <a:gd name="T67" fmla="*/ 53 h 1513"/>
                <a:gd name="T68" fmla="*/ 56 w 1514"/>
                <a:gd name="T69" fmla="*/ 50 h 1513"/>
                <a:gd name="T70" fmla="*/ 58 w 1514"/>
                <a:gd name="T71" fmla="*/ 46 h 1513"/>
                <a:gd name="T72" fmla="*/ 61 w 1514"/>
                <a:gd name="T73" fmla="*/ 42 h 1513"/>
                <a:gd name="T74" fmla="*/ 60 w 1514"/>
                <a:gd name="T75" fmla="*/ 38 h 1513"/>
                <a:gd name="T76" fmla="*/ 58 w 1514"/>
                <a:gd name="T77" fmla="*/ 43 h 1513"/>
                <a:gd name="T78" fmla="*/ 55 w 1514"/>
                <a:gd name="T79" fmla="*/ 47 h 1513"/>
                <a:gd name="T80" fmla="*/ 52 w 1514"/>
                <a:gd name="T81" fmla="*/ 50 h 1513"/>
                <a:gd name="T82" fmla="*/ 48 w 1514"/>
                <a:gd name="T83" fmla="*/ 53 h 1513"/>
                <a:gd name="T84" fmla="*/ 43 w 1514"/>
                <a:gd name="T85" fmla="*/ 56 h 1513"/>
                <a:gd name="T86" fmla="*/ 38 w 1514"/>
                <a:gd name="T87" fmla="*/ 57 h 1513"/>
                <a:gd name="T88" fmla="*/ 33 w 1514"/>
                <a:gd name="T89" fmla="*/ 58 h 1513"/>
                <a:gd name="T90" fmla="*/ 27 w 1514"/>
                <a:gd name="T91" fmla="*/ 58 h 1513"/>
                <a:gd name="T92" fmla="*/ 22 w 1514"/>
                <a:gd name="T93" fmla="*/ 56 h 1513"/>
                <a:gd name="T94" fmla="*/ 17 w 1514"/>
                <a:gd name="T95" fmla="*/ 54 h 1513"/>
                <a:gd name="T96" fmla="*/ 12 w 1514"/>
                <a:gd name="T97" fmla="*/ 50 h 1513"/>
                <a:gd name="T98" fmla="*/ 8 w 1514"/>
                <a:gd name="T99" fmla="*/ 46 h 1513"/>
                <a:gd name="T100" fmla="*/ 5 w 1514"/>
                <a:gd name="T101" fmla="*/ 41 h 1513"/>
                <a:gd name="T102" fmla="*/ 3 w 1514"/>
                <a:gd name="T103" fmla="*/ 36 h 1513"/>
                <a:gd name="T104" fmla="*/ 3 w 1514"/>
                <a:gd name="T105" fmla="*/ 30 h 1513"/>
                <a:gd name="T106" fmla="*/ 3 w 1514"/>
                <a:gd name="T107" fmla="*/ 25 h 1513"/>
                <a:gd name="T108" fmla="*/ 4 w 1514"/>
                <a:gd name="T109" fmla="*/ 20 h 1513"/>
                <a:gd name="T110" fmla="*/ 6 w 1514"/>
                <a:gd name="T111" fmla="*/ 15 h 1513"/>
                <a:gd name="T112" fmla="*/ 8 w 1514"/>
                <a:gd name="T113" fmla="*/ 11 h 1513"/>
                <a:gd name="T114" fmla="*/ 12 w 1514"/>
                <a:gd name="T115" fmla="*/ 7 h 1513"/>
                <a:gd name="T116" fmla="*/ 16 w 1514"/>
                <a:gd name="T117" fmla="*/ 4 h 1513"/>
                <a:gd name="T118" fmla="*/ 20 w 1514"/>
                <a:gd name="T119" fmla="*/ 2 h 1513"/>
                <a:gd name="T120" fmla="*/ 25 w 1514"/>
                <a:gd name="T121" fmla="*/ 0 h 151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14"/>
                <a:gd name="T184" fmla="*/ 0 h 1513"/>
                <a:gd name="T185" fmla="*/ 1514 w 1514"/>
                <a:gd name="T186" fmla="*/ 1513 h 151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14" h="1513">
                  <a:moveTo>
                    <a:pt x="1514" y="386"/>
                  </a:moveTo>
                  <a:lnTo>
                    <a:pt x="1499" y="354"/>
                  </a:lnTo>
                  <a:lnTo>
                    <a:pt x="1482" y="323"/>
                  </a:lnTo>
                  <a:lnTo>
                    <a:pt x="1465" y="293"/>
                  </a:lnTo>
                  <a:lnTo>
                    <a:pt x="1445" y="265"/>
                  </a:lnTo>
                  <a:lnTo>
                    <a:pt x="1424" y="238"/>
                  </a:lnTo>
                  <a:lnTo>
                    <a:pt x="1403" y="210"/>
                  </a:lnTo>
                  <a:lnTo>
                    <a:pt x="1380" y="184"/>
                  </a:lnTo>
                  <a:lnTo>
                    <a:pt x="1356" y="160"/>
                  </a:lnTo>
                  <a:lnTo>
                    <a:pt x="1332" y="135"/>
                  </a:lnTo>
                  <a:lnTo>
                    <a:pt x="1306" y="112"/>
                  </a:lnTo>
                  <a:lnTo>
                    <a:pt x="1279" y="90"/>
                  </a:lnTo>
                  <a:lnTo>
                    <a:pt x="1251" y="70"/>
                  </a:lnTo>
                  <a:lnTo>
                    <a:pt x="1222" y="51"/>
                  </a:lnTo>
                  <a:lnTo>
                    <a:pt x="1193" y="32"/>
                  </a:lnTo>
                  <a:lnTo>
                    <a:pt x="1162" y="16"/>
                  </a:lnTo>
                  <a:lnTo>
                    <a:pt x="1131" y="0"/>
                  </a:lnTo>
                  <a:lnTo>
                    <a:pt x="937" y="0"/>
                  </a:lnTo>
                  <a:lnTo>
                    <a:pt x="965" y="6"/>
                  </a:lnTo>
                  <a:lnTo>
                    <a:pt x="992" y="13"/>
                  </a:lnTo>
                  <a:lnTo>
                    <a:pt x="1018" y="21"/>
                  </a:lnTo>
                  <a:lnTo>
                    <a:pt x="1044" y="30"/>
                  </a:lnTo>
                  <a:lnTo>
                    <a:pt x="1070" y="40"/>
                  </a:lnTo>
                  <a:lnTo>
                    <a:pt x="1095" y="51"/>
                  </a:lnTo>
                  <a:lnTo>
                    <a:pt x="1119" y="62"/>
                  </a:lnTo>
                  <a:lnTo>
                    <a:pt x="1143" y="75"/>
                  </a:lnTo>
                  <a:lnTo>
                    <a:pt x="1168" y="88"/>
                  </a:lnTo>
                  <a:lnTo>
                    <a:pt x="1191" y="103"/>
                  </a:lnTo>
                  <a:lnTo>
                    <a:pt x="1213" y="118"/>
                  </a:lnTo>
                  <a:lnTo>
                    <a:pt x="1234" y="133"/>
                  </a:lnTo>
                  <a:lnTo>
                    <a:pt x="1255" y="150"/>
                  </a:lnTo>
                  <a:lnTo>
                    <a:pt x="1276" y="167"/>
                  </a:lnTo>
                  <a:lnTo>
                    <a:pt x="1296" y="186"/>
                  </a:lnTo>
                  <a:lnTo>
                    <a:pt x="1316" y="205"/>
                  </a:lnTo>
                  <a:lnTo>
                    <a:pt x="1334" y="224"/>
                  </a:lnTo>
                  <a:lnTo>
                    <a:pt x="1352" y="244"/>
                  </a:lnTo>
                  <a:lnTo>
                    <a:pt x="1369" y="265"/>
                  </a:lnTo>
                  <a:lnTo>
                    <a:pt x="1385" y="286"/>
                  </a:lnTo>
                  <a:lnTo>
                    <a:pt x="1401" y="309"/>
                  </a:lnTo>
                  <a:lnTo>
                    <a:pt x="1415" y="331"/>
                  </a:lnTo>
                  <a:lnTo>
                    <a:pt x="1430" y="354"/>
                  </a:lnTo>
                  <a:lnTo>
                    <a:pt x="1443" y="378"/>
                  </a:lnTo>
                  <a:lnTo>
                    <a:pt x="1455" y="402"/>
                  </a:lnTo>
                  <a:lnTo>
                    <a:pt x="1466" y="427"/>
                  </a:lnTo>
                  <a:lnTo>
                    <a:pt x="1477" y="453"/>
                  </a:lnTo>
                  <a:lnTo>
                    <a:pt x="1486" y="478"/>
                  </a:lnTo>
                  <a:lnTo>
                    <a:pt x="1494" y="504"/>
                  </a:lnTo>
                  <a:lnTo>
                    <a:pt x="1502" y="532"/>
                  </a:lnTo>
                  <a:lnTo>
                    <a:pt x="1509" y="558"/>
                  </a:lnTo>
                  <a:lnTo>
                    <a:pt x="1514" y="585"/>
                  </a:lnTo>
                  <a:lnTo>
                    <a:pt x="1514" y="386"/>
                  </a:lnTo>
                  <a:close/>
                  <a:moveTo>
                    <a:pt x="457" y="0"/>
                  </a:moveTo>
                  <a:lnTo>
                    <a:pt x="431" y="13"/>
                  </a:lnTo>
                  <a:lnTo>
                    <a:pt x="407" y="26"/>
                  </a:lnTo>
                  <a:lnTo>
                    <a:pt x="383" y="40"/>
                  </a:lnTo>
                  <a:lnTo>
                    <a:pt x="360" y="54"/>
                  </a:lnTo>
                  <a:lnTo>
                    <a:pt x="337" y="70"/>
                  </a:lnTo>
                  <a:lnTo>
                    <a:pt x="315" y="86"/>
                  </a:lnTo>
                  <a:lnTo>
                    <a:pt x="293" y="104"/>
                  </a:lnTo>
                  <a:lnTo>
                    <a:pt x="272" y="121"/>
                  </a:lnTo>
                  <a:lnTo>
                    <a:pt x="251" y="140"/>
                  </a:lnTo>
                  <a:lnTo>
                    <a:pt x="232" y="159"/>
                  </a:lnTo>
                  <a:lnTo>
                    <a:pt x="212" y="179"/>
                  </a:lnTo>
                  <a:lnTo>
                    <a:pt x="194" y="199"/>
                  </a:lnTo>
                  <a:lnTo>
                    <a:pt x="176" y="221"/>
                  </a:lnTo>
                  <a:lnTo>
                    <a:pt x="159" y="242"/>
                  </a:lnTo>
                  <a:lnTo>
                    <a:pt x="143" y="265"/>
                  </a:lnTo>
                  <a:lnTo>
                    <a:pt x="127" y="288"/>
                  </a:lnTo>
                  <a:lnTo>
                    <a:pt x="113" y="311"/>
                  </a:lnTo>
                  <a:lnTo>
                    <a:pt x="99" y="335"/>
                  </a:lnTo>
                  <a:lnTo>
                    <a:pt x="86" y="360"/>
                  </a:lnTo>
                  <a:lnTo>
                    <a:pt x="74" y="385"/>
                  </a:lnTo>
                  <a:lnTo>
                    <a:pt x="63" y="411"/>
                  </a:lnTo>
                  <a:lnTo>
                    <a:pt x="52" y="437"/>
                  </a:lnTo>
                  <a:lnTo>
                    <a:pt x="43" y="464"/>
                  </a:lnTo>
                  <a:lnTo>
                    <a:pt x="34" y="490"/>
                  </a:lnTo>
                  <a:lnTo>
                    <a:pt x="26" y="517"/>
                  </a:lnTo>
                  <a:lnTo>
                    <a:pt x="20" y="545"/>
                  </a:lnTo>
                  <a:lnTo>
                    <a:pt x="13" y="573"/>
                  </a:lnTo>
                  <a:lnTo>
                    <a:pt x="9" y="602"/>
                  </a:lnTo>
                  <a:lnTo>
                    <a:pt x="6" y="630"/>
                  </a:lnTo>
                  <a:lnTo>
                    <a:pt x="2" y="660"/>
                  </a:lnTo>
                  <a:lnTo>
                    <a:pt x="1" y="689"/>
                  </a:lnTo>
                  <a:lnTo>
                    <a:pt x="0" y="718"/>
                  </a:lnTo>
                  <a:lnTo>
                    <a:pt x="1" y="760"/>
                  </a:lnTo>
                  <a:lnTo>
                    <a:pt x="5" y="799"/>
                  </a:lnTo>
                  <a:lnTo>
                    <a:pt x="10" y="839"/>
                  </a:lnTo>
                  <a:lnTo>
                    <a:pt x="17" y="878"/>
                  </a:lnTo>
                  <a:lnTo>
                    <a:pt x="25" y="917"/>
                  </a:lnTo>
                  <a:lnTo>
                    <a:pt x="36" y="954"/>
                  </a:lnTo>
                  <a:lnTo>
                    <a:pt x="48" y="991"/>
                  </a:lnTo>
                  <a:lnTo>
                    <a:pt x="63" y="1028"/>
                  </a:lnTo>
                  <a:lnTo>
                    <a:pt x="79" y="1063"/>
                  </a:lnTo>
                  <a:lnTo>
                    <a:pt x="97" y="1097"/>
                  </a:lnTo>
                  <a:lnTo>
                    <a:pt x="115" y="1130"/>
                  </a:lnTo>
                  <a:lnTo>
                    <a:pt x="136" y="1163"/>
                  </a:lnTo>
                  <a:lnTo>
                    <a:pt x="158" y="1193"/>
                  </a:lnTo>
                  <a:lnTo>
                    <a:pt x="181" y="1223"/>
                  </a:lnTo>
                  <a:lnTo>
                    <a:pt x="206" y="1253"/>
                  </a:lnTo>
                  <a:lnTo>
                    <a:pt x="233" y="1280"/>
                  </a:lnTo>
                  <a:lnTo>
                    <a:pt x="260" y="1306"/>
                  </a:lnTo>
                  <a:lnTo>
                    <a:pt x="290" y="1330"/>
                  </a:lnTo>
                  <a:lnTo>
                    <a:pt x="319" y="1355"/>
                  </a:lnTo>
                  <a:lnTo>
                    <a:pt x="350" y="1377"/>
                  </a:lnTo>
                  <a:lnTo>
                    <a:pt x="383" y="1397"/>
                  </a:lnTo>
                  <a:lnTo>
                    <a:pt x="416" y="1416"/>
                  </a:lnTo>
                  <a:lnTo>
                    <a:pt x="450" y="1434"/>
                  </a:lnTo>
                  <a:lnTo>
                    <a:pt x="485" y="1450"/>
                  </a:lnTo>
                  <a:lnTo>
                    <a:pt x="521" y="1464"/>
                  </a:lnTo>
                  <a:lnTo>
                    <a:pt x="557" y="1476"/>
                  </a:lnTo>
                  <a:lnTo>
                    <a:pt x="596" y="1487"/>
                  </a:lnTo>
                  <a:lnTo>
                    <a:pt x="634" y="1496"/>
                  </a:lnTo>
                  <a:lnTo>
                    <a:pt x="673" y="1503"/>
                  </a:lnTo>
                  <a:lnTo>
                    <a:pt x="713" y="1508"/>
                  </a:lnTo>
                  <a:lnTo>
                    <a:pt x="753" y="1512"/>
                  </a:lnTo>
                  <a:lnTo>
                    <a:pt x="794" y="1513"/>
                  </a:lnTo>
                  <a:lnTo>
                    <a:pt x="824" y="1512"/>
                  </a:lnTo>
                  <a:lnTo>
                    <a:pt x="854" y="1510"/>
                  </a:lnTo>
                  <a:lnTo>
                    <a:pt x="882" y="1507"/>
                  </a:lnTo>
                  <a:lnTo>
                    <a:pt x="912" y="1504"/>
                  </a:lnTo>
                  <a:lnTo>
                    <a:pt x="940" y="1498"/>
                  </a:lnTo>
                  <a:lnTo>
                    <a:pt x="968" y="1493"/>
                  </a:lnTo>
                  <a:lnTo>
                    <a:pt x="996" y="1486"/>
                  </a:lnTo>
                  <a:lnTo>
                    <a:pt x="1024" y="1479"/>
                  </a:lnTo>
                  <a:lnTo>
                    <a:pt x="1050" y="1470"/>
                  </a:lnTo>
                  <a:lnTo>
                    <a:pt x="1078" y="1460"/>
                  </a:lnTo>
                  <a:lnTo>
                    <a:pt x="1103" y="1450"/>
                  </a:lnTo>
                  <a:lnTo>
                    <a:pt x="1129" y="1438"/>
                  </a:lnTo>
                  <a:lnTo>
                    <a:pt x="1154" y="1426"/>
                  </a:lnTo>
                  <a:lnTo>
                    <a:pt x="1178" y="1413"/>
                  </a:lnTo>
                  <a:lnTo>
                    <a:pt x="1203" y="1399"/>
                  </a:lnTo>
                  <a:lnTo>
                    <a:pt x="1227" y="1384"/>
                  </a:lnTo>
                  <a:lnTo>
                    <a:pt x="1250" y="1368"/>
                  </a:lnTo>
                  <a:lnTo>
                    <a:pt x="1272" y="1351"/>
                  </a:lnTo>
                  <a:lnTo>
                    <a:pt x="1294" y="1335"/>
                  </a:lnTo>
                  <a:lnTo>
                    <a:pt x="1316" y="1317"/>
                  </a:lnTo>
                  <a:lnTo>
                    <a:pt x="1335" y="1299"/>
                  </a:lnTo>
                  <a:lnTo>
                    <a:pt x="1356" y="1279"/>
                  </a:lnTo>
                  <a:lnTo>
                    <a:pt x="1375" y="1259"/>
                  </a:lnTo>
                  <a:lnTo>
                    <a:pt x="1394" y="1238"/>
                  </a:lnTo>
                  <a:lnTo>
                    <a:pt x="1411" y="1217"/>
                  </a:lnTo>
                  <a:lnTo>
                    <a:pt x="1429" y="1196"/>
                  </a:lnTo>
                  <a:lnTo>
                    <a:pt x="1445" y="1172"/>
                  </a:lnTo>
                  <a:lnTo>
                    <a:pt x="1460" y="1149"/>
                  </a:lnTo>
                  <a:lnTo>
                    <a:pt x="1475" y="1125"/>
                  </a:lnTo>
                  <a:lnTo>
                    <a:pt x="1489" y="1101"/>
                  </a:lnTo>
                  <a:lnTo>
                    <a:pt x="1502" y="1077"/>
                  </a:lnTo>
                  <a:lnTo>
                    <a:pt x="1514" y="1052"/>
                  </a:lnTo>
                  <a:lnTo>
                    <a:pt x="1514" y="851"/>
                  </a:lnTo>
                  <a:lnTo>
                    <a:pt x="1508" y="883"/>
                  </a:lnTo>
                  <a:lnTo>
                    <a:pt x="1500" y="915"/>
                  </a:lnTo>
                  <a:lnTo>
                    <a:pt x="1491" y="945"/>
                  </a:lnTo>
                  <a:lnTo>
                    <a:pt x="1480" y="975"/>
                  </a:lnTo>
                  <a:lnTo>
                    <a:pt x="1468" y="1005"/>
                  </a:lnTo>
                  <a:lnTo>
                    <a:pt x="1455" y="1033"/>
                  </a:lnTo>
                  <a:lnTo>
                    <a:pt x="1441" y="1062"/>
                  </a:lnTo>
                  <a:lnTo>
                    <a:pt x="1426" y="1089"/>
                  </a:lnTo>
                  <a:lnTo>
                    <a:pt x="1409" y="1115"/>
                  </a:lnTo>
                  <a:lnTo>
                    <a:pt x="1391" y="1142"/>
                  </a:lnTo>
                  <a:lnTo>
                    <a:pt x="1374" y="1167"/>
                  </a:lnTo>
                  <a:lnTo>
                    <a:pt x="1354" y="1191"/>
                  </a:lnTo>
                  <a:lnTo>
                    <a:pt x="1333" y="1214"/>
                  </a:lnTo>
                  <a:lnTo>
                    <a:pt x="1311" y="1237"/>
                  </a:lnTo>
                  <a:lnTo>
                    <a:pt x="1289" y="1258"/>
                  </a:lnTo>
                  <a:lnTo>
                    <a:pt x="1265" y="1279"/>
                  </a:lnTo>
                  <a:lnTo>
                    <a:pt x="1241" y="1299"/>
                  </a:lnTo>
                  <a:lnTo>
                    <a:pt x="1216" y="1317"/>
                  </a:lnTo>
                  <a:lnTo>
                    <a:pt x="1189" y="1335"/>
                  </a:lnTo>
                  <a:lnTo>
                    <a:pt x="1163" y="1351"/>
                  </a:lnTo>
                  <a:lnTo>
                    <a:pt x="1136" y="1367"/>
                  </a:lnTo>
                  <a:lnTo>
                    <a:pt x="1107" y="1381"/>
                  </a:lnTo>
                  <a:lnTo>
                    <a:pt x="1079" y="1394"/>
                  </a:lnTo>
                  <a:lnTo>
                    <a:pt x="1049" y="1405"/>
                  </a:lnTo>
                  <a:lnTo>
                    <a:pt x="1019" y="1416"/>
                  </a:lnTo>
                  <a:lnTo>
                    <a:pt x="989" y="1425"/>
                  </a:lnTo>
                  <a:lnTo>
                    <a:pt x="957" y="1433"/>
                  </a:lnTo>
                  <a:lnTo>
                    <a:pt x="925" y="1439"/>
                  </a:lnTo>
                  <a:lnTo>
                    <a:pt x="893" y="1445"/>
                  </a:lnTo>
                  <a:lnTo>
                    <a:pt x="860" y="1448"/>
                  </a:lnTo>
                  <a:lnTo>
                    <a:pt x="827" y="1450"/>
                  </a:lnTo>
                  <a:lnTo>
                    <a:pt x="794" y="1451"/>
                  </a:lnTo>
                  <a:lnTo>
                    <a:pt x="756" y="1450"/>
                  </a:lnTo>
                  <a:lnTo>
                    <a:pt x="719" y="1447"/>
                  </a:lnTo>
                  <a:lnTo>
                    <a:pt x="683" y="1442"/>
                  </a:lnTo>
                  <a:lnTo>
                    <a:pt x="646" y="1436"/>
                  </a:lnTo>
                  <a:lnTo>
                    <a:pt x="611" y="1428"/>
                  </a:lnTo>
                  <a:lnTo>
                    <a:pt x="576" y="1418"/>
                  </a:lnTo>
                  <a:lnTo>
                    <a:pt x="542" y="1406"/>
                  </a:lnTo>
                  <a:lnTo>
                    <a:pt x="509" y="1393"/>
                  </a:lnTo>
                  <a:lnTo>
                    <a:pt x="476" y="1379"/>
                  </a:lnTo>
                  <a:lnTo>
                    <a:pt x="444" y="1362"/>
                  </a:lnTo>
                  <a:lnTo>
                    <a:pt x="414" y="1345"/>
                  </a:lnTo>
                  <a:lnTo>
                    <a:pt x="384" y="1326"/>
                  </a:lnTo>
                  <a:lnTo>
                    <a:pt x="356" y="1305"/>
                  </a:lnTo>
                  <a:lnTo>
                    <a:pt x="328" y="1283"/>
                  </a:lnTo>
                  <a:lnTo>
                    <a:pt x="302" y="1260"/>
                  </a:lnTo>
                  <a:lnTo>
                    <a:pt x="277" y="1236"/>
                  </a:lnTo>
                  <a:lnTo>
                    <a:pt x="251" y="1211"/>
                  </a:lnTo>
                  <a:lnTo>
                    <a:pt x="228" y="1185"/>
                  </a:lnTo>
                  <a:lnTo>
                    <a:pt x="207" y="1157"/>
                  </a:lnTo>
                  <a:lnTo>
                    <a:pt x="187" y="1129"/>
                  </a:lnTo>
                  <a:lnTo>
                    <a:pt x="168" y="1099"/>
                  </a:lnTo>
                  <a:lnTo>
                    <a:pt x="150" y="1068"/>
                  </a:lnTo>
                  <a:lnTo>
                    <a:pt x="134" y="1036"/>
                  </a:lnTo>
                  <a:lnTo>
                    <a:pt x="119" y="1003"/>
                  </a:lnTo>
                  <a:lnTo>
                    <a:pt x="105" y="971"/>
                  </a:lnTo>
                  <a:lnTo>
                    <a:pt x="94" y="937"/>
                  </a:lnTo>
                  <a:lnTo>
                    <a:pt x="85" y="901"/>
                  </a:lnTo>
                  <a:lnTo>
                    <a:pt x="77" y="866"/>
                  </a:lnTo>
                  <a:lnTo>
                    <a:pt x="70" y="830"/>
                  </a:lnTo>
                  <a:lnTo>
                    <a:pt x="65" y="794"/>
                  </a:lnTo>
                  <a:lnTo>
                    <a:pt x="63" y="757"/>
                  </a:lnTo>
                  <a:lnTo>
                    <a:pt x="62" y="718"/>
                  </a:lnTo>
                  <a:lnTo>
                    <a:pt x="63" y="685"/>
                  </a:lnTo>
                  <a:lnTo>
                    <a:pt x="65" y="652"/>
                  </a:lnTo>
                  <a:lnTo>
                    <a:pt x="68" y="620"/>
                  </a:lnTo>
                  <a:lnTo>
                    <a:pt x="73" y="589"/>
                  </a:lnTo>
                  <a:lnTo>
                    <a:pt x="79" y="557"/>
                  </a:lnTo>
                  <a:lnTo>
                    <a:pt x="87" y="526"/>
                  </a:lnTo>
                  <a:lnTo>
                    <a:pt x="96" y="495"/>
                  </a:lnTo>
                  <a:lnTo>
                    <a:pt x="107" y="466"/>
                  </a:lnTo>
                  <a:lnTo>
                    <a:pt x="118" y="436"/>
                  </a:lnTo>
                  <a:lnTo>
                    <a:pt x="131" y="408"/>
                  </a:lnTo>
                  <a:lnTo>
                    <a:pt x="144" y="380"/>
                  </a:lnTo>
                  <a:lnTo>
                    <a:pt x="159" y="353"/>
                  </a:lnTo>
                  <a:lnTo>
                    <a:pt x="176" y="326"/>
                  </a:lnTo>
                  <a:lnTo>
                    <a:pt x="192" y="300"/>
                  </a:lnTo>
                  <a:lnTo>
                    <a:pt x="211" y="275"/>
                  </a:lnTo>
                  <a:lnTo>
                    <a:pt x="231" y="251"/>
                  </a:lnTo>
                  <a:lnTo>
                    <a:pt x="250" y="228"/>
                  </a:lnTo>
                  <a:lnTo>
                    <a:pt x="271" y="206"/>
                  </a:lnTo>
                  <a:lnTo>
                    <a:pt x="293" y="184"/>
                  </a:lnTo>
                  <a:lnTo>
                    <a:pt x="316" y="163"/>
                  </a:lnTo>
                  <a:lnTo>
                    <a:pt x="340" y="143"/>
                  </a:lnTo>
                  <a:lnTo>
                    <a:pt x="365" y="124"/>
                  </a:lnTo>
                  <a:lnTo>
                    <a:pt x="391" y="107"/>
                  </a:lnTo>
                  <a:lnTo>
                    <a:pt x="417" y="90"/>
                  </a:lnTo>
                  <a:lnTo>
                    <a:pt x="443" y="75"/>
                  </a:lnTo>
                  <a:lnTo>
                    <a:pt x="472" y="61"/>
                  </a:lnTo>
                  <a:lnTo>
                    <a:pt x="499" y="48"/>
                  </a:lnTo>
                  <a:lnTo>
                    <a:pt x="529" y="36"/>
                  </a:lnTo>
                  <a:lnTo>
                    <a:pt x="559" y="25"/>
                  </a:lnTo>
                  <a:lnTo>
                    <a:pt x="588" y="15"/>
                  </a:lnTo>
                  <a:lnTo>
                    <a:pt x="619" y="7"/>
                  </a:lnTo>
                  <a:lnTo>
                    <a:pt x="651" y="0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rgbClr val="9493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9" name="Freeform 180"/>
            <p:cNvSpPr>
              <a:spLocks noEditPoints="1"/>
            </p:cNvSpPr>
            <p:nvPr/>
          </p:nvSpPr>
          <p:spPr bwMode="auto">
            <a:xfrm>
              <a:off x="3930" y="2060"/>
              <a:ext cx="297" cy="297"/>
            </a:xfrm>
            <a:custGeom>
              <a:avLst/>
              <a:gdLst>
                <a:gd name="T0" fmla="*/ 58 w 1483"/>
                <a:gd name="T1" fmla="*/ 16 h 1482"/>
                <a:gd name="T2" fmla="*/ 56 w 1483"/>
                <a:gd name="T3" fmla="*/ 12 h 1482"/>
                <a:gd name="T4" fmla="*/ 53 w 1483"/>
                <a:gd name="T5" fmla="*/ 8 h 1482"/>
                <a:gd name="T6" fmla="*/ 50 w 1483"/>
                <a:gd name="T7" fmla="*/ 6 h 1482"/>
                <a:gd name="T8" fmla="*/ 47 w 1483"/>
                <a:gd name="T9" fmla="*/ 3 h 1482"/>
                <a:gd name="T10" fmla="*/ 43 w 1483"/>
                <a:gd name="T11" fmla="*/ 1 h 1482"/>
                <a:gd name="T12" fmla="*/ 19 w 1483"/>
                <a:gd name="T13" fmla="*/ 0 h 1482"/>
                <a:gd name="T14" fmla="*/ 14 w 1483"/>
                <a:gd name="T15" fmla="*/ 3 h 1482"/>
                <a:gd name="T16" fmla="*/ 9 w 1483"/>
                <a:gd name="T17" fmla="*/ 7 h 1482"/>
                <a:gd name="T18" fmla="*/ 6 w 1483"/>
                <a:gd name="T19" fmla="*/ 11 h 1482"/>
                <a:gd name="T20" fmla="*/ 3 w 1483"/>
                <a:gd name="T21" fmla="*/ 16 h 1482"/>
                <a:gd name="T22" fmla="*/ 1 w 1483"/>
                <a:gd name="T23" fmla="*/ 22 h 1482"/>
                <a:gd name="T24" fmla="*/ 0 w 1483"/>
                <a:gd name="T25" fmla="*/ 28 h 1482"/>
                <a:gd name="T26" fmla="*/ 1 w 1483"/>
                <a:gd name="T27" fmla="*/ 35 h 1482"/>
                <a:gd name="T28" fmla="*/ 3 w 1483"/>
                <a:gd name="T29" fmla="*/ 42 h 1482"/>
                <a:gd name="T30" fmla="*/ 7 w 1483"/>
                <a:gd name="T31" fmla="*/ 48 h 1482"/>
                <a:gd name="T32" fmla="*/ 12 w 1483"/>
                <a:gd name="T33" fmla="*/ 54 h 1482"/>
                <a:gd name="T34" fmla="*/ 19 w 1483"/>
                <a:gd name="T35" fmla="*/ 57 h 1482"/>
                <a:gd name="T36" fmla="*/ 26 w 1483"/>
                <a:gd name="T37" fmla="*/ 59 h 1482"/>
                <a:gd name="T38" fmla="*/ 33 w 1483"/>
                <a:gd name="T39" fmla="*/ 59 h 1482"/>
                <a:gd name="T40" fmla="*/ 39 w 1483"/>
                <a:gd name="T41" fmla="*/ 58 h 1482"/>
                <a:gd name="T42" fmla="*/ 44 w 1483"/>
                <a:gd name="T43" fmla="*/ 56 h 1482"/>
                <a:gd name="T44" fmla="*/ 49 w 1483"/>
                <a:gd name="T45" fmla="*/ 53 h 1482"/>
                <a:gd name="T46" fmla="*/ 54 w 1483"/>
                <a:gd name="T47" fmla="*/ 49 h 1482"/>
                <a:gd name="T48" fmla="*/ 57 w 1483"/>
                <a:gd name="T49" fmla="*/ 44 h 1482"/>
                <a:gd name="T50" fmla="*/ 59 w 1483"/>
                <a:gd name="T51" fmla="*/ 39 h 1482"/>
                <a:gd name="T52" fmla="*/ 58 w 1483"/>
                <a:gd name="T53" fmla="*/ 33 h 1482"/>
                <a:gd name="T54" fmla="*/ 56 w 1483"/>
                <a:gd name="T55" fmla="*/ 40 h 1482"/>
                <a:gd name="T56" fmla="*/ 53 w 1483"/>
                <a:gd name="T57" fmla="*/ 46 h 1482"/>
                <a:gd name="T58" fmla="*/ 48 w 1483"/>
                <a:gd name="T59" fmla="*/ 51 h 1482"/>
                <a:gd name="T60" fmla="*/ 43 w 1483"/>
                <a:gd name="T61" fmla="*/ 54 h 1482"/>
                <a:gd name="T62" fmla="*/ 36 w 1483"/>
                <a:gd name="T63" fmla="*/ 57 h 1482"/>
                <a:gd name="T64" fmla="*/ 29 w 1483"/>
                <a:gd name="T65" fmla="*/ 57 h 1482"/>
                <a:gd name="T66" fmla="*/ 22 w 1483"/>
                <a:gd name="T67" fmla="*/ 56 h 1482"/>
                <a:gd name="T68" fmla="*/ 16 w 1483"/>
                <a:gd name="T69" fmla="*/ 53 h 1482"/>
                <a:gd name="T70" fmla="*/ 11 w 1483"/>
                <a:gd name="T71" fmla="*/ 49 h 1482"/>
                <a:gd name="T72" fmla="*/ 6 w 1483"/>
                <a:gd name="T73" fmla="*/ 43 h 1482"/>
                <a:gd name="T74" fmla="*/ 4 w 1483"/>
                <a:gd name="T75" fmla="*/ 37 h 1482"/>
                <a:gd name="T76" fmla="*/ 2 w 1483"/>
                <a:gd name="T77" fmla="*/ 30 h 1482"/>
                <a:gd name="T78" fmla="*/ 3 w 1483"/>
                <a:gd name="T79" fmla="*/ 23 h 1482"/>
                <a:gd name="T80" fmla="*/ 5 w 1483"/>
                <a:gd name="T81" fmla="*/ 17 h 1482"/>
                <a:gd name="T82" fmla="*/ 9 w 1483"/>
                <a:gd name="T83" fmla="*/ 11 h 1482"/>
                <a:gd name="T84" fmla="*/ 14 w 1483"/>
                <a:gd name="T85" fmla="*/ 6 h 1482"/>
                <a:gd name="T86" fmla="*/ 20 w 1483"/>
                <a:gd name="T87" fmla="*/ 3 h 1482"/>
                <a:gd name="T88" fmla="*/ 26 w 1483"/>
                <a:gd name="T89" fmla="*/ 1 h 1482"/>
                <a:gd name="T90" fmla="*/ 33 w 1483"/>
                <a:gd name="T91" fmla="*/ 1 h 1482"/>
                <a:gd name="T92" fmla="*/ 40 w 1483"/>
                <a:gd name="T93" fmla="*/ 2 h 1482"/>
                <a:gd name="T94" fmla="*/ 46 w 1483"/>
                <a:gd name="T95" fmla="*/ 5 h 1482"/>
                <a:gd name="T96" fmla="*/ 51 w 1483"/>
                <a:gd name="T97" fmla="*/ 10 h 1482"/>
                <a:gd name="T98" fmla="*/ 55 w 1483"/>
                <a:gd name="T99" fmla="*/ 15 h 1482"/>
                <a:gd name="T100" fmla="*/ 58 w 1483"/>
                <a:gd name="T101" fmla="*/ 22 h 1482"/>
                <a:gd name="T102" fmla="*/ 59 w 1483"/>
                <a:gd name="T103" fmla="*/ 29 h 148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83"/>
                <a:gd name="T157" fmla="*/ 0 h 1482"/>
                <a:gd name="T158" fmla="*/ 1483 w 1483"/>
                <a:gd name="T159" fmla="*/ 1482 h 148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83" h="1482">
                  <a:moveTo>
                    <a:pt x="1483" y="467"/>
                  </a:moveTo>
                  <a:lnTo>
                    <a:pt x="1476" y="447"/>
                  </a:lnTo>
                  <a:lnTo>
                    <a:pt x="1468" y="426"/>
                  </a:lnTo>
                  <a:lnTo>
                    <a:pt x="1459" y="407"/>
                  </a:lnTo>
                  <a:lnTo>
                    <a:pt x="1450" y="388"/>
                  </a:lnTo>
                  <a:lnTo>
                    <a:pt x="1440" y="368"/>
                  </a:lnTo>
                  <a:lnTo>
                    <a:pt x="1431" y="349"/>
                  </a:lnTo>
                  <a:lnTo>
                    <a:pt x="1421" y="332"/>
                  </a:lnTo>
                  <a:lnTo>
                    <a:pt x="1410" y="313"/>
                  </a:lnTo>
                  <a:lnTo>
                    <a:pt x="1398" y="296"/>
                  </a:lnTo>
                  <a:lnTo>
                    <a:pt x="1386" y="278"/>
                  </a:lnTo>
                  <a:lnTo>
                    <a:pt x="1374" y="261"/>
                  </a:lnTo>
                  <a:lnTo>
                    <a:pt x="1360" y="244"/>
                  </a:lnTo>
                  <a:lnTo>
                    <a:pt x="1347" y="228"/>
                  </a:lnTo>
                  <a:lnTo>
                    <a:pt x="1333" y="212"/>
                  </a:lnTo>
                  <a:lnTo>
                    <a:pt x="1319" y="196"/>
                  </a:lnTo>
                  <a:lnTo>
                    <a:pt x="1304" y="182"/>
                  </a:lnTo>
                  <a:lnTo>
                    <a:pt x="1289" y="166"/>
                  </a:lnTo>
                  <a:lnTo>
                    <a:pt x="1274" y="152"/>
                  </a:lnTo>
                  <a:lnTo>
                    <a:pt x="1258" y="138"/>
                  </a:lnTo>
                  <a:lnTo>
                    <a:pt x="1242" y="124"/>
                  </a:lnTo>
                  <a:lnTo>
                    <a:pt x="1225" y="111"/>
                  </a:lnTo>
                  <a:lnTo>
                    <a:pt x="1208" y="99"/>
                  </a:lnTo>
                  <a:lnTo>
                    <a:pt x="1191" y="87"/>
                  </a:lnTo>
                  <a:lnTo>
                    <a:pt x="1173" y="75"/>
                  </a:lnTo>
                  <a:lnTo>
                    <a:pt x="1155" y="64"/>
                  </a:lnTo>
                  <a:lnTo>
                    <a:pt x="1137" y="53"/>
                  </a:lnTo>
                  <a:lnTo>
                    <a:pt x="1118" y="43"/>
                  </a:lnTo>
                  <a:lnTo>
                    <a:pt x="1099" y="33"/>
                  </a:lnTo>
                  <a:lnTo>
                    <a:pt x="1079" y="25"/>
                  </a:lnTo>
                  <a:lnTo>
                    <a:pt x="1061" y="16"/>
                  </a:lnTo>
                  <a:lnTo>
                    <a:pt x="1040" y="7"/>
                  </a:lnTo>
                  <a:lnTo>
                    <a:pt x="1020" y="0"/>
                  </a:lnTo>
                  <a:lnTo>
                    <a:pt x="506" y="0"/>
                  </a:lnTo>
                  <a:lnTo>
                    <a:pt x="478" y="10"/>
                  </a:lnTo>
                  <a:lnTo>
                    <a:pt x="451" y="22"/>
                  </a:lnTo>
                  <a:lnTo>
                    <a:pt x="424" y="34"/>
                  </a:lnTo>
                  <a:lnTo>
                    <a:pt x="399" y="48"/>
                  </a:lnTo>
                  <a:lnTo>
                    <a:pt x="374" y="62"/>
                  </a:lnTo>
                  <a:lnTo>
                    <a:pt x="350" y="77"/>
                  </a:lnTo>
                  <a:lnTo>
                    <a:pt x="326" y="94"/>
                  </a:lnTo>
                  <a:lnTo>
                    <a:pt x="303" y="110"/>
                  </a:lnTo>
                  <a:lnTo>
                    <a:pt x="280" y="128"/>
                  </a:lnTo>
                  <a:lnTo>
                    <a:pt x="258" y="146"/>
                  </a:lnTo>
                  <a:lnTo>
                    <a:pt x="237" y="166"/>
                  </a:lnTo>
                  <a:lnTo>
                    <a:pt x="216" y="187"/>
                  </a:lnTo>
                  <a:lnTo>
                    <a:pt x="196" y="208"/>
                  </a:lnTo>
                  <a:lnTo>
                    <a:pt x="178" y="229"/>
                  </a:lnTo>
                  <a:lnTo>
                    <a:pt x="159" y="252"/>
                  </a:lnTo>
                  <a:lnTo>
                    <a:pt x="142" y="275"/>
                  </a:lnTo>
                  <a:lnTo>
                    <a:pt x="126" y="299"/>
                  </a:lnTo>
                  <a:lnTo>
                    <a:pt x="111" y="323"/>
                  </a:lnTo>
                  <a:lnTo>
                    <a:pt x="95" y="348"/>
                  </a:lnTo>
                  <a:lnTo>
                    <a:pt x="82" y="374"/>
                  </a:lnTo>
                  <a:lnTo>
                    <a:pt x="70" y="400"/>
                  </a:lnTo>
                  <a:lnTo>
                    <a:pt x="58" y="426"/>
                  </a:lnTo>
                  <a:lnTo>
                    <a:pt x="47" y="454"/>
                  </a:lnTo>
                  <a:lnTo>
                    <a:pt x="37" y="481"/>
                  </a:lnTo>
                  <a:lnTo>
                    <a:pt x="28" y="510"/>
                  </a:lnTo>
                  <a:lnTo>
                    <a:pt x="22" y="538"/>
                  </a:lnTo>
                  <a:lnTo>
                    <a:pt x="15" y="568"/>
                  </a:lnTo>
                  <a:lnTo>
                    <a:pt x="10" y="597"/>
                  </a:lnTo>
                  <a:lnTo>
                    <a:pt x="5" y="627"/>
                  </a:lnTo>
                  <a:lnTo>
                    <a:pt x="2" y="657"/>
                  </a:lnTo>
                  <a:lnTo>
                    <a:pt x="1" y="687"/>
                  </a:lnTo>
                  <a:lnTo>
                    <a:pt x="0" y="718"/>
                  </a:lnTo>
                  <a:lnTo>
                    <a:pt x="1" y="758"/>
                  </a:lnTo>
                  <a:lnTo>
                    <a:pt x="4" y="796"/>
                  </a:lnTo>
                  <a:lnTo>
                    <a:pt x="9" y="834"/>
                  </a:lnTo>
                  <a:lnTo>
                    <a:pt x="15" y="872"/>
                  </a:lnTo>
                  <a:lnTo>
                    <a:pt x="24" y="909"/>
                  </a:lnTo>
                  <a:lnTo>
                    <a:pt x="34" y="945"/>
                  </a:lnTo>
                  <a:lnTo>
                    <a:pt x="46" y="980"/>
                  </a:lnTo>
                  <a:lnTo>
                    <a:pt x="60" y="1016"/>
                  </a:lnTo>
                  <a:lnTo>
                    <a:pt x="76" y="1050"/>
                  </a:lnTo>
                  <a:lnTo>
                    <a:pt x="92" y="1082"/>
                  </a:lnTo>
                  <a:lnTo>
                    <a:pt x="111" y="1114"/>
                  </a:lnTo>
                  <a:lnTo>
                    <a:pt x="130" y="1145"/>
                  </a:lnTo>
                  <a:lnTo>
                    <a:pt x="151" y="1175"/>
                  </a:lnTo>
                  <a:lnTo>
                    <a:pt x="174" y="1204"/>
                  </a:lnTo>
                  <a:lnTo>
                    <a:pt x="198" y="1232"/>
                  </a:lnTo>
                  <a:lnTo>
                    <a:pt x="224" y="1258"/>
                  </a:lnTo>
                  <a:lnTo>
                    <a:pt x="250" y="1283"/>
                  </a:lnTo>
                  <a:lnTo>
                    <a:pt x="277" y="1307"/>
                  </a:lnTo>
                  <a:lnTo>
                    <a:pt x="306" y="1330"/>
                  </a:lnTo>
                  <a:lnTo>
                    <a:pt x="337" y="1351"/>
                  </a:lnTo>
                  <a:lnTo>
                    <a:pt x="367" y="1371"/>
                  </a:lnTo>
                  <a:lnTo>
                    <a:pt x="399" y="1390"/>
                  </a:lnTo>
                  <a:lnTo>
                    <a:pt x="432" y="1406"/>
                  </a:lnTo>
                  <a:lnTo>
                    <a:pt x="466" y="1422"/>
                  </a:lnTo>
                  <a:lnTo>
                    <a:pt x="500" y="1436"/>
                  </a:lnTo>
                  <a:lnTo>
                    <a:pt x="536" y="1447"/>
                  </a:lnTo>
                  <a:lnTo>
                    <a:pt x="573" y="1458"/>
                  </a:lnTo>
                  <a:lnTo>
                    <a:pt x="609" y="1467"/>
                  </a:lnTo>
                  <a:lnTo>
                    <a:pt x="647" y="1473"/>
                  </a:lnTo>
                  <a:lnTo>
                    <a:pt x="684" y="1478"/>
                  </a:lnTo>
                  <a:lnTo>
                    <a:pt x="724" y="1481"/>
                  </a:lnTo>
                  <a:lnTo>
                    <a:pt x="763" y="1482"/>
                  </a:lnTo>
                  <a:lnTo>
                    <a:pt x="794" y="1481"/>
                  </a:lnTo>
                  <a:lnTo>
                    <a:pt x="825" y="1479"/>
                  </a:lnTo>
                  <a:lnTo>
                    <a:pt x="856" y="1476"/>
                  </a:lnTo>
                  <a:lnTo>
                    <a:pt x="885" y="1472"/>
                  </a:lnTo>
                  <a:lnTo>
                    <a:pt x="915" y="1467"/>
                  </a:lnTo>
                  <a:lnTo>
                    <a:pt x="945" y="1460"/>
                  </a:lnTo>
                  <a:lnTo>
                    <a:pt x="973" y="1452"/>
                  </a:lnTo>
                  <a:lnTo>
                    <a:pt x="1002" y="1444"/>
                  </a:lnTo>
                  <a:lnTo>
                    <a:pt x="1029" y="1434"/>
                  </a:lnTo>
                  <a:lnTo>
                    <a:pt x="1056" y="1423"/>
                  </a:lnTo>
                  <a:lnTo>
                    <a:pt x="1084" y="1412"/>
                  </a:lnTo>
                  <a:lnTo>
                    <a:pt x="1110" y="1399"/>
                  </a:lnTo>
                  <a:lnTo>
                    <a:pt x="1135" y="1384"/>
                  </a:lnTo>
                  <a:lnTo>
                    <a:pt x="1161" y="1370"/>
                  </a:lnTo>
                  <a:lnTo>
                    <a:pt x="1185" y="1355"/>
                  </a:lnTo>
                  <a:lnTo>
                    <a:pt x="1209" y="1338"/>
                  </a:lnTo>
                  <a:lnTo>
                    <a:pt x="1232" y="1321"/>
                  </a:lnTo>
                  <a:lnTo>
                    <a:pt x="1255" y="1302"/>
                  </a:lnTo>
                  <a:lnTo>
                    <a:pt x="1277" y="1283"/>
                  </a:lnTo>
                  <a:lnTo>
                    <a:pt x="1298" y="1262"/>
                  </a:lnTo>
                  <a:lnTo>
                    <a:pt x="1318" y="1243"/>
                  </a:lnTo>
                  <a:lnTo>
                    <a:pt x="1337" y="1221"/>
                  </a:lnTo>
                  <a:lnTo>
                    <a:pt x="1356" y="1199"/>
                  </a:lnTo>
                  <a:lnTo>
                    <a:pt x="1374" y="1176"/>
                  </a:lnTo>
                  <a:lnTo>
                    <a:pt x="1391" y="1153"/>
                  </a:lnTo>
                  <a:lnTo>
                    <a:pt x="1406" y="1129"/>
                  </a:lnTo>
                  <a:lnTo>
                    <a:pt x="1422" y="1103"/>
                  </a:lnTo>
                  <a:lnTo>
                    <a:pt x="1436" y="1078"/>
                  </a:lnTo>
                  <a:lnTo>
                    <a:pt x="1449" y="1052"/>
                  </a:lnTo>
                  <a:lnTo>
                    <a:pt x="1461" y="1025"/>
                  </a:lnTo>
                  <a:lnTo>
                    <a:pt x="1473" y="998"/>
                  </a:lnTo>
                  <a:lnTo>
                    <a:pt x="1483" y="971"/>
                  </a:lnTo>
                  <a:lnTo>
                    <a:pt x="1483" y="467"/>
                  </a:lnTo>
                  <a:close/>
                  <a:moveTo>
                    <a:pt x="1465" y="718"/>
                  </a:moveTo>
                  <a:lnTo>
                    <a:pt x="1463" y="754"/>
                  </a:lnTo>
                  <a:lnTo>
                    <a:pt x="1461" y="791"/>
                  </a:lnTo>
                  <a:lnTo>
                    <a:pt x="1457" y="826"/>
                  </a:lnTo>
                  <a:lnTo>
                    <a:pt x="1450" y="860"/>
                  </a:lnTo>
                  <a:lnTo>
                    <a:pt x="1443" y="894"/>
                  </a:lnTo>
                  <a:lnTo>
                    <a:pt x="1434" y="928"/>
                  </a:lnTo>
                  <a:lnTo>
                    <a:pt x="1422" y="960"/>
                  </a:lnTo>
                  <a:lnTo>
                    <a:pt x="1410" y="991"/>
                  </a:lnTo>
                  <a:lnTo>
                    <a:pt x="1395" y="1023"/>
                  </a:lnTo>
                  <a:lnTo>
                    <a:pt x="1380" y="1053"/>
                  </a:lnTo>
                  <a:lnTo>
                    <a:pt x="1364" y="1082"/>
                  </a:lnTo>
                  <a:lnTo>
                    <a:pt x="1345" y="1111"/>
                  </a:lnTo>
                  <a:lnTo>
                    <a:pt x="1325" y="1138"/>
                  </a:lnTo>
                  <a:lnTo>
                    <a:pt x="1304" y="1165"/>
                  </a:lnTo>
                  <a:lnTo>
                    <a:pt x="1282" y="1190"/>
                  </a:lnTo>
                  <a:lnTo>
                    <a:pt x="1259" y="1215"/>
                  </a:lnTo>
                  <a:lnTo>
                    <a:pt x="1235" y="1238"/>
                  </a:lnTo>
                  <a:lnTo>
                    <a:pt x="1209" y="1260"/>
                  </a:lnTo>
                  <a:lnTo>
                    <a:pt x="1183" y="1281"/>
                  </a:lnTo>
                  <a:lnTo>
                    <a:pt x="1155" y="1301"/>
                  </a:lnTo>
                  <a:lnTo>
                    <a:pt x="1127" y="1318"/>
                  </a:lnTo>
                  <a:lnTo>
                    <a:pt x="1097" y="1336"/>
                  </a:lnTo>
                  <a:lnTo>
                    <a:pt x="1067" y="1351"/>
                  </a:lnTo>
                  <a:lnTo>
                    <a:pt x="1037" y="1366"/>
                  </a:lnTo>
                  <a:lnTo>
                    <a:pt x="1004" y="1378"/>
                  </a:lnTo>
                  <a:lnTo>
                    <a:pt x="972" y="1389"/>
                  </a:lnTo>
                  <a:lnTo>
                    <a:pt x="938" y="1399"/>
                  </a:lnTo>
                  <a:lnTo>
                    <a:pt x="904" y="1406"/>
                  </a:lnTo>
                  <a:lnTo>
                    <a:pt x="870" y="1413"/>
                  </a:lnTo>
                  <a:lnTo>
                    <a:pt x="835" y="1417"/>
                  </a:lnTo>
                  <a:lnTo>
                    <a:pt x="799" y="1419"/>
                  </a:lnTo>
                  <a:lnTo>
                    <a:pt x="763" y="1420"/>
                  </a:lnTo>
                  <a:lnTo>
                    <a:pt x="727" y="1419"/>
                  </a:lnTo>
                  <a:lnTo>
                    <a:pt x="691" y="1417"/>
                  </a:lnTo>
                  <a:lnTo>
                    <a:pt x="656" y="1413"/>
                  </a:lnTo>
                  <a:lnTo>
                    <a:pt x="622" y="1406"/>
                  </a:lnTo>
                  <a:lnTo>
                    <a:pt x="588" y="1399"/>
                  </a:lnTo>
                  <a:lnTo>
                    <a:pt x="554" y="1389"/>
                  </a:lnTo>
                  <a:lnTo>
                    <a:pt x="522" y="1378"/>
                  </a:lnTo>
                  <a:lnTo>
                    <a:pt x="490" y="1366"/>
                  </a:lnTo>
                  <a:lnTo>
                    <a:pt x="458" y="1351"/>
                  </a:lnTo>
                  <a:lnTo>
                    <a:pt x="429" y="1336"/>
                  </a:lnTo>
                  <a:lnTo>
                    <a:pt x="399" y="1318"/>
                  </a:lnTo>
                  <a:lnTo>
                    <a:pt x="371" y="1301"/>
                  </a:lnTo>
                  <a:lnTo>
                    <a:pt x="343" y="1281"/>
                  </a:lnTo>
                  <a:lnTo>
                    <a:pt x="317" y="1260"/>
                  </a:lnTo>
                  <a:lnTo>
                    <a:pt x="291" y="1238"/>
                  </a:lnTo>
                  <a:lnTo>
                    <a:pt x="266" y="1215"/>
                  </a:lnTo>
                  <a:lnTo>
                    <a:pt x="243" y="1190"/>
                  </a:lnTo>
                  <a:lnTo>
                    <a:pt x="221" y="1165"/>
                  </a:lnTo>
                  <a:lnTo>
                    <a:pt x="201" y="1138"/>
                  </a:lnTo>
                  <a:lnTo>
                    <a:pt x="181" y="1111"/>
                  </a:lnTo>
                  <a:lnTo>
                    <a:pt x="162" y="1082"/>
                  </a:lnTo>
                  <a:lnTo>
                    <a:pt x="146" y="1053"/>
                  </a:lnTo>
                  <a:lnTo>
                    <a:pt x="130" y="1023"/>
                  </a:lnTo>
                  <a:lnTo>
                    <a:pt x="116" y="991"/>
                  </a:lnTo>
                  <a:lnTo>
                    <a:pt x="104" y="960"/>
                  </a:lnTo>
                  <a:lnTo>
                    <a:pt x="93" y="928"/>
                  </a:lnTo>
                  <a:lnTo>
                    <a:pt x="83" y="894"/>
                  </a:lnTo>
                  <a:lnTo>
                    <a:pt x="76" y="860"/>
                  </a:lnTo>
                  <a:lnTo>
                    <a:pt x="69" y="826"/>
                  </a:lnTo>
                  <a:lnTo>
                    <a:pt x="65" y="791"/>
                  </a:lnTo>
                  <a:lnTo>
                    <a:pt x="62" y="754"/>
                  </a:lnTo>
                  <a:lnTo>
                    <a:pt x="61" y="718"/>
                  </a:lnTo>
                  <a:lnTo>
                    <a:pt x="62" y="682"/>
                  </a:lnTo>
                  <a:lnTo>
                    <a:pt x="65" y="647"/>
                  </a:lnTo>
                  <a:lnTo>
                    <a:pt x="69" y="612"/>
                  </a:lnTo>
                  <a:lnTo>
                    <a:pt x="76" y="577"/>
                  </a:lnTo>
                  <a:lnTo>
                    <a:pt x="83" y="543"/>
                  </a:lnTo>
                  <a:lnTo>
                    <a:pt x="93" y="510"/>
                  </a:lnTo>
                  <a:lnTo>
                    <a:pt x="104" y="477"/>
                  </a:lnTo>
                  <a:lnTo>
                    <a:pt x="116" y="445"/>
                  </a:lnTo>
                  <a:lnTo>
                    <a:pt x="130" y="414"/>
                  </a:lnTo>
                  <a:lnTo>
                    <a:pt x="146" y="383"/>
                  </a:lnTo>
                  <a:lnTo>
                    <a:pt x="162" y="355"/>
                  </a:lnTo>
                  <a:lnTo>
                    <a:pt x="181" y="326"/>
                  </a:lnTo>
                  <a:lnTo>
                    <a:pt x="201" y="299"/>
                  </a:lnTo>
                  <a:lnTo>
                    <a:pt x="221" y="272"/>
                  </a:lnTo>
                  <a:lnTo>
                    <a:pt x="243" y="246"/>
                  </a:lnTo>
                  <a:lnTo>
                    <a:pt x="266" y="222"/>
                  </a:lnTo>
                  <a:lnTo>
                    <a:pt x="291" y="199"/>
                  </a:lnTo>
                  <a:lnTo>
                    <a:pt x="317" y="177"/>
                  </a:lnTo>
                  <a:lnTo>
                    <a:pt x="343" y="156"/>
                  </a:lnTo>
                  <a:lnTo>
                    <a:pt x="371" y="137"/>
                  </a:lnTo>
                  <a:lnTo>
                    <a:pt x="399" y="118"/>
                  </a:lnTo>
                  <a:lnTo>
                    <a:pt x="429" y="101"/>
                  </a:lnTo>
                  <a:lnTo>
                    <a:pt x="458" y="86"/>
                  </a:lnTo>
                  <a:lnTo>
                    <a:pt x="490" y="72"/>
                  </a:lnTo>
                  <a:lnTo>
                    <a:pt x="522" y="59"/>
                  </a:lnTo>
                  <a:lnTo>
                    <a:pt x="554" y="48"/>
                  </a:lnTo>
                  <a:lnTo>
                    <a:pt x="588" y="39"/>
                  </a:lnTo>
                  <a:lnTo>
                    <a:pt x="622" y="31"/>
                  </a:lnTo>
                  <a:lnTo>
                    <a:pt x="656" y="25"/>
                  </a:lnTo>
                  <a:lnTo>
                    <a:pt x="691" y="20"/>
                  </a:lnTo>
                  <a:lnTo>
                    <a:pt x="727" y="17"/>
                  </a:lnTo>
                  <a:lnTo>
                    <a:pt x="763" y="17"/>
                  </a:lnTo>
                  <a:lnTo>
                    <a:pt x="799" y="17"/>
                  </a:lnTo>
                  <a:lnTo>
                    <a:pt x="835" y="20"/>
                  </a:lnTo>
                  <a:lnTo>
                    <a:pt x="870" y="25"/>
                  </a:lnTo>
                  <a:lnTo>
                    <a:pt x="904" y="31"/>
                  </a:lnTo>
                  <a:lnTo>
                    <a:pt x="938" y="39"/>
                  </a:lnTo>
                  <a:lnTo>
                    <a:pt x="972" y="48"/>
                  </a:lnTo>
                  <a:lnTo>
                    <a:pt x="1004" y="59"/>
                  </a:lnTo>
                  <a:lnTo>
                    <a:pt x="1037" y="72"/>
                  </a:lnTo>
                  <a:lnTo>
                    <a:pt x="1067" y="86"/>
                  </a:lnTo>
                  <a:lnTo>
                    <a:pt x="1097" y="101"/>
                  </a:lnTo>
                  <a:lnTo>
                    <a:pt x="1127" y="118"/>
                  </a:lnTo>
                  <a:lnTo>
                    <a:pt x="1155" y="137"/>
                  </a:lnTo>
                  <a:lnTo>
                    <a:pt x="1183" y="156"/>
                  </a:lnTo>
                  <a:lnTo>
                    <a:pt x="1209" y="177"/>
                  </a:lnTo>
                  <a:lnTo>
                    <a:pt x="1235" y="199"/>
                  </a:lnTo>
                  <a:lnTo>
                    <a:pt x="1259" y="222"/>
                  </a:lnTo>
                  <a:lnTo>
                    <a:pt x="1282" y="246"/>
                  </a:lnTo>
                  <a:lnTo>
                    <a:pt x="1304" y="272"/>
                  </a:lnTo>
                  <a:lnTo>
                    <a:pt x="1325" y="299"/>
                  </a:lnTo>
                  <a:lnTo>
                    <a:pt x="1345" y="326"/>
                  </a:lnTo>
                  <a:lnTo>
                    <a:pt x="1364" y="355"/>
                  </a:lnTo>
                  <a:lnTo>
                    <a:pt x="1380" y="383"/>
                  </a:lnTo>
                  <a:lnTo>
                    <a:pt x="1395" y="414"/>
                  </a:lnTo>
                  <a:lnTo>
                    <a:pt x="1410" y="445"/>
                  </a:lnTo>
                  <a:lnTo>
                    <a:pt x="1422" y="477"/>
                  </a:lnTo>
                  <a:lnTo>
                    <a:pt x="1434" y="510"/>
                  </a:lnTo>
                  <a:lnTo>
                    <a:pt x="1443" y="543"/>
                  </a:lnTo>
                  <a:lnTo>
                    <a:pt x="1450" y="577"/>
                  </a:lnTo>
                  <a:lnTo>
                    <a:pt x="1457" y="612"/>
                  </a:lnTo>
                  <a:lnTo>
                    <a:pt x="1461" y="647"/>
                  </a:lnTo>
                  <a:lnTo>
                    <a:pt x="1463" y="682"/>
                  </a:lnTo>
                  <a:lnTo>
                    <a:pt x="1465" y="718"/>
                  </a:lnTo>
                  <a:close/>
                </a:path>
              </a:pathLst>
            </a:custGeom>
            <a:solidFill>
              <a:srgbClr val="9897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0" name="Freeform 181"/>
            <p:cNvSpPr>
              <a:spLocks noEditPoints="1"/>
            </p:cNvSpPr>
            <p:nvPr/>
          </p:nvSpPr>
          <p:spPr bwMode="auto">
            <a:xfrm>
              <a:off x="3936" y="2060"/>
              <a:ext cx="291" cy="291"/>
            </a:xfrm>
            <a:custGeom>
              <a:avLst/>
              <a:gdLst>
                <a:gd name="T0" fmla="*/ 57 w 1452"/>
                <a:gd name="T1" fmla="*/ 19 h 1451"/>
                <a:gd name="T2" fmla="*/ 55 w 1452"/>
                <a:gd name="T3" fmla="*/ 14 h 1451"/>
                <a:gd name="T4" fmla="*/ 52 w 1452"/>
                <a:gd name="T5" fmla="*/ 10 h 1451"/>
                <a:gd name="T6" fmla="*/ 48 w 1452"/>
                <a:gd name="T7" fmla="*/ 6 h 1451"/>
                <a:gd name="T8" fmla="*/ 43 w 1452"/>
                <a:gd name="T9" fmla="*/ 3 h 1451"/>
                <a:gd name="T10" fmla="*/ 38 w 1452"/>
                <a:gd name="T11" fmla="*/ 1 h 1451"/>
                <a:gd name="T12" fmla="*/ 22 w 1452"/>
                <a:gd name="T13" fmla="*/ 0 h 1451"/>
                <a:gd name="T14" fmla="*/ 16 w 1452"/>
                <a:gd name="T15" fmla="*/ 2 h 1451"/>
                <a:gd name="T16" fmla="*/ 11 w 1452"/>
                <a:gd name="T17" fmla="*/ 6 h 1451"/>
                <a:gd name="T18" fmla="*/ 7 w 1452"/>
                <a:gd name="T19" fmla="*/ 10 h 1451"/>
                <a:gd name="T20" fmla="*/ 3 w 1452"/>
                <a:gd name="T21" fmla="*/ 15 h 1451"/>
                <a:gd name="T22" fmla="*/ 1 w 1452"/>
                <a:gd name="T23" fmla="*/ 21 h 1451"/>
                <a:gd name="T24" fmla="*/ 0 w 1452"/>
                <a:gd name="T25" fmla="*/ 27 h 1451"/>
                <a:gd name="T26" fmla="*/ 1 w 1452"/>
                <a:gd name="T27" fmla="*/ 35 h 1451"/>
                <a:gd name="T28" fmla="*/ 3 w 1452"/>
                <a:gd name="T29" fmla="*/ 42 h 1451"/>
                <a:gd name="T30" fmla="*/ 7 w 1452"/>
                <a:gd name="T31" fmla="*/ 48 h 1451"/>
                <a:gd name="T32" fmla="*/ 12 w 1452"/>
                <a:gd name="T33" fmla="*/ 53 h 1451"/>
                <a:gd name="T34" fmla="*/ 18 w 1452"/>
                <a:gd name="T35" fmla="*/ 56 h 1451"/>
                <a:gd name="T36" fmla="*/ 25 w 1452"/>
                <a:gd name="T37" fmla="*/ 58 h 1451"/>
                <a:gd name="T38" fmla="*/ 32 w 1452"/>
                <a:gd name="T39" fmla="*/ 58 h 1451"/>
                <a:gd name="T40" fmla="*/ 38 w 1452"/>
                <a:gd name="T41" fmla="*/ 57 h 1451"/>
                <a:gd name="T42" fmla="*/ 44 w 1452"/>
                <a:gd name="T43" fmla="*/ 54 h 1451"/>
                <a:gd name="T44" fmla="*/ 49 w 1452"/>
                <a:gd name="T45" fmla="*/ 51 h 1451"/>
                <a:gd name="T46" fmla="*/ 53 w 1452"/>
                <a:gd name="T47" fmla="*/ 46 h 1451"/>
                <a:gd name="T48" fmla="*/ 57 w 1452"/>
                <a:gd name="T49" fmla="*/ 41 h 1451"/>
                <a:gd name="T50" fmla="*/ 58 w 1452"/>
                <a:gd name="T51" fmla="*/ 34 h 1451"/>
                <a:gd name="T52" fmla="*/ 56 w 1452"/>
                <a:gd name="T53" fmla="*/ 33 h 1451"/>
                <a:gd name="T54" fmla="*/ 54 w 1452"/>
                <a:gd name="T55" fmla="*/ 40 h 1451"/>
                <a:gd name="T56" fmla="*/ 51 w 1452"/>
                <a:gd name="T57" fmla="*/ 45 h 1451"/>
                <a:gd name="T58" fmla="*/ 46 w 1452"/>
                <a:gd name="T59" fmla="*/ 50 h 1451"/>
                <a:gd name="T60" fmla="*/ 41 w 1452"/>
                <a:gd name="T61" fmla="*/ 53 h 1451"/>
                <a:gd name="T62" fmla="*/ 35 w 1452"/>
                <a:gd name="T63" fmla="*/ 55 h 1451"/>
                <a:gd name="T64" fmla="*/ 28 w 1452"/>
                <a:gd name="T65" fmla="*/ 56 h 1451"/>
                <a:gd name="T66" fmla="*/ 21 w 1452"/>
                <a:gd name="T67" fmla="*/ 55 h 1451"/>
                <a:gd name="T68" fmla="*/ 15 w 1452"/>
                <a:gd name="T69" fmla="*/ 52 h 1451"/>
                <a:gd name="T70" fmla="*/ 10 w 1452"/>
                <a:gd name="T71" fmla="*/ 48 h 1451"/>
                <a:gd name="T72" fmla="*/ 6 w 1452"/>
                <a:gd name="T73" fmla="*/ 43 h 1451"/>
                <a:gd name="T74" fmla="*/ 4 w 1452"/>
                <a:gd name="T75" fmla="*/ 37 h 1451"/>
                <a:gd name="T76" fmla="*/ 2 w 1452"/>
                <a:gd name="T77" fmla="*/ 30 h 1451"/>
                <a:gd name="T78" fmla="*/ 3 w 1452"/>
                <a:gd name="T79" fmla="*/ 23 h 1451"/>
                <a:gd name="T80" fmla="*/ 5 w 1452"/>
                <a:gd name="T81" fmla="*/ 17 h 1451"/>
                <a:gd name="T82" fmla="*/ 9 w 1452"/>
                <a:gd name="T83" fmla="*/ 12 h 1451"/>
                <a:gd name="T84" fmla="*/ 13 w 1452"/>
                <a:gd name="T85" fmla="*/ 7 h 1451"/>
                <a:gd name="T86" fmla="*/ 19 w 1452"/>
                <a:gd name="T87" fmla="*/ 4 h 1451"/>
                <a:gd name="T88" fmla="*/ 25 w 1452"/>
                <a:gd name="T89" fmla="*/ 2 h 1451"/>
                <a:gd name="T90" fmla="*/ 32 w 1452"/>
                <a:gd name="T91" fmla="*/ 2 h 1451"/>
                <a:gd name="T92" fmla="*/ 39 w 1452"/>
                <a:gd name="T93" fmla="*/ 4 h 1451"/>
                <a:gd name="T94" fmla="*/ 44 w 1452"/>
                <a:gd name="T95" fmla="*/ 6 h 1451"/>
                <a:gd name="T96" fmla="*/ 49 w 1452"/>
                <a:gd name="T97" fmla="*/ 11 h 1451"/>
                <a:gd name="T98" fmla="*/ 53 w 1452"/>
                <a:gd name="T99" fmla="*/ 16 h 1451"/>
                <a:gd name="T100" fmla="*/ 56 w 1452"/>
                <a:gd name="T101" fmla="*/ 22 h 1451"/>
                <a:gd name="T102" fmla="*/ 56 w 1452"/>
                <a:gd name="T103" fmla="*/ 29 h 145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52"/>
                <a:gd name="T157" fmla="*/ 0 h 1451"/>
                <a:gd name="T158" fmla="*/ 1452 w 1452"/>
                <a:gd name="T159" fmla="*/ 1451 h 145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52" h="1451">
                  <a:moveTo>
                    <a:pt x="1452" y="585"/>
                  </a:moveTo>
                  <a:lnTo>
                    <a:pt x="1447" y="558"/>
                  </a:lnTo>
                  <a:lnTo>
                    <a:pt x="1440" y="532"/>
                  </a:lnTo>
                  <a:lnTo>
                    <a:pt x="1432" y="504"/>
                  </a:lnTo>
                  <a:lnTo>
                    <a:pt x="1424" y="478"/>
                  </a:lnTo>
                  <a:lnTo>
                    <a:pt x="1415" y="453"/>
                  </a:lnTo>
                  <a:lnTo>
                    <a:pt x="1404" y="427"/>
                  </a:lnTo>
                  <a:lnTo>
                    <a:pt x="1393" y="402"/>
                  </a:lnTo>
                  <a:lnTo>
                    <a:pt x="1381" y="378"/>
                  </a:lnTo>
                  <a:lnTo>
                    <a:pt x="1368" y="354"/>
                  </a:lnTo>
                  <a:lnTo>
                    <a:pt x="1353" y="331"/>
                  </a:lnTo>
                  <a:lnTo>
                    <a:pt x="1339" y="309"/>
                  </a:lnTo>
                  <a:lnTo>
                    <a:pt x="1323" y="286"/>
                  </a:lnTo>
                  <a:lnTo>
                    <a:pt x="1307" y="265"/>
                  </a:lnTo>
                  <a:lnTo>
                    <a:pt x="1290" y="244"/>
                  </a:lnTo>
                  <a:lnTo>
                    <a:pt x="1272" y="224"/>
                  </a:lnTo>
                  <a:lnTo>
                    <a:pt x="1254" y="205"/>
                  </a:lnTo>
                  <a:lnTo>
                    <a:pt x="1234" y="186"/>
                  </a:lnTo>
                  <a:lnTo>
                    <a:pt x="1214" y="167"/>
                  </a:lnTo>
                  <a:lnTo>
                    <a:pt x="1193" y="150"/>
                  </a:lnTo>
                  <a:lnTo>
                    <a:pt x="1172" y="133"/>
                  </a:lnTo>
                  <a:lnTo>
                    <a:pt x="1151" y="118"/>
                  </a:lnTo>
                  <a:lnTo>
                    <a:pt x="1129" y="103"/>
                  </a:lnTo>
                  <a:lnTo>
                    <a:pt x="1106" y="88"/>
                  </a:lnTo>
                  <a:lnTo>
                    <a:pt x="1081" y="75"/>
                  </a:lnTo>
                  <a:lnTo>
                    <a:pt x="1057" y="62"/>
                  </a:lnTo>
                  <a:lnTo>
                    <a:pt x="1033" y="51"/>
                  </a:lnTo>
                  <a:lnTo>
                    <a:pt x="1008" y="40"/>
                  </a:lnTo>
                  <a:lnTo>
                    <a:pt x="982" y="30"/>
                  </a:lnTo>
                  <a:lnTo>
                    <a:pt x="956" y="21"/>
                  </a:lnTo>
                  <a:lnTo>
                    <a:pt x="930" y="13"/>
                  </a:lnTo>
                  <a:lnTo>
                    <a:pt x="903" y="6"/>
                  </a:lnTo>
                  <a:lnTo>
                    <a:pt x="875" y="0"/>
                  </a:lnTo>
                  <a:lnTo>
                    <a:pt x="589" y="0"/>
                  </a:lnTo>
                  <a:lnTo>
                    <a:pt x="557" y="7"/>
                  </a:lnTo>
                  <a:lnTo>
                    <a:pt x="526" y="15"/>
                  </a:lnTo>
                  <a:lnTo>
                    <a:pt x="497" y="25"/>
                  </a:lnTo>
                  <a:lnTo>
                    <a:pt x="467" y="36"/>
                  </a:lnTo>
                  <a:lnTo>
                    <a:pt x="437" y="48"/>
                  </a:lnTo>
                  <a:lnTo>
                    <a:pt x="410" y="61"/>
                  </a:lnTo>
                  <a:lnTo>
                    <a:pt x="381" y="75"/>
                  </a:lnTo>
                  <a:lnTo>
                    <a:pt x="355" y="90"/>
                  </a:lnTo>
                  <a:lnTo>
                    <a:pt x="329" y="107"/>
                  </a:lnTo>
                  <a:lnTo>
                    <a:pt x="303" y="124"/>
                  </a:lnTo>
                  <a:lnTo>
                    <a:pt x="278" y="143"/>
                  </a:lnTo>
                  <a:lnTo>
                    <a:pt x="254" y="163"/>
                  </a:lnTo>
                  <a:lnTo>
                    <a:pt x="231" y="184"/>
                  </a:lnTo>
                  <a:lnTo>
                    <a:pt x="209" y="206"/>
                  </a:lnTo>
                  <a:lnTo>
                    <a:pt x="188" y="228"/>
                  </a:lnTo>
                  <a:lnTo>
                    <a:pt x="169" y="251"/>
                  </a:lnTo>
                  <a:lnTo>
                    <a:pt x="149" y="275"/>
                  </a:lnTo>
                  <a:lnTo>
                    <a:pt x="130" y="300"/>
                  </a:lnTo>
                  <a:lnTo>
                    <a:pt x="114" y="326"/>
                  </a:lnTo>
                  <a:lnTo>
                    <a:pt x="97" y="353"/>
                  </a:lnTo>
                  <a:lnTo>
                    <a:pt x="82" y="380"/>
                  </a:lnTo>
                  <a:lnTo>
                    <a:pt x="69" y="408"/>
                  </a:lnTo>
                  <a:lnTo>
                    <a:pt x="56" y="436"/>
                  </a:lnTo>
                  <a:lnTo>
                    <a:pt x="45" y="466"/>
                  </a:lnTo>
                  <a:lnTo>
                    <a:pt x="34" y="495"/>
                  </a:lnTo>
                  <a:lnTo>
                    <a:pt x="25" y="526"/>
                  </a:lnTo>
                  <a:lnTo>
                    <a:pt x="17" y="557"/>
                  </a:lnTo>
                  <a:lnTo>
                    <a:pt x="11" y="589"/>
                  </a:lnTo>
                  <a:lnTo>
                    <a:pt x="6" y="620"/>
                  </a:lnTo>
                  <a:lnTo>
                    <a:pt x="3" y="652"/>
                  </a:lnTo>
                  <a:lnTo>
                    <a:pt x="1" y="685"/>
                  </a:lnTo>
                  <a:lnTo>
                    <a:pt x="0" y="718"/>
                  </a:lnTo>
                  <a:lnTo>
                    <a:pt x="1" y="757"/>
                  </a:lnTo>
                  <a:lnTo>
                    <a:pt x="3" y="794"/>
                  </a:lnTo>
                  <a:lnTo>
                    <a:pt x="8" y="830"/>
                  </a:lnTo>
                  <a:lnTo>
                    <a:pt x="15" y="866"/>
                  </a:lnTo>
                  <a:lnTo>
                    <a:pt x="23" y="901"/>
                  </a:lnTo>
                  <a:lnTo>
                    <a:pt x="32" y="937"/>
                  </a:lnTo>
                  <a:lnTo>
                    <a:pt x="43" y="971"/>
                  </a:lnTo>
                  <a:lnTo>
                    <a:pt x="57" y="1003"/>
                  </a:lnTo>
                  <a:lnTo>
                    <a:pt x="72" y="1036"/>
                  </a:lnTo>
                  <a:lnTo>
                    <a:pt x="88" y="1068"/>
                  </a:lnTo>
                  <a:lnTo>
                    <a:pt x="106" y="1099"/>
                  </a:lnTo>
                  <a:lnTo>
                    <a:pt x="125" y="1129"/>
                  </a:lnTo>
                  <a:lnTo>
                    <a:pt x="145" y="1157"/>
                  </a:lnTo>
                  <a:lnTo>
                    <a:pt x="166" y="1185"/>
                  </a:lnTo>
                  <a:lnTo>
                    <a:pt x="189" y="1211"/>
                  </a:lnTo>
                  <a:lnTo>
                    <a:pt x="214" y="1236"/>
                  </a:lnTo>
                  <a:lnTo>
                    <a:pt x="240" y="1260"/>
                  </a:lnTo>
                  <a:lnTo>
                    <a:pt x="266" y="1283"/>
                  </a:lnTo>
                  <a:lnTo>
                    <a:pt x="294" y="1305"/>
                  </a:lnTo>
                  <a:lnTo>
                    <a:pt x="322" y="1326"/>
                  </a:lnTo>
                  <a:lnTo>
                    <a:pt x="352" y="1345"/>
                  </a:lnTo>
                  <a:lnTo>
                    <a:pt x="382" y="1362"/>
                  </a:lnTo>
                  <a:lnTo>
                    <a:pt x="414" y="1379"/>
                  </a:lnTo>
                  <a:lnTo>
                    <a:pt x="447" y="1393"/>
                  </a:lnTo>
                  <a:lnTo>
                    <a:pt x="480" y="1406"/>
                  </a:lnTo>
                  <a:lnTo>
                    <a:pt x="514" y="1418"/>
                  </a:lnTo>
                  <a:lnTo>
                    <a:pt x="549" y="1428"/>
                  </a:lnTo>
                  <a:lnTo>
                    <a:pt x="584" y="1436"/>
                  </a:lnTo>
                  <a:lnTo>
                    <a:pt x="621" y="1442"/>
                  </a:lnTo>
                  <a:lnTo>
                    <a:pt x="657" y="1447"/>
                  </a:lnTo>
                  <a:lnTo>
                    <a:pt x="694" y="1450"/>
                  </a:lnTo>
                  <a:lnTo>
                    <a:pt x="732" y="1451"/>
                  </a:lnTo>
                  <a:lnTo>
                    <a:pt x="765" y="1450"/>
                  </a:lnTo>
                  <a:lnTo>
                    <a:pt x="798" y="1448"/>
                  </a:lnTo>
                  <a:lnTo>
                    <a:pt x="831" y="1445"/>
                  </a:lnTo>
                  <a:lnTo>
                    <a:pt x="863" y="1439"/>
                  </a:lnTo>
                  <a:lnTo>
                    <a:pt x="895" y="1433"/>
                  </a:lnTo>
                  <a:lnTo>
                    <a:pt x="927" y="1425"/>
                  </a:lnTo>
                  <a:lnTo>
                    <a:pt x="957" y="1416"/>
                  </a:lnTo>
                  <a:lnTo>
                    <a:pt x="987" y="1405"/>
                  </a:lnTo>
                  <a:lnTo>
                    <a:pt x="1017" y="1394"/>
                  </a:lnTo>
                  <a:lnTo>
                    <a:pt x="1045" y="1381"/>
                  </a:lnTo>
                  <a:lnTo>
                    <a:pt x="1074" y="1367"/>
                  </a:lnTo>
                  <a:lnTo>
                    <a:pt x="1101" y="1351"/>
                  </a:lnTo>
                  <a:lnTo>
                    <a:pt x="1127" y="1335"/>
                  </a:lnTo>
                  <a:lnTo>
                    <a:pt x="1154" y="1317"/>
                  </a:lnTo>
                  <a:lnTo>
                    <a:pt x="1179" y="1299"/>
                  </a:lnTo>
                  <a:lnTo>
                    <a:pt x="1203" y="1279"/>
                  </a:lnTo>
                  <a:lnTo>
                    <a:pt x="1227" y="1258"/>
                  </a:lnTo>
                  <a:lnTo>
                    <a:pt x="1249" y="1237"/>
                  </a:lnTo>
                  <a:lnTo>
                    <a:pt x="1271" y="1214"/>
                  </a:lnTo>
                  <a:lnTo>
                    <a:pt x="1292" y="1191"/>
                  </a:lnTo>
                  <a:lnTo>
                    <a:pt x="1312" y="1167"/>
                  </a:lnTo>
                  <a:lnTo>
                    <a:pt x="1329" y="1142"/>
                  </a:lnTo>
                  <a:lnTo>
                    <a:pt x="1347" y="1115"/>
                  </a:lnTo>
                  <a:lnTo>
                    <a:pt x="1364" y="1089"/>
                  </a:lnTo>
                  <a:lnTo>
                    <a:pt x="1379" y="1062"/>
                  </a:lnTo>
                  <a:lnTo>
                    <a:pt x="1393" y="1033"/>
                  </a:lnTo>
                  <a:lnTo>
                    <a:pt x="1406" y="1005"/>
                  </a:lnTo>
                  <a:lnTo>
                    <a:pt x="1418" y="975"/>
                  </a:lnTo>
                  <a:lnTo>
                    <a:pt x="1429" y="945"/>
                  </a:lnTo>
                  <a:lnTo>
                    <a:pt x="1438" y="915"/>
                  </a:lnTo>
                  <a:lnTo>
                    <a:pt x="1446" y="883"/>
                  </a:lnTo>
                  <a:lnTo>
                    <a:pt x="1452" y="851"/>
                  </a:lnTo>
                  <a:lnTo>
                    <a:pt x="1452" y="585"/>
                  </a:lnTo>
                  <a:close/>
                  <a:moveTo>
                    <a:pt x="1403" y="718"/>
                  </a:moveTo>
                  <a:lnTo>
                    <a:pt x="1403" y="753"/>
                  </a:lnTo>
                  <a:lnTo>
                    <a:pt x="1400" y="787"/>
                  </a:lnTo>
                  <a:lnTo>
                    <a:pt x="1395" y="821"/>
                  </a:lnTo>
                  <a:lnTo>
                    <a:pt x="1390" y="854"/>
                  </a:lnTo>
                  <a:lnTo>
                    <a:pt x="1382" y="886"/>
                  </a:lnTo>
                  <a:lnTo>
                    <a:pt x="1373" y="918"/>
                  </a:lnTo>
                  <a:lnTo>
                    <a:pt x="1362" y="950"/>
                  </a:lnTo>
                  <a:lnTo>
                    <a:pt x="1350" y="980"/>
                  </a:lnTo>
                  <a:lnTo>
                    <a:pt x="1337" y="1010"/>
                  </a:lnTo>
                  <a:lnTo>
                    <a:pt x="1323" y="1039"/>
                  </a:lnTo>
                  <a:lnTo>
                    <a:pt x="1306" y="1067"/>
                  </a:lnTo>
                  <a:lnTo>
                    <a:pt x="1289" y="1093"/>
                  </a:lnTo>
                  <a:lnTo>
                    <a:pt x="1270" y="1121"/>
                  </a:lnTo>
                  <a:lnTo>
                    <a:pt x="1250" y="1146"/>
                  </a:lnTo>
                  <a:lnTo>
                    <a:pt x="1228" y="1170"/>
                  </a:lnTo>
                  <a:lnTo>
                    <a:pt x="1206" y="1193"/>
                  </a:lnTo>
                  <a:lnTo>
                    <a:pt x="1183" y="1215"/>
                  </a:lnTo>
                  <a:lnTo>
                    <a:pt x="1159" y="1237"/>
                  </a:lnTo>
                  <a:lnTo>
                    <a:pt x="1134" y="1257"/>
                  </a:lnTo>
                  <a:lnTo>
                    <a:pt x="1108" y="1276"/>
                  </a:lnTo>
                  <a:lnTo>
                    <a:pt x="1080" y="1293"/>
                  </a:lnTo>
                  <a:lnTo>
                    <a:pt x="1052" y="1309"/>
                  </a:lnTo>
                  <a:lnTo>
                    <a:pt x="1023" y="1324"/>
                  </a:lnTo>
                  <a:lnTo>
                    <a:pt x="994" y="1337"/>
                  </a:lnTo>
                  <a:lnTo>
                    <a:pt x="963" y="1349"/>
                  </a:lnTo>
                  <a:lnTo>
                    <a:pt x="931" y="1360"/>
                  </a:lnTo>
                  <a:lnTo>
                    <a:pt x="899" y="1369"/>
                  </a:lnTo>
                  <a:lnTo>
                    <a:pt x="867" y="1377"/>
                  </a:lnTo>
                  <a:lnTo>
                    <a:pt x="835" y="1382"/>
                  </a:lnTo>
                  <a:lnTo>
                    <a:pt x="801" y="1386"/>
                  </a:lnTo>
                  <a:lnTo>
                    <a:pt x="766" y="1389"/>
                  </a:lnTo>
                  <a:lnTo>
                    <a:pt x="732" y="1390"/>
                  </a:lnTo>
                  <a:lnTo>
                    <a:pt x="697" y="1389"/>
                  </a:lnTo>
                  <a:lnTo>
                    <a:pt x="663" y="1386"/>
                  </a:lnTo>
                  <a:lnTo>
                    <a:pt x="629" y="1382"/>
                  </a:lnTo>
                  <a:lnTo>
                    <a:pt x="596" y="1377"/>
                  </a:lnTo>
                  <a:lnTo>
                    <a:pt x="565" y="1369"/>
                  </a:lnTo>
                  <a:lnTo>
                    <a:pt x="533" y="1360"/>
                  </a:lnTo>
                  <a:lnTo>
                    <a:pt x="501" y="1349"/>
                  </a:lnTo>
                  <a:lnTo>
                    <a:pt x="470" y="1337"/>
                  </a:lnTo>
                  <a:lnTo>
                    <a:pt x="441" y="1324"/>
                  </a:lnTo>
                  <a:lnTo>
                    <a:pt x="412" y="1309"/>
                  </a:lnTo>
                  <a:lnTo>
                    <a:pt x="384" y="1293"/>
                  </a:lnTo>
                  <a:lnTo>
                    <a:pt x="356" y="1276"/>
                  </a:lnTo>
                  <a:lnTo>
                    <a:pt x="330" y="1257"/>
                  </a:lnTo>
                  <a:lnTo>
                    <a:pt x="305" y="1237"/>
                  </a:lnTo>
                  <a:lnTo>
                    <a:pt x="280" y="1215"/>
                  </a:lnTo>
                  <a:lnTo>
                    <a:pt x="257" y="1193"/>
                  </a:lnTo>
                  <a:lnTo>
                    <a:pt x="235" y="1170"/>
                  </a:lnTo>
                  <a:lnTo>
                    <a:pt x="214" y="1146"/>
                  </a:lnTo>
                  <a:lnTo>
                    <a:pt x="194" y="1121"/>
                  </a:lnTo>
                  <a:lnTo>
                    <a:pt x="175" y="1093"/>
                  </a:lnTo>
                  <a:lnTo>
                    <a:pt x="158" y="1067"/>
                  </a:lnTo>
                  <a:lnTo>
                    <a:pt x="141" y="1039"/>
                  </a:lnTo>
                  <a:lnTo>
                    <a:pt x="127" y="1010"/>
                  </a:lnTo>
                  <a:lnTo>
                    <a:pt x="114" y="980"/>
                  </a:lnTo>
                  <a:lnTo>
                    <a:pt x="102" y="950"/>
                  </a:lnTo>
                  <a:lnTo>
                    <a:pt x="91" y="918"/>
                  </a:lnTo>
                  <a:lnTo>
                    <a:pt x="82" y="886"/>
                  </a:lnTo>
                  <a:lnTo>
                    <a:pt x="74" y="854"/>
                  </a:lnTo>
                  <a:lnTo>
                    <a:pt x="69" y="821"/>
                  </a:lnTo>
                  <a:lnTo>
                    <a:pt x="64" y="787"/>
                  </a:lnTo>
                  <a:lnTo>
                    <a:pt x="61" y="753"/>
                  </a:lnTo>
                  <a:lnTo>
                    <a:pt x="61" y="718"/>
                  </a:lnTo>
                  <a:lnTo>
                    <a:pt x="61" y="684"/>
                  </a:lnTo>
                  <a:lnTo>
                    <a:pt x="64" y="650"/>
                  </a:lnTo>
                  <a:lnTo>
                    <a:pt x="69" y="616"/>
                  </a:lnTo>
                  <a:lnTo>
                    <a:pt x="74" y="583"/>
                  </a:lnTo>
                  <a:lnTo>
                    <a:pt x="82" y="550"/>
                  </a:lnTo>
                  <a:lnTo>
                    <a:pt x="91" y="518"/>
                  </a:lnTo>
                  <a:lnTo>
                    <a:pt x="102" y="488"/>
                  </a:lnTo>
                  <a:lnTo>
                    <a:pt x="114" y="457"/>
                  </a:lnTo>
                  <a:lnTo>
                    <a:pt x="127" y="427"/>
                  </a:lnTo>
                  <a:lnTo>
                    <a:pt x="141" y="399"/>
                  </a:lnTo>
                  <a:lnTo>
                    <a:pt x="158" y="370"/>
                  </a:lnTo>
                  <a:lnTo>
                    <a:pt x="175" y="343"/>
                  </a:lnTo>
                  <a:lnTo>
                    <a:pt x="194" y="317"/>
                  </a:lnTo>
                  <a:lnTo>
                    <a:pt x="214" y="291"/>
                  </a:lnTo>
                  <a:lnTo>
                    <a:pt x="235" y="267"/>
                  </a:lnTo>
                  <a:lnTo>
                    <a:pt x="257" y="244"/>
                  </a:lnTo>
                  <a:lnTo>
                    <a:pt x="280" y="221"/>
                  </a:lnTo>
                  <a:lnTo>
                    <a:pt x="305" y="200"/>
                  </a:lnTo>
                  <a:lnTo>
                    <a:pt x="330" y="180"/>
                  </a:lnTo>
                  <a:lnTo>
                    <a:pt x="356" y="162"/>
                  </a:lnTo>
                  <a:lnTo>
                    <a:pt x="384" y="144"/>
                  </a:lnTo>
                  <a:lnTo>
                    <a:pt x="412" y="128"/>
                  </a:lnTo>
                  <a:lnTo>
                    <a:pt x="441" y="114"/>
                  </a:lnTo>
                  <a:lnTo>
                    <a:pt x="470" y="99"/>
                  </a:lnTo>
                  <a:lnTo>
                    <a:pt x="501" y="88"/>
                  </a:lnTo>
                  <a:lnTo>
                    <a:pt x="533" y="77"/>
                  </a:lnTo>
                  <a:lnTo>
                    <a:pt x="565" y="69"/>
                  </a:lnTo>
                  <a:lnTo>
                    <a:pt x="596" y="61"/>
                  </a:lnTo>
                  <a:lnTo>
                    <a:pt x="629" y="54"/>
                  </a:lnTo>
                  <a:lnTo>
                    <a:pt x="663" y="51"/>
                  </a:lnTo>
                  <a:lnTo>
                    <a:pt x="697" y="48"/>
                  </a:lnTo>
                  <a:lnTo>
                    <a:pt x="732" y="47"/>
                  </a:lnTo>
                  <a:lnTo>
                    <a:pt x="766" y="48"/>
                  </a:lnTo>
                  <a:lnTo>
                    <a:pt x="801" y="51"/>
                  </a:lnTo>
                  <a:lnTo>
                    <a:pt x="835" y="54"/>
                  </a:lnTo>
                  <a:lnTo>
                    <a:pt x="867" y="61"/>
                  </a:lnTo>
                  <a:lnTo>
                    <a:pt x="899" y="69"/>
                  </a:lnTo>
                  <a:lnTo>
                    <a:pt x="931" y="77"/>
                  </a:lnTo>
                  <a:lnTo>
                    <a:pt x="963" y="88"/>
                  </a:lnTo>
                  <a:lnTo>
                    <a:pt x="994" y="99"/>
                  </a:lnTo>
                  <a:lnTo>
                    <a:pt x="1023" y="114"/>
                  </a:lnTo>
                  <a:lnTo>
                    <a:pt x="1052" y="128"/>
                  </a:lnTo>
                  <a:lnTo>
                    <a:pt x="1080" y="144"/>
                  </a:lnTo>
                  <a:lnTo>
                    <a:pt x="1108" y="162"/>
                  </a:lnTo>
                  <a:lnTo>
                    <a:pt x="1134" y="180"/>
                  </a:lnTo>
                  <a:lnTo>
                    <a:pt x="1159" y="200"/>
                  </a:lnTo>
                  <a:lnTo>
                    <a:pt x="1183" y="221"/>
                  </a:lnTo>
                  <a:lnTo>
                    <a:pt x="1206" y="244"/>
                  </a:lnTo>
                  <a:lnTo>
                    <a:pt x="1228" y="267"/>
                  </a:lnTo>
                  <a:lnTo>
                    <a:pt x="1250" y="291"/>
                  </a:lnTo>
                  <a:lnTo>
                    <a:pt x="1270" y="317"/>
                  </a:lnTo>
                  <a:lnTo>
                    <a:pt x="1289" y="343"/>
                  </a:lnTo>
                  <a:lnTo>
                    <a:pt x="1306" y="370"/>
                  </a:lnTo>
                  <a:lnTo>
                    <a:pt x="1323" y="399"/>
                  </a:lnTo>
                  <a:lnTo>
                    <a:pt x="1337" y="427"/>
                  </a:lnTo>
                  <a:lnTo>
                    <a:pt x="1350" y="457"/>
                  </a:lnTo>
                  <a:lnTo>
                    <a:pt x="1362" y="488"/>
                  </a:lnTo>
                  <a:lnTo>
                    <a:pt x="1373" y="518"/>
                  </a:lnTo>
                  <a:lnTo>
                    <a:pt x="1382" y="550"/>
                  </a:lnTo>
                  <a:lnTo>
                    <a:pt x="1390" y="583"/>
                  </a:lnTo>
                  <a:lnTo>
                    <a:pt x="1395" y="616"/>
                  </a:lnTo>
                  <a:lnTo>
                    <a:pt x="1400" y="650"/>
                  </a:lnTo>
                  <a:lnTo>
                    <a:pt x="1403" y="684"/>
                  </a:lnTo>
                  <a:lnTo>
                    <a:pt x="1403" y="718"/>
                  </a:lnTo>
                  <a:close/>
                </a:path>
              </a:pathLst>
            </a:custGeom>
            <a:solidFill>
              <a:srgbClr val="9B9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1" name="Freeform 182"/>
            <p:cNvSpPr>
              <a:spLocks noEditPoints="1"/>
            </p:cNvSpPr>
            <p:nvPr/>
          </p:nvSpPr>
          <p:spPr bwMode="auto">
            <a:xfrm>
              <a:off x="3942" y="2064"/>
              <a:ext cx="281" cy="280"/>
            </a:xfrm>
            <a:custGeom>
              <a:avLst/>
              <a:gdLst>
                <a:gd name="T0" fmla="*/ 56 w 1404"/>
                <a:gd name="T1" fmla="*/ 22 h 1403"/>
                <a:gd name="T2" fmla="*/ 53 w 1404"/>
                <a:gd name="T3" fmla="*/ 16 h 1403"/>
                <a:gd name="T4" fmla="*/ 50 w 1404"/>
                <a:gd name="T5" fmla="*/ 10 h 1403"/>
                <a:gd name="T6" fmla="*/ 45 w 1404"/>
                <a:gd name="T7" fmla="*/ 6 h 1403"/>
                <a:gd name="T8" fmla="*/ 39 w 1404"/>
                <a:gd name="T9" fmla="*/ 2 h 1403"/>
                <a:gd name="T10" fmla="*/ 32 w 1404"/>
                <a:gd name="T11" fmla="*/ 0 h 1403"/>
                <a:gd name="T12" fmla="*/ 25 w 1404"/>
                <a:gd name="T13" fmla="*/ 0 h 1403"/>
                <a:gd name="T14" fmla="*/ 18 w 1404"/>
                <a:gd name="T15" fmla="*/ 2 h 1403"/>
                <a:gd name="T16" fmla="*/ 12 w 1404"/>
                <a:gd name="T17" fmla="*/ 5 h 1403"/>
                <a:gd name="T18" fmla="*/ 7 w 1404"/>
                <a:gd name="T19" fmla="*/ 9 h 1403"/>
                <a:gd name="T20" fmla="*/ 3 w 1404"/>
                <a:gd name="T21" fmla="*/ 15 h 1403"/>
                <a:gd name="T22" fmla="*/ 1 w 1404"/>
                <a:gd name="T23" fmla="*/ 21 h 1403"/>
                <a:gd name="T24" fmla="*/ 0 w 1404"/>
                <a:gd name="T25" fmla="*/ 28 h 1403"/>
                <a:gd name="T26" fmla="*/ 1 w 1404"/>
                <a:gd name="T27" fmla="*/ 35 h 1403"/>
                <a:gd name="T28" fmla="*/ 3 w 1404"/>
                <a:gd name="T29" fmla="*/ 41 h 1403"/>
                <a:gd name="T30" fmla="*/ 7 w 1404"/>
                <a:gd name="T31" fmla="*/ 47 h 1403"/>
                <a:gd name="T32" fmla="*/ 12 w 1404"/>
                <a:gd name="T33" fmla="*/ 51 h 1403"/>
                <a:gd name="T34" fmla="*/ 18 w 1404"/>
                <a:gd name="T35" fmla="*/ 54 h 1403"/>
                <a:gd name="T36" fmla="*/ 25 w 1404"/>
                <a:gd name="T37" fmla="*/ 56 h 1403"/>
                <a:gd name="T38" fmla="*/ 32 w 1404"/>
                <a:gd name="T39" fmla="*/ 56 h 1403"/>
                <a:gd name="T40" fmla="*/ 39 w 1404"/>
                <a:gd name="T41" fmla="*/ 54 h 1403"/>
                <a:gd name="T42" fmla="*/ 45 w 1404"/>
                <a:gd name="T43" fmla="*/ 50 h 1403"/>
                <a:gd name="T44" fmla="*/ 50 w 1404"/>
                <a:gd name="T45" fmla="*/ 46 h 1403"/>
                <a:gd name="T46" fmla="*/ 53 w 1404"/>
                <a:gd name="T47" fmla="*/ 40 h 1403"/>
                <a:gd name="T48" fmla="*/ 56 w 1404"/>
                <a:gd name="T49" fmla="*/ 34 h 1403"/>
                <a:gd name="T50" fmla="*/ 54 w 1404"/>
                <a:gd name="T51" fmla="*/ 28 h 1403"/>
                <a:gd name="T52" fmla="*/ 53 w 1404"/>
                <a:gd name="T53" fmla="*/ 34 h 1403"/>
                <a:gd name="T54" fmla="*/ 51 w 1404"/>
                <a:gd name="T55" fmla="*/ 40 h 1403"/>
                <a:gd name="T56" fmla="*/ 47 w 1404"/>
                <a:gd name="T57" fmla="*/ 45 h 1403"/>
                <a:gd name="T58" fmla="*/ 42 w 1404"/>
                <a:gd name="T59" fmla="*/ 49 h 1403"/>
                <a:gd name="T60" fmla="*/ 37 w 1404"/>
                <a:gd name="T61" fmla="*/ 52 h 1403"/>
                <a:gd name="T62" fmla="*/ 31 w 1404"/>
                <a:gd name="T63" fmla="*/ 53 h 1403"/>
                <a:gd name="T64" fmla="*/ 24 w 1404"/>
                <a:gd name="T65" fmla="*/ 53 h 1403"/>
                <a:gd name="T66" fmla="*/ 18 w 1404"/>
                <a:gd name="T67" fmla="*/ 51 h 1403"/>
                <a:gd name="T68" fmla="*/ 13 w 1404"/>
                <a:gd name="T69" fmla="*/ 48 h 1403"/>
                <a:gd name="T70" fmla="*/ 8 w 1404"/>
                <a:gd name="T71" fmla="*/ 44 h 1403"/>
                <a:gd name="T72" fmla="*/ 5 w 1404"/>
                <a:gd name="T73" fmla="*/ 39 h 1403"/>
                <a:gd name="T74" fmla="*/ 3 w 1404"/>
                <a:gd name="T75" fmla="*/ 33 h 1403"/>
                <a:gd name="T76" fmla="*/ 2 w 1404"/>
                <a:gd name="T77" fmla="*/ 27 h 1403"/>
                <a:gd name="T78" fmla="*/ 4 w 1404"/>
                <a:gd name="T79" fmla="*/ 20 h 1403"/>
                <a:gd name="T80" fmla="*/ 6 w 1404"/>
                <a:gd name="T81" fmla="*/ 15 h 1403"/>
                <a:gd name="T82" fmla="*/ 10 w 1404"/>
                <a:gd name="T83" fmla="*/ 10 h 1403"/>
                <a:gd name="T84" fmla="*/ 15 w 1404"/>
                <a:gd name="T85" fmla="*/ 6 h 1403"/>
                <a:gd name="T86" fmla="*/ 20 w 1404"/>
                <a:gd name="T87" fmla="*/ 4 h 1403"/>
                <a:gd name="T88" fmla="*/ 27 w 1404"/>
                <a:gd name="T89" fmla="*/ 2 h 1403"/>
                <a:gd name="T90" fmla="*/ 33 w 1404"/>
                <a:gd name="T91" fmla="*/ 3 h 1403"/>
                <a:gd name="T92" fmla="*/ 39 w 1404"/>
                <a:gd name="T93" fmla="*/ 5 h 1403"/>
                <a:gd name="T94" fmla="*/ 44 w 1404"/>
                <a:gd name="T95" fmla="*/ 8 h 1403"/>
                <a:gd name="T96" fmla="*/ 49 w 1404"/>
                <a:gd name="T97" fmla="*/ 13 h 1403"/>
                <a:gd name="T98" fmla="*/ 52 w 1404"/>
                <a:gd name="T99" fmla="*/ 18 h 1403"/>
                <a:gd name="T100" fmla="*/ 53 w 1404"/>
                <a:gd name="T101" fmla="*/ 24 h 140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04"/>
                <a:gd name="T154" fmla="*/ 0 h 1403"/>
                <a:gd name="T155" fmla="*/ 1404 w 1404"/>
                <a:gd name="T156" fmla="*/ 1403 h 140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04" h="1403">
                  <a:moveTo>
                    <a:pt x="1404" y="701"/>
                  </a:moveTo>
                  <a:lnTo>
                    <a:pt x="1402" y="665"/>
                  </a:lnTo>
                  <a:lnTo>
                    <a:pt x="1400" y="630"/>
                  </a:lnTo>
                  <a:lnTo>
                    <a:pt x="1396" y="595"/>
                  </a:lnTo>
                  <a:lnTo>
                    <a:pt x="1389" y="560"/>
                  </a:lnTo>
                  <a:lnTo>
                    <a:pt x="1382" y="526"/>
                  </a:lnTo>
                  <a:lnTo>
                    <a:pt x="1373" y="493"/>
                  </a:lnTo>
                  <a:lnTo>
                    <a:pt x="1361" y="460"/>
                  </a:lnTo>
                  <a:lnTo>
                    <a:pt x="1349" y="428"/>
                  </a:lnTo>
                  <a:lnTo>
                    <a:pt x="1334" y="397"/>
                  </a:lnTo>
                  <a:lnTo>
                    <a:pt x="1319" y="366"/>
                  </a:lnTo>
                  <a:lnTo>
                    <a:pt x="1303" y="338"/>
                  </a:lnTo>
                  <a:lnTo>
                    <a:pt x="1284" y="309"/>
                  </a:lnTo>
                  <a:lnTo>
                    <a:pt x="1264" y="282"/>
                  </a:lnTo>
                  <a:lnTo>
                    <a:pt x="1243" y="255"/>
                  </a:lnTo>
                  <a:lnTo>
                    <a:pt x="1221" y="229"/>
                  </a:lnTo>
                  <a:lnTo>
                    <a:pt x="1198" y="205"/>
                  </a:lnTo>
                  <a:lnTo>
                    <a:pt x="1174" y="182"/>
                  </a:lnTo>
                  <a:lnTo>
                    <a:pt x="1148" y="160"/>
                  </a:lnTo>
                  <a:lnTo>
                    <a:pt x="1122" y="139"/>
                  </a:lnTo>
                  <a:lnTo>
                    <a:pt x="1094" y="120"/>
                  </a:lnTo>
                  <a:lnTo>
                    <a:pt x="1066" y="101"/>
                  </a:lnTo>
                  <a:lnTo>
                    <a:pt x="1036" y="84"/>
                  </a:lnTo>
                  <a:lnTo>
                    <a:pt x="1006" y="69"/>
                  </a:lnTo>
                  <a:lnTo>
                    <a:pt x="976" y="55"/>
                  </a:lnTo>
                  <a:lnTo>
                    <a:pt x="943" y="42"/>
                  </a:lnTo>
                  <a:lnTo>
                    <a:pt x="911" y="31"/>
                  </a:lnTo>
                  <a:lnTo>
                    <a:pt x="877" y="22"/>
                  </a:lnTo>
                  <a:lnTo>
                    <a:pt x="843" y="14"/>
                  </a:lnTo>
                  <a:lnTo>
                    <a:pt x="809" y="8"/>
                  </a:lnTo>
                  <a:lnTo>
                    <a:pt x="774" y="3"/>
                  </a:lnTo>
                  <a:lnTo>
                    <a:pt x="738" y="0"/>
                  </a:lnTo>
                  <a:lnTo>
                    <a:pt x="702" y="0"/>
                  </a:lnTo>
                  <a:lnTo>
                    <a:pt x="666" y="0"/>
                  </a:lnTo>
                  <a:lnTo>
                    <a:pt x="630" y="3"/>
                  </a:lnTo>
                  <a:lnTo>
                    <a:pt x="595" y="8"/>
                  </a:lnTo>
                  <a:lnTo>
                    <a:pt x="561" y="14"/>
                  </a:lnTo>
                  <a:lnTo>
                    <a:pt x="527" y="22"/>
                  </a:lnTo>
                  <a:lnTo>
                    <a:pt x="493" y="31"/>
                  </a:lnTo>
                  <a:lnTo>
                    <a:pt x="461" y="42"/>
                  </a:lnTo>
                  <a:lnTo>
                    <a:pt x="429" y="55"/>
                  </a:lnTo>
                  <a:lnTo>
                    <a:pt x="397" y="69"/>
                  </a:lnTo>
                  <a:lnTo>
                    <a:pt x="368" y="84"/>
                  </a:lnTo>
                  <a:lnTo>
                    <a:pt x="338" y="101"/>
                  </a:lnTo>
                  <a:lnTo>
                    <a:pt x="310" y="120"/>
                  </a:lnTo>
                  <a:lnTo>
                    <a:pt x="282" y="139"/>
                  </a:lnTo>
                  <a:lnTo>
                    <a:pt x="256" y="160"/>
                  </a:lnTo>
                  <a:lnTo>
                    <a:pt x="230" y="182"/>
                  </a:lnTo>
                  <a:lnTo>
                    <a:pt x="205" y="205"/>
                  </a:lnTo>
                  <a:lnTo>
                    <a:pt x="182" y="229"/>
                  </a:lnTo>
                  <a:lnTo>
                    <a:pt x="160" y="255"/>
                  </a:lnTo>
                  <a:lnTo>
                    <a:pt x="140" y="282"/>
                  </a:lnTo>
                  <a:lnTo>
                    <a:pt x="120" y="309"/>
                  </a:lnTo>
                  <a:lnTo>
                    <a:pt x="101" y="338"/>
                  </a:lnTo>
                  <a:lnTo>
                    <a:pt x="85" y="366"/>
                  </a:lnTo>
                  <a:lnTo>
                    <a:pt x="69" y="397"/>
                  </a:lnTo>
                  <a:lnTo>
                    <a:pt x="55" y="428"/>
                  </a:lnTo>
                  <a:lnTo>
                    <a:pt x="43" y="460"/>
                  </a:lnTo>
                  <a:lnTo>
                    <a:pt x="32" y="493"/>
                  </a:lnTo>
                  <a:lnTo>
                    <a:pt x="22" y="526"/>
                  </a:lnTo>
                  <a:lnTo>
                    <a:pt x="15" y="560"/>
                  </a:lnTo>
                  <a:lnTo>
                    <a:pt x="8" y="595"/>
                  </a:lnTo>
                  <a:lnTo>
                    <a:pt x="4" y="630"/>
                  </a:lnTo>
                  <a:lnTo>
                    <a:pt x="1" y="665"/>
                  </a:lnTo>
                  <a:lnTo>
                    <a:pt x="0" y="701"/>
                  </a:lnTo>
                  <a:lnTo>
                    <a:pt x="1" y="737"/>
                  </a:lnTo>
                  <a:lnTo>
                    <a:pt x="4" y="774"/>
                  </a:lnTo>
                  <a:lnTo>
                    <a:pt x="8" y="809"/>
                  </a:lnTo>
                  <a:lnTo>
                    <a:pt x="15" y="843"/>
                  </a:lnTo>
                  <a:lnTo>
                    <a:pt x="22" y="877"/>
                  </a:lnTo>
                  <a:lnTo>
                    <a:pt x="32" y="911"/>
                  </a:lnTo>
                  <a:lnTo>
                    <a:pt x="43" y="943"/>
                  </a:lnTo>
                  <a:lnTo>
                    <a:pt x="55" y="974"/>
                  </a:lnTo>
                  <a:lnTo>
                    <a:pt x="69" y="1006"/>
                  </a:lnTo>
                  <a:lnTo>
                    <a:pt x="85" y="1036"/>
                  </a:lnTo>
                  <a:lnTo>
                    <a:pt x="101" y="1065"/>
                  </a:lnTo>
                  <a:lnTo>
                    <a:pt x="120" y="1094"/>
                  </a:lnTo>
                  <a:lnTo>
                    <a:pt x="140" y="1121"/>
                  </a:lnTo>
                  <a:lnTo>
                    <a:pt x="160" y="1148"/>
                  </a:lnTo>
                  <a:lnTo>
                    <a:pt x="182" y="1173"/>
                  </a:lnTo>
                  <a:lnTo>
                    <a:pt x="205" y="1198"/>
                  </a:lnTo>
                  <a:lnTo>
                    <a:pt x="230" y="1221"/>
                  </a:lnTo>
                  <a:lnTo>
                    <a:pt x="256" y="1243"/>
                  </a:lnTo>
                  <a:lnTo>
                    <a:pt x="282" y="1264"/>
                  </a:lnTo>
                  <a:lnTo>
                    <a:pt x="310" y="1284"/>
                  </a:lnTo>
                  <a:lnTo>
                    <a:pt x="338" y="1301"/>
                  </a:lnTo>
                  <a:lnTo>
                    <a:pt x="368" y="1319"/>
                  </a:lnTo>
                  <a:lnTo>
                    <a:pt x="397" y="1334"/>
                  </a:lnTo>
                  <a:lnTo>
                    <a:pt x="429" y="1349"/>
                  </a:lnTo>
                  <a:lnTo>
                    <a:pt x="461" y="1361"/>
                  </a:lnTo>
                  <a:lnTo>
                    <a:pt x="493" y="1372"/>
                  </a:lnTo>
                  <a:lnTo>
                    <a:pt x="527" y="1382"/>
                  </a:lnTo>
                  <a:lnTo>
                    <a:pt x="561" y="1389"/>
                  </a:lnTo>
                  <a:lnTo>
                    <a:pt x="595" y="1396"/>
                  </a:lnTo>
                  <a:lnTo>
                    <a:pt x="630" y="1400"/>
                  </a:lnTo>
                  <a:lnTo>
                    <a:pt x="666" y="1402"/>
                  </a:lnTo>
                  <a:lnTo>
                    <a:pt x="702" y="1403"/>
                  </a:lnTo>
                  <a:lnTo>
                    <a:pt x="738" y="1402"/>
                  </a:lnTo>
                  <a:lnTo>
                    <a:pt x="774" y="1400"/>
                  </a:lnTo>
                  <a:lnTo>
                    <a:pt x="809" y="1396"/>
                  </a:lnTo>
                  <a:lnTo>
                    <a:pt x="843" y="1389"/>
                  </a:lnTo>
                  <a:lnTo>
                    <a:pt x="877" y="1382"/>
                  </a:lnTo>
                  <a:lnTo>
                    <a:pt x="911" y="1372"/>
                  </a:lnTo>
                  <a:lnTo>
                    <a:pt x="943" y="1361"/>
                  </a:lnTo>
                  <a:lnTo>
                    <a:pt x="976" y="1349"/>
                  </a:lnTo>
                  <a:lnTo>
                    <a:pt x="1006" y="1334"/>
                  </a:lnTo>
                  <a:lnTo>
                    <a:pt x="1036" y="1319"/>
                  </a:lnTo>
                  <a:lnTo>
                    <a:pt x="1066" y="1301"/>
                  </a:lnTo>
                  <a:lnTo>
                    <a:pt x="1094" y="1284"/>
                  </a:lnTo>
                  <a:lnTo>
                    <a:pt x="1122" y="1264"/>
                  </a:lnTo>
                  <a:lnTo>
                    <a:pt x="1148" y="1243"/>
                  </a:lnTo>
                  <a:lnTo>
                    <a:pt x="1174" y="1221"/>
                  </a:lnTo>
                  <a:lnTo>
                    <a:pt x="1198" y="1198"/>
                  </a:lnTo>
                  <a:lnTo>
                    <a:pt x="1221" y="1173"/>
                  </a:lnTo>
                  <a:lnTo>
                    <a:pt x="1243" y="1148"/>
                  </a:lnTo>
                  <a:lnTo>
                    <a:pt x="1264" y="1121"/>
                  </a:lnTo>
                  <a:lnTo>
                    <a:pt x="1284" y="1094"/>
                  </a:lnTo>
                  <a:lnTo>
                    <a:pt x="1303" y="1065"/>
                  </a:lnTo>
                  <a:lnTo>
                    <a:pt x="1319" y="1036"/>
                  </a:lnTo>
                  <a:lnTo>
                    <a:pt x="1334" y="1006"/>
                  </a:lnTo>
                  <a:lnTo>
                    <a:pt x="1349" y="974"/>
                  </a:lnTo>
                  <a:lnTo>
                    <a:pt x="1361" y="943"/>
                  </a:lnTo>
                  <a:lnTo>
                    <a:pt x="1373" y="911"/>
                  </a:lnTo>
                  <a:lnTo>
                    <a:pt x="1382" y="877"/>
                  </a:lnTo>
                  <a:lnTo>
                    <a:pt x="1389" y="843"/>
                  </a:lnTo>
                  <a:lnTo>
                    <a:pt x="1396" y="809"/>
                  </a:lnTo>
                  <a:lnTo>
                    <a:pt x="1400" y="774"/>
                  </a:lnTo>
                  <a:lnTo>
                    <a:pt x="1402" y="737"/>
                  </a:lnTo>
                  <a:lnTo>
                    <a:pt x="1404" y="701"/>
                  </a:lnTo>
                  <a:close/>
                  <a:moveTo>
                    <a:pt x="1343" y="701"/>
                  </a:moveTo>
                  <a:lnTo>
                    <a:pt x="1342" y="734"/>
                  </a:lnTo>
                  <a:lnTo>
                    <a:pt x="1340" y="767"/>
                  </a:lnTo>
                  <a:lnTo>
                    <a:pt x="1336" y="799"/>
                  </a:lnTo>
                  <a:lnTo>
                    <a:pt x="1330" y="831"/>
                  </a:lnTo>
                  <a:lnTo>
                    <a:pt x="1322" y="861"/>
                  </a:lnTo>
                  <a:lnTo>
                    <a:pt x="1314" y="892"/>
                  </a:lnTo>
                  <a:lnTo>
                    <a:pt x="1304" y="922"/>
                  </a:lnTo>
                  <a:lnTo>
                    <a:pt x="1293" y="951"/>
                  </a:lnTo>
                  <a:lnTo>
                    <a:pt x="1280" y="980"/>
                  </a:lnTo>
                  <a:lnTo>
                    <a:pt x="1265" y="1007"/>
                  </a:lnTo>
                  <a:lnTo>
                    <a:pt x="1250" y="1034"/>
                  </a:lnTo>
                  <a:lnTo>
                    <a:pt x="1234" y="1060"/>
                  </a:lnTo>
                  <a:lnTo>
                    <a:pt x="1216" y="1085"/>
                  </a:lnTo>
                  <a:lnTo>
                    <a:pt x="1196" y="1109"/>
                  </a:lnTo>
                  <a:lnTo>
                    <a:pt x="1176" y="1132"/>
                  </a:lnTo>
                  <a:lnTo>
                    <a:pt x="1156" y="1154"/>
                  </a:lnTo>
                  <a:lnTo>
                    <a:pt x="1133" y="1176"/>
                  </a:lnTo>
                  <a:lnTo>
                    <a:pt x="1110" y="1196"/>
                  </a:lnTo>
                  <a:lnTo>
                    <a:pt x="1085" y="1215"/>
                  </a:lnTo>
                  <a:lnTo>
                    <a:pt x="1060" y="1233"/>
                  </a:lnTo>
                  <a:lnTo>
                    <a:pt x="1034" y="1250"/>
                  </a:lnTo>
                  <a:lnTo>
                    <a:pt x="1007" y="1265"/>
                  </a:lnTo>
                  <a:lnTo>
                    <a:pt x="980" y="1279"/>
                  </a:lnTo>
                  <a:lnTo>
                    <a:pt x="952" y="1293"/>
                  </a:lnTo>
                  <a:lnTo>
                    <a:pt x="922" y="1304"/>
                  </a:lnTo>
                  <a:lnTo>
                    <a:pt x="892" y="1313"/>
                  </a:lnTo>
                  <a:lnTo>
                    <a:pt x="862" y="1322"/>
                  </a:lnTo>
                  <a:lnTo>
                    <a:pt x="831" y="1330"/>
                  </a:lnTo>
                  <a:lnTo>
                    <a:pt x="799" y="1335"/>
                  </a:lnTo>
                  <a:lnTo>
                    <a:pt x="767" y="1339"/>
                  </a:lnTo>
                  <a:lnTo>
                    <a:pt x="735" y="1342"/>
                  </a:lnTo>
                  <a:lnTo>
                    <a:pt x="702" y="1342"/>
                  </a:lnTo>
                  <a:lnTo>
                    <a:pt x="668" y="1342"/>
                  </a:lnTo>
                  <a:lnTo>
                    <a:pt x="637" y="1339"/>
                  </a:lnTo>
                  <a:lnTo>
                    <a:pt x="605" y="1335"/>
                  </a:lnTo>
                  <a:lnTo>
                    <a:pt x="573" y="1330"/>
                  </a:lnTo>
                  <a:lnTo>
                    <a:pt x="542" y="1322"/>
                  </a:lnTo>
                  <a:lnTo>
                    <a:pt x="512" y="1313"/>
                  </a:lnTo>
                  <a:lnTo>
                    <a:pt x="482" y="1304"/>
                  </a:lnTo>
                  <a:lnTo>
                    <a:pt x="452" y="1293"/>
                  </a:lnTo>
                  <a:lnTo>
                    <a:pt x="424" y="1279"/>
                  </a:lnTo>
                  <a:lnTo>
                    <a:pt x="396" y="1265"/>
                  </a:lnTo>
                  <a:lnTo>
                    <a:pt x="370" y="1250"/>
                  </a:lnTo>
                  <a:lnTo>
                    <a:pt x="344" y="1233"/>
                  </a:lnTo>
                  <a:lnTo>
                    <a:pt x="318" y="1215"/>
                  </a:lnTo>
                  <a:lnTo>
                    <a:pt x="294" y="1196"/>
                  </a:lnTo>
                  <a:lnTo>
                    <a:pt x="271" y="1176"/>
                  </a:lnTo>
                  <a:lnTo>
                    <a:pt x="248" y="1154"/>
                  </a:lnTo>
                  <a:lnTo>
                    <a:pt x="227" y="1132"/>
                  </a:lnTo>
                  <a:lnTo>
                    <a:pt x="208" y="1109"/>
                  </a:lnTo>
                  <a:lnTo>
                    <a:pt x="188" y="1085"/>
                  </a:lnTo>
                  <a:lnTo>
                    <a:pt x="170" y="1060"/>
                  </a:lnTo>
                  <a:lnTo>
                    <a:pt x="154" y="1034"/>
                  </a:lnTo>
                  <a:lnTo>
                    <a:pt x="139" y="1007"/>
                  </a:lnTo>
                  <a:lnTo>
                    <a:pt x="124" y="980"/>
                  </a:lnTo>
                  <a:lnTo>
                    <a:pt x="111" y="951"/>
                  </a:lnTo>
                  <a:lnTo>
                    <a:pt x="100" y="922"/>
                  </a:lnTo>
                  <a:lnTo>
                    <a:pt x="90" y="892"/>
                  </a:lnTo>
                  <a:lnTo>
                    <a:pt x="81" y="861"/>
                  </a:lnTo>
                  <a:lnTo>
                    <a:pt x="74" y="831"/>
                  </a:lnTo>
                  <a:lnTo>
                    <a:pt x="68" y="799"/>
                  </a:lnTo>
                  <a:lnTo>
                    <a:pt x="64" y="767"/>
                  </a:lnTo>
                  <a:lnTo>
                    <a:pt x="62" y="734"/>
                  </a:lnTo>
                  <a:lnTo>
                    <a:pt x="61" y="701"/>
                  </a:lnTo>
                  <a:lnTo>
                    <a:pt x="62" y="668"/>
                  </a:lnTo>
                  <a:lnTo>
                    <a:pt x="64" y="636"/>
                  </a:lnTo>
                  <a:lnTo>
                    <a:pt x="68" y="603"/>
                  </a:lnTo>
                  <a:lnTo>
                    <a:pt x="74" y="573"/>
                  </a:lnTo>
                  <a:lnTo>
                    <a:pt x="81" y="541"/>
                  </a:lnTo>
                  <a:lnTo>
                    <a:pt x="90" y="511"/>
                  </a:lnTo>
                  <a:lnTo>
                    <a:pt x="100" y="482"/>
                  </a:lnTo>
                  <a:lnTo>
                    <a:pt x="111" y="452"/>
                  </a:lnTo>
                  <a:lnTo>
                    <a:pt x="124" y="424"/>
                  </a:lnTo>
                  <a:lnTo>
                    <a:pt x="139" y="396"/>
                  </a:lnTo>
                  <a:lnTo>
                    <a:pt x="154" y="369"/>
                  </a:lnTo>
                  <a:lnTo>
                    <a:pt x="170" y="343"/>
                  </a:lnTo>
                  <a:lnTo>
                    <a:pt x="188" y="318"/>
                  </a:lnTo>
                  <a:lnTo>
                    <a:pt x="208" y="294"/>
                  </a:lnTo>
                  <a:lnTo>
                    <a:pt x="227" y="271"/>
                  </a:lnTo>
                  <a:lnTo>
                    <a:pt x="248" y="248"/>
                  </a:lnTo>
                  <a:lnTo>
                    <a:pt x="271" y="227"/>
                  </a:lnTo>
                  <a:lnTo>
                    <a:pt x="294" y="207"/>
                  </a:lnTo>
                  <a:lnTo>
                    <a:pt x="318" y="188"/>
                  </a:lnTo>
                  <a:lnTo>
                    <a:pt x="344" y="170"/>
                  </a:lnTo>
                  <a:lnTo>
                    <a:pt x="370" y="154"/>
                  </a:lnTo>
                  <a:lnTo>
                    <a:pt x="396" y="138"/>
                  </a:lnTo>
                  <a:lnTo>
                    <a:pt x="424" y="124"/>
                  </a:lnTo>
                  <a:lnTo>
                    <a:pt x="452" y="111"/>
                  </a:lnTo>
                  <a:lnTo>
                    <a:pt x="482" y="100"/>
                  </a:lnTo>
                  <a:lnTo>
                    <a:pt x="512" y="89"/>
                  </a:lnTo>
                  <a:lnTo>
                    <a:pt x="542" y="81"/>
                  </a:lnTo>
                  <a:lnTo>
                    <a:pt x="573" y="73"/>
                  </a:lnTo>
                  <a:lnTo>
                    <a:pt x="605" y="68"/>
                  </a:lnTo>
                  <a:lnTo>
                    <a:pt x="637" y="64"/>
                  </a:lnTo>
                  <a:lnTo>
                    <a:pt x="668" y="61"/>
                  </a:lnTo>
                  <a:lnTo>
                    <a:pt x="702" y="60"/>
                  </a:lnTo>
                  <a:lnTo>
                    <a:pt x="735" y="61"/>
                  </a:lnTo>
                  <a:lnTo>
                    <a:pt x="767" y="64"/>
                  </a:lnTo>
                  <a:lnTo>
                    <a:pt x="799" y="68"/>
                  </a:lnTo>
                  <a:lnTo>
                    <a:pt x="831" y="73"/>
                  </a:lnTo>
                  <a:lnTo>
                    <a:pt x="862" y="81"/>
                  </a:lnTo>
                  <a:lnTo>
                    <a:pt x="892" y="89"/>
                  </a:lnTo>
                  <a:lnTo>
                    <a:pt x="922" y="100"/>
                  </a:lnTo>
                  <a:lnTo>
                    <a:pt x="952" y="111"/>
                  </a:lnTo>
                  <a:lnTo>
                    <a:pt x="980" y="124"/>
                  </a:lnTo>
                  <a:lnTo>
                    <a:pt x="1007" y="138"/>
                  </a:lnTo>
                  <a:lnTo>
                    <a:pt x="1034" y="154"/>
                  </a:lnTo>
                  <a:lnTo>
                    <a:pt x="1060" y="170"/>
                  </a:lnTo>
                  <a:lnTo>
                    <a:pt x="1085" y="188"/>
                  </a:lnTo>
                  <a:lnTo>
                    <a:pt x="1110" y="207"/>
                  </a:lnTo>
                  <a:lnTo>
                    <a:pt x="1133" y="227"/>
                  </a:lnTo>
                  <a:lnTo>
                    <a:pt x="1156" y="248"/>
                  </a:lnTo>
                  <a:lnTo>
                    <a:pt x="1176" y="271"/>
                  </a:lnTo>
                  <a:lnTo>
                    <a:pt x="1196" y="294"/>
                  </a:lnTo>
                  <a:lnTo>
                    <a:pt x="1216" y="318"/>
                  </a:lnTo>
                  <a:lnTo>
                    <a:pt x="1234" y="343"/>
                  </a:lnTo>
                  <a:lnTo>
                    <a:pt x="1250" y="369"/>
                  </a:lnTo>
                  <a:lnTo>
                    <a:pt x="1265" y="396"/>
                  </a:lnTo>
                  <a:lnTo>
                    <a:pt x="1280" y="424"/>
                  </a:lnTo>
                  <a:lnTo>
                    <a:pt x="1293" y="452"/>
                  </a:lnTo>
                  <a:lnTo>
                    <a:pt x="1304" y="482"/>
                  </a:lnTo>
                  <a:lnTo>
                    <a:pt x="1314" y="511"/>
                  </a:lnTo>
                  <a:lnTo>
                    <a:pt x="1322" y="541"/>
                  </a:lnTo>
                  <a:lnTo>
                    <a:pt x="1330" y="573"/>
                  </a:lnTo>
                  <a:lnTo>
                    <a:pt x="1336" y="603"/>
                  </a:lnTo>
                  <a:lnTo>
                    <a:pt x="1340" y="636"/>
                  </a:lnTo>
                  <a:lnTo>
                    <a:pt x="1342" y="668"/>
                  </a:lnTo>
                  <a:lnTo>
                    <a:pt x="1343" y="701"/>
                  </a:lnTo>
                  <a:close/>
                </a:path>
              </a:pathLst>
            </a:custGeom>
            <a:solidFill>
              <a:srgbClr val="9F9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2" name="Freeform 183"/>
            <p:cNvSpPr>
              <a:spLocks noEditPoints="1"/>
            </p:cNvSpPr>
            <p:nvPr/>
          </p:nvSpPr>
          <p:spPr bwMode="auto">
            <a:xfrm>
              <a:off x="3949" y="2070"/>
              <a:ext cx="268" cy="268"/>
            </a:xfrm>
            <a:custGeom>
              <a:avLst/>
              <a:gdLst>
                <a:gd name="T0" fmla="*/ 53 w 1342"/>
                <a:gd name="T1" fmla="*/ 21 h 1343"/>
                <a:gd name="T2" fmla="*/ 51 w 1342"/>
                <a:gd name="T3" fmla="*/ 15 h 1343"/>
                <a:gd name="T4" fmla="*/ 47 w 1342"/>
                <a:gd name="T5" fmla="*/ 10 h 1343"/>
                <a:gd name="T6" fmla="*/ 43 w 1342"/>
                <a:gd name="T7" fmla="*/ 5 h 1343"/>
                <a:gd name="T8" fmla="*/ 37 w 1342"/>
                <a:gd name="T9" fmla="*/ 2 h 1343"/>
                <a:gd name="T10" fmla="*/ 31 w 1342"/>
                <a:gd name="T11" fmla="*/ 0 h 1343"/>
                <a:gd name="T12" fmla="*/ 24 w 1342"/>
                <a:gd name="T13" fmla="*/ 0 h 1343"/>
                <a:gd name="T14" fmla="*/ 18 w 1342"/>
                <a:gd name="T15" fmla="*/ 2 h 1343"/>
                <a:gd name="T16" fmla="*/ 12 w 1342"/>
                <a:gd name="T17" fmla="*/ 5 h 1343"/>
                <a:gd name="T18" fmla="*/ 7 w 1342"/>
                <a:gd name="T19" fmla="*/ 9 h 1343"/>
                <a:gd name="T20" fmla="*/ 3 w 1342"/>
                <a:gd name="T21" fmla="*/ 14 h 1343"/>
                <a:gd name="T22" fmla="*/ 1 w 1342"/>
                <a:gd name="T23" fmla="*/ 20 h 1343"/>
                <a:gd name="T24" fmla="*/ 0 w 1342"/>
                <a:gd name="T25" fmla="*/ 27 h 1343"/>
                <a:gd name="T26" fmla="*/ 1 w 1342"/>
                <a:gd name="T27" fmla="*/ 33 h 1343"/>
                <a:gd name="T28" fmla="*/ 3 w 1342"/>
                <a:gd name="T29" fmla="*/ 40 h 1343"/>
                <a:gd name="T30" fmla="*/ 7 w 1342"/>
                <a:gd name="T31" fmla="*/ 45 h 1343"/>
                <a:gd name="T32" fmla="*/ 12 w 1342"/>
                <a:gd name="T33" fmla="*/ 49 h 1343"/>
                <a:gd name="T34" fmla="*/ 18 w 1342"/>
                <a:gd name="T35" fmla="*/ 52 h 1343"/>
                <a:gd name="T36" fmla="*/ 24 w 1342"/>
                <a:gd name="T37" fmla="*/ 53 h 1343"/>
                <a:gd name="T38" fmla="*/ 31 w 1342"/>
                <a:gd name="T39" fmla="*/ 53 h 1343"/>
                <a:gd name="T40" fmla="*/ 37 w 1342"/>
                <a:gd name="T41" fmla="*/ 51 h 1343"/>
                <a:gd name="T42" fmla="*/ 43 w 1342"/>
                <a:gd name="T43" fmla="*/ 48 h 1343"/>
                <a:gd name="T44" fmla="*/ 47 w 1342"/>
                <a:gd name="T45" fmla="*/ 44 h 1343"/>
                <a:gd name="T46" fmla="*/ 51 w 1342"/>
                <a:gd name="T47" fmla="*/ 38 h 1343"/>
                <a:gd name="T48" fmla="*/ 53 w 1342"/>
                <a:gd name="T49" fmla="*/ 32 h 1343"/>
                <a:gd name="T50" fmla="*/ 51 w 1342"/>
                <a:gd name="T51" fmla="*/ 27 h 1343"/>
                <a:gd name="T52" fmla="*/ 50 w 1342"/>
                <a:gd name="T53" fmla="*/ 33 h 1343"/>
                <a:gd name="T54" fmla="*/ 48 w 1342"/>
                <a:gd name="T55" fmla="*/ 38 h 1343"/>
                <a:gd name="T56" fmla="*/ 45 w 1342"/>
                <a:gd name="T57" fmla="*/ 43 h 1343"/>
                <a:gd name="T58" fmla="*/ 40 w 1342"/>
                <a:gd name="T59" fmla="*/ 47 h 1343"/>
                <a:gd name="T60" fmla="*/ 35 w 1342"/>
                <a:gd name="T61" fmla="*/ 49 h 1343"/>
                <a:gd name="T62" fmla="*/ 29 w 1342"/>
                <a:gd name="T63" fmla="*/ 51 h 1343"/>
                <a:gd name="T64" fmla="*/ 23 w 1342"/>
                <a:gd name="T65" fmla="*/ 51 h 1343"/>
                <a:gd name="T66" fmla="*/ 17 w 1342"/>
                <a:gd name="T67" fmla="*/ 49 h 1343"/>
                <a:gd name="T68" fmla="*/ 12 w 1342"/>
                <a:gd name="T69" fmla="*/ 46 h 1343"/>
                <a:gd name="T70" fmla="*/ 8 w 1342"/>
                <a:gd name="T71" fmla="*/ 42 h 1343"/>
                <a:gd name="T72" fmla="*/ 5 w 1342"/>
                <a:gd name="T73" fmla="*/ 37 h 1343"/>
                <a:gd name="T74" fmla="*/ 3 w 1342"/>
                <a:gd name="T75" fmla="*/ 32 h 1343"/>
                <a:gd name="T76" fmla="*/ 2 w 1342"/>
                <a:gd name="T77" fmla="*/ 26 h 1343"/>
                <a:gd name="T78" fmla="*/ 4 w 1342"/>
                <a:gd name="T79" fmla="*/ 20 h 1343"/>
                <a:gd name="T80" fmla="*/ 6 w 1342"/>
                <a:gd name="T81" fmla="*/ 14 h 1343"/>
                <a:gd name="T82" fmla="*/ 10 w 1342"/>
                <a:gd name="T83" fmla="*/ 10 h 1343"/>
                <a:gd name="T84" fmla="*/ 14 w 1342"/>
                <a:gd name="T85" fmla="*/ 6 h 1343"/>
                <a:gd name="T86" fmla="*/ 20 w 1342"/>
                <a:gd name="T87" fmla="*/ 4 h 1343"/>
                <a:gd name="T88" fmla="*/ 26 w 1342"/>
                <a:gd name="T89" fmla="*/ 2 h 1343"/>
                <a:gd name="T90" fmla="*/ 32 w 1342"/>
                <a:gd name="T91" fmla="*/ 3 h 1343"/>
                <a:gd name="T92" fmla="*/ 37 w 1342"/>
                <a:gd name="T93" fmla="*/ 5 h 1343"/>
                <a:gd name="T94" fmla="*/ 42 w 1342"/>
                <a:gd name="T95" fmla="*/ 8 h 1343"/>
                <a:gd name="T96" fmla="*/ 46 w 1342"/>
                <a:gd name="T97" fmla="*/ 12 h 1343"/>
                <a:gd name="T98" fmla="*/ 49 w 1342"/>
                <a:gd name="T99" fmla="*/ 17 h 1343"/>
                <a:gd name="T100" fmla="*/ 51 w 1342"/>
                <a:gd name="T101" fmla="*/ 23 h 134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42"/>
                <a:gd name="T154" fmla="*/ 0 h 1343"/>
                <a:gd name="T155" fmla="*/ 1342 w 1342"/>
                <a:gd name="T156" fmla="*/ 1343 h 134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42" h="1343">
                  <a:moveTo>
                    <a:pt x="1342" y="671"/>
                  </a:moveTo>
                  <a:lnTo>
                    <a:pt x="1342" y="637"/>
                  </a:lnTo>
                  <a:lnTo>
                    <a:pt x="1339" y="603"/>
                  </a:lnTo>
                  <a:lnTo>
                    <a:pt x="1334" y="569"/>
                  </a:lnTo>
                  <a:lnTo>
                    <a:pt x="1329" y="536"/>
                  </a:lnTo>
                  <a:lnTo>
                    <a:pt x="1321" y="503"/>
                  </a:lnTo>
                  <a:lnTo>
                    <a:pt x="1312" y="471"/>
                  </a:lnTo>
                  <a:lnTo>
                    <a:pt x="1301" y="441"/>
                  </a:lnTo>
                  <a:lnTo>
                    <a:pt x="1289" y="410"/>
                  </a:lnTo>
                  <a:lnTo>
                    <a:pt x="1276" y="380"/>
                  </a:lnTo>
                  <a:lnTo>
                    <a:pt x="1262" y="352"/>
                  </a:lnTo>
                  <a:lnTo>
                    <a:pt x="1245" y="323"/>
                  </a:lnTo>
                  <a:lnTo>
                    <a:pt x="1228" y="296"/>
                  </a:lnTo>
                  <a:lnTo>
                    <a:pt x="1209" y="270"/>
                  </a:lnTo>
                  <a:lnTo>
                    <a:pt x="1189" y="244"/>
                  </a:lnTo>
                  <a:lnTo>
                    <a:pt x="1167" y="220"/>
                  </a:lnTo>
                  <a:lnTo>
                    <a:pt x="1145" y="197"/>
                  </a:lnTo>
                  <a:lnTo>
                    <a:pt x="1122" y="174"/>
                  </a:lnTo>
                  <a:lnTo>
                    <a:pt x="1098" y="153"/>
                  </a:lnTo>
                  <a:lnTo>
                    <a:pt x="1073" y="133"/>
                  </a:lnTo>
                  <a:lnTo>
                    <a:pt x="1047" y="115"/>
                  </a:lnTo>
                  <a:lnTo>
                    <a:pt x="1019" y="97"/>
                  </a:lnTo>
                  <a:lnTo>
                    <a:pt x="991" y="81"/>
                  </a:lnTo>
                  <a:lnTo>
                    <a:pt x="962" y="67"/>
                  </a:lnTo>
                  <a:lnTo>
                    <a:pt x="933" y="52"/>
                  </a:lnTo>
                  <a:lnTo>
                    <a:pt x="902" y="41"/>
                  </a:lnTo>
                  <a:lnTo>
                    <a:pt x="870" y="30"/>
                  </a:lnTo>
                  <a:lnTo>
                    <a:pt x="838" y="22"/>
                  </a:lnTo>
                  <a:lnTo>
                    <a:pt x="806" y="14"/>
                  </a:lnTo>
                  <a:lnTo>
                    <a:pt x="774" y="7"/>
                  </a:lnTo>
                  <a:lnTo>
                    <a:pt x="740" y="4"/>
                  </a:lnTo>
                  <a:lnTo>
                    <a:pt x="705" y="1"/>
                  </a:lnTo>
                  <a:lnTo>
                    <a:pt x="671" y="0"/>
                  </a:lnTo>
                  <a:lnTo>
                    <a:pt x="636" y="1"/>
                  </a:lnTo>
                  <a:lnTo>
                    <a:pt x="602" y="4"/>
                  </a:lnTo>
                  <a:lnTo>
                    <a:pt x="568" y="7"/>
                  </a:lnTo>
                  <a:lnTo>
                    <a:pt x="535" y="14"/>
                  </a:lnTo>
                  <a:lnTo>
                    <a:pt x="504" y="22"/>
                  </a:lnTo>
                  <a:lnTo>
                    <a:pt x="472" y="30"/>
                  </a:lnTo>
                  <a:lnTo>
                    <a:pt x="440" y="41"/>
                  </a:lnTo>
                  <a:lnTo>
                    <a:pt x="409" y="52"/>
                  </a:lnTo>
                  <a:lnTo>
                    <a:pt x="380" y="67"/>
                  </a:lnTo>
                  <a:lnTo>
                    <a:pt x="351" y="81"/>
                  </a:lnTo>
                  <a:lnTo>
                    <a:pt x="323" y="97"/>
                  </a:lnTo>
                  <a:lnTo>
                    <a:pt x="295" y="115"/>
                  </a:lnTo>
                  <a:lnTo>
                    <a:pt x="269" y="133"/>
                  </a:lnTo>
                  <a:lnTo>
                    <a:pt x="244" y="153"/>
                  </a:lnTo>
                  <a:lnTo>
                    <a:pt x="219" y="174"/>
                  </a:lnTo>
                  <a:lnTo>
                    <a:pt x="196" y="197"/>
                  </a:lnTo>
                  <a:lnTo>
                    <a:pt x="174" y="220"/>
                  </a:lnTo>
                  <a:lnTo>
                    <a:pt x="153" y="244"/>
                  </a:lnTo>
                  <a:lnTo>
                    <a:pt x="133" y="270"/>
                  </a:lnTo>
                  <a:lnTo>
                    <a:pt x="114" y="296"/>
                  </a:lnTo>
                  <a:lnTo>
                    <a:pt x="97" y="323"/>
                  </a:lnTo>
                  <a:lnTo>
                    <a:pt x="80" y="352"/>
                  </a:lnTo>
                  <a:lnTo>
                    <a:pt x="66" y="380"/>
                  </a:lnTo>
                  <a:lnTo>
                    <a:pt x="53" y="410"/>
                  </a:lnTo>
                  <a:lnTo>
                    <a:pt x="41" y="441"/>
                  </a:lnTo>
                  <a:lnTo>
                    <a:pt x="30" y="471"/>
                  </a:lnTo>
                  <a:lnTo>
                    <a:pt x="21" y="503"/>
                  </a:lnTo>
                  <a:lnTo>
                    <a:pt x="13" y="536"/>
                  </a:lnTo>
                  <a:lnTo>
                    <a:pt x="8" y="569"/>
                  </a:lnTo>
                  <a:lnTo>
                    <a:pt x="3" y="603"/>
                  </a:lnTo>
                  <a:lnTo>
                    <a:pt x="0" y="637"/>
                  </a:lnTo>
                  <a:lnTo>
                    <a:pt x="0" y="671"/>
                  </a:lnTo>
                  <a:lnTo>
                    <a:pt x="0" y="706"/>
                  </a:lnTo>
                  <a:lnTo>
                    <a:pt x="3" y="740"/>
                  </a:lnTo>
                  <a:lnTo>
                    <a:pt x="8" y="774"/>
                  </a:lnTo>
                  <a:lnTo>
                    <a:pt x="13" y="807"/>
                  </a:lnTo>
                  <a:lnTo>
                    <a:pt x="21" y="839"/>
                  </a:lnTo>
                  <a:lnTo>
                    <a:pt x="30" y="871"/>
                  </a:lnTo>
                  <a:lnTo>
                    <a:pt x="41" y="903"/>
                  </a:lnTo>
                  <a:lnTo>
                    <a:pt x="53" y="933"/>
                  </a:lnTo>
                  <a:lnTo>
                    <a:pt x="66" y="963"/>
                  </a:lnTo>
                  <a:lnTo>
                    <a:pt x="80" y="992"/>
                  </a:lnTo>
                  <a:lnTo>
                    <a:pt x="97" y="1020"/>
                  </a:lnTo>
                  <a:lnTo>
                    <a:pt x="114" y="1046"/>
                  </a:lnTo>
                  <a:lnTo>
                    <a:pt x="133" y="1074"/>
                  </a:lnTo>
                  <a:lnTo>
                    <a:pt x="153" y="1099"/>
                  </a:lnTo>
                  <a:lnTo>
                    <a:pt x="174" y="1123"/>
                  </a:lnTo>
                  <a:lnTo>
                    <a:pt x="196" y="1146"/>
                  </a:lnTo>
                  <a:lnTo>
                    <a:pt x="219" y="1168"/>
                  </a:lnTo>
                  <a:lnTo>
                    <a:pt x="244" y="1190"/>
                  </a:lnTo>
                  <a:lnTo>
                    <a:pt x="269" y="1210"/>
                  </a:lnTo>
                  <a:lnTo>
                    <a:pt x="295" y="1229"/>
                  </a:lnTo>
                  <a:lnTo>
                    <a:pt x="323" y="1246"/>
                  </a:lnTo>
                  <a:lnTo>
                    <a:pt x="351" y="1262"/>
                  </a:lnTo>
                  <a:lnTo>
                    <a:pt x="380" y="1277"/>
                  </a:lnTo>
                  <a:lnTo>
                    <a:pt x="409" y="1290"/>
                  </a:lnTo>
                  <a:lnTo>
                    <a:pt x="440" y="1302"/>
                  </a:lnTo>
                  <a:lnTo>
                    <a:pt x="472" y="1313"/>
                  </a:lnTo>
                  <a:lnTo>
                    <a:pt x="504" y="1322"/>
                  </a:lnTo>
                  <a:lnTo>
                    <a:pt x="535" y="1330"/>
                  </a:lnTo>
                  <a:lnTo>
                    <a:pt x="568" y="1335"/>
                  </a:lnTo>
                  <a:lnTo>
                    <a:pt x="602" y="1339"/>
                  </a:lnTo>
                  <a:lnTo>
                    <a:pt x="636" y="1342"/>
                  </a:lnTo>
                  <a:lnTo>
                    <a:pt x="671" y="1343"/>
                  </a:lnTo>
                  <a:lnTo>
                    <a:pt x="705" y="1342"/>
                  </a:lnTo>
                  <a:lnTo>
                    <a:pt x="740" y="1339"/>
                  </a:lnTo>
                  <a:lnTo>
                    <a:pt x="774" y="1335"/>
                  </a:lnTo>
                  <a:lnTo>
                    <a:pt x="806" y="1330"/>
                  </a:lnTo>
                  <a:lnTo>
                    <a:pt x="838" y="1322"/>
                  </a:lnTo>
                  <a:lnTo>
                    <a:pt x="870" y="1313"/>
                  </a:lnTo>
                  <a:lnTo>
                    <a:pt x="902" y="1302"/>
                  </a:lnTo>
                  <a:lnTo>
                    <a:pt x="933" y="1290"/>
                  </a:lnTo>
                  <a:lnTo>
                    <a:pt x="962" y="1277"/>
                  </a:lnTo>
                  <a:lnTo>
                    <a:pt x="991" y="1262"/>
                  </a:lnTo>
                  <a:lnTo>
                    <a:pt x="1019" y="1246"/>
                  </a:lnTo>
                  <a:lnTo>
                    <a:pt x="1047" y="1229"/>
                  </a:lnTo>
                  <a:lnTo>
                    <a:pt x="1073" y="1210"/>
                  </a:lnTo>
                  <a:lnTo>
                    <a:pt x="1098" y="1190"/>
                  </a:lnTo>
                  <a:lnTo>
                    <a:pt x="1122" y="1168"/>
                  </a:lnTo>
                  <a:lnTo>
                    <a:pt x="1145" y="1146"/>
                  </a:lnTo>
                  <a:lnTo>
                    <a:pt x="1167" y="1123"/>
                  </a:lnTo>
                  <a:lnTo>
                    <a:pt x="1189" y="1099"/>
                  </a:lnTo>
                  <a:lnTo>
                    <a:pt x="1209" y="1074"/>
                  </a:lnTo>
                  <a:lnTo>
                    <a:pt x="1228" y="1046"/>
                  </a:lnTo>
                  <a:lnTo>
                    <a:pt x="1245" y="1020"/>
                  </a:lnTo>
                  <a:lnTo>
                    <a:pt x="1262" y="992"/>
                  </a:lnTo>
                  <a:lnTo>
                    <a:pt x="1276" y="963"/>
                  </a:lnTo>
                  <a:lnTo>
                    <a:pt x="1289" y="933"/>
                  </a:lnTo>
                  <a:lnTo>
                    <a:pt x="1301" y="903"/>
                  </a:lnTo>
                  <a:lnTo>
                    <a:pt x="1312" y="871"/>
                  </a:lnTo>
                  <a:lnTo>
                    <a:pt x="1321" y="839"/>
                  </a:lnTo>
                  <a:lnTo>
                    <a:pt x="1329" y="807"/>
                  </a:lnTo>
                  <a:lnTo>
                    <a:pt x="1334" y="774"/>
                  </a:lnTo>
                  <a:lnTo>
                    <a:pt x="1339" y="740"/>
                  </a:lnTo>
                  <a:lnTo>
                    <a:pt x="1342" y="706"/>
                  </a:lnTo>
                  <a:lnTo>
                    <a:pt x="1342" y="671"/>
                  </a:lnTo>
                  <a:close/>
                  <a:moveTo>
                    <a:pt x="1282" y="671"/>
                  </a:moveTo>
                  <a:lnTo>
                    <a:pt x="1280" y="703"/>
                  </a:lnTo>
                  <a:lnTo>
                    <a:pt x="1278" y="734"/>
                  </a:lnTo>
                  <a:lnTo>
                    <a:pt x="1274" y="764"/>
                  </a:lnTo>
                  <a:lnTo>
                    <a:pt x="1269" y="794"/>
                  </a:lnTo>
                  <a:lnTo>
                    <a:pt x="1262" y="824"/>
                  </a:lnTo>
                  <a:lnTo>
                    <a:pt x="1254" y="853"/>
                  </a:lnTo>
                  <a:lnTo>
                    <a:pt x="1244" y="882"/>
                  </a:lnTo>
                  <a:lnTo>
                    <a:pt x="1233" y="909"/>
                  </a:lnTo>
                  <a:lnTo>
                    <a:pt x="1221" y="937"/>
                  </a:lnTo>
                  <a:lnTo>
                    <a:pt x="1208" y="963"/>
                  </a:lnTo>
                  <a:lnTo>
                    <a:pt x="1193" y="988"/>
                  </a:lnTo>
                  <a:lnTo>
                    <a:pt x="1177" y="1012"/>
                  </a:lnTo>
                  <a:lnTo>
                    <a:pt x="1160" y="1037"/>
                  </a:lnTo>
                  <a:lnTo>
                    <a:pt x="1142" y="1060"/>
                  </a:lnTo>
                  <a:lnTo>
                    <a:pt x="1122" y="1082"/>
                  </a:lnTo>
                  <a:lnTo>
                    <a:pt x="1103" y="1104"/>
                  </a:lnTo>
                  <a:lnTo>
                    <a:pt x="1082" y="1123"/>
                  </a:lnTo>
                  <a:lnTo>
                    <a:pt x="1059" y="1143"/>
                  </a:lnTo>
                  <a:lnTo>
                    <a:pt x="1036" y="1161"/>
                  </a:lnTo>
                  <a:lnTo>
                    <a:pt x="1013" y="1178"/>
                  </a:lnTo>
                  <a:lnTo>
                    <a:pt x="987" y="1194"/>
                  </a:lnTo>
                  <a:lnTo>
                    <a:pt x="962" y="1209"/>
                  </a:lnTo>
                  <a:lnTo>
                    <a:pt x="936" y="1222"/>
                  </a:lnTo>
                  <a:lnTo>
                    <a:pt x="908" y="1234"/>
                  </a:lnTo>
                  <a:lnTo>
                    <a:pt x="881" y="1245"/>
                  </a:lnTo>
                  <a:lnTo>
                    <a:pt x="853" y="1255"/>
                  </a:lnTo>
                  <a:lnTo>
                    <a:pt x="824" y="1263"/>
                  </a:lnTo>
                  <a:lnTo>
                    <a:pt x="794" y="1269"/>
                  </a:lnTo>
                  <a:lnTo>
                    <a:pt x="764" y="1275"/>
                  </a:lnTo>
                  <a:lnTo>
                    <a:pt x="733" y="1279"/>
                  </a:lnTo>
                  <a:lnTo>
                    <a:pt x="702" y="1281"/>
                  </a:lnTo>
                  <a:lnTo>
                    <a:pt x="671" y="1282"/>
                  </a:lnTo>
                  <a:lnTo>
                    <a:pt x="640" y="1281"/>
                  </a:lnTo>
                  <a:lnTo>
                    <a:pt x="609" y="1279"/>
                  </a:lnTo>
                  <a:lnTo>
                    <a:pt x="578" y="1275"/>
                  </a:lnTo>
                  <a:lnTo>
                    <a:pt x="547" y="1269"/>
                  </a:lnTo>
                  <a:lnTo>
                    <a:pt x="518" y="1263"/>
                  </a:lnTo>
                  <a:lnTo>
                    <a:pt x="489" y="1255"/>
                  </a:lnTo>
                  <a:lnTo>
                    <a:pt x="461" y="1245"/>
                  </a:lnTo>
                  <a:lnTo>
                    <a:pt x="433" y="1234"/>
                  </a:lnTo>
                  <a:lnTo>
                    <a:pt x="406" y="1222"/>
                  </a:lnTo>
                  <a:lnTo>
                    <a:pt x="380" y="1209"/>
                  </a:lnTo>
                  <a:lnTo>
                    <a:pt x="354" y="1194"/>
                  </a:lnTo>
                  <a:lnTo>
                    <a:pt x="329" y="1178"/>
                  </a:lnTo>
                  <a:lnTo>
                    <a:pt x="306" y="1161"/>
                  </a:lnTo>
                  <a:lnTo>
                    <a:pt x="283" y="1143"/>
                  </a:lnTo>
                  <a:lnTo>
                    <a:pt x="260" y="1123"/>
                  </a:lnTo>
                  <a:lnTo>
                    <a:pt x="239" y="1104"/>
                  </a:lnTo>
                  <a:lnTo>
                    <a:pt x="219" y="1082"/>
                  </a:lnTo>
                  <a:lnTo>
                    <a:pt x="200" y="1060"/>
                  </a:lnTo>
                  <a:lnTo>
                    <a:pt x="182" y="1037"/>
                  </a:lnTo>
                  <a:lnTo>
                    <a:pt x="165" y="1012"/>
                  </a:lnTo>
                  <a:lnTo>
                    <a:pt x="149" y="988"/>
                  </a:lnTo>
                  <a:lnTo>
                    <a:pt x="134" y="963"/>
                  </a:lnTo>
                  <a:lnTo>
                    <a:pt x="121" y="937"/>
                  </a:lnTo>
                  <a:lnTo>
                    <a:pt x="109" y="909"/>
                  </a:lnTo>
                  <a:lnTo>
                    <a:pt x="98" y="882"/>
                  </a:lnTo>
                  <a:lnTo>
                    <a:pt x="88" y="853"/>
                  </a:lnTo>
                  <a:lnTo>
                    <a:pt x="80" y="824"/>
                  </a:lnTo>
                  <a:lnTo>
                    <a:pt x="74" y="794"/>
                  </a:lnTo>
                  <a:lnTo>
                    <a:pt x="68" y="764"/>
                  </a:lnTo>
                  <a:lnTo>
                    <a:pt x="64" y="734"/>
                  </a:lnTo>
                  <a:lnTo>
                    <a:pt x="61" y="703"/>
                  </a:lnTo>
                  <a:lnTo>
                    <a:pt x="60" y="671"/>
                  </a:lnTo>
                  <a:lnTo>
                    <a:pt x="61" y="640"/>
                  </a:lnTo>
                  <a:lnTo>
                    <a:pt x="64" y="609"/>
                  </a:lnTo>
                  <a:lnTo>
                    <a:pt x="68" y="579"/>
                  </a:lnTo>
                  <a:lnTo>
                    <a:pt x="74" y="548"/>
                  </a:lnTo>
                  <a:lnTo>
                    <a:pt x="80" y="519"/>
                  </a:lnTo>
                  <a:lnTo>
                    <a:pt x="88" y="490"/>
                  </a:lnTo>
                  <a:lnTo>
                    <a:pt x="98" y="462"/>
                  </a:lnTo>
                  <a:lnTo>
                    <a:pt x="109" y="434"/>
                  </a:lnTo>
                  <a:lnTo>
                    <a:pt x="121" y="407"/>
                  </a:lnTo>
                  <a:lnTo>
                    <a:pt x="134" y="380"/>
                  </a:lnTo>
                  <a:lnTo>
                    <a:pt x="149" y="355"/>
                  </a:lnTo>
                  <a:lnTo>
                    <a:pt x="165" y="330"/>
                  </a:lnTo>
                  <a:lnTo>
                    <a:pt x="182" y="307"/>
                  </a:lnTo>
                  <a:lnTo>
                    <a:pt x="200" y="284"/>
                  </a:lnTo>
                  <a:lnTo>
                    <a:pt x="219" y="261"/>
                  </a:lnTo>
                  <a:lnTo>
                    <a:pt x="239" y="240"/>
                  </a:lnTo>
                  <a:lnTo>
                    <a:pt x="260" y="220"/>
                  </a:lnTo>
                  <a:lnTo>
                    <a:pt x="283" y="200"/>
                  </a:lnTo>
                  <a:lnTo>
                    <a:pt x="306" y="183"/>
                  </a:lnTo>
                  <a:lnTo>
                    <a:pt x="329" y="165"/>
                  </a:lnTo>
                  <a:lnTo>
                    <a:pt x="354" y="150"/>
                  </a:lnTo>
                  <a:lnTo>
                    <a:pt x="380" y="135"/>
                  </a:lnTo>
                  <a:lnTo>
                    <a:pt x="406" y="121"/>
                  </a:lnTo>
                  <a:lnTo>
                    <a:pt x="433" y="109"/>
                  </a:lnTo>
                  <a:lnTo>
                    <a:pt x="461" y="98"/>
                  </a:lnTo>
                  <a:lnTo>
                    <a:pt x="489" y="88"/>
                  </a:lnTo>
                  <a:lnTo>
                    <a:pt x="518" y="81"/>
                  </a:lnTo>
                  <a:lnTo>
                    <a:pt x="547" y="73"/>
                  </a:lnTo>
                  <a:lnTo>
                    <a:pt x="578" y="68"/>
                  </a:lnTo>
                  <a:lnTo>
                    <a:pt x="609" y="64"/>
                  </a:lnTo>
                  <a:lnTo>
                    <a:pt x="640" y="62"/>
                  </a:lnTo>
                  <a:lnTo>
                    <a:pt x="671" y="61"/>
                  </a:lnTo>
                  <a:lnTo>
                    <a:pt x="702" y="62"/>
                  </a:lnTo>
                  <a:lnTo>
                    <a:pt x="733" y="64"/>
                  </a:lnTo>
                  <a:lnTo>
                    <a:pt x="764" y="68"/>
                  </a:lnTo>
                  <a:lnTo>
                    <a:pt x="794" y="73"/>
                  </a:lnTo>
                  <a:lnTo>
                    <a:pt x="824" y="81"/>
                  </a:lnTo>
                  <a:lnTo>
                    <a:pt x="853" y="88"/>
                  </a:lnTo>
                  <a:lnTo>
                    <a:pt x="881" y="98"/>
                  </a:lnTo>
                  <a:lnTo>
                    <a:pt x="908" y="109"/>
                  </a:lnTo>
                  <a:lnTo>
                    <a:pt x="936" y="121"/>
                  </a:lnTo>
                  <a:lnTo>
                    <a:pt x="962" y="135"/>
                  </a:lnTo>
                  <a:lnTo>
                    <a:pt x="987" y="150"/>
                  </a:lnTo>
                  <a:lnTo>
                    <a:pt x="1013" y="165"/>
                  </a:lnTo>
                  <a:lnTo>
                    <a:pt x="1036" y="183"/>
                  </a:lnTo>
                  <a:lnTo>
                    <a:pt x="1059" y="200"/>
                  </a:lnTo>
                  <a:lnTo>
                    <a:pt x="1082" y="220"/>
                  </a:lnTo>
                  <a:lnTo>
                    <a:pt x="1103" y="240"/>
                  </a:lnTo>
                  <a:lnTo>
                    <a:pt x="1122" y="261"/>
                  </a:lnTo>
                  <a:lnTo>
                    <a:pt x="1142" y="284"/>
                  </a:lnTo>
                  <a:lnTo>
                    <a:pt x="1160" y="307"/>
                  </a:lnTo>
                  <a:lnTo>
                    <a:pt x="1177" y="330"/>
                  </a:lnTo>
                  <a:lnTo>
                    <a:pt x="1193" y="355"/>
                  </a:lnTo>
                  <a:lnTo>
                    <a:pt x="1208" y="380"/>
                  </a:lnTo>
                  <a:lnTo>
                    <a:pt x="1221" y="407"/>
                  </a:lnTo>
                  <a:lnTo>
                    <a:pt x="1233" y="434"/>
                  </a:lnTo>
                  <a:lnTo>
                    <a:pt x="1244" y="462"/>
                  </a:lnTo>
                  <a:lnTo>
                    <a:pt x="1254" y="490"/>
                  </a:lnTo>
                  <a:lnTo>
                    <a:pt x="1262" y="519"/>
                  </a:lnTo>
                  <a:lnTo>
                    <a:pt x="1269" y="548"/>
                  </a:lnTo>
                  <a:lnTo>
                    <a:pt x="1274" y="579"/>
                  </a:lnTo>
                  <a:lnTo>
                    <a:pt x="1278" y="609"/>
                  </a:lnTo>
                  <a:lnTo>
                    <a:pt x="1280" y="640"/>
                  </a:lnTo>
                  <a:lnTo>
                    <a:pt x="1282" y="671"/>
                  </a:lnTo>
                  <a:close/>
                </a:path>
              </a:pathLst>
            </a:custGeom>
            <a:solidFill>
              <a:srgbClr val="A2A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3" name="Freeform 184"/>
            <p:cNvSpPr>
              <a:spLocks noEditPoints="1"/>
            </p:cNvSpPr>
            <p:nvPr/>
          </p:nvSpPr>
          <p:spPr bwMode="auto">
            <a:xfrm>
              <a:off x="3955" y="2076"/>
              <a:ext cx="256" cy="256"/>
            </a:xfrm>
            <a:custGeom>
              <a:avLst/>
              <a:gdLst>
                <a:gd name="T0" fmla="*/ 51 w 1282"/>
                <a:gd name="T1" fmla="*/ 20 h 1282"/>
                <a:gd name="T2" fmla="*/ 49 w 1282"/>
                <a:gd name="T3" fmla="*/ 15 h 1282"/>
                <a:gd name="T4" fmla="*/ 45 w 1282"/>
                <a:gd name="T5" fmla="*/ 9 h 1282"/>
                <a:gd name="T6" fmla="*/ 41 w 1282"/>
                <a:gd name="T7" fmla="*/ 5 h 1282"/>
                <a:gd name="T8" fmla="*/ 36 w 1282"/>
                <a:gd name="T9" fmla="*/ 2 h 1282"/>
                <a:gd name="T10" fmla="*/ 29 w 1282"/>
                <a:gd name="T11" fmla="*/ 0 h 1282"/>
                <a:gd name="T12" fmla="*/ 23 w 1282"/>
                <a:gd name="T13" fmla="*/ 0 h 1282"/>
                <a:gd name="T14" fmla="*/ 17 w 1282"/>
                <a:gd name="T15" fmla="*/ 2 h 1282"/>
                <a:gd name="T16" fmla="*/ 11 w 1282"/>
                <a:gd name="T17" fmla="*/ 4 h 1282"/>
                <a:gd name="T18" fmla="*/ 7 w 1282"/>
                <a:gd name="T19" fmla="*/ 8 h 1282"/>
                <a:gd name="T20" fmla="*/ 3 w 1282"/>
                <a:gd name="T21" fmla="*/ 13 h 1282"/>
                <a:gd name="T22" fmla="*/ 1 w 1282"/>
                <a:gd name="T23" fmla="*/ 19 h 1282"/>
                <a:gd name="T24" fmla="*/ 0 w 1282"/>
                <a:gd name="T25" fmla="*/ 26 h 1282"/>
                <a:gd name="T26" fmla="*/ 1 w 1282"/>
                <a:gd name="T27" fmla="*/ 32 h 1282"/>
                <a:gd name="T28" fmla="*/ 3 w 1282"/>
                <a:gd name="T29" fmla="*/ 38 h 1282"/>
                <a:gd name="T30" fmla="*/ 7 w 1282"/>
                <a:gd name="T31" fmla="*/ 43 h 1282"/>
                <a:gd name="T32" fmla="*/ 11 w 1282"/>
                <a:gd name="T33" fmla="*/ 47 h 1282"/>
                <a:gd name="T34" fmla="*/ 17 w 1282"/>
                <a:gd name="T35" fmla="*/ 50 h 1282"/>
                <a:gd name="T36" fmla="*/ 23 w 1282"/>
                <a:gd name="T37" fmla="*/ 51 h 1282"/>
                <a:gd name="T38" fmla="*/ 29 w 1282"/>
                <a:gd name="T39" fmla="*/ 51 h 1282"/>
                <a:gd name="T40" fmla="*/ 36 w 1282"/>
                <a:gd name="T41" fmla="*/ 49 h 1282"/>
                <a:gd name="T42" fmla="*/ 41 w 1282"/>
                <a:gd name="T43" fmla="*/ 46 h 1282"/>
                <a:gd name="T44" fmla="*/ 45 w 1282"/>
                <a:gd name="T45" fmla="*/ 42 h 1282"/>
                <a:gd name="T46" fmla="*/ 49 w 1282"/>
                <a:gd name="T47" fmla="*/ 37 h 1282"/>
                <a:gd name="T48" fmla="*/ 51 w 1282"/>
                <a:gd name="T49" fmla="*/ 31 h 1282"/>
                <a:gd name="T50" fmla="*/ 49 w 1282"/>
                <a:gd name="T51" fmla="*/ 26 h 1282"/>
                <a:gd name="T52" fmla="*/ 48 w 1282"/>
                <a:gd name="T53" fmla="*/ 31 h 1282"/>
                <a:gd name="T54" fmla="*/ 46 w 1282"/>
                <a:gd name="T55" fmla="*/ 37 h 1282"/>
                <a:gd name="T56" fmla="*/ 43 w 1282"/>
                <a:gd name="T57" fmla="*/ 41 h 1282"/>
                <a:gd name="T58" fmla="*/ 39 w 1282"/>
                <a:gd name="T59" fmla="*/ 45 h 1282"/>
                <a:gd name="T60" fmla="*/ 34 w 1282"/>
                <a:gd name="T61" fmla="*/ 47 h 1282"/>
                <a:gd name="T62" fmla="*/ 28 w 1282"/>
                <a:gd name="T63" fmla="*/ 49 h 1282"/>
                <a:gd name="T64" fmla="*/ 22 w 1282"/>
                <a:gd name="T65" fmla="*/ 49 h 1282"/>
                <a:gd name="T66" fmla="*/ 17 w 1282"/>
                <a:gd name="T67" fmla="*/ 47 h 1282"/>
                <a:gd name="T68" fmla="*/ 12 w 1282"/>
                <a:gd name="T69" fmla="*/ 44 h 1282"/>
                <a:gd name="T70" fmla="*/ 8 w 1282"/>
                <a:gd name="T71" fmla="*/ 40 h 1282"/>
                <a:gd name="T72" fmla="*/ 5 w 1282"/>
                <a:gd name="T73" fmla="*/ 36 h 1282"/>
                <a:gd name="T74" fmla="*/ 3 w 1282"/>
                <a:gd name="T75" fmla="*/ 30 h 1282"/>
                <a:gd name="T76" fmla="*/ 2 w 1282"/>
                <a:gd name="T77" fmla="*/ 24 h 1282"/>
                <a:gd name="T78" fmla="*/ 3 w 1282"/>
                <a:gd name="T79" fmla="*/ 19 h 1282"/>
                <a:gd name="T80" fmla="*/ 6 w 1282"/>
                <a:gd name="T81" fmla="*/ 14 h 1282"/>
                <a:gd name="T82" fmla="*/ 9 w 1282"/>
                <a:gd name="T83" fmla="*/ 9 h 1282"/>
                <a:gd name="T84" fmla="*/ 14 w 1282"/>
                <a:gd name="T85" fmla="*/ 6 h 1282"/>
                <a:gd name="T86" fmla="*/ 19 w 1282"/>
                <a:gd name="T87" fmla="*/ 4 h 1282"/>
                <a:gd name="T88" fmla="*/ 24 w 1282"/>
                <a:gd name="T89" fmla="*/ 3 h 1282"/>
                <a:gd name="T90" fmla="*/ 30 w 1282"/>
                <a:gd name="T91" fmla="*/ 3 h 1282"/>
                <a:gd name="T92" fmla="*/ 36 w 1282"/>
                <a:gd name="T93" fmla="*/ 5 h 1282"/>
                <a:gd name="T94" fmla="*/ 40 w 1282"/>
                <a:gd name="T95" fmla="*/ 8 h 1282"/>
                <a:gd name="T96" fmla="*/ 44 w 1282"/>
                <a:gd name="T97" fmla="*/ 12 h 1282"/>
                <a:gd name="T98" fmla="*/ 47 w 1282"/>
                <a:gd name="T99" fmla="*/ 17 h 1282"/>
                <a:gd name="T100" fmla="*/ 48 w 1282"/>
                <a:gd name="T101" fmla="*/ 22 h 128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82"/>
                <a:gd name="T154" fmla="*/ 0 h 1282"/>
                <a:gd name="T155" fmla="*/ 1282 w 1282"/>
                <a:gd name="T156" fmla="*/ 1282 h 128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82" h="1282">
                  <a:moveTo>
                    <a:pt x="1282" y="641"/>
                  </a:moveTo>
                  <a:lnTo>
                    <a:pt x="1281" y="608"/>
                  </a:lnTo>
                  <a:lnTo>
                    <a:pt x="1279" y="576"/>
                  </a:lnTo>
                  <a:lnTo>
                    <a:pt x="1275" y="543"/>
                  </a:lnTo>
                  <a:lnTo>
                    <a:pt x="1269" y="513"/>
                  </a:lnTo>
                  <a:lnTo>
                    <a:pt x="1261" y="481"/>
                  </a:lnTo>
                  <a:lnTo>
                    <a:pt x="1253" y="451"/>
                  </a:lnTo>
                  <a:lnTo>
                    <a:pt x="1243" y="422"/>
                  </a:lnTo>
                  <a:lnTo>
                    <a:pt x="1232" y="392"/>
                  </a:lnTo>
                  <a:lnTo>
                    <a:pt x="1219" y="364"/>
                  </a:lnTo>
                  <a:lnTo>
                    <a:pt x="1204" y="336"/>
                  </a:lnTo>
                  <a:lnTo>
                    <a:pt x="1189" y="309"/>
                  </a:lnTo>
                  <a:lnTo>
                    <a:pt x="1173" y="283"/>
                  </a:lnTo>
                  <a:lnTo>
                    <a:pt x="1155" y="258"/>
                  </a:lnTo>
                  <a:lnTo>
                    <a:pt x="1135" y="234"/>
                  </a:lnTo>
                  <a:lnTo>
                    <a:pt x="1115" y="211"/>
                  </a:lnTo>
                  <a:lnTo>
                    <a:pt x="1095" y="188"/>
                  </a:lnTo>
                  <a:lnTo>
                    <a:pt x="1072" y="167"/>
                  </a:lnTo>
                  <a:lnTo>
                    <a:pt x="1049" y="147"/>
                  </a:lnTo>
                  <a:lnTo>
                    <a:pt x="1024" y="128"/>
                  </a:lnTo>
                  <a:lnTo>
                    <a:pt x="999" y="110"/>
                  </a:lnTo>
                  <a:lnTo>
                    <a:pt x="973" y="94"/>
                  </a:lnTo>
                  <a:lnTo>
                    <a:pt x="946" y="78"/>
                  </a:lnTo>
                  <a:lnTo>
                    <a:pt x="919" y="64"/>
                  </a:lnTo>
                  <a:lnTo>
                    <a:pt x="891" y="51"/>
                  </a:lnTo>
                  <a:lnTo>
                    <a:pt x="861" y="40"/>
                  </a:lnTo>
                  <a:lnTo>
                    <a:pt x="831" y="29"/>
                  </a:lnTo>
                  <a:lnTo>
                    <a:pt x="801" y="21"/>
                  </a:lnTo>
                  <a:lnTo>
                    <a:pt x="770" y="13"/>
                  </a:lnTo>
                  <a:lnTo>
                    <a:pt x="738" y="8"/>
                  </a:lnTo>
                  <a:lnTo>
                    <a:pt x="706" y="4"/>
                  </a:lnTo>
                  <a:lnTo>
                    <a:pt x="674" y="1"/>
                  </a:lnTo>
                  <a:lnTo>
                    <a:pt x="641" y="0"/>
                  </a:lnTo>
                  <a:lnTo>
                    <a:pt x="607" y="1"/>
                  </a:lnTo>
                  <a:lnTo>
                    <a:pt x="576" y="4"/>
                  </a:lnTo>
                  <a:lnTo>
                    <a:pt x="544" y="8"/>
                  </a:lnTo>
                  <a:lnTo>
                    <a:pt x="512" y="13"/>
                  </a:lnTo>
                  <a:lnTo>
                    <a:pt x="481" y="21"/>
                  </a:lnTo>
                  <a:lnTo>
                    <a:pt x="451" y="29"/>
                  </a:lnTo>
                  <a:lnTo>
                    <a:pt x="421" y="40"/>
                  </a:lnTo>
                  <a:lnTo>
                    <a:pt x="391" y="51"/>
                  </a:lnTo>
                  <a:lnTo>
                    <a:pt x="363" y="64"/>
                  </a:lnTo>
                  <a:lnTo>
                    <a:pt x="335" y="78"/>
                  </a:lnTo>
                  <a:lnTo>
                    <a:pt x="309" y="94"/>
                  </a:lnTo>
                  <a:lnTo>
                    <a:pt x="283" y="110"/>
                  </a:lnTo>
                  <a:lnTo>
                    <a:pt x="257" y="128"/>
                  </a:lnTo>
                  <a:lnTo>
                    <a:pt x="233" y="147"/>
                  </a:lnTo>
                  <a:lnTo>
                    <a:pt x="210" y="167"/>
                  </a:lnTo>
                  <a:lnTo>
                    <a:pt x="187" y="188"/>
                  </a:lnTo>
                  <a:lnTo>
                    <a:pt x="166" y="211"/>
                  </a:lnTo>
                  <a:lnTo>
                    <a:pt x="147" y="234"/>
                  </a:lnTo>
                  <a:lnTo>
                    <a:pt x="127" y="258"/>
                  </a:lnTo>
                  <a:lnTo>
                    <a:pt x="109" y="283"/>
                  </a:lnTo>
                  <a:lnTo>
                    <a:pt x="93" y="309"/>
                  </a:lnTo>
                  <a:lnTo>
                    <a:pt x="78" y="336"/>
                  </a:lnTo>
                  <a:lnTo>
                    <a:pt x="63" y="364"/>
                  </a:lnTo>
                  <a:lnTo>
                    <a:pt x="50" y="392"/>
                  </a:lnTo>
                  <a:lnTo>
                    <a:pt x="39" y="422"/>
                  </a:lnTo>
                  <a:lnTo>
                    <a:pt x="29" y="451"/>
                  </a:lnTo>
                  <a:lnTo>
                    <a:pt x="20" y="481"/>
                  </a:lnTo>
                  <a:lnTo>
                    <a:pt x="13" y="513"/>
                  </a:lnTo>
                  <a:lnTo>
                    <a:pt x="7" y="543"/>
                  </a:lnTo>
                  <a:lnTo>
                    <a:pt x="3" y="576"/>
                  </a:lnTo>
                  <a:lnTo>
                    <a:pt x="1" y="608"/>
                  </a:lnTo>
                  <a:lnTo>
                    <a:pt x="0" y="641"/>
                  </a:lnTo>
                  <a:lnTo>
                    <a:pt x="1" y="674"/>
                  </a:lnTo>
                  <a:lnTo>
                    <a:pt x="3" y="707"/>
                  </a:lnTo>
                  <a:lnTo>
                    <a:pt x="7" y="739"/>
                  </a:lnTo>
                  <a:lnTo>
                    <a:pt x="13" y="771"/>
                  </a:lnTo>
                  <a:lnTo>
                    <a:pt x="20" y="801"/>
                  </a:lnTo>
                  <a:lnTo>
                    <a:pt x="29" y="832"/>
                  </a:lnTo>
                  <a:lnTo>
                    <a:pt x="39" y="862"/>
                  </a:lnTo>
                  <a:lnTo>
                    <a:pt x="50" y="891"/>
                  </a:lnTo>
                  <a:lnTo>
                    <a:pt x="63" y="920"/>
                  </a:lnTo>
                  <a:lnTo>
                    <a:pt x="78" y="947"/>
                  </a:lnTo>
                  <a:lnTo>
                    <a:pt x="93" y="974"/>
                  </a:lnTo>
                  <a:lnTo>
                    <a:pt x="109" y="1000"/>
                  </a:lnTo>
                  <a:lnTo>
                    <a:pt x="127" y="1025"/>
                  </a:lnTo>
                  <a:lnTo>
                    <a:pt x="147" y="1049"/>
                  </a:lnTo>
                  <a:lnTo>
                    <a:pt x="166" y="1072"/>
                  </a:lnTo>
                  <a:lnTo>
                    <a:pt x="187" y="1094"/>
                  </a:lnTo>
                  <a:lnTo>
                    <a:pt x="210" y="1116"/>
                  </a:lnTo>
                  <a:lnTo>
                    <a:pt x="233" y="1136"/>
                  </a:lnTo>
                  <a:lnTo>
                    <a:pt x="257" y="1155"/>
                  </a:lnTo>
                  <a:lnTo>
                    <a:pt x="283" y="1173"/>
                  </a:lnTo>
                  <a:lnTo>
                    <a:pt x="309" y="1190"/>
                  </a:lnTo>
                  <a:lnTo>
                    <a:pt x="335" y="1205"/>
                  </a:lnTo>
                  <a:lnTo>
                    <a:pt x="363" y="1219"/>
                  </a:lnTo>
                  <a:lnTo>
                    <a:pt x="391" y="1233"/>
                  </a:lnTo>
                  <a:lnTo>
                    <a:pt x="421" y="1244"/>
                  </a:lnTo>
                  <a:lnTo>
                    <a:pt x="451" y="1253"/>
                  </a:lnTo>
                  <a:lnTo>
                    <a:pt x="481" y="1262"/>
                  </a:lnTo>
                  <a:lnTo>
                    <a:pt x="512" y="1270"/>
                  </a:lnTo>
                  <a:lnTo>
                    <a:pt x="544" y="1275"/>
                  </a:lnTo>
                  <a:lnTo>
                    <a:pt x="576" y="1279"/>
                  </a:lnTo>
                  <a:lnTo>
                    <a:pt x="607" y="1282"/>
                  </a:lnTo>
                  <a:lnTo>
                    <a:pt x="641" y="1282"/>
                  </a:lnTo>
                  <a:lnTo>
                    <a:pt x="674" y="1282"/>
                  </a:lnTo>
                  <a:lnTo>
                    <a:pt x="706" y="1279"/>
                  </a:lnTo>
                  <a:lnTo>
                    <a:pt x="738" y="1275"/>
                  </a:lnTo>
                  <a:lnTo>
                    <a:pt x="770" y="1270"/>
                  </a:lnTo>
                  <a:lnTo>
                    <a:pt x="801" y="1262"/>
                  </a:lnTo>
                  <a:lnTo>
                    <a:pt x="831" y="1253"/>
                  </a:lnTo>
                  <a:lnTo>
                    <a:pt x="861" y="1244"/>
                  </a:lnTo>
                  <a:lnTo>
                    <a:pt x="891" y="1233"/>
                  </a:lnTo>
                  <a:lnTo>
                    <a:pt x="919" y="1219"/>
                  </a:lnTo>
                  <a:lnTo>
                    <a:pt x="946" y="1205"/>
                  </a:lnTo>
                  <a:lnTo>
                    <a:pt x="973" y="1190"/>
                  </a:lnTo>
                  <a:lnTo>
                    <a:pt x="999" y="1173"/>
                  </a:lnTo>
                  <a:lnTo>
                    <a:pt x="1024" y="1155"/>
                  </a:lnTo>
                  <a:lnTo>
                    <a:pt x="1049" y="1136"/>
                  </a:lnTo>
                  <a:lnTo>
                    <a:pt x="1072" y="1116"/>
                  </a:lnTo>
                  <a:lnTo>
                    <a:pt x="1095" y="1094"/>
                  </a:lnTo>
                  <a:lnTo>
                    <a:pt x="1115" y="1072"/>
                  </a:lnTo>
                  <a:lnTo>
                    <a:pt x="1135" y="1049"/>
                  </a:lnTo>
                  <a:lnTo>
                    <a:pt x="1155" y="1025"/>
                  </a:lnTo>
                  <a:lnTo>
                    <a:pt x="1173" y="1000"/>
                  </a:lnTo>
                  <a:lnTo>
                    <a:pt x="1189" y="974"/>
                  </a:lnTo>
                  <a:lnTo>
                    <a:pt x="1204" y="947"/>
                  </a:lnTo>
                  <a:lnTo>
                    <a:pt x="1219" y="920"/>
                  </a:lnTo>
                  <a:lnTo>
                    <a:pt x="1232" y="891"/>
                  </a:lnTo>
                  <a:lnTo>
                    <a:pt x="1243" y="862"/>
                  </a:lnTo>
                  <a:lnTo>
                    <a:pt x="1253" y="832"/>
                  </a:lnTo>
                  <a:lnTo>
                    <a:pt x="1261" y="801"/>
                  </a:lnTo>
                  <a:lnTo>
                    <a:pt x="1269" y="771"/>
                  </a:lnTo>
                  <a:lnTo>
                    <a:pt x="1275" y="739"/>
                  </a:lnTo>
                  <a:lnTo>
                    <a:pt x="1279" y="707"/>
                  </a:lnTo>
                  <a:lnTo>
                    <a:pt x="1281" y="674"/>
                  </a:lnTo>
                  <a:lnTo>
                    <a:pt x="1282" y="641"/>
                  </a:lnTo>
                  <a:close/>
                  <a:moveTo>
                    <a:pt x="1221" y="641"/>
                  </a:moveTo>
                  <a:lnTo>
                    <a:pt x="1220" y="672"/>
                  </a:lnTo>
                  <a:lnTo>
                    <a:pt x="1217" y="700"/>
                  </a:lnTo>
                  <a:lnTo>
                    <a:pt x="1214" y="730"/>
                  </a:lnTo>
                  <a:lnTo>
                    <a:pt x="1209" y="759"/>
                  </a:lnTo>
                  <a:lnTo>
                    <a:pt x="1202" y="786"/>
                  </a:lnTo>
                  <a:lnTo>
                    <a:pt x="1194" y="815"/>
                  </a:lnTo>
                  <a:lnTo>
                    <a:pt x="1186" y="841"/>
                  </a:lnTo>
                  <a:lnTo>
                    <a:pt x="1175" y="867"/>
                  </a:lnTo>
                  <a:lnTo>
                    <a:pt x="1164" y="892"/>
                  </a:lnTo>
                  <a:lnTo>
                    <a:pt x="1151" y="918"/>
                  </a:lnTo>
                  <a:lnTo>
                    <a:pt x="1136" y="942"/>
                  </a:lnTo>
                  <a:lnTo>
                    <a:pt x="1122" y="966"/>
                  </a:lnTo>
                  <a:lnTo>
                    <a:pt x="1106" y="989"/>
                  </a:lnTo>
                  <a:lnTo>
                    <a:pt x="1088" y="1011"/>
                  </a:lnTo>
                  <a:lnTo>
                    <a:pt x="1070" y="1032"/>
                  </a:lnTo>
                  <a:lnTo>
                    <a:pt x="1051" y="1052"/>
                  </a:lnTo>
                  <a:lnTo>
                    <a:pt x="1031" y="1071"/>
                  </a:lnTo>
                  <a:lnTo>
                    <a:pt x="1010" y="1089"/>
                  </a:lnTo>
                  <a:lnTo>
                    <a:pt x="988" y="1106"/>
                  </a:lnTo>
                  <a:lnTo>
                    <a:pt x="965" y="1123"/>
                  </a:lnTo>
                  <a:lnTo>
                    <a:pt x="942" y="1137"/>
                  </a:lnTo>
                  <a:lnTo>
                    <a:pt x="917" y="1151"/>
                  </a:lnTo>
                  <a:lnTo>
                    <a:pt x="893" y="1165"/>
                  </a:lnTo>
                  <a:lnTo>
                    <a:pt x="866" y="1176"/>
                  </a:lnTo>
                  <a:lnTo>
                    <a:pt x="840" y="1187"/>
                  </a:lnTo>
                  <a:lnTo>
                    <a:pt x="814" y="1195"/>
                  </a:lnTo>
                  <a:lnTo>
                    <a:pt x="786" y="1203"/>
                  </a:lnTo>
                  <a:lnTo>
                    <a:pt x="758" y="1210"/>
                  </a:lnTo>
                  <a:lnTo>
                    <a:pt x="729" y="1215"/>
                  </a:lnTo>
                  <a:lnTo>
                    <a:pt x="701" y="1218"/>
                  </a:lnTo>
                  <a:lnTo>
                    <a:pt x="671" y="1221"/>
                  </a:lnTo>
                  <a:lnTo>
                    <a:pt x="641" y="1222"/>
                  </a:lnTo>
                  <a:lnTo>
                    <a:pt x="611" y="1221"/>
                  </a:lnTo>
                  <a:lnTo>
                    <a:pt x="581" y="1218"/>
                  </a:lnTo>
                  <a:lnTo>
                    <a:pt x="553" y="1215"/>
                  </a:lnTo>
                  <a:lnTo>
                    <a:pt x="524" y="1210"/>
                  </a:lnTo>
                  <a:lnTo>
                    <a:pt x="496" y="1203"/>
                  </a:lnTo>
                  <a:lnTo>
                    <a:pt x="468" y="1195"/>
                  </a:lnTo>
                  <a:lnTo>
                    <a:pt x="442" y="1187"/>
                  </a:lnTo>
                  <a:lnTo>
                    <a:pt x="415" y="1176"/>
                  </a:lnTo>
                  <a:lnTo>
                    <a:pt x="389" y="1165"/>
                  </a:lnTo>
                  <a:lnTo>
                    <a:pt x="365" y="1151"/>
                  </a:lnTo>
                  <a:lnTo>
                    <a:pt x="340" y="1137"/>
                  </a:lnTo>
                  <a:lnTo>
                    <a:pt x="317" y="1123"/>
                  </a:lnTo>
                  <a:lnTo>
                    <a:pt x="294" y="1106"/>
                  </a:lnTo>
                  <a:lnTo>
                    <a:pt x="272" y="1089"/>
                  </a:lnTo>
                  <a:lnTo>
                    <a:pt x="251" y="1071"/>
                  </a:lnTo>
                  <a:lnTo>
                    <a:pt x="231" y="1052"/>
                  </a:lnTo>
                  <a:lnTo>
                    <a:pt x="211" y="1032"/>
                  </a:lnTo>
                  <a:lnTo>
                    <a:pt x="194" y="1011"/>
                  </a:lnTo>
                  <a:lnTo>
                    <a:pt x="176" y="989"/>
                  </a:lnTo>
                  <a:lnTo>
                    <a:pt x="160" y="966"/>
                  </a:lnTo>
                  <a:lnTo>
                    <a:pt x="146" y="942"/>
                  </a:lnTo>
                  <a:lnTo>
                    <a:pt x="131" y="918"/>
                  </a:lnTo>
                  <a:lnTo>
                    <a:pt x="118" y="892"/>
                  </a:lnTo>
                  <a:lnTo>
                    <a:pt x="107" y="867"/>
                  </a:lnTo>
                  <a:lnTo>
                    <a:pt x="96" y="841"/>
                  </a:lnTo>
                  <a:lnTo>
                    <a:pt x="87" y="815"/>
                  </a:lnTo>
                  <a:lnTo>
                    <a:pt x="80" y="786"/>
                  </a:lnTo>
                  <a:lnTo>
                    <a:pt x="73" y="759"/>
                  </a:lnTo>
                  <a:lnTo>
                    <a:pt x="68" y="730"/>
                  </a:lnTo>
                  <a:lnTo>
                    <a:pt x="64" y="700"/>
                  </a:lnTo>
                  <a:lnTo>
                    <a:pt x="62" y="672"/>
                  </a:lnTo>
                  <a:lnTo>
                    <a:pt x="61" y="641"/>
                  </a:lnTo>
                  <a:lnTo>
                    <a:pt x="62" y="612"/>
                  </a:lnTo>
                  <a:lnTo>
                    <a:pt x="64" y="582"/>
                  </a:lnTo>
                  <a:lnTo>
                    <a:pt x="68" y="553"/>
                  </a:lnTo>
                  <a:lnTo>
                    <a:pt x="73" y="525"/>
                  </a:lnTo>
                  <a:lnTo>
                    <a:pt x="80" y="496"/>
                  </a:lnTo>
                  <a:lnTo>
                    <a:pt x="87" y="469"/>
                  </a:lnTo>
                  <a:lnTo>
                    <a:pt x="96" y="443"/>
                  </a:lnTo>
                  <a:lnTo>
                    <a:pt x="107" y="416"/>
                  </a:lnTo>
                  <a:lnTo>
                    <a:pt x="118" y="390"/>
                  </a:lnTo>
                  <a:lnTo>
                    <a:pt x="131" y="365"/>
                  </a:lnTo>
                  <a:lnTo>
                    <a:pt x="146" y="340"/>
                  </a:lnTo>
                  <a:lnTo>
                    <a:pt x="160" y="317"/>
                  </a:lnTo>
                  <a:lnTo>
                    <a:pt x="176" y="294"/>
                  </a:lnTo>
                  <a:lnTo>
                    <a:pt x="194" y="272"/>
                  </a:lnTo>
                  <a:lnTo>
                    <a:pt x="211" y="252"/>
                  </a:lnTo>
                  <a:lnTo>
                    <a:pt x="231" y="232"/>
                  </a:lnTo>
                  <a:lnTo>
                    <a:pt x="251" y="212"/>
                  </a:lnTo>
                  <a:lnTo>
                    <a:pt x="272" y="195"/>
                  </a:lnTo>
                  <a:lnTo>
                    <a:pt x="294" y="177"/>
                  </a:lnTo>
                  <a:lnTo>
                    <a:pt x="317" y="161"/>
                  </a:lnTo>
                  <a:lnTo>
                    <a:pt x="340" y="145"/>
                  </a:lnTo>
                  <a:lnTo>
                    <a:pt x="365" y="132"/>
                  </a:lnTo>
                  <a:lnTo>
                    <a:pt x="389" y="119"/>
                  </a:lnTo>
                  <a:lnTo>
                    <a:pt x="415" y="107"/>
                  </a:lnTo>
                  <a:lnTo>
                    <a:pt x="442" y="97"/>
                  </a:lnTo>
                  <a:lnTo>
                    <a:pt x="468" y="88"/>
                  </a:lnTo>
                  <a:lnTo>
                    <a:pt x="496" y="80"/>
                  </a:lnTo>
                  <a:lnTo>
                    <a:pt x="524" y="74"/>
                  </a:lnTo>
                  <a:lnTo>
                    <a:pt x="553" y="68"/>
                  </a:lnTo>
                  <a:lnTo>
                    <a:pt x="581" y="65"/>
                  </a:lnTo>
                  <a:lnTo>
                    <a:pt x="611" y="63"/>
                  </a:lnTo>
                  <a:lnTo>
                    <a:pt x="641" y="62"/>
                  </a:lnTo>
                  <a:lnTo>
                    <a:pt x="671" y="63"/>
                  </a:lnTo>
                  <a:lnTo>
                    <a:pt x="701" y="65"/>
                  </a:lnTo>
                  <a:lnTo>
                    <a:pt x="729" y="68"/>
                  </a:lnTo>
                  <a:lnTo>
                    <a:pt x="758" y="74"/>
                  </a:lnTo>
                  <a:lnTo>
                    <a:pt x="786" y="80"/>
                  </a:lnTo>
                  <a:lnTo>
                    <a:pt x="814" y="88"/>
                  </a:lnTo>
                  <a:lnTo>
                    <a:pt x="840" y="97"/>
                  </a:lnTo>
                  <a:lnTo>
                    <a:pt x="866" y="107"/>
                  </a:lnTo>
                  <a:lnTo>
                    <a:pt x="893" y="119"/>
                  </a:lnTo>
                  <a:lnTo>
                    <a:pt x="917" y="132"/>
                  </a:lnTo>
                  <a:lnTo>
                    <a:pt x="942" y="145"/>
                  </a:lnTo>
                  <a:lnTo>
                    <a:pt x="965" y="161"/>
                  </a:lnTo>
                  <a:lnTo>
                    <a:pt x="988" y="177"/>
                  </a:lnTo>
                  <a:lnTo>
                    <a:pt x="1010" y="195"/>
                  </a:lnTo>
                  <a:lnTo>
                    <a:pt x="1031" y="212"/>
                  </a:lnTo>
                  <a:lnTo>
                    <a:pt x="1051" y="232"/>
                  </a:lnTo>
                  <a:lnTo>
                    <a:pt x="1070" y="252"/>
                  </a:lnTo>
                  <a:lnTo>
                    <a:pt x="1088" y="272"/>
                  </a:lnTo>
                  <a:lnTo>
                    <a:pt x="1106" y="294"/>
                  </a:lnTo>
                  <a:lnTo>
                    <a:pt x="1122" y="317"/>
                  </a:lnTo>
                  <a:lnTo>
                    <a:pt x="1136" y="340"/>
                  </a:lnTo>
                  <a:lnTo>
                    <a:pt x="1151" y="365"/>
                  </a:lnTo>
                  <a:lnTo>
                    <a:pt x="1164" y="390"/>
                  </a:lnTo>
                  <a:lnTo>
                    <a:pt x="1175" y="416"/>
                  </a:lnTo>
                  <a:lnTo>
                    <a:pt x="1186" y="443"/>
                  </a:lnTo>
                  <a:lnTo>
                    <a:pt x="1194" y="469"/>
                  </a:lnTo>
                  <a:lnTo>
                    <a:pt x="1202" y="496"/>
                  </a:lnTo>
                  <a:lnTo>
                    <a:pt x="1209" y="525"/>
                  </a:lnTo>
                  <a:lnTo>
                    <a:pt x="1214" y="553"/>
                  </a:lnTo>
                  <a:lnTo>
                    <a:pt x="1217" y="582"/>
                  </a:lnTo>
                  <a:lnTo>
                    <a:pt x="1220" y="612"/>
                  </a:lnTo>
                  <a:lnTo>
                    <a:pt x="1221" y="641"/>
                  </a:lnTo>
                  <a:close/>
                </a:path>
              </a:pathLst>
            </a:custGeom>
            <a:solidFill>
              <a:srgbClr val="A5A4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4" name="Freeform 185"/>
            <p:cNvSpPr>
              <a:spLocks noEditPoints="1"/>
            </p:cNvSpPr>
            <p:nvPr/>
          </p:nvSpPr>
          <p:spPr bwMode="auto">
            <a:xfrm>
              <a:off x="3961" y="2082"/>
              <a:ext cx="244" cy="244"/>
            </a:xfrm>
            <a:custGeom>
              <a:avLst/>
              <a:gdLst>
                <a:gd name="T0" fmla="*/ 48 w 1222"/>
                <a:gd name="T1" fmla="*/ 19 h 1221"/>
                <a:gd name="T2" fmla="*/ 46 w 1222"/>
                <a:gd name="T3" fmla="*/ 14 h 1221"/>
                <a:gd name="T4" fmla="*/ 43 w 1222"/>
                <a:gd name="T5" fmla="*/ 9 h 1221"/>
                <a:gd name="T6" fmla="*/ 39 w 1222"/>
                <a:gd name="T7" fmla="*/ 5 h 1221"/>
                <a:gd name="T8" fmla="*/ 34 w 1222"/>
                <a:gd name="T9" fmla="*/ 2 h 1221"/>
                <a:gd name="T10" fmla="*/ 28 w 1222"/>
                <a:gd name="T11" fmla="*/ 0 h 1221"/>
                <a:gd name="T12" fmla="*/ 22 w 1222"/>
                <a:gd name="T13" fmla="*/ 0 h 1221"/>
                <a:gd name="T14" fmla="*/ 16 w 1222"/>
                <a:gd name="T15" fmla="*/ 1 h 1221"/>
                <a:gd name="T16" fmla="*/ 11 w 1222"/>
                <a:gd name="T17" fmla="*/ 4 h 1221"/>
                <a:gd name="T18" fmla="*/ 6 w 1222"/>
                <a:gd name="T19" fmla="*/ 8 h 1221"/>
                <a:gd name="T20" fmla="*/ 3 w 1222"/>
                <a:gd name="T21" fmla="*/ 13 h 1221"/>
                <a:gd name="T22" fmla="*/ 1 w 1222"/>
                <a:gd name="T23" fmla="*/ 18 h 1221"/>
                <a:gd name="T24" fmla="*/ 0 w 1222"/>
                <a:gd name="T25" fmla="*/ 24 h 1221"/>
                <a:gd name="T26" fmla="*/ 1 w 1222"/>
                <a:gd name="T27" fmla="*/ 30 h 1221"/>
                <a:gd name="T28" fmla="*/ 3 w 1222"/>
                <a:gd name="T29" fmla="*/ 36 h 1221"/>
                <a:gd name="T30" fmla="*/ 6 w 1222"/>
                <a:gd name="T31" fmla="*/ 41 h 1221"/>
                <a:gd name="T32" fmla="*/ 11 w 1222"/>
                <a:gd name="T33" fmla="*/ 45 h 1221"/>
                <a:gd name="T34" fmla="*/ 16 w 1222"/>
                <a:gd name="T35" fmla="*/ 47 h 1221"/>
                <a:gd name="T36" fmla="*/ 22 w 1222"/>
                <a:gd name="T37" fmla="*/ 49 h 1221"/>
                <a:gd name="T38" fmla="*/ 28 w 1222"/>
                <a:gd name="T39" fmla="*/ 49 h 1221"/>
                <a:gd name="T40" fmla="*/ 34 w 1222"/>
                <a:gd name="T41" fmla="*/ 47 h 1221"/>
                <a:gd name="T42" fmla="*/ 39 w 1222"/>
                <a:gd name="T43" fmla="*/ 44 h 1221"/>
                <a:gd name="T44" fmla="*/ 43 w 1222"/>
                <a:gd name="T45" fmla="*/ 40 h 1221"/>
                <a:gd name="T46" fmla="*/ 46 w 1222"/>
                <a:gd name="T47" fmla="*/ 35 h 1221"/>
                <a:gd name="T48" fmla="*/ 48 w 1222"/>
                <a:gd name="T49" fmla="*/ 29 h 1221"/>
                <a:gd name="T50" fmla="*/ 46 w 1222"/>
                <a:gd name="T51" fmla="*/ 24 h 1221"/>
                <a:gd name="T52" fmla="*/ 46 w 1222"/>
                <a:gd name="T53" fmla="*/ 30 h 1221"/>
                <a:gd name="T54" fmla="*/ 44 w 1222"/>
                <a:gd name="T55" fmla="*/ 35 h 1221"/>
                <a:gd name="T56" fmla="*/ 41 w 1222"/>
                <a:gd name="T57" fmla="*/ 39 h 1221"/>
                <a:gd name="T58" fmla="*/ 37 w 1222"/>
                <a:gd name="T59" fmla="*/ 43 h 1221"/>
                <a:gd name="T60" fmla="*/ 32 w 1222"/>
                <a:gd name="T61" fmla="*/ 45 h 1221"/>
                <a:gd name="T62" fmla="*/ 27 w 1222"/>
                <a:gd name="T63" fmla="*/ 46 h 1221"/>
                <a:gd name="T64" fmla="*/ 21 w 1222"/>
                <a:gd name="T65" fmla="*/ 46 h 1221"/>
                <a:gd name="T66" fmla="*/ 16 w 1222"/>
                <a:gd name="T67" fmla="*/ 45 h 1221"/>
                <a:gd name="T68" fmla="*/ 11 w 1222"/>
                <a:gd name="T69" fmla="*/ 42 h 1221"/>
                <a:gd name="T70" fmla="*/ 7 w 1222"/>
                <a:gd name="T71" fmla="*/ 38 h 1221"/>
                <a:gd name="T72" fmla="*/ 5 w 1222"/>
                <a:gd name="T73" fmla="*/ 34 h 1221"/>
                <a:gd name="T74" fmla="*/ 3 w 1222"/>
                <a:gd name="T75" fmla="*/ 29 h 1221"/>
                <a:gd name="T76" fmla="*/ 2 w 1222"/>
                <a:gd name="T77" fmla="*/ 23 h 1221"/>
                <a:gd name="T78" fmla="*/ 3 w 1222"/>
                <a:gd name="T79" fmla="*/ 18 h 1221"/>
                <a:gd name="T80" fmla="*/ 6 w 1222"/>
                <a:gd name="T81" fmla="*/ 13 h 1221"/>
                <a:gd name="T82" fmla="*/ 9 w 1222"/>
                <a:gd name="T83" fmla="*/ 9 h 1221"/>
                <a:gd name="T84" fmla="*/ 13 w 1222"/>
                <a:gd name="T85" fmla="*/ 6 h 1221"/>
                <a:gd name="T86" fmla="*/ 18 w 1222"/>
                <a:gd name="T87" fmla="*/ 3 h 1221"/>
                <a:gd name="T88" fmla="*/ 23 w 1222"/>
                <a:gd name="T89" fmla="*/ 2 h 1221"/>
                <a:gd name="T90" fmla="*/ 29 w 1222"/>
                <a:gd name="T91" fmla="*/ 3 h 1221"/>
                <a:gd name="T92" fmla="*/ 34 w 1222"/>
                <a:gd name="T93" fmla="*/ 5 h 1221"/>
                <a:gd name="T94" fmla="*/ 38 w 1222"/>
                <a:gd name="T95" fmla="*/ 7 h 1221"/>
                <a:gd name="T96" fmla="*/ 42 w 1222"/>
                <a:gd name="T97" fmla="*/ 11 h 1221"/>
                <a:gd name="T98" fmla="*/ 45 w 1222"/>
                <a:gd name="T99" fmla="*/ 16 h 1221"/>
                <a:gd name="T100" fmla="*/ 46 w 1222"/>
                <a:gd name="T101" fmla="*/ 21 h 122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22"/>
                <a:gd name="T154" fmla="*/ 0 h 1221"/>
                <a:gd name="T155" fmla="*/ 1222 w 1222"/>
                <a:gd name="T156" fmla="*/ 1221 h 122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22" h="1221">
                  <a:moveTo>
                    <a:pt x="1222" y="610"/>
                  </a:moveTo>
                  <a:lnTo>
                    <a:pt x="1220" y="579"/>
                  </a:lnTo>
                  <a:lnTo>
                    <a:pt x="1218" y="548"/>
                  </a:lnTo>
                  <a:lnTo>
                    <a:pt x="1214" y="518"/>
                  </a:lnTo>
                  <a:lnTo>
                    <a:pt x="1209" y="487"/>
                  </a:lnTo>
                  <a:lnTo>
                    <a:pt x="1202" y="458"/>
                  </a:lnTo>
                  <a:lnTo>
                    <a:pt x="1194" y="429"/>
                  </a:lnTo>
                  <a:lnTo>
                    <a:pt x="1184" y="401"/>
                  </a:lnTo>
                  <a:lnTo>
                    <a:pt x="1173" y="373"/>
                  </a:lnTo>
                  <a:lnTo>
                    <a:pt x="1161" y="346"/>
                  </a:lnTo>
                  <a:lnTo>
                    <a:pt x="1148" y="319"/>
                  </a:lnTo>
                  <a:lnTo>
                    <a:pt x="1133" y="294"/>
                  </a:lnTo>
                  <a:lnTo>
                    <a:pt x="1117" y="269"/>
                  </a:lnTo>
                  <a:lnTo>
                    <a:pt x="1100" y="246"/>
                  </a:lnTo>
                  <a:lnTo>
                    <a:pt x="1082" y="223"/>
                  </a:lnTo>
                  <a:lnTo>
                    <a:pt x="1062" y="200"/>
                  </a:lnTo>
                  <a:lnTo>
                    <a:pt x="1043" y="179"/>
                  </a:lnTo>
                  <a:lnTo>
                    <a:pt x="1022" y="159"/>
                  </a:lnTo>
                  <a:lnTo>
                    <a:pt x="999" y="139"/>
                  </a:lnTo>
                  <a:lnTo>
                    <a:pt x="976" y="122"/>
                  </a:lnTo>
                  <a:lnTo>
                    <a:pt x="953" y="104"/>
                  </a:lnTo>
                  <a:lnTo>
                    <a:pt x="927" y="89"/>
                  </a:lnTo>
                  <a:lnTo>
                    <a:pt x="902" y="74"/>
                  </a:lnTo>
                  <a:lnTo>
                    <a:pt x="876" y="60"/>
                  </a:lnTo>
                  <a:lnTo>
                    <a:pt x="848" y="48"/>
                  </a:lnTo>
                  <a:lnTo>
                    <a:pt x="821" y="37"/>
                  </a:lnTo>
                  <a:lnTo>
                    <a:pt x="793" y="27"/>
                  </a:lnTo>
                  <a:lnTo>
                    <a:pt x="764" y="20"/>
                  </a:lnTo>
                  <a:lnTo>
                    <a:pt x="734" y="12"/>
                  </a:lnTo>
                  <a:lnTo>
                    <a:pt x="704" y="7"/>
                  </a:lnTo>
                  <a:lnTo>
                    <a:pt x="673" y="3"/>
                  </a:lnTo>
                  <a:lnTo>
                    <a:pt x="642" y="1"/>
                  </a:lnTo>
                  <a:lnTo>
                    <a:pt x="611" y="0"/>
                  </a:lnTo>
                  <a:lnTo>
                    <a:pt x="580" y="1"/>
                  </a:lnTo>
                  <a:lnTo>
                    <a:pt x="549" y="3"/>
                  </a:lnTo>
                  <a:lnTo>
                    <a:pt x="518" y="7"/>
                  </a:lnTo>
                  <a:lnTo>
                    <a:pt x="487" y="12"/>
                  </a:lnTo>
                  <a:lnTo>
                    <a:pt x="458" y="20"/>
                  </a:lnTo>
                  <a:lnTo>
                    <a:pt x="429" y="27"/>
                  </a:lnTo>
                  <a:lnTo>
                    <a:pt x="401" y="37"/>
                  </a:lnTo>
                  <a:lnTo>
                    <a:pt x="373" y="48"/>
                  </a:lnTo>
                  <a:lnTo>
                    <a:pt x="346" y="60"/>
                  </a:lnTo>
                  <a:lnTo>
                    <a:pt x="320" y="74"/>
                  </a:lnTo>
                  <a:lnTo>
                    <a:pt x="294" y="89"/>
                  </a:lnTo>
                  <a:lnTo>
                    <a:pt x="269" y="104"/>
                  </a:lnTo>
                  <a:lnTo>
                    <a:pt x="246" y="122"/>
                  </a:lnTo>
                  <a:lnTo>
                    <a:pt x="223" y="139"/>
                  </a:lnTo>
                  <a:lnTo>
                    <a:pt x="200" y="159"/>
                  </a:lnTo>
                  <a:lnTo>
                    <a:pt x="179" y="179"/>
                  </a:lnTo>
                  <a:lnTo>
                    <a:pt x="159" y="200"/>
                  </a:lnTo>
                  <a:lnTo>
                    <a:pt x="140" y="223"/>
                  </a:lnTo>
                  <a:lnTo>
                    <a:pt x="122" y="246"/>
                  </a:lnTo>
                  <a:lnTo>
                    <a:pt x="105" y="269"/>
                  </a:lnTo>
                  <a:lnTo>
                    <a:pt x="89" y="294"/>
                  </a:lnTo>
                  <a:lnTo>
                    <a:pt x="74" y="319"/>
                  </a:lnTo>
                  <a:lnTo>
                    <a:pt x="61" y="346"/>
                  </a:lnTo>
                  <a:lnTo>
                    <a:pt x="49" y="373"/>
                  </a:lnTo>
                  <a:lnTo>
                    <a:pt x="38" y="401"/>
                  </a:lnTo>
                  <a:lnTo>
                    <a:pt x="28" y="429"/>
                  </a:lnTo>
                  <a:lnTo>
                    <a:pt x="20" y="458"/>
                  </a:lnTo>
                  <a:lnTo>
                    <a:pt x="14" y="487"/>
                  </a:lnTo>
                  <a:lnTo>
                    <a:pt x="8" y="518"/>
                  </a:lnTo>
                  <a:lnTo>
                    <a:pt x="4" y="548"/>
                  </a:lnTo>
                  <a:lnTo>
                    <a:pt x="1" y="579"/>
                  </a:lnTo>
                  <a:lnTo>
                    <a:pt x="0" y="610"/>
                  </a:lnTo>
                  <a:lnTo>
                    <a:pt x="1" y="642"/>
                  </a:lnTo>
                  <a:lnTo>
                    <a:pt x="4" y="673"/>
                  </a:lnTo>
                  <a:lnTo>
                    <a:pt x="8" y="703"/>
                  </a:lnTo>
                  <a:lnTo>
                    <a:pt x="14" y="733"/>
                  </a:lnTo>
                  <a:lnTo>
                    <a:pt x="20" y="763"/>
                  </a:lnTo>
                  <a:lnTo>
                    <a:pt x="28" y="792"/>
                  </a:lnTo>
                  <a:lnTo>
                    <a:pt x="38" y="821"/>
                  </a:lnTo>
                  <a:lnTo>
                    <a:pt x="49" y="848"/>
                  </a:lnTo>
                  <a:lnTo>
                    <a:pt x="61" y="876"/>
                  </a:lnTo>
                  <a:lnTo>
                    <a:pt x="74" y="902"/>
                  </a:lnTo>
                  <a:lnTo>
                    <a:pt x="89" y="927"/>
                  </a:lnTo>
                  <a:lnTo>
                    <a:pt x="105" y="951"/>
                  </a:lnTo>
                  <a:lnTo>
                    <a:pt x="122" y="976"/>
                  </a:lnTo>
                  <a:lnTo>
                    <a:pt x="140" y="999"/>
                  </a:lnTo>
                  <a:lnTo>
                    <a:pt x="159" y="1021"/>
                  </a:lnTo>
                  <a:lnTo>
                    <a:pt x="179" y="1043"/>
                  </a:lnTo>
                  <a:lnTo>
                    <a:pt x="200" y="1062"/>
                  </a:lnTo>
                  <a:lnTo>
                    <a:pt x="223" y="1082"/>
                  </a:lnTo>
                  <a:lnTo>
                    <a:pt x="246" y="1100"/>
                  </a:lnTo>
                  <a:lnTo>
                    <a:pt x="269" y="1117"/>
                  </a:lnTo>
                  <a:lnTo>
                    <a:pt x="294" y="1133"/>
                  </a:lnTo>
                  <a:lnTo>
                    <a:pt x="320" y="1148"/>
                  </a:lnTo>
                  <a:lnTo>
                    <a:pt x="346" y="1161"/>
                  </a:lnTo>
                  <a:lnTo>
                    <a:pt x="373" y="1173"/>
                  </a:lnTo>
                  <a:lnTo>
                    <a:pt x="401" y="1184"/>
                  </a:lnTo>
                  <a:lnTo>
                    <a:pt x="429" y="1194"/>
                  </a:lnTo>
                  <a:lnTo>
                    <a:pt x="458" y="1202"/>
                  </a:lnTo>
                  <a:lnTo>
                    <a:pt x="487" y="1208"/>
                  </a:lnTo>
                  <a:lnTo>
                    <a:pt x="518" y="1214"/>
                  </a:lnTo>
                  <a:lnTo>
                    <a:pt x="549" y="1218"/>
                  </a:lnTo>
                  <a:lnTo>
                    <a:pt x="580" y="1220"/>
                  </a:lnTo>
                  <a:lnTo>
                    <a:pt x="611" y="1221"/>
                  </a:lnTo>
                  <a:lnTo>
                    <a:pt x="642" y="1220"/>
                  </a:lnTo>
                  <a:lnTo>
                    <a:pt x="673" y="1218"/>
                  </a:lnTo>
                  <a:lnTo>
                    <a:pt x="704" y="1214"/>
                  </a:lnTo>
                  <a:lnTo>
                    <a:pt x="734" y="1208"/>
                  </a:lnTo>
                  <a:lnTo>
                    <a:pt x="764" y="1202"/>
                  </a:lnTo>
                  <a:lnTo>
                    <a:pt x="793" y="1194"/>
                  </a:lnTo>
                  <a:lnTo>
                    <a:pt x="821" y="1184"/>
                  </a:lnTo>
                  <a:lnTo>
                    <a:pt x="848" y="1173"/>
                  </a:lnTo>
                  <a:lnTo>
                    <a:pt x="876" y="1161"/>
                  </a:lnTo>
                  <a:lnTo>
                    <a:pt x="902" y="1148"/>
                  </a:lnTo>
                  <a:lnTo>
                    <a:pt x="927" y="1133"/>
                  </a:lnTo>
                  <a:lnTo>
                    <a:pt x="953" y="1117"/>
                  </a:lnTo>
                  <a:lnTo>
                    <a:pt x="976" y="1100"/>
                  </a:lnTo>
                  <a:lnTo>
                    <a:pt x="999" y="1082"/>
                  </a:lnTo>
                  <a:lnTo>
                    <a:pt x="1022" y="1062"/>
                  </a:lnTo>
                  <a:lnTo>
                    <a:pt x="1043" y="1043"/>
                  </a:lnTo>
                  <a:lnTo>
                    <a:pt x="1062" y="1021"/>
                  </a:lnTo>
                  <a:lnTo>
                    <a:pt x="1082" y="999"/>
                  </a:lnTo>
                  <a:lnTo>
                    <a:pt x="1100" y="976"/>
                  </a:lnTo>
                  <a:lnTo>
                    <a:pt x="1117" y="951"/>
                  </a:lnTo>
                  <a:lnTo>
                    <a:pt x="1133" y="927"/>
                  </a:lnTo>
                  <a:lnTo>
                    <a:pt x="1148" y="902"/>
                  </a:lnTo>
                  <a:lnTo>
                    <a:pt x="1161" y="876"/>
                  </a:lnTo>
                  <a:lnTo>
                    <a:pt x="1173" y="848"/>
                  </a:lnTo>
                  <a:lnTo>
                    <a:pt x="1184" y="821"/>
                  </a:lnTo>
                  <a:lnTo>
                    <a:pt x="1194" y="792"/>
                  </a:lnTo>
                  <a:lnTo>
                    <a:pt x="1202" y="763"/>
                  </a:lnTo>
                  <a:lnTo>
                    <a:pt x="1209" y="733"/>
                  </a:lnTo>
                  <a:lnTo>
                    <a:pt x="1214" y="703"/>
                  </a:lnTo>
                  <a:lnTo>
                    <a:pt x="1218" y="673"/>
                  </a:lnTo>
                  <a:lnTo>
                    <a:pt x="1220" y="642"/>
                  </a:lnTo>
                  <a:lnTo>
                    <a:pt x="1222" y="610"/>
                  </a:lnTo>
                  <a:close/>
                  <a:moveTo>
                    <a:pt x="1160" y="610"/>
                  </a:moveTo>
                  <a:lnTo>
                    <a:pt x="1160" y="639"/>
                  </a:lnTo>
                  <a:lnTo>
                    <a:pt x="1158" y="667"/>
                  </a:lnTo>
                  <a:lnTo>
                    <a:pt x="1153" y="695"/>
                  </a:lnTo>
                  <a:lnTo>
                    <a:pt x="1149" y="721"/>
                  </a:lnTo>
                  <a:lnTo>
                    <a:pt x="1143" y="747"/>
                  </a:lnTo>
                  <a:lnTo>
                    <a:pt x="1136" y="774"/>
                  </a:lnTo>
                  <a:lnTo>
                    <a:pt x="1127" y="799"/>
                  </a:lnTo>
                  <a:lnTo>
                    <a:pt x="1117" y="824"/>
                  </a:lnTo>
                  <a:lnTo>
                    <a:pt x="1106" y="848"/>
                  </a:lnTo>
                  <a:lnTo>
                    <a:pt x="1094" y="872"/>
                  </a:lnTo>
                  <a:lnTo>
                    <a:pt x="1081" y="895"/>
                  </a:lnTo>
                  <a:lnTo>
                    <a:pt x="1067" y="917"/>
                  </a:lnTo>
                  <a:lnTo>
                    <a:pt x="1051" y="939"/>
                  </a:lnTo>
                  <a:lnTo>
                    <a:pt x="1035" y="960"/>
                  </a:lnTo>
                  <a:lnTo>
                    <a:pt x="1017" y="980"/>
                  </a:lnTo>
                  <a:lnTo>
                    <a:pt x="1000" y="999"/>
                  </a:lnTo>
                  <a:lnTo>
                    <a:pt x="980" y="1017"/>
                  </a:lnTo>
                  <a:lnTo>
                    <a:pt x="960" y="1035"/>
                  </a:lnTo>
                  <a:lnTo>
                    <a:pt x="940" y="1051"/>
                  </a:lnTo>
                  <a:lnTo>
                    <a:pt x="918" y="1067"/>
                  </a:lnTo>
                  <a:lnTo>
                    <a:pt x="896" y="1081"/>
                  </a:lnTo>
                  <a:lnTo>
                    <a:pt x="873" y="1094"/>
                  </a:lnTo>
                  <a:lnTo>
                    <a:pt x="850" y="1106"/>
                  </a:lnTo>
                  <a:lnTo>
                    <a:pt x="824" y="1117"/>
                  </a:lnTo>
                  <a:lnTo>
                    <a:pt x="800" y="1127"/>
                  </a:lnTo>
                  <a:lnTo>
                    <a:pt x="774" y="1136"/>
                  </a:lnTo>
                  <a:lnTo>
                    <a:pt x="749" y="1142"/>
                  </a:lnTo>
                  <a:lnTo>
                    <a:pt x="721" y="1149"/>
                  </a:lnTo>
                  <a:lnTo>
                    <a:pt x="695" y="1153"/>
                  </a:lnTo>
                  <a:lnTo>
                    <a:pt x="667" y="1157"/>
                  </a:lnTo>
                  <a:lnTo>
                    <a:pt x="639" y="1159"/>
                  </a:lnTo>
                  <a:lnTo>
                    <a:pt x="611" y="1160"/>
                  </a:lnTo>
                  <a:lnTo>
                    <a:pt x="583" y="1159"/>
                  </a:lnTo>
                  <a:lnTo>
                    <a:pt x="554" y="1157"/>
                  </a:lnTo>
                  <a:lnTo>
                    <a:pt x="527" y="1153"/>
                  </a:lnTo>
                  <a:lnTo>
                    <a:pt x="501" y="1149"/>
                  </a:lnTo>
                  <a:lnTo>
                    <a:pt x="473" y="1142"/>
                  </a:lnTo>
                  <a:lnTo>
                    <a:pt x="448" y="1136"/>
                  </a:lnTo>
                  <a:lnTo>
                    <a:pt x="422" y="1127"/>
                  </a:lnTo>
                  <a:lnTo>
                    <a:pt x="398" y="1117"/>
                  </a:lnTo>
                  <a:lnTo>
                    <a:pt x="372" y="1106"/>
                  </a:lnTo>
                  <a:lnTo>
                    <a:pt x="349" y="1094"/>
                  </a:lnTo>
                  <a:lnTo>
                    <a:pt x="326" y="1081"/>
                  </a:lnTo>
                  <a:lnTo>
                    <a:pt x="304" y="1067"/>
                  </a:lnTo>
                  <a:lnTo>
                    <a:pt x="282" y="1051"/>
                  </a:lnTo>
                  <a:lnTo>
                    <a:pt x="261" y="1035"/>
                  </a:lnTo>
                  <a:lnTo>
                    <a:pt x="242" y="1017"/>
                  </a:lnTo>
                  <a:lnTo>
                    <a:pt x="223" y="999"/>
                  </a:lnTo>
                  <a:lnTo>
                    <a:pt x="204" y="980"/>
                  </a:lnTo>
                  <a:lnTo>
                    <a:pt x="187" y="960"/>
                  </a:lnTo>
                  <a:lnTo>
                    <a:pt x="170" y="939"/>
                  </a:lnTo>
                  <a:lnTo>
                    <a:pt x="155" y="917"/>
                  </a:lnTo>
                  <a:lnTo>
                    <a:pt x="141" y="895"/>
                  </a:lnTo>
                  <a:lnTo>
                    <a:pt x="128" y="872"/>
                  </a:lnTo>
                  <a:lnTo>
                    <a:pt x="116" y="848"/>
                  </a:lnTo>
                  <a:lnTo>
                    <a:pt x="105" y="824"/>
                  </a:lnTo>
                  <a:lnTo>
                    <a:pt x="95" y="799"/>
                  </a:lnTo>
                  <a:lnTo>
                    <a:pt x="86" y="774"/>
                  </a:lnTo>
                  <a:lnTo>
                    <a:pt x="79" y="747"/>
                  </a:lnTo>
                  <a:lnTo>
                    <a:pt x="73" y="721"/>
                  </a:lnTo>
                  <a:lnTo>
                    <a:pt x="68" y="695"/>
                  </a:lnTo>
                  <a:lnTo>
                    <a:pt x="64" y="667"/>
                  </a:lnTo>
                  <a:lnTo>
                    <a:pt x="62" y="639"/>
                  </a:lnTo>
                  <a:lnTo>
                    <a:pt x="62" y="610"/>
                  </a:lnTo>
                  <a:lnTo>
                    <a:pt x="62" y="583"/>
                  </a:lnTo>
                  <a:lnTo>
                    <a:pt x="64" y="554"/>
                  </a:lnTo>
                  <a:lnTo>
                    <a:pt x="68" y="527"/>
                  </a:lnTo>
                  <a:lnTo>
                    <a:pt x="73" y="499"/>
                  </a:lnTo>
                  <a:lnTo>
                    <a:pt x="79" y="473"/>
                  </a:lnTo>
                  <a:lnTo>
                    <a:pt x="86" y="447"/>
                  </a:lnTo>
                  <a:lnTo>
                    <a:pt x="95" y="421"/>
                  </a:lnTo>
                  <a:lnTo>
                    <a:pt x="105" y="396"/>
                  </a:lnTo>
                  <a:lnTo>
                    <a:pt x="116" y="372"/>
                  </a:lnTo>
                  <a:lnTo>
                    <a:pt x="128" y="349"/>
                  </a:lnTo>
                  <a:lnTo>
                    <a:pt x="141" y="326"/>
                  </a:lnTo>
                  <a:lnTo>
                    <a:pt x="155" y="303"/>
                  </a:lnTo>
                  <a:lnTo>
                    <a:pt x="170" y="282"/>
                  </a:lnTo>
                  <a:lnTo>
                    <a:pt x="187" y="261"/>
                  </a:lnTo>
                  <a:lnTo>
                    <a:pt x="204" y="241"/>
                  </a:lnTo>
                  <a:lnTo>
                    <a:pt x="223" y="222"/>
                  </a:lnTo>
                  <a:lnTo>
                    <a:pt x="242" y="204"/>
                  </a:lnTo>
                  <a:lnTo>
                    <a:pt x="261" y="187"/>
                  </a:lnTo>
                  <a:lnTo>
                    <a:pt x="282" y="170"/>
                  </a:lnTo>
                  <a:lnTo>
                    <a:pt x="304" y="155"/>
                  </a:lnTo>
                  <a:lnTo>
                    <a:pt x="326" y="140"/>
                  </a:lnTo>
                  <a:lnTo>
                    <a:pt x="349" y="127"/>
                  </a:lnTo>
                  <a:lnTo>
                    <a:pt x="372" y="115"/>
                  </a:lnTo>
                  <a:lnTo>
                    <a:pt x="398" y="104"/>
                  </a:lnTo>
                  <a:lnTo>
                    <a:pt x="422" y="94"/>
                  </a:lnTo>
                  <a:lnTo>
                    <a:pt x="448" y="86"/>
                  </a:lnTo>
                  <a:lnTo>
                    <a:pt x="473" y="78"/>
                  </a:lnTo>
                  <a:lnTo>
                    <a:pt x="501" y="72"/>
                  </a:lnTo>
                  <a:lnTo>
                    <a:pt x="527" y="67"/>
                  </a:lnTo>
                  <a:lnTo>
                    <a:pt x="554" y="64"/>
                  </a:lnTo>
                  <a:lnTo>
                    <a:pt x="583" y="61"/>
                  </a:lnTo>
                  <a:lnTo>
                    <a:pt x="611" y="61"/>
                  </a:lnTo>
                  <a:lnTo>
                    <a:pt x="639" y="61"/>
                  </a:lnTo>
                  <a:lnTo>
                    <a:pt x="667" y="64"/>
                  </a:lnTo>
                  <a:lnTo>
                    <a:pt x="695" y="67"/>
                  </a:lnTo>
                  <a:lnTo>
                    <a:pt x="721" y="72"/>
                  </a:lnTo>
                  <a:lnTo>
                    <a:pt x="749" y="78"/>
                  </a:lnTo>
                  <a:lnTo>
                    <a:pt x="774" y="86"/>
                  </a:lnTo>
                  <a:lnTo>
                    <a:pt x="800" y="94"/>
                  </a:lnTo>
                  <a:lnTo>
                    <a:pt x="824" y="104"/>
                  </a:lnTo>
                  <a:lnTo>
                    <a:pt x="850" y="115"/>
                  </a:lnTo>
                  <a:lnTo>
                    <a:pt x="873" y="127"/>
                  </a:lnTo>
                  <a:lnTo>
                    <a:pt x="896" y="140"/>
                  </a:lnTo>
                  <a:lnTo>
                    <a:pt x="918" y="155"/>
                  </a:lnTo>
                  <a:lnTo>
                    <a:pt x="940" y="170"/>
                  </a:lnTo>
                  <a:lnTo>
                    <a:pt x="960" y="187"/>
                  </a:lnTo>
                  <a:lnTo>
                    <a:pt x="980" y="204"/>
                  </a:lnTo>
                  <a:lnTo>
                    <a:pt x="1000" y="222"/>
                  </a:lnTo>
                  <a:lnTo>
                    <a:pt x="1017" y="241"/>
                  </a:lnTo>
                  <a:lnTo>
                    <a:pt x="1035" y="261"/>
                  </a:lnTo>
                  <a:lnTo>
                    <a:pt x="1051" y="282"/>
                  </a:lnTo>
                  <a:lnTo>
                    <a:pt x="1067" y="303"/>
                  </a:lnTo>
                  <a:lnTo>
                    <a:pt x="1081" y="326"/>
                  </a:lnTo>
                  <a:lnTo>
                    <a:pt x="1094" y="349"/>
                  </a:lnTo>
                  <a:lnTo>
                    <a:pt x="1106" y="372"/>
                  </a:lnTo>
                  <a:lnTo>
                    <a:pt x="1117" y="396"/>
                  </a:lnTo>
                  <a:lnTo>
                    <a:pt x="1127" y="421"/>
                  </a:lnTo>
                  <a:lnTo>
                    <a:pt x="1136" y="447"/>
                  </a:lnTo>
                  <a:lnTo>
                    <a:pt x="1143" y="473"/>
                  </a:lnTo>
                  <a:lnTo>
                    <a:pt x="1149" y="499"/>
                  </a:lnTo>
                  <a:lnTo>
                    <a:pt x="1153" y="527"/>
                  </a:lnTo>
                  <a:lnTo>
                    <a:pt x="1158" y="554"/>
                  </a:lnTo>
                  <a:lnTo>
                    <a:pt x="1160" y="583"/>
                  </a:lnTo>
                  <a:lnTo>
                    <a:pt x="1160" y="610"/>
                  </a:lnTo>
                  <a:close/>
                </a:path>
              </a:pathLst>
            </a:custGeom>
            <a:solidFill>
              <a:srgbClr val="A8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5" name="Freeform 186"/>
            <p:cNvSpPr>
              <a:spLocks noEditPoints="1"/>
            </p:cNvSpPr>
            <p:nvPr/>
          </p:nvSpPr>
          <p:spPr bwMode="auto">
            <a:xfrm>
              <a:off x="3967" y="2088"/>
              <a:ext cx="232" cy="232"/>
            </a:xfrm>
            <a:custGeom>
              <a:avLst/>
              <a:gdLst>
                <a:gd name="T0" fmla="*/ 46 w 1160"/>
                <a:gd name="T1" fmla="*/ 19 h 1160"/>
                <a:gd name="T2" fmla="*/ 44 w 1160"/>
                <a:gd name="T3" fmla="*/ 13 h 1160"/>
                <a:gd name="T4" fmla="*/ 41 w 1160"/>
                <a:gd name="T5" fmla="*/ 8 h 1160"/>
                <a:gd name="T6" fmla="*/ 37 w 1160"/>
                <a:gd name="T7" fmla="*/ 5 h 1160"/>
                <a:gd name="T8" fmla="*/ 32 w 1160"/>
                <a:gd name="T9" fmla="*/ 2 h 1160"/>
                <a:gd name="T10" fmla="*/ 27 w 1160"/>
                <a:gd name="T11" fmla="*/ 0 h 1160"/>
                <a:gd name="T12" fmla="*/ 21 w 1160"/>
                <a:gd name="T13" fmla="*/ 0 h 1160"/>
                <a:gd name="T14" fmla="*/ 15 w 1160"/>
                <a:gd name="T15" fmla="*/ 1 h 1160"/>
                <a:gd name="T16" fmla="*/ 10 w 1160"/>
                <a:gd name="T17" fmla="*/ 4 h 1160"/>
                <a:gd name="T18" fmla="*/ 6 w 1160"/>
                <a:gd name="T19" fmla="*/ 8 h 1160"/>
                <a:gd name="T20" fmla="*/ 3 w 1160"/>
                <a:gd name="T21" fmla="*/ 12 h 1160"/>
                <a:gd name="T22" fmla="*/ 1 w 1160"/>
                <a:gd name="T23" fmla="*/ 17 h 1160"/>
                <a:gd name="T24" fmla="*/ 0 w 1160"/>
                <a:gd name="T25" fmla="*/ 23 h 1160"/>
                <a:gd name="T26" fmla="*/ 1 w 1160"/>
                <a:gd name="T27" fmla="*/ 29 h 1160"/>
                <a:gd name="T28" fmla="*/ 3 w 1160"/>
                <a:gd name="T29" fmla="*/ 34 h 1160"/>
                <a:gd name="T30" fmla="*/ 6 w 1160"/>
                <a:gd name="T31" fmla="*/ 39 h 1160"/>
                <a:gd name="T32" fmla="*/ 10 w 1160"/>
                <a:gd name="T33" fmla="*/ 42 h 1160"/>
                <a:gd name="T34" fmla="*/ 15 w 1160"/>
                <a:gd name="T35" fmla="*/ 45 h 1160"/>
                <a:gd name="T36" fmla="*/ 21 w 1160"/>
                <a:gd name="T37" fmla="*/ 46 h 1160"/>
                <a:gd name="T38" fmla="*/ 27 w 1160"/>
                <a:gd name="T39" fmla="*/ 46 h 1160"/>
                <a:gd name="T40" fmla="*/ 32 w 1160"/>
                <a:gd name="T41" fmla="*/ 45 h 1160"/>
                <a:gd name="T42" fmla="*/ 37 w 1160"/>
                <a:gd name="T43" fmla="*/ 42 h 1160"/>
                <a:gd name="T44" fmla="*/ 41 w 1160"/>
                <a:gd name="T45" fmla="*/ 38 h 1160"/>
                <a:gd name="T46" fmla="*/ 44 w 1160"/>
                <a:gd name="T47" fmla="*/ 33 h 1160"/>
                <a:gd name="T48" fmla="*/ 46 w 1160"/>
                <a:gd name="T49" fmla="*/ 28 h 1160"/>
                <a:gd name="T50" fmla="*/ 44 w 1160"/>
                <a:gd name="T51" fmla="*/ 23 h 1160"/>
                <a:gd name="T52" fmla="*/ 43 w 1160"/>
                <a:gd name="T53" fmla="*/ 28 h 1160"/>
                <a:gd name="T54" fmla="*/ 41 w 1160"/>
                <a:gd name="T55" fmla="*/ 33 h 1160"/>
                <a:gd name="T56" fmla="*/ 39 w 1160"/>
                <a:gd name="T57" fmla="*/ 37 h 1160"/>
                <a:gd name="T58" fmla="*/ 35 w 1160"/>
                <a:gd name="T59" fmla="*/ 40 h 1160"/>
                <a:gd name="T60" fmla="*/ 30 w 1160"/>
                <a:gd name="T61" fmla="*/ 43 h 1160"/>
                <a:gd name="T62" fmla="*/ 25 w 1160"/>
                <a:gd name="T63" fmla="*/ 44 h 1160"/>
                <a:gd name="T64" fmla="*/ 20 w 1160"/>
                <a:gd name="T65" fmla="*/ 44 h 1160"/>
                <a:gd name="T66" fmla="*/ 15 w 1160"/>
                <a:gd name="T67" fmla="*/ 42 h 1160"/>
                <a:gd name="T68" fmla="*/ 11 w 1160"/>
                <a:gd name="T69" fmla="*/ 40 h 1160"/>
                <a:gd name="T70" fmla="*/ 7 w 1160"/>
                <a:gd name="T71" fmla="*/ 36 h 1160"/>
                <a:gd name="T72" fmla="*/ 4 w 1160"/>
                <a:gd name="T73" fmla="*/ 32 h 1160"/>
                <a:gd name="T74" fmla="*/ 3 w 1160"/>
                <a:gd name="T75" fmla="*/ 27 h 1160"/>
                <a:gd name="T76" fmla="*/ 2 w 1160"/>
                <a:gd name="T77" fmla="*/ 22 h 1160"/>
                <a:gd name="T78" fmla="*/ 3 w 1160"/>
                <a:gd name="T79" fmla="*/ 17 h 1160"/>
                <a:gd name="T80" fmla="*/ 5 w 1160"/>
                <a:gd name="T81" fmla="*/ 12 h 1160"/>
                <a:gd name="T82" fmla="*/ 9 w 1160"/>
                <a:gd name="T83" fmla="*/ 9 h 1160"/>
                <a:gd name="T84" fmla="*/ 12 w 1160"/>
                <a:gd name="T85" fmla="*/ 5 h 1160"/>
                <a:gd name="T86" fmla="*/ 17 w 1160"/>
                <a:gd name="T87" fmla="*/ 3 h 1160"/>
                <a:gd name="T88" fmla="*/ 22 w 1160"/>
                <a:gd name="T89" fmla="*/ 2 h 1160"/>
                <a:gd name="T90" fmla="*/ 27 w 1160"/>
                <a:gd name="T91" fmla="*/ 3 h 1160"/>
                <a:gd name="T92" fmla="*/ 32 w 1160"/>
                <a:gd name="T93" fmla="*/ 4 h 1160"/>
                <a:gd name="T94" fmla="*/ 36 w 1160"/>
                <a:gd name="T95" fmla="*/ 7 h 1160"/>
                <a:gd name="T96" fmla="*/ 40 w 1160"/>
                <a:gd name="T97" fmla="*/ 11 h 1160"/>
                <a:gd name="T98" fmla="*/ 42 w 1160"/>
                <a:gd name="T99" fmla="*/ 15 h 1160"/>
                <a:gd name="T100" fmla="*/ 44 w 1160"/>
                <a:gd name="T101" fmla="*/ 20 h 11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60"/>
                <a:gd name="T154" fmla="*/ 0 h 1160"/>
                <a:gd name="T155" fmla="*/ 1160 w 1160"/>
                <a:gd name="T156" fmla="*/ 1160 h 116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60" h="1160">
                  <a:moveTo>
                    <a:pt x="1160" y="579"/>
                  </a:moveTo>
                  <a:lnTo>
                    <a:pt x="1159" y="550"/>
                  </a:lnTo>
                  <a:lnTo>
                    <a:pt x="1156" y="520"/>
                  </a:lnTo>
                  <a:lnTo>
                    <a:pt x="1153" y="491"/>
                  </a:lnTo>
                  <a:lnTo>
                    <a:pt x="1148" y="463"/>
                  </a:lnTo>
                  <a:lnTo>
                    <a:pt x="1141" y="434"/>
                  </a:lnTo>
                  <a:lnTo>
                    <a:pt x="1133" y="407"/>
                  </a:lnTo>
                  <a:lnTo>
                    <a:pt x="1125" y="381"/>
                  </a:lnTo>
                  <a:lnTo>
                    <a:pt x="1114" y="354"/>
                  </a:lnTo>
                  <a:lnTo>
                    <a:pt x="1103" y="328"/>
                  </a:lnTo>
                  <a:lnTo>
                    <a:pt x="1090" y="303"/>
                  </a:lnTo>
                  <a:lnTo>
                    <a:pt x="1076" y="278"/>
                  </a:lnTo>
                  <a:lnTo>
                    <a:pt x="1061" y="255"/>
                  </a:lnTo>
                  <a:lnTo>
                    <a:pt x="1045" y="232"/>
                  </a:lnTo>
                  <a:lnTo>
                    <a:pt x="1027" y="210"/>
                  </a:lnTo>
                  <a:lnTo>
                    <a:pt x="1009" y="190"/>
                  </a:lnTo>
                  <a:lnTo>
                    <a:pt x="990" y="170"/>
                  </a:lnTo>
                  <a:lnTo>
                    <a:pt x="970" y="150"/>
                  </a:lnTo>
                  <a:lnTo>
                    <a:pt x="949" y="133"/>
                  </a:lnTo>
                  <a:lnTo>
                    <a:pt x="927" y="115"/>
                  </a:lnTo>
                  <a:lnTo>
                    <a:pt x="904" y="99"/>
                  </a:lnTo>
                  <a:lnTo>
                    <a:pt x="881" y="83"/>
                  </a:lnTo>
                  <a:lnTo>
                    <a:pt x="856" y="70"/>
                  </a:lnTo>
                  <a:lnTo>
                    <a:pt x="832" y="57"/>
                  </a:lnTo>
                  <a:lnTo>
                    <a:pt x="805" y="45"/>
                  </a:lnTo>
                  <a:lnTo>
                    <a:pt x="779" y="35"/>
                  </a:lnTo>
                  <a:lnTo>
                    <a:pt x="753" y="26"/>
                  </a:lnTo>
                  <a:lnTo>
                    <a:pt x="725" y="17"/>
                  </a:lnTo>
                  <a:lnTo>
                    <a:pt x="697" y="12"/>
                  </a:lnTo>
                  <a:lnTo>
                    <a:pt x="668" y="6"/>
                  </a:lnTo>
                  <a:lnTo>
                    <a:pt x="640" y="3"/>
                  </a:lnTo>
                  <a:lnTo>
                    <a:pt x="610" y="1"/>
                  </a:lnTo>
                  <a:lnTo>
                    <a:pt x="580" y="0"/>
                  </a:lnTo>
                  <a:lnTo>
                    <a:pt x="550" y="1"/>
                  </a:lnTo>
                  <a:lnTo>
                    <a:pt x="520" y="3"/>
                  </a:lnTo>
                  <a:lnTo>
                    <a:pt x="492" y="6"/>
                  </a:lnTo>
                  <a:lnTo>
                    <a:pt x="463" y="12"/>
                  </a:lnTo>
                  <a:lnTo>
                    <a:pt x="435" y="17"/>
                  </a:lnTo>
                  <a:lnTo>
                    <a:pt x="407" y="26"/>
                  </a:lnTo>
                  <a:lnTo>
                    <a:pt x="381" y="35"/>
                  </a:lnTo>
                  <a:lnTo>
                    <a:pt x="354" y="45"/>
                  </a:lnTo>
                  <a:lnTo>
                    <a:pt x="328" y="57"/>
                  </a:lnTo>
                  <a:lnTo>
                    <a:pt x="304" y="70"/>
                  </a:lnTo>
                  <a:lnTo>
                    <a:pt x="279" y="83"/>
                  </a:lnTo>
                  <a:lnTo>
                    <a:pt x="256" y="99"/>
                  </a:lnTo>
                  <a:lnTo>
                    <a:pt x="233" y="115"/>
                  </a:lnTo>
                  <a:lnTo>
                    <a:pt x="211" y="133"/>
                  </a:lnTo>
                  <a:lnTo>
                    <a:pt x="190" y="150"/>
                  </a:lnTo>
                  <a:lnTo>
                    <a:pt x="170" y="170"/>
                  </a:lnTo>
                  <a:lnTo>
                    <a:pt x="150" y="190"/>
                  </a:lnTo>
                  <a:lnTo>
                    <a:pt x="133" y="210"/>
                  </a:lnTo>
                  <a:lnTo>
                    <a:pt x="115" y="232"/>
                  </a:lnTo>
                  <a:lnTo>
                    <a:pt x="99" y="255"/>
                  </a:lnTo>
                  <a:lnTo>
                    <a:pt x="85" y="278"/>
                  </a:lnTo>
                  <a:lnTo>
                    <a:pt x="70" y="303"/>
                  </a:lnTo>
                  <a:lnTo>
                    <a:pt x="57" y="328"/>
                  </a:lnTo>
                  <a:lnTo>
                    <a:pt x="46" y="354"/>
                  </a:lnTo>
                  <a:lnTo>
                    <a:pt x="35" y="381"/>
                  </a:lnTo>
                  <a:lnTo>
                    <a:pt x="26" y="407"/>
                  </a:lnTo>
                  <a:lnTo>
                    <a:pt x="19" y="434"/>
                  </a:lnTo>
                  <a:lnTo>
                    <a:pt x="12" y="463"/>
                  </a:lnTo>
                  <a:lnTo>
                    <a:pt x="7" y="491"/>
                  </a:lnTo>
                  <a:lnTo>
                    <a:pt x="3" y="520"/>
                  </a:lnTo>
                  <a:lnTo>
                    <a:pt x="1" y="550"/>
                  </a:lnTo>
                  <a:lnTo>
                    <a:pt x="0" y="579"/>
                  </a:lnTo>
                  <a:lnTo>
                    <a:pt x="1" y="610"/>
                  </a:lnTo>
                  <a:lnTo>
                    <a:pt x="3" y="638"/>
                  </a:lnTo>
                  <a:lnTo>
                    <a:pt x="7" y="668"/>
                  </a:lnTo>
                  <a:lnTo>
                    <a:pt x="12" y="697"/>
                  </a:lnTo>
                  <a:lnTo>
                    <a:pt x="19" y="724"/>
                  </a:lnTo>
                  <a:lnTo>
                    <a:pt x="26" y="753"/>
                  </a:lnTo>
                  <a:lnTo>
                    <a:pt x="35" y="779"/>
                  </a:lnTo>
                  <a:lnTo>
                    <a:pt x="46" y="805"/>
                  </a:lnTo>
                  <a:lnTo>
                    <a:pt x="57" y="830"/>
                  </a:lnTo>
                  <a:lnTo>
                    <a:pt x="70" y="856"/>
                  </a:lnTo>
                  <a:lnTo>
                    <a:pt x="85" y="880"/>
                  </a:lnTo>
                  <a:lnTo>
                    <a:pt x="99" y="904"/>
                  </a:lnTo>
                  <a:lnTo>
                    <a:pt x="115" y="927"/>
                  </a:lnTo>
                  <a:lnTo>
                    <a:pt x="133" y="949"/>
                  </a:lnTo>
                  <a:lnTo>
                    <a:pt x="150" y="970"/>
                  </a:lnTo>
                  <a:lnTo>
                    <a:pt x="170" y="990"/>
                  </a:lnTo>
                  <a:lnTo>
                    <a:pt x="190" y="1009"/>
                  </a:lnTo>
                  <a:lnTo>
                    <a:pt x="211" y="1027"/>
                  </a:lnTo>
                  <a:lnTo>
                    <a:pt x="233" y="1044"/>
                  </a:lnTo>
                  <a:lnTo>
                    <a:pt x="256" y="1061"/>
                  </a:lnTo>
                  <a:lnTo>
                    <a:pt x="279" y="1075"/>
                  </a:lnTo>
                  <a:lnTo>
                    <a:pt x="304" y="1089"/>
                  </a:lnTo>
                  <a:lnTo>
                    <a:pt x="328" y="1103"/>
                  </a:lnTo>
                  <a:lnTo>
                    <a:pt x="354" y="1114"/>
                  </a:lnTo>
                  <a:lnTo>
                    <a:pt x="381" y="1125"/>
                  </a:lnTo>
                  <a:lnTo>
                    <a:pt x="407" y="1133"/>
                  </a:lnTo>
                  <a:lnTo>
                    <a:pt x="435" y="1141"/>
                  </a:lnTo>
                  <a:lnTo>
                    <a:pt x="463" y="1148"/>
                  </a:lnTo>
                  <a:lnTo>
                    <a:pt x="492" y="1153"/>
                  </a:lnTo>
                  <a:lnTo>
                    <a:pt x="520" y="1156"/>
                  </a:lnTo>
                  <a:lnTo>
                    <a:pt x="550" y="1159"/>
                  </a:lnTo>
                  <a:lnTo>
                    <a:pt x="580" y="1160"/>
                  </a:lnTo>
                  <a:lnTo>
                    <a:pt x="610" y="1159"/>
                  </a:lnTo>
                  <a:lnTo>
                    <a:pt x="640" y="1156"/>
                  </a:lnTo>
                  <a:lnTo>
                    <a:pt x="668" y="1153"/>
                  </a:lnTo>
                  <a:lnTo>
                    <a:pt x="697" y="1148"/>
                  </a:lnTo>
                  <a:lnTo>
                    <a:pt x="725" y="1141"/>
                  </a:lnTo>
                  <a:lnTo>
                    <a:pt x="753" y="1133"/>
                  </a:lnTo>
                  <a:lnTo>
                    <a:pt x="779" y="1125"/>
                  </a:lnTo>
                  <a:lnTo>
                    <a:pt x="805" y="1114"/>
                  </a:lnTo>
                  <a:lnTo>
                    <a:pt x="832" y="1103"/>
                  </a:lnTo>
                  <a:lnTo>
                    <a:pt x="856" y="1089"/>
                  </a:lnTo>
                  <a:lnTo>
                    <a:pt x="881" y="1075"/>
                  </a:lnTo>
                  <a:lnTo>
                    <a:pt x="904" y="1061"/>
                  </a:lnTo>
                  <a:lnTo>
                    <a:pt x="927" y="1044"/>
                  </a:lnTo>
                  <a:lnTo>
                    <a:pt x="949" y="1027"/>
                  </a:lnTo>
                  <a:lnTo>
                    <a:pt x="970" y="1009"/>
                  </a:lnTo>
                  <a:lnTo>
                    <a:pt x="990" y="990"/>
                  </a:lnTo>
                  <a:lnTo>
                    <a:pt x="1009" y="970"/>
                  </a:lnTo>
                  <a:lnTo>
                    <a:pt x="1027" y="949"/>
                  </a:lnTo>
                  <a:lnTo>
                    <a:pt x="1045" y="927"/>
                  </a:lnTo>
                  <a:lnTo>
                    <a:pt x="1061" y="904"/>
                  </a:lnTo>
                  <a:lnTo>
                    <a:pt x="1076" y="880"/>
                  </a:lnTo>
                  <a:lnTo>
                    <a:pt x="1090" y="856"/>
                  </a:lnTo>
                  <a:lnTo>
                    <a:pt x="1103" y="830"/>
                  </a:lnTo>
                  <a:lnTo>
                    <a:pt x="1114" y="805"/>
                  </a:lnTo>
                  <a:lnTo>
                    <a:pt x="1125" y="779"/>
                  </a:lnTo>
                  <a:lnTo>
                    <a:pt x="1133" y="753"/>
                  </a:lnTo>
                  <a:lnTo>
                    <a:pt x="1141" y="724"/>
                  </a:lnTo>
                  <a:lnTo>
                    <a:pt x="1148" y="697"/>
                  </a:lnTo>
                  <a:lnTo>
                    <a:pt x="1153" y="668"/>
                  </a:lnTo>
                  <a:lnTo>
                    <a:pt x="1156" y="638"/>
                  </a:lnTo>
                  <a:lnTo>
                    <a:pt x="1159" y="610"/>
                  </a:lnTo>
                  <a:lnTo>
                    <a:pt x="1160" y="579"/>
                  </a:lnTo>
                  <a:close/>
                  <a:moveTo>
                    <a:pt x="1098" y="579"/>
                  </a:moveTo>
                  <a:lnTo>
                    <a:pt x="1098" y="607"/>
                  </a:lnTo>
                  <a:lnTo>
                    <a:pt x="1096" y="633"/>
                  </a:lnTo>
                  <a:lnTo>
                    <a:pt x="1093" y="658"/>
                  </a:lnTo>
                  <a:lnTo>
                    <a:pt x="1088" y="685"/>
                  </a:lnTo>
                  <a:lnTo>
                    <a:pt x="1082" y="710"/>
                  </a:lnTo>
                  <a:lnTo>
                    <a:pt x="1075" y="734"/>
                  </a:lnTo>
                  <a:lnTo>
                    <a:pt x="1068" y="758"/>
                  </a:lnTo>
                  <a:lnTo>
                    <a:pt x="1058" y="781"/>
                  </a:lnTo>
                  <a:lnTo>
                    <a:pt x="1048" y="804"/>
                  </a:lnTo>
                  <a:lnTo>
                    <a:pt x="1036" y="827"/>
                  </a:lnTo>
                  <a:lnTo>
                    <a:pt x="1024" y="849"/>
                  </a:lnTo>
                  <a:lnTo>
                    <a:pt x="1011" y="870"/>
                  </a:lnTo>
                  <a:lnTo>
                    <a:pt x="995" y="890"/>
                  </a:lnTo>
                  <a:lnTo>
                    <a:pt x="980" y="909"/>
                  </a:lnTo>
                  <a:lnTo>
                    <a:pt x="964" y="928"/>
                  </a:lnTo>
                  <a:lnTo>
                    <a:pt x="947" y="947"/>
                  </a:lnTo>
                  <a:lnTo>
                    <a:pt x="928" y="963"/>
                  </a:lnTo>
                  <a:lnTo>
                    <a:pt x="910" y="980"/>
                  </a:lnTo>
                  <a:lnTo>
                    <a:pt x="890" y="995"/>
                  </a:lnTo>
                  <a:lnTo>
                    <a:pt x="870" y="1009"/>
                  </a:lnTo>
                  <a:lnTo>
                    <a:pt x="849" y="1024"/>
                  </a:lnTo>
                  <a:lnTo>
                    <a:pt x="827" y="1036"/>
                  </a:lnTo>
                  <a:lnTo>
                    <a:pt x="805" y="1048"/>
                  </a:lnTo>
                  <a:lnTo>
                    <a:pt x="782" y="1058"/>
                  </a:lnTo>
                  <a:lnTo>
                    <a:pt x="758" y="1067"/>
                  </a:lnTo>
                  <a:lnTo>
                    <a:pt x="734" y="1075"/>
                  </a:lnTo>
                  <a:lnTo>
                    <a:pt x="710" y="1082"/>
                  </a:lnTo>
                  <a:lnTo>
                    <a:pt x="685" y="1088"/>
                  </a:lnTo>
                  <a:lnTo>
                    <a:pt x="659" y="1093"/>
                  </a:lnTo>
                  <a:lnTo>
                    <a:pt x="633" y="1096"/>
                  </a:lnTo>
                  <a:lnTo>
                    <a:pt x="607" y="1098"/>
                  </a:lnTo>
                  <a:lnTo>
                    <a:pt x="580" y="1098"/>
                  </a:lnTo>
                  <a:lnTo>
                    <a:pt x="553" y="1098"/>
                  </a:lnTo>
                  <a:lnTo>
                    <a:pt x="527" y="1096"/>
                  </a:lnTo>
                  <a:lnTo>
                    <a:pt x="501" y="1093"/>
                  </a:lnTo>
                  <a:lnTo>
                    <a:pt x="475" y="1088"/>
                  </a:lnTo>
                  <a:lnTo>
                    <a:pt x="450" y="1082"/>
                  </a:lnTo>
                  <a:lnTo>
                    <a:pt x="426" y="1075"/>
                  </a:lnTo>
                  <a:lnTo>
                    <a:pt x="402" y="1067"/>
                  </a:lnTo>
                  <a:lnTo>
                    <a:pt x="377" y="1058"/>
                  </a:lnTo>
                  <a:lnTo>
                    <a:pt x="356" y="1048"/>
                  </a:lnTo>
                  <a:lnTo>
                    <a:pt x="333" y="1036"/>
                  </a:lnTo>
                  <a:lnTo>
                    <a:pt x="311" y="1024"/>
                  </a:lnTo>
                  <a:lnTo>
                    <a:pt x="290" y="1009"/>
                  </a:lnTo>
                  <a:lnTo>
                    <a:pt x="270" y="995"/>
                  </a:lnTo>
                  <a:lnTo>
                    <a:pt x="250" y="980"/>
                  </a:lnTo>
                  <a:lnTo>
                    <a:pt x="232" y="963"/>
                  </a:lnTo>
                  <a:lnTo>
                    <a:pt x="213" y="947"/>
                  </a:lnTo>
                  <a:lnTo>
                    <a:pt x="196" y="928"/>
                  </a:lnTo>
                  <a:lnTo>
                    <a:pt x="180" y="909"/>
                  </a:lnTo>
                  <a:lnTo>
                    <a:pt x="165" y="890"/>
                  </a:lnTo>
                  <a:lnTo>
                    <a:pt x="149" y="870"/>
                  </a:lnTo>
                  <a:lnTo>
                    <a:pt x="136" y="849"/>
                  </a:lnTo>
                  <a:lnTo>
                    <a:pt x="124" y="827"/>
                  </a:lnTo>
                  <a:lnTo>
                    <a:pt x="112" y="804"/>
                  </a:lnTo>
                  <a:lnTo>
                    <a:pt x="102" y="781"/>
                  </a:lnTo>
                  <a:lnTo>
                    <a:pt x="92" y="758"/>
                  </a:lnTo>
                  <a:lnTo>
                    <a:pt x="85" y="734"/>
                  </a:lnTo>
                  <a:lnTo>
                    <a:pt x="78" y="710"/>
                  </a:lnTo>
                  <a:lnTo>
                    <a:pt x="71" y="685"/>
                  </a:lnTo>
                  <a:lnTo>
                    <a:pt x="67" y="658"/>
                  </a:lnTo>
                  <a:lnTo>
                    <a:pt x="64" y="633"/>
                  </a:lnTo>
                  <a:lnTo>
                    <a:pt x="62" y="607"/>
                  </a:lnTo>
                  <a:lnTo>
                    <a:pt x="62" y="579"/>
                  </a:lnTo>
                  <a:lnTo>
                    <a:pt x="62" y="553"/>
                  </a:lnTo>
                  <a:lnTo>
                    <a:pt x="64" y="526"/>
                  </a:lnTo>
                  <a:lnTo>
                    <a:pt x="67" y="500"/>
                  </a:lnTo>
                  <a:lnTo>
                    <a:pt x="71" y="475"/>
                  </a:lnTo>
                  <a:lnTo>
                    <a:pt x="78" y="450"/>
                  </a:lnTo>
                  <a:lnTo>
                    <a:pt x="85" y="426"/>
                  </a:lnTo>
                  <a:lnTo>
                    <a:pt x="92" y="401"/>
                  </a:lnTo>
                  <a:lnTo>
                    <a:pt x="102" y="377"/>
                  </a:lnTo>
                  <a:lnTo>
                    <a:pt x="112" y="354"/>
                  </a:lnTo>
                  <a:lnTo>
                    <a:pt x="124" y="332"/>
                  </a:lnTo>
                  <a:lnTo>
                    <a:pt x="136" y="310"/>
                  </a:lnTo>
                  <a:lnTo>
                    <a:pt x="149" y="289"/>
                  </a:lnTo>
                  <a:lnTo>
                    <a:pt x="165" y="269"/>
                  </a:lnTo>
                  <a:lnTo>
                    <a:pt x="180" y="250"/>
                  </a:lnTo>
                  <a:lnTo>
                    <a:pt x="196" y="230"/>
                  </a:lnTo>
                  <a:lnTo>
                    <a:pt x="213" y="213"/>
                  </a:lnTo>
                  <a:lnTo>
                    <a:pt x="232" y="195"/>
                  </a:lnTo>
                  <a:lnTo>
                    <a:pt x="250" y="179"/>
                  </a:lnTo>
                  <a:lnTo>
                    <a:pt x="270" y="163"/>
                  </a:lnTo>
                  <a:lnTo>
                    <a:pt x="290" y="149"/>
                  </a:lnTo>
                  <a:lnTo>
                    <a:pt x="311" y="136"/>
                  </a:lnTo>
                  <a:lnTo>
                    <a:pt x="333" y="124"/>
                  </a:lnTo>
                  <a:lnTo>
                    <a:pt x="356" y="112"/>
                  </a:lnTo>
                  <a:lnTo>
                    <a:pt x="377" y="102"/>
                  </a:lnTo>
                  <a:lnTo>
                    <a:pt x="402" y="92"/>
                  </a:lnTo>
                  <a:lnTo>
                    <a:pt x="426" y="84"/>
                  </a:lnTo>
                  <a:lnTo>
                    <a:pt x="450" y="77"/>
                  </a:lnTo>
                  <a:lnTo>
                    <a:pt x="475" y="71"/>
                  </a:lnTo>
                  <a:lnTo>
                    <a:pt x="501" y="67"/>
                  </a:lnTo>
                  <a:lnTo>
                    <a:pt x="527" y="63"/>
                  </a:lnTo>
                  <a:lnTo>
                    <a:pt x="553" y="61"/>
                  </a:lnTo>
                  <a:lnTo>
                    <a:pt x="580" y="60"/>
                  </a:lnTo>
                  <a:lnTo>
                    <a:pt x="607" y="61"/>
                  </a:lnTo>
                  <a:lnTo>
                    <a:pt x="633" y="63"/>
                  </a:lnTo>
                  <a:lnTo>
                    <a:pt x="659" y="67"/>
                  </a:lnTo>
                  <a:lnTo>
                    <a:pt x="685" y="71"/>
                  </a:lnTo>
                  <a:lnTo>
                    <a:pt x="710" y="77"/>
                  </a:lnTo>
                  <a:lnTo>
                    <a:pt x="734" y="84"/>
                  </a:lnTo>
                  <a:lnTo>
                    <a:pt x="758" y="92"/>
                  </a:lnTo>
                  <a:lnTo>
                    <a:pt x="782" y="102"/>
                  </a:lnTo>
                  <a:lnTo>
                    <a:pt x="805" y="112"/>
                  </a:lnTo>
                  <a:lnTo>
                    <a:pt x="827" y="124"/>
                  </a:lnTo>
                  <a:lnTo>
                    <a:pt x="849" y="136"/>
                  </a:lnTo>
                  <a:lnTo>
                    <a:pt x="870" y="149"/>
                  </a:lnTo>
                  <a:lnTo>
                    <a:pt x="890" y="163"/>
                  </a:lnTo>
                  <a:lnTo>
                    <a:pt x="910" y="179"/>
                  </a:lnTo>
                  <a:lnTo>
                    <a:pt x="928" y="195"/>
                  </a:lnTo>
                  <a:lnTo>
                    <a:pt x="947" y="213"/>
                  </a:lnTo>
                  <a:lnTo>
                    <a:pt x="964" y="230"/>
                  </a:lnTo>
                  <a:lnTo>
                    <a:pt x="980" y="250"/>
                  </a:lnTo>
                  <a:lnTo>
                    <a:pt x="995" y="269"/>
                  </a:lnTo>
                  <a:lnTo>
                    <a:pt x="1011" y="289"/>
                  </a:lnTo>
                  <a:lnTo>
                    <a:pt x="1024" y="310"/>
                  </a:lnTo>
                  <a:lnTo>
                    <a:pt x="1036" y="332"/>
                  </a:lnTo>
                  <a:lnTo>
                    <a:pt x="1048" y="354"/>
                  </a:lnTo>
                  <a:lnTo>
                    <a:pt x="1058" y="377"/>
                  </a:lnTo>
                  <a:lnTo>
                    <a:pt x="1068" y="401"/>
                  </a:lnTo>
                  <a:lnTo>
                    <a:pt x="1075" y="426"/>
                  </a:lnTo>
                  <a:lnTo>
                    <a:pt x="1082" y="450"/>
                  </a:lnTo>
                  <a:lnTo>
                    <a:pt x="1088" y="475"/>
                  </a:lnTo>
                  <a:lnTo>
                    <a:pt x="1093" y="500"/>
                  </a:lnTo>
                  <a:lnTo>
                    <a:pt x="1096" y="526"/>
                  </a:lnTo>
                  <a:lnTo>
                    <a:pt x="1098" y="553"/>
                  </a:lnTo>
                  <a:lnTo>
                    <a:pt x="1098" y="579"/>
                  </a:lnTo>
                  <a:close/>
                </a:path>
              </a:pathLst>
            </a:custGeom>
            <a:solidFill>
              <a:srgbClr val="ABA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6" name="Freeform 187"/>
            <p:cNvSpPr>
              <a:spLocks noEditPoints="1"/>
            </p:cNvSpPr>
            <p:nvPr/>
          </p:nvSpPr>
          <p:spPr bwMode="auto">
            <a:xfrm>
              <a:off x="3973" y="2094"/>
              <a:ext cx="220" cy="220"/>
            </a:xfrm>
            <a:custGeom>
              <a:avLst/>
              <a:gdLst>
                <a:gd name="T0" fmla="*/ 44 w 1098"/>
                <a:gd name="T1" fmla="*/ 18 h 1099"/>
                <a:gd name="T2" fmla="*/ 42 w 1098"/>
                <a:gd name="T3" fmla="*/ 12 h 1099"/>
                <a:gd name="T4" fmla="*/ 39 w 1098"/>
                <a:gd name="T5" fmla="*/ 8 h 1099"/>
                <a:gd name="T6" fmla="*/ 35 w 1098"/>
                <a:gd name="T7" fmla="*/ 4 h 1099"/>
                <a:gd name="T8" fmla="*/ 31 w 1098"/>
                <a:gd name="T9" fmla="*/ 2 h 1099"/>
                <a:gd name="T10" fmla="*/ 25 w 1098"/>
                <a:gd name="T11" fmla="*/ 0 h 1099"/>
                <a:gd name="T12" fmla="*/ 20 w 1098"/>
                <a:gd name="T13" fmla="*/ 0 h 1099"/>
                <a:gd name="T14" fmla="*/ 14 w 1098"/>
                <a:gd name="T15" fmla="*/ 1 h 1099"/>
                <a:gd name="T16" fmla="*/ 10 w 1098"/>
                <a:gd name="T17" fmla="*/ 4 h 1099"/>
                <a:gd name="T18" fmla="*/ 6 w 1098"/>
                <a:gd name="T19" fmla="*/ 7 h 1099"/>
                <a:gd name="T20" fmla="*/ 3 w 1098"/>
                <a:gd name="T21" fmla="*/ 12 h 1099"/>
                <a:gd name="T22" fmla="*/ 1 w 1098"/>
                <a:gd name="T23" fmla="*/ 16 h 1099"/>
                <a:gd name="T24" fmla="*/ 0 w 1098"/>
                <a:gd name="T25" fmla="*/ 22 h 1099"/>
                <a:gd name="T26" fmla="*/ 1 w 1098"/>
                <a:gd name="T27" fmla="*/ 27 h 1099"/>
                <a:gd name="T28" fmla="*/ 3 w 1098"/>
                <a:gd name="T29" fmla="*/ 32 h 1099"/>
                <a:gd name="T30" fmla="*/ 6 w 1098"/>
                <a:gd name="T31" fmla="*/ 37 h 1099"/>
                <a:gd name="T32" fmla="*/ 10 w 1098"/>
                <a:gd name="T33" fmla="*/ 40 h 1099"/>
                <a:gd name="T34" fmla="*/ 14 w 1098"/>
                <a:gd name="T35" fmla="*/ 43 h 1099"/>
                <a:gd name="T36" fmla="*/ 20 w 1098"/>
                <a:gd name="T37" fmla="*/ 44 h 1099"/>
                <a:gd name="T38" fmla="*/ 25 w 1098"/>
                <a:gd name="T39" fmla="*/ 44 h 1099"/>
                <a:gd name="T40" fmla="*/ 31 w 1098"/>
                <a:gd name="T41" fmla="*/ 42 h 1099"/>
                <a:gd name="T42" fmla="*/ 35 w 1098"/>
                <a:gd name="T43" fmla="*/ 40 h 1099"/>
                <a:gd name="T44" fmla="*/ 39 w 1098"/>
                <a:gd name="T45" fmla="*/ 36 h 1099"/>
                <a:gd name="T46" fmla="*/ 42 w 1098"/>
                <a:gd name="T47" fmla="*/ 32 h 1099"/>
                <a:gd name="T48" fmla="*/ 44 w 1098"/>
                <a:gd name="T49" fmla="*/ 26 h 1099"/>
                <a:gd name="T50" fmla="*/ 42 w 1098"/>
                <a:gd name="T51" fmla="*/ 22 h 1099"/>
                <a:gd name="T52" fmla="*/ 41 w 1098"/>
                <a:gd name="T53" fmla="*/ 27 h 1099"/>
                <a:gd name="T54" fmla="*/ 39 w 1098"/>
                <a:gd name="T55" fmla="*/ 31 h 1099"/>
                <a:gd name="T56" fmla="*/ 36 w 1098"/>
                <a:gd name="T57" fmla="*/ 35 h 1099"/>
                <a:gd name="T58" fmla="*/ 33 w 1098"/>
                <a:gd name="T59" fmla="*/ 38 h 1099"/>
                <a:gd name="T60" fmla="*/ 29 w 1098"/>
                <a:gd name="T61" fmla="*/ 40 h 1099"/>
                <a:gd name="T62" fmla="*/ 24 w 1098"/>
                <a:gd name="T63" fmla="*/ 41 h 1099"/>
                <a:gd name="T64" fmla="*/ 19 w 1098"/>
                <a:gd name="T65" fmla="*/ 41 h 1099"/>
                <a:gd name="T66" fmla="*/ 14 w 1098"/>
                <a:gd name="T67" fmla="*/ 40 h 1099"/>
                <a:gd name="T68" fmla="*/ 10 w 1098"/>
                <a:gd name="T69" fmla="*/ 38 h 1099"/>
                <a:gd name="T70" fmla="*/ 7 w 1098"/>
                <a:gd name="T71" fmla="*/ 34 h 1099"/>
                <a:gd name="T72" fmla="*/ 4 w 1098"/>
                <a:gd name="T73" fmla="*/ 30 h 1099"/>
                <a:gd name="T74" fmla="*/ 3 w 1098"/>
                <a:gd name="T75" fmla="*/ 26 h 1099"/>
                <a:gd name="T76" fmla="*/ 2 w 1098"/>
                <a:gd name="T77" fmla="*/ 21 h 1099"/>
                <a:gd name="T78" fmla="*/ 3 w 1098"/>
                <a:gd name="T79" fmla="*/ 16 h 1099"/>
                <a:gd name="T80" fmla="*/ 5 w 1098"/>
                <a:gd name="T81" fmla="*/ 12 h 1099"/>
                <a:gd name="T82" fmla="*/ 8 w 1098"/>
                <a:gd name="T83" fmla="*/ 8 h 1099"/>
                <a:gd name="T84" fmla="*/ 12 w 1098"/>
                <a:gd name="T85" fmla="*/ 5 h 1099"/>
                <a:gd name="T86" fmla="*/ 16 w 1098"/>
                <a:gd name="T87" fmla="*/ 3 h 1099"/>
                <a:gd name="T88" fmla="*/ 21 w 1098"/>
                <a:gd name="T89" fmla="*/ 2 h 1099"/>
                <a:gd name="T90" fmla="*/ 26 w 1098"/>
                <a:gd name="T91" fmla="*/ 3 h 1099"/>
                <a:gd name="T92" fmla="*/ 30 w 1098"/>
                <a:gd name="T93" fmla="*/ 4 h 1099"/>
                <a:gd name="T94" fmla="*/ 34 w 1098"/>
                <a:gd name="T95" fmla="*/ 7 h 1099"/>
                <a:gd name="T96" fmla="*/ 38 w 1098"/>
                <a:gd name="T97" fmla="*/ 10 h 1099"/>
                <a:gd name="T98" fmla="*/ 40 w 1098"/>
                <a:gd name="T99" fmla="*/ 14 h 1099"/>
                <a:gd name="T100" fmla="*/ 41 w 1098"/>
                <a:gd name="T101" fmla="*/ 19 h 109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98"/>
                <a:gd name="T154" fmla="*/ 0 h 1099"/>
                <a:gd name="T155" fmla="*/ 1098 w 1098"/>
                <a:gd name="T156" fmla="*/ 1099 h 109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98" h="1099">
                  <a:moveTo>
                    <a:pt x="1098" y="549"/>
                  </a:moveTo>
                  <a:lnTo>
                    <a:pt x="1098" y="522"/>
                  </a:lnTo>
                  <a:lnTo>
                    <a:pt x="1096" y="493"/>
                  </a:lnTo>
                  <a:lnTo>
                    <a:pt x="1091" y="466"/>
                  </a:lnTo>
                  <a:lnTo>
                    <a:pt x="1087" y="438"/>
                  </a:lnTo>
                  <a:lnTo>
                    <a:pt x="1081" y="412"/>
                  </a:lnTo>
                  <a:lnTo>
                    <a:pt x="1074" y="386"/>
                  </a:lnTo>
                  <a:lnTo>
                    <a:pt x="1065" y="360"/>
                  </a:lnTo>
                  <a:lnTo>
                    <a:pt x="1055" y="335"/>
                  </a:lnTo>
                  <a:lnTo>
                    <a:pt x="1044" y="311"/>
                  </a:lnTo>
                  <a:lnTo>
                    <a:pt x="1032" y="288"/>
                  </a:lnTo>
                  <a:lnTo>
                    <a:pt x="1019" y="265"/>
                  </a:lnTo>
                  <a:lnTo>
                    <a:pt x="1005" y="242"/>
                  </a:lnTo>
                  <a:lnTo>
                    <a:pt x="989" y="221"/>
                  </a:lnTo>
                  <a:lnTo>
                    <a:pt x="973" y="200"/>
                  </a:lnTo>
                  <a:lnTo>
                    <a:pt x="955" y="180"/>
                  </a:lnTo>
                  <a:lnTo>
                    <a:pt x="938" y="161"/>
                  </a:lnTo>
                  <a:lnTo>
                    <a:pt x="918" y="143"/>
                  </a:lnTo>
                  <a:lnTo>
                    <a:pt x="898" y="126"/>
                  </a:lnTo>
                  <a:lnTo>
                    <a:pt x="878" y="109"/>
                  </a:lnTo>
                  <a:lnTo>
                    <a:pt x="856" y="94"/>
                  </a:lnTo>
                  <a:lnTo>
                    <a:pt x="834" y="79"/>
                  </a:lnTo>
                  <a:lnTo>
                    <a:pt x="811" y="66"/>
                  </a:lnTo>
                  <a:lnTo>
                    <a:pt x="788" y="54"/>
                  </a:lnTo>
                  <a:lnTo>
                    <a:pt x="762" y="43"/>
                  </a:lnTo>
                  <a:lnTo>
                    <a:pt x="738" y="33"/>
                  </a:lnTo>
                  <a:lnTo>
                    <a:pt x="712" y="25"/>
                  </a:lnTo>
                  <a:lnTo>
                    <a:pt x="687" y="17"/>
                  </a:lnTo>
                  <a:lnTo>
                    <a:pt x="659" y="11"/>
                  </a:lnTo>
                  <a:lnTo>
                    <a:pt x="633" y="6"/>
                  </a:lnTo>
                  <a:lnTo>
                    <a:pt x="605" y="3"/>
                  </a:lnTo>
                  <a:lnTo>
                    <a:pt x="577" y="0"/>
                  </a:lnTo>
                  <a:lnTo>
                    <a:pt x="549" y="0"/>
                  </a:lnTo>
                  <a:lnTo>
                    <a:pt x="521" y="0"/>
                  </a:lnTo>
                  <a:lnTo>
                    <a:pt x="492" y="3"/>
                  </a:lnTo>
                  <a:lnTo>
                    <a:pt x="465" y="6"/>
                  </a:lnTo>
                  <a:lnTo>
                    <a:pt x="439" y="11"/>
                  </a:lnTo>
                  <a:lnTo>
                    <a:pt x="411" y="17"/>
                  </a:lnTo>
                  <a:lnTo>
                    <a:pt x="386" y="25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0" y="54"/>
                  </a:lnTo>
                  <a:lnTo>
                    <a:pt x="287" y="66"/>
                  </a:lnTo>
                  <a:lnTo>
                    <a:pt x="264" y="79"/>
                  </a:lnTo>
                  <a:lnTo>
                    <a:pt x="242" y="94"/>
                  </a:lnTo>
                  <a:lnTo>
                    <a:pt x="220" y="109"/>
                  </a:lnTo>
                  <a:lnTo>
                    <a:pt x="199" y="126"/>
                  </a:lnTo>
                  <a:lnTo>
                    <a:pt x="180" y="143"/>
                  </a:lnTo>
                  <a:lnTo>
                    <a:pt x="161" y="161"/>
                  </a:lnTo>
                  <a:lnTo>
                    <a:pt x="142" y="180"/>
                  </a:lnTo>
                  <a:lnTo>
                    <a:pt x="125" y="200"/>
                  </a:lnTo>
                  <a:lnTo>
                    <a:pt x="108" y="221"/>
                  </a:lnTo>
                  <a:lnTo>
                    <a:pt x="93" y="242"/>
                  </a:lnTo>
                  <a:lnTo>
                    <a:pt x="79" y="265"/>
                  </a:lnTo>
                  <a:lnTo>
                    <a:pt x="66" y="288"/>
                  </a:lnTo>
                  <a:lnTo>
                    <a:pt x="54" y="311"/>
                  </a:lnTo>
                  <a:lnTo>
                    <a:pt x="43" y="335"/>
                  </a:lnTo>
                  <a:lnTo>
                    <a:pt x="33" y="360"/>
                  </a:lnTo>
                  <a:lnTo>
                    <a:pt x="24" y="386"/>
                  </a:lnTo>
                  <a:lnTo>
                    <a:pt x="17" y="412"/>
                  </a:lnTo>
                  <a:lnTo>
                    <a:pt x="11" y="438"/>
                  </a:lnTo>
                  <a:lnTo>
                    <a:pt x="6" y="466"/>
                  </a:lnTo>
                  <a:lnTo>
                    <a:pt x="2" y="493"/>
                  </a:lnTo>
                  <a:lnTo>
                    <a:pt x="0" y="522"/>
                  </a:lnTo>
                  <a:lnTo>
                    <a:pt x="0" y="549"/>
                  </a:lnTo>
                  <a:lnTo>
                    <a:pt x="0" y="578"/>
                  </a:lnTo>
                  <a:lnTo>
                    <a:pt x="2" y="606"/>
                  </a:lnTo>
                  <a:lnTo>
                    <a:pt x="6" y="634"/>
                  </a:lnTo>
                  <a:lnTo>
                    <a:pt x="11" y="660"/>
                  </a:lnTo>
                  <a:lnTo>
                    <a:pt x="17" y="686"/>
                  </a:lnTo>
                  <a:lnTo>
                    <a:pt x="24" y="713"/>
                  </a:lnTo>
                  <a:lnTo>
                    <a:pt x="33" y="738"/>
                  </a:lnTo>
                  <a:lnTo>
                    <a:pt x="43" y="763"/>
                  </a:lnTo>
                  <a:lnTo>
                    <a:pt x="54" y="787"/>
                  </a:lnTo>
                  <a:lnTo>
                    <a:pt x="66" y="811"/>
                  </a:lnTo>
                  <a:lnTo>
                    <a:pt x="79" y="834"/>
                  </a:lnTo>
                  <a:lnTo>
                    <a:pt x="93" y="856"/>
                  </a:lnTo>
                  <a:lnTo>
                    <a:pt x="108" y="878"/>
                  </a:lnTo>
                  <a:lnTo>
                    <a:pt x="125" y="899"/>
                  </a:lnTo>
                  <a:lnTo>
                    <a:pt x="142" y="919"/>
                  </a:lnTo>
                  <a:lnTo>
                    <a:pt x="161" y="938"/>
                  </a:lnTo>
                  <a:lnTo>
                    <a:pt x="180" y="956"/>
                  </a:lnTo>
                  <a:lnTo>
                    <a:pt x="199" y="974"/>
                  </a:lnTo>
                  <a:lnTo>
                    <a:pt x="220" y="990"/>
                  </a:lnTo>
                  <a:lnTo>
                    <a:pt x="242" y="1006"/>
                  </a:lnTo>
                  <a:lnTo>
                    <a:pt x="264" y="1020"/>
                  </a:lnTo>
                  <a:lnTo>
                    <a:pt x="287" y="1033"/>
                  </a:lnTo>
                  <a:lnTo>
                    <a:pt x="310" y="1045"/>
                  </a:lnTo>
                  <a:lnTo>
                    <a:pt x="336" y="1056"/>
                  </a:lnTo>
                  <a:lnTo>
                    <a:pt x="360" y="1066"/>
                  </a:lnTo>
                  <a:lnTo>
                    <a:pt x="386" y="1075"/>
                  </a:lnTo>
                  <a:lnTo>
                    <a:pt x="411" y="1081"/>
                  </a:lnTo>
                  <a:lnTo>
                    <a:pt x="439" y="1088"/>
                  </a:lnTo>
                  <a:lnTo>
                    <a:pt x="465" y="1092"/>
                  </a:lnTo>
                  <a:lnTo>
                    <a:pt x="492" y="1096"/>
                  </a:lnTo>
                  <a:lnTo>
                    <a:pt x="521" y="1098"/>
                  </a:lnTo>
                  <a:lnTo>
                    <a:pt x="549" y="1099"/>
                  </a:lnTo>
                  <a:lnTo>
                    <a:pt x="577" y="1098"/>
                  </a:lnTo>
                  <a:lnTo>
                    <a:pt x="605" y="1096"/>
                  </a:lnTo>
                  <a:lnTo>
                    <a:pt x="633" y="1092"/>
                  </a:lnTo>
                  <a:lnTo>
                    <a:pt x="659" y="1088"/>
                  </a:lnTo>
                  <a:lnTo>
                    <a:pt x="687" y="1081"/>
                  </a:lnTo>
                  <a:lnTo>
                    <a:pt x="712" y="1075"/>
                  </a:lnTo>
                  <a:lnTo>
                    <a:pt x="738" y="1066"/>
                  </a:lnTo>
                  <a:lnTo>
                    <a:pt x="762" y="1056"/>
                  </a:lnTo>
                  <a:lnTo>
                    <a:pt x="788" y="1045"/>
                  </a:lnTo>
                  <a:lnTo>
                    <a:pt x="811" y="1033"/>
                  </a:lnTo>
                  <a:lnTo>
                    <a:pt x="834" y="1020"/>
                  </a:lnTo>
                  <a:lnTo>
                    <a:pt x="856" y="1006"/>
                  </a:lnTo>
                  <a:lnTo>
                    <a:pt x="878" y="990"/>
                  </a:lnTo>
                  <a:lnTo>
                    <a:pt x="898" y="974"/>
                  </a:lnTo>
                  <a:lnTo>
                    <a:pt x="918" y="956"/>
                  </a:lnTo>
                  <a:lnTo>
                    <a:pt x="938" y="938"/>
                  </a:lnTo>
                  <a:lnTo>
                    <a:pt x="955" y="919"/>
                  </a:lnTo>
                  <a:lnTo>
                    <a:pt x="973" y="899"/>
                  </a:lnTo>
                  <a:lnTo>
                    <a:pt x="989" y="878"/>
                  </a:lnTo>
                  <a:lnTo>
                    <a:pt x="1005" y="856"/>
                  </a:lnTo>
                  <a:lnTo>
                    <a:pt x="1019" y="834"/>
                  </a:lnTo>
                  <a:lnTo>
                    <a:pt x="1032" y="811"/>
                  </a:lnTo>
                  <a:lnTo>
                    <a:pt x="1044" y="787"/>
                  </a:lnTo>
                  <a:lnTo>
                    <a:pt x="1055" y="763"/>
                  </a:lnTo>
                  <a:lnTo>
                    <a:pt x="1065" y="738"/>
                  </a:lnTo>
                  <a:lnTo>
                    <a:pt x="1074" y="713"/>
                  </a:lnTo>
                  <a:lnTo>
                    <a:pt x="1081" y="686"/>
                  </a:lnTo>
                  <a:lnTo>
                    <a:pt x="1087" y="660"/>
                  </a:lnTo>
                  <a:lnTo>
                    <a:pt x="1091" y="634"/>
                  </a:lnTo>
                  <a:lnTo>
                    <a:pt x="1096" y="606"/>
                  </a:lnTo>
                  <a:lnTo>
                    <a:pt x="1098" y="578"/>
                  </a:lnTo>
                  <a:lnTo>
                    <a:pt x="1098" y="549"/>
                  </a:lnTo>
                  <a:close/>
                  <a:moveTo>
                    <a:pt x="1038" y="549"/>
                  </a:moveTo>
                  <a:lnTo>
                    <a:pt x="1037" y="574"/>
                  </a:lnTo>
                  <a:lnTo>
                    <a:pt x="1034" y="600"/>
                  </a:lnTo>
                  <a:lnTo>
                    <a:pt x="1031" y="624"/>
                  </a:lnTo>
                  <a:lnTo>
                    <a:pt x="1028" y="648"/>
                  </a:lnTo>
                  <a:lnTo>
                    <a:pt x="1022" y="672"/>
                  </a:lnTo>
                  <a:lnTo>
                    <a:pt x="1016" y="695"/>
                  </a:lnTo>
                  <a:lnTo>
                    <a:pt x="1008" y="717"/>
                  </a:lnTo>
                  <a:lnTo>
                    <a:pt x="999" y="740"/>
                  </a:lnTo>
                  <a:lnTo>
                    <a:pt x="989" y="761"/>
                  </a:lnTo>
                  <a:lnTo>
                    <a:pt x="978" y="782"/>
                  </a:lnTo>
                  <a:lnTo>
                    <a:pt x="966" y="803"/>
                  </a:lnTo>
                  <a:lnTo>
                    <a:pt x="954" y="822"/>
                  </a:lnTo>
                  <a:lnTo>
                    <a:pt x="940" y="842"/>
                  </a:lnTo>
                  <a:lnTo>
                    <a:pt x="926" y="860"/>
                  </a:lnTo>
                  <a:lnTo>
                    <a:pt x="910" y="878"/>
                  </a:lnTo>
                  <a:lnTo>
                    <a:pt x="894" y="895"/>
                  </a:lnTo>
                  <a:lnTo>
                    <a:pt x="878" y="911"/>
                  </a:lnTo>
                  <a:lnTo>
                    <a:pt x="860" y="927"/>
                  </a:lnTo>
                  <a:lnTo>
                    <a:pt x="841" y="941"/>
                  </a:lnTo>
                  <a:lnTo>
                    <a:pt x="822" y="954"/>
                  </a:lnTo>
                  <a:lnTo>
                    <a:pt x="802" y="967"/>
                  </a:lnTo>
                  <a:lnTo>
                    <a:pt x="782" y="979"/>
                  </a:lnTo>
                  <a:lnTo>
                    <a:pt x="760" y="990"/>
                  </a:lnTo>
                  <a:lnTo>
                    <a:pt x="739" y="999"/>
                  </a:lnTo>
                  <a:lnTo>
                    <a:pt x="717" y="1008"/>
                  </a:lnTo>
                  <a:lnTo>
                    <a:pt x="694" y="1016"/>
                  </a:lnTo>
                  <a:lnTo>
                    <a:pt x="671" y="1022"/>
                  </a:lnTo>
                  <a:lnTo>
                    <a:pt x="647" y="1028"/>
                  </a:lnTo>
                  <a:lnTo>
                    <a:pt x="623" y="1032"/>
                  </a:lnTo>
                  <a:lnTo>
                    <a:pt x="599" y="1035"/>
                  </a:lnTo>
                  <a:lnTo>
                    <a:pt x="574" y="1037"/>
                  </a:lnTo>
                  <a:lnTo>
                    <a:pt x="549" y="1037"/>
                  </a:lnTo>
                  <a:lnTo>
                    <a:pt x="524" y="1037"/>
                  </a:lnTo>
                  <a:lnTo>
                    <a:pt x="499" y="1035"/>
                  </a:lnTo>
                  <a:lnTo>
                    <a:pt x="475" y="1032"/>
                  </a:lnTo>
                  <a:lnTo>
                    <a:pt x="451" y="1028"/>
                  </a:lnTo>
                  <a:lnTo>
                    <a:pt x="427" y="1022"/>
                  </a:lnTo>
                  <a:lnTo>
                    <a:pt x="404" y="1016"/>
                  </a:lnTo>
                  <a:lnTo>
                    <a:pt x="381" y="1008"/>
                  </a:lnTo>
                  <a:lnTo>
                    <a:pt x="359" y="999"/>
                  </a:lnTo>
                  <a:lnTo>
                    <a:pt x="338" y="990"/>
                  </a:lnTo>
                  <a:lnTo>
                    <a:pt x="316" y="979"/>
                  </a:lnTo>
                  <a:lnTo>
                    <a:pt x="296" y="967"/>
                  </a:lnTo>
                  <a:lnTo>
                    <a:pt x="276" y="954"/>
                  </a:lnTo>
                  <a:lnTo>
                    <a:pt x="257" y="941"/>
                  </a:lnTo>
                  <a:lnTo>
                    <a:pt x="238" y="927"/>
                  </a:lnTo>
                  <a:lnTo>
                    <a:pt x="220" y="911"/>
                  </a:lnTo>
                  <a:lnTo>
                    <a:pt x="204" y="895"/>
                  </a:lnTo>
                  <a:lnTo>
                    <a:pt x="187" y="878"/>
                  </a:lnTo>
                  <a:lnTo>
                    <a:pt x="172" y="860"/>
                  </a:lnTo>
                  <a:lnTo>
                    <a:pt x="158" y="842"/>
                  </a:lnTo>
                  <a:lnTo>
                    <a:pt x="144" y="822"/>
                  </a:lnTo>
                  <a:lnTo>
                    <a:pt x="131" y="803"/>
                  </a:lnTo>
                  <a:lnTo>
                    <a:pt x="119" y="782"/>
                  </a:lnTo>
                  <a:lnTo>
                    <a:pt x="108" y="761"/>
                  </a:lnTo>
                  <a:lnTo>
                    <a:pt x="99" y="740"/>
                  </a:lnTo>
                  <a:lnTo>
                    <a:pt x="90" y="717"/>
                  </a:lnTo>
                  <a:lnTo>
                    <a:pt x="82" y="695"/>
                  </a:lnTo>
                  <a:lnTo>
                    <a:pt x="75" y="672"/>
                  </a:lnTo>
                  <a:lnTo>
                    <a:pt x="71" y="648"/>
                  </a:lnTo>
                  <a:lnTo>
                    <a:pt x="67" y="624"/>
                  </a:lnTo>
                  <a:lnTo>
                    <a:pt x="63" y="600"/>
                  </a:lnTo>
                  <a:lnTo>
                    <a:pt x="61" y="574"/>
                  </a:lnTo>
                  <a:lnTo>
                    <a:pt x="60" y="549"/>
                  </a:lnTo>
                  <a:lnTo>
                    <a:pt x="61" y="524"/>
                  </a:lnTo>
                  <a:lnTo>
                    <a:pt x="63" y="500"/>
                  </a:lnTo>
                  <a:lnTo>
                    <a:pt x="67" y="476"/>
                  </a:lnTo>
                  <a:lnTo>
                    <a:pt x="71" y="451"/>
                  </a:lnTo>
                  <a:lnTo>
                    <a:pt x="75" y="427"/>
                  </a:lnTo>
                  <a:lnTo>
                    <a:pt x="82" y="404"/>
                  </a:lnTo>
                  <a:lnTo>
                    <a:pt x="90" y="381"/>
                  </a:lnTo>
                  <a:lnTo>
                    <a:pt x="99" y="359"/>
                  </a:lnTo>
                  <a:lnTo>
                    <a:pt x="108" y="337"/>
                  </a:lnTo>
                  <a:lnTo>
                    <a:pt x="119" y="317"/>
                  </a:lnTo>
                  <a:lnTo>
                    <a:pt x="131" y="297"/>
                  </a:lnTo>
                  <a:lnTo>
                    <a:pt x="144" y="277"/>
                  </a:lnTo>
                  <a:lnTo>
                    <a:pt x="158" y="257"/>
                  </a:lnTo>
                  <a:lnTo>
                    <a:pt x="172" y="239"/>
                  </a:lnTo>
                  <a:lnTo>
                    <a:pt x="187" y="221"/>
                  </a:lnTo>
                  <a:lnTo>
                    <a:pt x="204" y="205"/>
                  </a:lnTo>
                  <a:lnTo>
                    <a:pt x="220" y="188"/>
                  </a:lnTo>
                  <a:lnTo>
                    <a:pt x="238" y="173"/>
                  </a:lnTo>
                  <a:lnTo>
                    <a:pt x="257" y="158"/>
                  </a:lnTo>
                  <a:lnTo>
                    <a:pt x="276" y="144"/>
                  </a:lnTo>
                  <a:lnTo>
                    <a:pt x="296" y="132"/>
                  </a:lnTo>
                  <a:lnTo>
                    <a:pt x="316" y="120"/>
                  </a:lnTo>
                  <a:lnTo>
                    <a:pt x="338" y="109"/>
                  </a:lnTo>
                  <a:lnTo>
                    <a:pt x="359" y="99"/>
                  </a:lnTo>
                  <a:lnTo>
                    <a:pt x="381" y="90"/>
                  </a:lnTo>
                  <a:lnTo>
                    <a:pt x="404" y="83"/>
                  </a:lnTo>
                  <a:lnTo>
                    <a:pt x="427" y="76"/>
                  </a:lnTo>
                  <a:lnTo>
                    <a:pt x="451" y="71"/>
                  </a:lnTo>
                  <a:lnTo>
                    <a:pt x="475" y="66"/>
                  </a:lnTo>
                  <a:lnTo>
                    <a:pt x="499" y="64"/>
                  </a:lnTo>
                  <a:lnTo>
                    <a:pt x="524" y="62"/>
                  </a:lnTo>
                  <a:lnTo>
                    <a:pt x="549" y="61"/>
                  </a:lnTo>
                  <a:lnTo>
                    <a:pt x="574" y="62"/>
                  </a:lnTo>
                  <a:lnTo>
                    <a:pt x="599" y="64"/>
                  </a:lnTo>
                  <a:lnTo>
                    <a:pt x="623" y="66"/>
                  </a:lnTo>
                  <a:lnTo>
                    <a:pt x="647" y="71"/>
                  </a:lnTo>
                  <a:lnTo>
                    <a:pt x="671" y="76"/>
                  </a:lnTo>
                  <a:lnTo>
                    <a:pt x="694" y="83"/>
                  </a:lnTo>
                  <a:lnTo>
                    <a:pt x="717" y="90"/>
                  </a:lnTo>
                  <a:lnTo>
                    <a:pt x="739" y="99"/>
                  </a:lnTo>
                  <a:lnTo>
                    <a:pt x="760" y="109"/>
                  </a:lnTo>
                  <a:lnTo>
                    <a:pt x="782" y="120"/>
                  </a:lnTo>
                  <a:lnTo>
                    <a:pt x="802" y="132"/>
                  </a:lnTo>
                  <a:lnTo>
                    <a:pt x="822" y="144"/>
                  </a:lnTo>
                  <a:lnTo>
                    <a:pt x="841" y="158"/>
                  </a:lnTo>
                  <a:lnTo>
                    <a:pt x="860" y="173"/>
                  </a:lnTo>
                  <a:lnTo>
                    <a:pt x="878" y="188"/>
                  </a:lnTo>
                  <a:lnTo>
                    <a:pt x="894" y="205"/>
                  </a:lnTo>
                  <a:lnTo>
                    <a:pt x="910" y="221"/>
                  </a:lnTo>
                  <a:lnTo>
                    <a:pt x="926" y="239"/>
                  </a:lnTo>
                  <a:lnTo>
                    <a:pt x="940" y="257"/>
                  </a:lnTo>
                  <a:lnTo>
                    <a:pt x="954" y="277"/>
                  </a:lnTo>
                  <a:lnTo>
                    <a:pt x="966" y="297"/>
                  </a:lnTo>
                  <a:lnTo>
                    <a:pt x="978" y="317"/>
                  </a:lnTo>
                  <a:lnTo>
                    <a:pt x="989" y="337"/>
                  </a:lnTo>
                  <a:lnTo>
                    <a:pt x="999" y="359"/>
                  </a:lnTo>
                  <a:lnTo>
                    <a:pt x="1008" y="381"/>
                  </a:lnTo>
                  <a:lnTo>
                    <a:pt x="1016" y="404"/>
                  </a:lnTo>
                  <a:lnTo>
                    <a:pt x="1022" y="427"/>
                  </a:lnTo>
                  <a:lnTo>
                    <a:pt x="1028" y="451"/>
                  </a:lnTo>
                  <a:lnTo>
                    <a:pt x="1031" y="476"/>
                  </a:lnTo>
                  <a:lnTo>
                    <a:pt x="1034" y="500"/>
                  </a:lnTo>
                  <a:lnTo>
                    <a:pt x="1037" y="524"/>
                  </a:lnTo>
                  <a:lnTo>
                    <a:pt x="1038" y="549"/>
                  </a:lnTo>
                  <a:close/>
                </a:path>
              </a:pathLst>
            </a:custGeom>
            <a:solidFill>
              <a:srgbClr val="AFA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7" name="Freeform 188"/>
            <p:cNvSpPr>
              <a:spLocks noEditPoints="1"/>
            </p:cNvSpPr>
            <p:nvPr/>
          </p:nvSpPr>
          <p:spPr bwMode="auto">
            <a:xfrm>
              <a:off x="3979" y="2100"/>
              <a:ext cx="207" cy="208"/>
            </a:xfrm>
            <a:custGeom>
              <a:avLst/>
              <a:gdLst>
                <a:gd name="T0" fmla="*/ 41 w 1036"/>
                <a:gd name="T1" fmla="*/ 17 h 1038"/>
                <a:gd name="T2" fmla="*/ 39 w 1036"/>
                <a:gd name="T3" fmla="*/ 12 h 1038"/>
                <a:gd name="T4" fmla="*/ 37 w 1036"/>
                <a:gd name="T5" fmla="*/ 8 h 1038"/>
                <a:gd name="T6" fmla="*/ 33 w 1036"/>
                <a:gd name="T7" fmla="*/ 4 h 1038"/>
                <a:gd name="T8" fmla="*/ 29 w 1036"/>
                <a:gd name="T9" fmla="*/ 2 h 1038"/>
                <a:gd name="T10" fmla="*/ 24 w 1036"/>
                <a:gd name="T11" fmla="*/ 0 h 1038"/>
                <a:gd name="T12" fmla="*/ 19 w 1036"/>
                <a:gd name="T13" fmla="*/ 0 h 1038"/>
                <a:gd name="T14" fmla="*/ 14 w 1036"/>
                <a:gd name="T15" fmla="*/ 1 h 1038"/>
                <a:gd name="T16" fmla="*/ 9 w 1036"/>
                <a:gd name="T17" fmla="*/ 4 h 1038"/>
                <a:gd name="T18" fmla="*/ 5 w 1036"/>
                <a:gd name="T19" fmla="*/ 7 h 1038"/>
                <a:gd name="T20" fmla="*/ 2 w 1036"/>
                <a:gd name="T21" fmla="*/ 11 h 1038"/>
                <a:gd name="T22" fmla="*/ 1 w 1036"/>
                <a:gd name="T23" fmla="*/ 16 h 1038"/>
                <a:gd name="T24" fmla="*/ 0 w 1036"/>
                <a:gd name="T25" fmla="*/ 21 h 1038"/>
                <a:gd name="T26" fmla="*/ 1 w 1036"/>
                <a:gd name="T27" fmla="*/ 26 h 1038"/>
                <a:gd name="T28" fmla="*/ 2 w 1036"/>
                <a:gd name="T29" fmla="*/ 31 h 1038"/>
                <a:gd name="T30" fmla="*/ 5 w 1036"/>
                <a:gd name="T31" fmla="*/ 35 h 1038"/>
                <a:gd name="T32" fmla="*/ 9 w 1036"/>
                <a:gd name="T33" fmla="*/ 38 h 1038"/>
                <a:gd name="T34" fmla="*/ 14 w 1036"/>
                <a:gd name="T35" fmla="*/ 40 h 1038"/>
                <a:gd name="T36" fmla="*/ 19 w 1036"/>
                <a:gd name="T37" fmla="*/ 42 h 1038"/>
                <a:gd name="T38" fmla="*/ 24 w 1036"/>
                <a:gd name="T39" fmla="*/ 41 h 1038"/>
                <a:gd name="T40" fmla="*/ 29 w 1036"/>
                <a:gd name="T41" fmla="*/ 40 h 1038"/>
                <a:gd name="T42" fmla="*/ 33 w 1036"/>
                <a:gd name="T43" fmla="*/ 37 h 1038"/>
                <a:gd name="T44" fmla="*/ 37 w 1036"/>
                <a:gd name="T45" fmla="*/ 34 h 1038"/>
                <a:gd name="T46" fmla="*/ 39 w 1036"/>
                <a:gd name="T47" fmla="*/ 30 h 1038"/>
                <a:gd name="T48" fmla="*/ 41 w 1036"/>
                <a:gd name="T49" fmla="*/ 25 h 1038"/>
                <a:gd name="T50" fmla="*/ 39 w 1036"/>
                <a:gd name="T51" fmla="*/ 21 h 1038"/>
                <a:gd name="T52" fmla="*/ 38 w 1036"/>
                <a:gd name="T53" fmla="*/ 25 h 1038"/>
                <a:gd name="T54" fmla="*/ 37 w 1036"/>
                <a:gd name="T55" fmla="*/ 30 h 1038"/>
                <a:gd name="T56" fmla="*/ 34 w 1036"/>
                <a:gd name="T57" fmla="*/ 33 h 1038"/>
                <a:gd name="T58" fmla="*/ 31 w 1036"/>
                <a:gd name="T59" fmla="*/ 36 h 1038"/>
                <a:gd name="T60" fmla="*/ 27 w 1036"/>
                <a:gd name="T61" fmla="*/ 38 h 1038"/>
                <a:gd name="T62" fmla="*/ 23 w 1036"/>
                <a:gd name="T63" fmla="*/ 39 h 1038"/>
                <a:gd name="T64" fmla="*/ 18 w 1036"/>
                <a:gd name="T65" fmla="*/ 39 h 1038"/>
                <a:gd name="T66" fmla="*/ 14 w 1036"/>
                <a:gd name="T67" fmla="*/ 38 h 1038"/>
                <a:gd name="T68" fmla="*/ 10 w 1036"/>
                <a:gd name="T69" fmla="*/ 36 h 1038"/>
                <a:gd name="T70" fmla="*/ 7 w 1036"/>
                <a:gd name="T71" fmla="*/ 33 h 1038"/>
                <a:gd name="T72" fmla="*/ 4 w 1036"/>
                <a:gd name="T73" fmla="*/ 29 h 1038"/>
                <a:gd name="T74" fmla="*/ 3 w 1036"/>
                <a:gd name="T75" fmla="*/ 24 h 1038"/>
                <a:gd name="T76" fmla="*/ 2 w 1036"/>
                <a:gd name="T77" fmla="*/ 20 h 1038"/>
                <a:gd name="T78" fmla="*/ 3 w 1036"/>
                <a:gd name="T79" fmla="*/ 15 h 1038"/>
                <a:gd name="T80" fmla="*/ 5 w 1036"/>
                <a:gd name="T81" fmla="*/ 11 h 1038"/>
                <a:gd name="T82" fmla="*/ 8 w 1036"/>
                <a:gd name="T83" fmla="*/ 8 h 1038"/>
                <a:gd name="T84" fmla="*/ 11 w 1036"/>
                <a:gd name="T85" fmla="*/ 5 h 1038"/>
                <a:gd name="T86" fmla="*/ 15 w 1036"/>
                <a:gd name="T87" fmla="*/ 3 h 1038"/>
                <a:gd name="T88" fmla="*/ 20 w 1036"/>
                <a:gd name="T89" fmla="*/ 3 h 1038"/>
                <a:gd name="T90" fmla="*/ 24 w 1036"/>
                <a:gd name="T91" fmla="*/ 3 h 1038"/>
                <a:gd name="T92" fmla="*/ 29 w 1036"/>
                <a:gd name="T93" fmla="*/ 4 h 1038"/>
                <a:gd name="T94" fmla="*/ 32 w 1036"/>
                <a:gd name="T95" fmla="*/ 7 h 1038"/>
                <a:gd name="T96" fmla="*/ 35 w 1036"/>
                <a:gd name="T97" fmla="*/ 10 h 1038"/>
                <a:gd name="T98" fmla="*/ 38 w 1036"/>
                <a:gd name="T99" fmla="*/ 14 h 1038"/>
                <a:gd name="T100" fmla="*/ 39 w 1036"/>
                <a:gd name="T101" fmla="*/ 18 h 103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36"/>
                <a:gd name="T154" fmla="*/ 0 h 1038"/>
                <a:gd name="T155" fmla="*/ 1036 w 1036"/>
                <a:gd name="T156" fmla="*/ 1038 h 103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36" h="1038">
                  <a:moveTo>
                    <a:pt x="1036" y="519"/>
                  </a:moveTo>
                  <a:lnTo>
                    <a:pt x="1036" y="493"/>
                  </a:lnTo>
                  <a:lnTo>
                    <a:pt x="1034" y="466"/>
                  </a:lnTo>
                  <a:lnTo>
                    <a:pt x="1031" y="440"/>
                  </a:lnTo>
                  <a:lnTo>
                    <a:pt x="1026" y="415"/>
                  </a:lnTo>
                  <a:lnTo>
                    <a:pt x="1020" y="390"/>
                  </a:lnTo>
                  <a:lnTo>
                    <a:pt x="1013" y="366"/>
                  </a:lnTo>
                  <a:lnTo>
                    <a:pt x="1006" y="341"/>
                  </a:lnTo>
                  <a:lnTo>
                    <a:pt x="996" y="317"/>
                  </a:lnTo>
                  <a:lnTo>
                    <a:pt x="986" y="294"/>
                  </a:lnTo>
                  <a:lnTo>
                    <a:pt x="974" y="272"/>
                  </a:lnTo>
                  <a:lnTo>
                    <a:pt x="962" y="250"/>
                  </a:lnTo>
                  <a:lnTo>
                    <a:pt x="949" y="229"/>
                  </a:lnTo>
                  <a:lnTo>
                    <a:pt x="933" y="209"/>
                  </a:lnTo>
                  <a:lnTo>
                    <a:pt x="918" y="190"/>
                  </a:lnTo>
                  <a:lnTo>
                    <a:pt x="902" y="170"/>
                  </a:lnTo>
                  <a:lnTo>
                    <a:pt x="885" y="153"/>
                  </a:lnTo>
                  <a:lnTo>
                    <a:pt x="866" y="135"/>
                  </a:lnTo>
                  <a:lnTo>
                    <a:pt x="848" y="119"/>
                  </a:lnTo>
                  <a:lnTo>
                    <a:pt x="828" y="103"/>
                  </a:lnTo>
                  <a:lnTo>
                    <a:pt x="808" y="89"/>
                  </a:lnTo>
                  <a:lnTo>
                    <a:pt x="787" y="76"/>
                  </a:lnTo>
                  <a:lnTo>
                    <a:pt x="765" y="64"/>
                  </a:lnTo>
                  <a:lnTo>
                    <a:pt x="743" y="52"/>
                  </a:lnTo>
                  <a:lnTo>
                    <a:pt x="720" y="42"/>
                  </a:lnTo>
                  <a:lnTo>
                    <a:pt x="696" y="32"/>
                  </a:lnTo>
                  <a:lnTo>
                    <a:pt x="672" y="24"/>
                  </a:lnTo>
                  <a:lnTo>
                    <a:pt x="648" y="17"/>
                  </a:lnTo>
                  <a:lnTo>
                    <a:pt x="623" y="11"/>
                  </a:lnTo>
                  <a:lnTo>
                    <a:pt x="597" y="7"/>
                  </a:lnTo>
                  <a:lnTo>
                    <a:pt x="571" y="3"/>
                  </a:lnTo>
                  <a:lnTo>
                    <a:pt x="545" y="1"/>
                  </a:lnTo>
                  <a:lnTo>
                    <a:pt x="518" y="0"/>
                  </a:lnTo>
                  <a:lnTo>
                    <a:pt x="491" y="1"/>
                  </a:lnTo>
                  <a:lnTo>
                    <a:pt x="465" y="3"/>
                  </a:lnTo>
                  <a:lnTo>
                    <a:pt x="439" y="7"/>
                  </a:lnTo>
                  <a:lnTo>
                    <a:pt x="413" y="11"/>
                  </a:lnTo>
                  <a:lnTo>
                    <a:pt x="388" y="17"/>
                  </a:lnTo>
                  <a:lnTo>
                    <a:pt x="364" y="24"/>
                  </a:lnTo>
                  <a:lnTo>
                    <a:pt x="340" y="32"/>
                  </a:lnTo>
                  <a:lnTo>
                    <a:pt x="315" y="42"/>
                  </a:lnTo>
                  <a:lnTo>
                    <a:pt x="294" y="52"/>
                  </a:lnTo>
                  <a:lnTo>
                    <a:pt x="271" y="64"/>
                  </a:lnTo>
                  <a:lnTo>
                    <a:pt x="249" y="76"/>
                  </a:lnTo>
                  <a:lnTo>
                    <a:pt x="228" y="89"/>
                  </a:lnTo>
                  <a:lnTo>
                    <a:pt x="208" y="103"/>
                  </a:lnTo>
                  <a:lnTo>
                    <a:pt x="188" y="119"/>
                  </a:lnTo>
                  <a:lnTo>
                    <a:pt x="170" y="135"/>
                  </a:lnTo>
                  <a:lnTo>
                    <a:pt x="151" y="153"/>
                  </a:lnTo>
                  <a:lnTo>
                    <a:pt x="134" y="170"/>
                  </a:lnTo>
                  <a:lnTo>
                    <a:pt x="118" y="190"/>
                  </a:lnTo>
                  <a:lnTo>
                    <a:pt x="103" y="209"/>
                  </a:lnTo>
                  <a:lnTo>
                    <a:pt x="87" y="229"/>
                  </a:lnTo>
                  <a:lnTo>
                    <a:pt x="74" y="250"/>
                  </a:lnTo>
                  <a:lnTo>
                    <a:pt x="62" y="272"/>
                  </a:lnTo>
                  <a:lnTo>
                    <a:pt x="50" y="294"/>
                  </a:lnTo>
                  <a:lnTo>
                    <a:pt x="40" y="317"/>
                  </a:lnTo>
                  <a:lnTo>
                    <a:pt x="30" y="341"/>
                  </a:lnTo>
                  <a:lnTo>
                    <a:pt x="23" y="366"/>
                  </a:lnTo>
                  <a:lnTo>
                    <a:pt x="16" y="390"/>
                  </a:lnTo>
                  <a:lnTo>
                    <a:pt x="9" y="415"/>
                  </a:lnTo>
                  <a:lnTo>
                    <a:pt x="5" y="440"/>
                  </a:lnTo>
                  <a:lnTo>
                    <a:pt x="2" y="466"/>
                  </a:lnTo>
                  <a:lnTo>
                    <a:pt x="0" y="493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2" y="573"/>
                  </a:lnTo>
                  <a:lnTo>
                    <a:pt x="5" y="598"/>
                  </a:lnTo>
                  <a:lnTo>
                    <a:pt x="9" y="625"/>
                  </a:lnTo>
                  <a:lnTo>
                    <a:pt x="16" y="650"/>
                  </a:lnTo>
                  <a:lnTo>
                    <a:pt x="23" y="674"/>
                  </a:lnTo>
                  <a:lnTo>
                    <a:pt x="30" y="698"/>
                  </a:lnTo>
                  <a:lnTo>
                    <a:pt x="40" y="721"/>
                  </a:lnTo>
                  <a:lnTo>
                    <a:pt x="50" y="744"/>
                  </a:lnTo>
                  <a:lnTo>
                    <a:pt x="62" y="767"/>
                  </a:lnTo>
                  <a:lnTo>
                    <a:pt x="74" y="789"/>
                  </a:lnTo>
                  <a:lnTo>
                    <a:pt x="87" y="810"/>
                  </a:lnTo>
                  <a:lnTo>
                    <a:pt x="103" y="830"/>
                  </a:lnTo>
                  <a:lnTo>
                    <a:pt x="118" y="849"/>
                  </a:lnTo>
                  <a:lnTo>
                    <a:pt x="134" y="868"/>
                  </a:lnTo>
                  <a:lnTo>
                    <a:pt x="151" y="887"/>
                  </a:lnTo>
                  <a:lnTo>
                    <a:pt x="170" y="903"/>
                  </a:lnTo>
                  <a:lnTo>
                    <a:pt x="188" y="920"/>
                  </a:lnTo>
                  <a:lnTo>
                    <a:pt x="208" y="935"/>
                  </a:lnTo>
                  <a:lnTo>
                    <a:pt x="228" y="949"/>
                  </a:lnTo>
                  <a:lnTo>
                    <a:pt x="249" y="964"/>
                  </a:lnTo>
                  <a:lnTo>
                    <a:pt x="271" y="976"/>
                  </a:lnTo>
                  <a:lnTo>
                    <a:pt x="294" y="988"/>
                  </a:lnTo>
                  <a:lnTo>
                    <a:pt x="315" y="998"/>
                  </a:lnTo>
                  <a:lnTo>
                    <a:pt x="340" y="1007"/>
                  </a:lnTo>
                  <a:lnTo>
                    <a:pt x="364" y="1015"/>
                  </a:lnTo>
                  <a:lnTo>
                    <a:pt x="388" y="1022"/>
                  </a:lnTo>
                  <a:lnTo>
                    <a:pt x="413" y="1028"/>
                  </a:lnTo>
                  <a:lnTo>
                    <a:pt x="439" y="1033"/>
                  </a:lnTo>
                  <a:lnTo>
                    <a:pt x="465" y="1036"/>
                  </a:lnTo>
                  <a:lnTo>
                    <a:pt x="491" y="1038"/>
                  </a:lnTo>
                  <a:lnTo>
                    <a:pt x="518" y="1038"/>
                  </a:lnTo>
                  <a:lnTo>
                    <a:pt x="545" y="1038"/>
                  </a:lnTo>
                  <a:lnTo>
                    <a:pt x="571" y="1036"/>
                  </a:lnTo>
                  <a:lnTo>
                    <a:pt x="597" y="1033"/>
                  </a:lnTo>
                  <a:lnTo>
                    <a:pt x="623" y="1028"/>
                  </a:lnTo>
                  <a:lnTo>
                    <a:pt x="648" y="1022"/>
                  </a:lnTo>
                  <a:lnTo>
                    <a:pt x="672" y="1015"/>
                  </a:lnTo>
                  <a:lnTo>
                    <a:pt x="696" y="1007"/>
                  </a:lnTo>
                  <a:lnTo>
                    <a:pt x="720" y="998"/>
                  </a:lnTo>
                  <a:lnTo>
                    <a:pt x="743" y="988"/>
                  </a:lnTo>
                  <a:lnTo>
                    <a:pt x="765" y="976"/>
                  </a:lnTo>
                  <a:lnTo>
                    <a:pt x="787" y="964"/>
                  </a:lnTo>
                  <a:lnTo>
                    <a:pt x="808" y="949"/>
                  </a:lnTo>
                  <a:lnTo>
                    <a:pt x="828" y="935"/>
                  </a:lnTo>
                  <a:lnTo>
                    <a:pt x="848" y="920"/>
                  </a:lnTo>
                  <a:lnTo>
                    <a:pt x="866" y="903"/>
                  </a:lnTo>
                  <a:lnTo>
                    <a:pt x="885" y="887"/>
                  </a:lnTo>
                  <a:lnTo>
                    <a:pt x="902" y="868"/>
                  </a:lnTo>
                  <a:lnTo>
                    <a:pt x="918" y="849"/>
                  </a:lnTo>
                  <a:lnTo>
                    <a:pt x="933" y="830"/>
                  </a:lnTo>
                  <a:lnTo>
                    <a:pt x="949" y="810"/>
                  </a:lnTo>
                  <a:lnTo>
                    <a:pt x="962" y="789"/>
                  </a:lnTo>
                  <a:lnTo>
                    <a:pt x="974" y="767"/>
                  </a:lnTo>
                  <a:lnTo>
                    <a:pt x="986" y="744"/>
                  </a:lnTo>
                  <a:lnTo>
                    <a:pt x="996" y="721"/>
                  </a:lnTo>
                  <a:lnTo>
                    <a:pt x="1006" y="698"/>
                  </a:lnTo>
                  <a:lnTo>
                    <a:pt x="1013" y="674"/>
                  </a:lnTo>
                  <a:lnTo>
                    <a:pt x="1020" y="650"/>
                  </a:lnTo>
                  <a:lnTo>
                    <a:pt x="1026" y="625"/>
                  </a:lnTo>
                  <a:lnTo>
                    <a:pt x="1031" y="598"/>
                  </a:lnTo>
                  <a:lnTo>
                    <a:pt x="1034" y="573"/>
                  </a:lnTo>
                  <a:lnTo>
                    <a:pt x="1036" y="547"/>
                  </a:lnTo>
                  <a:lnTo>
                    <a:pt x="1036" y="519"/>
                  </a:lnTo>
                  <a:close/>
                  <a:moveTo>
                    <a:pt x="976" y="519"/>
                  </a:moveTo>
                  <a:lnTo>
                    <a:pt x="975" y="543"/>
                  </a:lnTo>
                  <a:lnTo>
                    <a:pt x="974" y="566"/>
                  </a:lnTo>
                  <a:lnTo>
                    <a:pt x="971" y="589"/>
                  </a:lnTo>
                  <a:lnTo>
                    <a:pt x="966" y="611"/>
                  </a:lnTo>
                  <a:lnTo>
                    <a:pt x="962" y="634"/>
                  </a:lnTo>
                  <a:lnTo>
                    <a:pt x="955" y="655"/>
                  </a:lnTo>
                  <a:lnTo>
                    <a:pt x="947" y="677"/>
                  </a:lnTo>
                  <a:lnTo>
                    <a:pt x="940" y="698"/>
                  </a:lnTo>
                  <a:lnTo>
                    <a:pt x="931" y="718"/>
                  </a:lnTo>
                  <a:lnTo>
                    <a:pt x="920" y="738"/>
                  </a:lnTo>
                  <a:lnTo>
                    <a:pt x="909" y="757"/>
                  </a:lnTo>
                  <a:lnTo>
                    <a:pt x="897" y="776"/>
                  </a:lnTo>
                  <a:lnTo>
                    <a:pt x="885" y="794"/>
                  </a:lnTo>
                  <a:lnTo>
                    <a:pt x="871" y="811"/>
                  </a:lnTo>
                  <a:lnTo>
                    <a:pt x="856" y="828"/>
                  </a:lnTo>
                  <a:lnTo>
                    <a:pt x="842" y="843"/>
                  </a:lnTo>
                  <a:lnTo>
                    <a:pt x="826" y="858"/>
                  </a:lnTo>
                  <a:lnTo>
                    <a:pt x="809" y="873"/>
                  </a:lnTo>
                  <a:lnTo>
                    <a:pt x="792" y="887"/>
                  </a:lnTo>
                  <a:lnTo>
                    <a:pt x="774" y="899"/>
                  </a:lnTo>
                  <a:lnTo>
                    <a:pt x="755" y="911"/>
                  </a:lnTo>
                  <a:lnTo>
                    <a:pt x="736" y="922"/>
                  </a:lnTo>
                  <a:lnTo>
                    <a:pt x="716" y="932"/>
                  </a:lnTo>
                  <a:lnTo>
                    <a:pt x="696" y="942"/>
                  </a:lnTo>
                  <a:lnTo>
                    <a:pt x="675" y="949"/>
                  </a:lnTo>
                  <a:lnTo>
                    <a:pt x="655" y="957"/>
                  </a:lnTo>
                  <a:lnTo>
                    <a:pt x="633" y="963"/>
                  </a:lnTo>
                  <a:lnTo>
                    <a:pt x="611" y="968"/>
                  </a:lnTo>
                  <a:lnTo>
                    <a:pt x="588" y="972"/>
                  </a:lnTo>
                  <a:lnTo>
                    <a:pt x="565" y="975"/>
                  </a:lnTo>
                  <a:lnTo>
                    <a:pt x="542" y="977"/>
                  </a:lnTo>
                  <a:lnTo>
                    <a:pt x="518" y="978"/>
                  </a:lnTo>
                  <a:lnTo>
                    <a:pt x="494" y="977"/>
                  </a:lnTo>
                  <a:lnTo>
                    <a:pt x="471" y="975"/>
                  </a:lnTo>
                  <a:lnTo>
                    <a:pt x="448" y="972"/>
                  </a:lnTo>
                  <a:lnTo>
                    <a:pt x="425" y="968"/>
                  </a:lnTo>
                  <a:lnTo>
                    <a:pt x="403" y="963"/>
                  </a:lnTo>
                  <a:lnTo>
                    <a:pt x="381" y="957"/>
                  </a:lnTo>
                  <a:lnTo>
                    <a:pt x="360" y="949"/>
                  </a:lnTo>
                  <a:lnTo>
                    <a:pt x="340" y="942"/>
                  </a:lnTo>
                  <a:lnTo>
                    <a:pt x="320" y="932"/>
                  </a:lnTo>
                  <a:lnTo>
                    <a:pt x="300" y="922"/>
                  </a:lnTo>
                  <a:lnTo>
                    <a:pt x="280" y="911"/>
                  </a:lnTo>
                  <a:lnTo>
                    <a:pt x="262" y="899"/>
                  </a:lnTo>
                  <a:lnTo>
                    <a:pt x="244" y="887"/>
                  </a:lnTo>
                  <a:lnTo>
                    <a:pt x="227" y="873"/>
                  </a:lnTo>
                  <a:lnTo>
                    <a:pt x="210" y="858"/>
                  </a:lnTo>
                  <a:lnTo>
                    <a:pt x="195" y="843"/>
                  </a:lnTo>
                  <a:lnTo>
                    <a:pt x="179" y="828"/>
                  </a:lnTo>
                  <a:lnTo>
                    <a:pt x="165" y="811"/>
                  </a:lnTo>
                  <a:lnTo>
                    <a:pt x="151" y="794"/>
                  </a:lnTo>
                  <a:lnTo>
                    <a:pt x="139" y="776"/>
                  </a:lnTo>
                  <a:lnTo>
                    <a:pt x="127" y="757"/>
                  </a:lnTo>
                  <a:lnTo>
                    <a:pt x="116" y="738"/>
                  </a:lnTo>
                  <a:lnTo>
                    <a:pt x="105" y="718"/>
                  </a:lnTo>
                  <a:lnTo>
                    <a:pt x="96" y="698"/>
                  </a:lnTo>
                  <a:lnTo>
                    <a:pt x="88" y="677"/>
                  </a:lnTo>
                  <a:lnTo>
                    <a:pt x="81" y="655"/>
                  </a:lnTo>
                  <a:lnTo>
                    <a:pt x="74" y="634"/>
                  </a:lnTo>
                  <a:lnTo>
                    <a:pt x="70" y="611"/>
                  </a:lnTo>
                  <a:lnTo>
                    <a:pt x="65" y="589"/>
                  </a:lnTo>
                  <a:lnTo>
                    <a:pt x="62" y="566"/>
                  </a:lnTo>
                  <a:lnTo>
                    <a:pt x="61" y="543"/>
                  </a:lnTo>
                  <a:lnTo>
                    <a:pt x="60" y="519"/>
                  </a:lnTo>
                  <a:lnTo>
                    <a:pt x="61" y="496"/>
                  </a:lnTo>
                  <a:lnTo>
                    <a:pt x="62" y="473"/>
                  </a:lnTo>
                  <a:lnTo>
                    <a:pt x="65" y="450"/>
                  </a:lnTo>
                  <a:lnTo>
                    <a:pt x="70" y="427"/>
                  </a:lnTo>
                  <a:lnTo>
                    <a:pt x="74" y="405"/>
                  </a:lnTo>
                  <a:lnTo>
                    <a:pt x="81" y="383"/>
                  </a:lnTo>
                  <a:lnTo>
                    <a:pt x="88" y="362"/>
                  </a:lnTo>
                  <a:lnTo>
                    <a:pt x="96" y="341"/>
                  </a:lnTo>
                  <a:lnTo>
                    <a:pt x="105" y="321"/>
                  </a:lnTo>
                  <a:lnTo>
                    <a:pt x="116" y="301"/>
                  </a:lnTo>
                  <a:lnTo>
                    <a:pt x="127" y="282"/>
                  </a:lnTo>
                  <a:lnTo>
                    <a:pt x="139" y="263"/>
                  </a:lnTo>
                  <a:lnTo>
                    <a:pt x="151" y="246"/>
                  </a:lnTo>
                  <a:lnTo>
                    <a:pt x="165" y="228"/>
                  </a:lnTo>
                  <a:lnTo>
                    <a:pt x="179" y="212"/>
                  </a:lnTo>
                  <a:lnTo>
                    <a:pt x="195" y="195"/>
                  </a:lnTo>
                  <a:lnTo>
                    <a:pt x="210" y="181"/>
                  </a:lnTo>
                  <a:lnTo>
                    <a:pt x="227" y="166"/>
                  </a:lnTo>
                  <a:lnTo>
                    <a:pt x="244" y="153"/>
                  </a:lnTo>
                  <a:lnTo>
                    <a:pt x="262" y="139"/>
                  </a:lnTo>
                  <a:lnTo>
                    <a:pt x="280" y="128"/>
                  </a:lnTo>
                  <a:lnTo>
                    <a:pt x="300" y="118"/>
                  </a:lnTo>
                  <a:lnTo>
                    <a:pt x="320" y="107"/>
                  </a:lnTo>
                  <a:lnTo>
                    <a:pt x="340" y="98"/>
                  </a:lnTo>
                  <a:lnTo>
                    <a:pt x="360" y="89"/>
                  </a:lnTo>
                  <a:lnTo>
                    <a:pt x="381" y="82"/>
                  </a:lnTo>
                  <a:lnTo>
                    <a:pt x="403" y="76"/>
                  </a:lnTo>
                  <a:lnTo>
                    <a:pt x="425" y="71"/>
                  </a:lnTo>
                  <a:lnTo>
                    <a:pt x="448" y="67"/>
                  </a:lnTo>
                  <a:lnTo>
                    <a:pt x="471" y="64"/>
                  </a:lnTo>
                  <a:lnTo>
                    <a:pt x="494" y="63"/>
                  </a:lnTo>
                  <a:lnTo>
                    <a:pt x="518" y="62"/>
                  </a:lnTo>
                  <a:lnTo>
                    <a:pt x="542" y="63"/>
                  </a:lnTo>
                  <a:lnTo>
                    <a:pt x="565" y="64"/>
                  </a:lnTo>
                  <a:lnTo>
                    <a:pt x="588" y="67"/>
                  </a:lnTo>
                  <a:lnTo>
                    <a:pt x="611" y="71"/>
                  </a:lnTo>
                  <a:lnTo>
                    <a:pt x="633" y="76"/>
                  </a:lnTo>
                  <a:lnTo>
                    <a:pt x="655" y="82"/>
                  </a:lnTo>
                  <a:lnTo>
                    <a:pt x="675" y="89"/>
                  </a:lnTo>
                  <a:lnTo>
                    <a:pt x="696" y="98"/>
                  </a:lnTo>
                  <a:lnTo>
                    <a:pt x="716" y="107"/>
                  </a:lnTo>
                  <a:lnTo>
                    <a:pt x="736" y="118"/>
                  </a:lnTo>
                  <a:lnTo>
                    <a:pt x="755" y="128"/>
                  </a:lnTo>
                  <a:lnTo>
                    <a:pt x="774" y="139"/>
                  </a:lnTo>
                  <a:lnTo>
                    <a:pt x="792" y="153"/>
                  </a:lnTo>
                  <a:lnTo>
                    <a:pt x="809" y="166"/>
                  </a:lnTo>
                  <a:lnTo>
                    <a:pt x="826" y="181"/>
                  </a:lnTo>
                  <a:lnTo>
                    <a:pt x="842" y="195"/>
                  </a:lnTo>
                  <a:lnTo>
                    <a:pt x="856" y="212"/>
                  </a:lnTo>
                  <a:lnTo>
                    <a:pt x="871" y="228"/>
                  </a:lnTo>
                  <a:lnTo>
                    <a:pt x="885" y="246"/>
                  </a:lnTo>
                  <a:lnTo>
                    <a:pt x="897" y="263"/>
                  </a:lnTo>
                  <a:lnTo>
                    <a:pt x="909" y="282"/>
                  </a:lnTo>
                  <a:lnTo>
                    <a:pt x="920" y="301"/>
                  </a:lnTo>
                  <a:lnTo>
                    <a:pt x="931" y="321"/>
                  </a:lnTo>
                  <a:lnTo>
                    <a:pt x="940" y="341"/>
                  </a:lnTo>
                  <a:lnTo>
                    <a:pt x="947" y="362"/>
                  </a:lnTo>
                  <a:lnTo>
                    <a:pt x="955" y="383"/>
                  </a:lnTo>
                  <a:lnTo>
                    <a:pt x="962" y="405"/>
                  </a:lnTo>
                  <a:lnTo>
                    <a:pt x="966" y="427"/>
                  </a:lnTo>
                  <a:lnTo>
                    <a:pt x="971" y="450"/>
                  </a:lnTo>
                  <a:lnTo>
                    <a:pt x="974" y="473"/>
                  </a:lnTo>
                  <a:lnTo>
                    <a:pt x="975" y="496"/>
                  </a:lnTo>
                  <a:lnTo>
                    <a:pt x="976" y="519"/>
                  </a:lnTo>
                  <a:close/>
                </a:path>
              </a:pathLst>
            </a:custGeom>
            <a:solidFill>
              <a:srgbClr val="B3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8" name="Freeform 189"/>
            <p:cNvSpPr>
              <a:spLocks noEditPoints="1"/>
            </p:cNvSpPr>
            <p:nvPr/>
          </p:nvSpPr>
          <p:spPr bwMode="auto">
            <a:xfrm>
              <a:off x="3985" y="2106"/>
              <a:ext cx="196" cy="196"/>
            </a:xfrm>
            <a:custGeom>
              <a:avLst/>
              <a:gdLst>
                <a:gd name="T0" fmla="*/ 39 w 978"/>
                <a:gd name="T1" fmla="*/ 16 h 976"/>
                <a:gd name="T2" fmla="*/ 37 w 978"/>
                <a:gd name="T3" fmla="*/ 11 h 976"/>
                <a:gd name="T4" fmla="*/ 35 w 978"/>
                <a:gd name="T5" fmla="*/ 7 h 976"/>
                <a:gd name="T6" fmla="*/ 31 w 978"/>
                <a:gd name="T7" fmla="*/ 4 h 976"/>
                <a:gd name="T8" fmla="*/ 27 w 978"/>
                <a:gd name="T9" fmla="*/ 2 h 976"/>
                <a:gd name="T10" fmla="*/ 23 w 978"/>
                <a:gd name="T11" fmla="*/ 0 h 976"/>
                <a:gd name="T12" fmla="*/ 18 w 978"/>
                <a:gd name="T13" fmla="*/ 0 h 976"/>
                <a:gd name="T14" fmla="*/ 13 w 978"/>
                <a:gd name="T15" fmla="*/ 1 h 976"/>
                <a:gd name="T16" fmla="*/ 9 w 978"/>
                <a:gd name="T17" fmla="*/ 3 h 976"/>
                <a:gd name="T18" fmla="*/ 5 w 978"/>
                <a:gd name="T19" fmla="*/ 6 h 976"/>
                <a:gd name="T20" fmla="*/ 2 w 978"/>
                <a:gd name="T21" fmla="*/ 10 h 976"/>
                <a:gd name="T22" fmla="*/ 1 w 978"/>
                <a:gd name="T23" fmla="*/ 15 h 976"/>
                <a:gd name="T24" fmla="*/ 0 w 978"/>
                <a:gd name="T25" fmla="*/ 20 h 976"/>
                <a:gd name="T26" fmla="*/ 1 w 978"/>
                <a:gd name="T27" fmla="*/ 25 h 976"/>
                <a:gd name="T28" fmla="*/ 2 w 978"/>
                <a:gd name="T29" fmla="*/ 29 h 976"/>
                <a:gd name="T30" fmla="*/ 5 w 978"/>
                <a:gd name="T31" fmla="*/ 33 h 976"/>
                <a:gd name="T32" fmla="*/ 9 w 978"/>
                <a:gd name="T33" fmla="*/ 36 h 976"/>
                <a:gd name="T34" fmla="*/ 13 w 978"/>
                <a:gd name="T35" fmla="*/ 38 h 976"/>
                <a:gd name="T36" fmla="*/ 18 w 978"/>
                <a:gd name="T37" fmla="*/ 39 h 976"/>
                <a:gd name="T38" fmla="*/ 23 w 978"/>
                <a:gd name="T39" fmla="*/ 39 h 976"/>
                <a:gd name="T40" fmla="*/ 27 w 978"/>
                <a:gd name="T41" fmla="*/ 38 h 976"/>
                <a:gd name="T42" fmla="*/ 31 w 978"/>
                <a:gd name="T43" fmla="*/ 36 h 976"/>
                <a:gd name="T44" fmla="*/ 35 w 978"/>
                <a:gd name="T45" fmla="*/ 32 h 976"/>
                <a:gd name="T46" fmla="*/ 37 w 978"/>
                <a:gd name="T47" fmla="*/ 28 h 976"/>
                <a:gd name="T48" fmla="*/ 39 w 978"/>
                <a:gd name="T49" fmla="*/ 24 h 976"/>
                <a:gd name="T50" fmla="*/ 37 w 978"/>
                <a:gd name="T51" fmla="*/ 20 h 976"/>
                <a:gd name="T52" fmla="*/ 36 w 978"/>
                <a:gd name="T53" fmla="*/ 24 h 976"/>
                <a:gd name="T54" fmla="*/ 35 w 978"/>
                <a:gd name="T55" fmla="*/ 28 h 976"/>
                <a:gd name="T56" fmla="*/ 32 w 978"/>
                <a:gd name="T57" fmla="*/ 31 h 976"/>
                <a:gd name="T58" fmla="*/ 29 w 978"/>
                <a:gd name="T59" fmla="*/ 34 h 976"/>
                <a:gd name="T60" fmla="*/ 25 w 978"/>
                <a:gd name="T61" fmla="*/ 36 h 976"/>
                <a:gd name="T62" fmla="*/ 21 w 978"/>
                <a:gd name="T63" fmla="*/ 37 h 976"/>
                <a:gd name="T64" fmla="*/ 17 w 978"/>
                <a:gd name="T65" fmla="*/ 37 h 976"/>
                <a:gd name="T66" fmla="*/ 13 w 978"/>
                <a:gd name="T67" fmla="*/ 36 h 976"/>
                <a:gd name="T68" fmla="*/ 9 w 978"/>
                <a:gd name="T69" fmla="*/ 34 h 976"/>
                <a:gd name="T70" fmla="*/ 6 w 978"/>
                <a:gd name="T71" fmla="*/ 31 h 976"/>
                <a:gd name="T72" fmla="*/ 4 w 978"/>
                <a:gd name="T73" fmla="*/ 27 h 976"/>
                <a:gd name="T74" fmla="*/ 3 w 978"/>
                <a:gd name="T75" fmla="*/ 23 h 976"/>
                <a:gd name="T76" fmla="*/ 3 w 978"/>
                <a:gd name="T77" fmla="*/ 19 h 976"/>
                <a:gd name="T78" fmla="*/ 3 w 978"/>
                <a:gd name="T79" fmla="*/ 15 h 976"/>
                <a:gd name="T80" fmla="*/ 5 w 978"/>
                <a:gd name="T81" fmla="*/ 11 h 976"/>
                <a:gd name="T82" fmla="*/ 7 w 978"/>
                <a:gd name="T83" fmla="*/ 7 h 976"/>
                <a:gd name="T84" fmla="*/ 11 w 978"/>
                <a:gd name="T85" fmla="*/ 5 h 976"/>
                <a:gd name="T86" fmla="*/ 15 w 978"/>
                <a:gd name="T87" fmla="*/ 3 h 976"/>
                <a:gd name="T88" fmla="*/ 19 w 978"/>
                <a:gd name="T89" fmla="*/ 2 h 976"/>
                <a:gd name="T90" fmla="*/ 23 w 978"/>
                <a:gd name="T91" fmla="*/ 3 h 976"/>
                <a:gd name="T92" fmla="*/ 27 w 978"/>
                <a:gd name="T93" fmla="*/ 4 h 976"/>
                <a:gd name="T94" fmla="*/ 30 w 978"/>
                <a:gd name="T95" fmla="*/ 6 h 976"/>
                <a:gd name="T96" fmla="*/ 33 w 978"/>
                <a:gd name="T97" fmla="*/ 9 h 976"/>
                <a:gd name="T98" fmla="*/ 35 w 978"/>
                <a:gd name="T99" fmla="*/ 13 h 976"/>
                <a:gd name="T100" fmla="*/ 37 w 978"/>
                <a:gd name="T101" fmla="*/ 17 h 97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78"/>
                <a:gd name="T154" fmla="*/ 0 h 976"/>
                <a:gd name="T155" fmla="*/ 978 w 978"/>
                <a:gd name="T156" fmla="*/ 976 h 97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78" h="976">
                  <a:moveTo>
                    <a:pt x="978" y="488"/>
                  </a:moveTo>
                  <a:lnTo>
                    <a:pt x="977" y="463"/>
                  </a:lnTo>
                  <a:lnTo>
                    <a:pt x="974" y="439"/>
                  </a:lnTo>
                  <a:lnTo>
                    <a:pt x="971" y="415"/>
                  </a:lnTo>
                  <a:lnTo>
                    <a:pt x="968" y="390"/>
                  </a:lnTo>
                  <a:lnTo>
                    <a:pt x="962" y="366"/>
                  </a:lnTo>
                  <a:lnTo>
                    <a:pt x="956" y="343"/>
                  </a:lnTo>
                  <a:lnTo>
                    <a:pt x="948" y="320"/>
                  </a:lnTo>
                  <a:lnTo>
                    <a:pt x="939" y="298"/>
                  </a:lnTo>
                  <a:lnTo>
                    <a:pt x="929" y="276"/>
                  </a:lnTo>
                  <a:lnTo>
                    <a:pt x="918" y="256"/>
                  </a:lnTo>
                  <a:lnTo>
                    <a:pt x="906" y="236"/>
                  </a:lnTo>
                  <a:lnTo>
                    <a:pt x="894" y="216"/>
                  </a:lnTo>
                  <a:lnTo>
                    <a:pt x="880" y="196"/>
                  </a:lnTo>
                  <a:lnTo>
                    <a:pt x="866" y="178"/>
                  </a:lnTo>
                  <a:lnTo>
                    <a:pt x="850" y="160"/>
                  </a:lnTo>
                  <a:lnTo>
                    <a:pt x="834" y="144"/>
                  </a:lnTo>
                  <a:lnTo>
                    <a:pt x="818" y="127"/>
                  </a:lnTo>
                  <a:lnTo>
                    <a:pt x="800" y="112"/>
                  </a:lnTo>
                  <a:lnTo>
                    <a:pt x="781" y="97"/>
                  </a:lnTo>
                  <a:lnTo>
                    <a:pt x="762" y="83"/>
                  </a:lnTo>
                  <a:lnTo>
                    <a:pt x="742" y="71"/>
                  </a:lnTo>
                  <a:lnTo>
                    <a:pt x="722" y="59"/>
                  </a:lnTo>
                  <a:lnTo>
                    <a:pt x="700" y="48"/>
                  </a:lnTo>
                  <a:lnTo>
                    <a:pt x="679" y="38"/>
                  </a:lnTo>
                  <a:lnTo>
                    <a:pt x="657" y="29"/>
                  </a:lnTo>
                  <a:lnTo>
                    <a:pt x="634" y="22"/>
                  </a:lnTo>
                  <a:lnTo>
                    <a:pt x="611" y="15"/>
                  </a:lnTo>
                  <a:lnTo>
                    <a:pt x="587" y="10"/>
                  </a:lnTo>
                  <a:lnTo>
                    <a:pt x="563" y="5"/>
                  </a:lnTo>
                  <a:lnTo>
                    <a:pt x="539" y="3"/>
                  </a:lnTo>
                  <a:lnTo>
                    <a:pt x="514" y="1"/>
                  </a:lnTo>
                  <a:lnTo>
                    <a:pt x="489" y="0"/>
                  </a:lnTo>
                  <a:lnTo>
                    <a:pt x="464" y="1"/>
                  </a:lnTo>
                  <a:lnTo>
                    <a:pt x="439" y="3"/>
                  </a:lnTo>
                  <a:lnTo>
                    <a:pt x="415" y="5"/>
                  </a:lnTo>
                  <a:lnTo>
                    <a:pt x="391" y="10"/>
                  </a:lnTo>
                  <a:lnTo>
                    <a:pt x="367" y="15"/>
                  </a:lnTo>
                  <a:lnTo>
                    <a:pt x="344" y="22"/>
                  </a:lnTo>
                  <a:lnTo>
                    <a:pt x="321" y="29"/>
                  </a:lnTo>
                  <a:lnTo>
                    <a:pt x="299" y="38"/>
                  </a:lnTo>
                  <a:lnTo>
                    <a:pt x="278" y="48"/>
                  </a:lnTo>
                  <a:lnTo>
                    <a:pt x="256" y="59"/>
                  </a:lnTo>
                  <a:lnTo>
                    <a:pt x="236" y="71"/>
                  </a:lnTo>
                  <a:lnTo>
                    <a:pt x="216" y="83"/>
                  </a:lnTo>
                  <a:lnTo>
                    <a:pt x="197" y="97"/>
                  </a:lnTo>
                  <a:lnTo>
                    <a:pt x="178" y="112"/>
                  </a:lnTo>
                  <a:lnTo>
                    <a:pt x="160" y="127"/>
                  </a:lnTo>
                  <a:lnTo>
                    <a:pt x="144" y="144"/>
                  </a:lnTo>
                  <a:lnTo>
                    <a:pt x="127" y="160"/>
                  </a:lnTo>
                  <a:lnTo>
                    <a:pt x="112" y="178"/>
                  </a:lnTo>
                  <a:lnTo>
                    <a:pt x="98" y="196"/>
                  </a:lnTo>
                  <a:lnTo>
                    <a:pt x="84" y="216"/>
                  </a:lnTo>
                  <a:lnTo>
                    <a:pt x="71" y="236"/>
                  </a:lnTo>
                  <a:lnTo>
                    <a:pt x="59" y="256"/>
                  </a:lnTo>
                  <a:lnTo>
                    <a:pt x="48" y="276"/>
                  </a:lnTo>
                  <a:lnTo>
                    <a:pt x="39" y="298"/>
                  </a:lnTo>
                  <a:lnTo>
                    <a:pt x="30" y="320"/>
                  </a:lnTo>
                  <a:lnTo>
                    <a:pt x="22" y="343"/>
                  </a:lnTo>
                  <a:lnTo>
                    <a:pt x="15" y="366"/>
                  </a:lnTo>
                  <a:lnTo>
                    <a:pt x="11" y="390"/>
                  </a:lnTo>
                  <a:lnTo>
                    <a:pt x="7" y="415"/>
                  </a:lnTo>
                  <a:lnTo>
                    <a:pt x="3" y="439"/>
                  </a:lnTo>
                  <a:lnTo>
                    <a:pt x="1" y="463"/>
                  </a:lnTo>
                  <a:lnTo>
                    <a:pt x="0" y="488"/>
                  </a:lnTo>
                  <a:lnTo>
                    <a:pt x="1" y="513"/>
                  </a:lnTo>
                  <a:lnTo>
                    <a:pt x="3" y="539"/>
                  </a:lnTo>
                  <a:lnTo>
                    <a:pt x="7" y="563"/>
                  </a:lnTo>
                  <a:lnTo>
                    <a:pt x="11" y="587"/>
                  </a:lnTo>
                  <a:lnTo>
                    <a:pt x="15" y="611"/>
                  </a:lnTo>
                  <a:lnTo>
                    <a:pt x="22" y="634"/>
                  </a:lnTo>
                  <a:lnTo>
                    <a:pt x="30" y="656"/>
                  </a:lnTo>
                  <a:lnTo>
                    <a:pt x="39" y="679"/>
                  </a:lnTo>
                  <a:lnTo>
                    <a:pt x="48" y="700"/>
                  </a:lnTo>
                  <a:lnTo>
                    <a:pt x="59" y="721"/>
                  </a:lnTo>
                  <a:lnTo>
                    <a:pt x="71" y="742"/>
                  </a:lnTo>
                  <a:lnTo>
                    <a:pt x="84" y="761"/>
                  </a:lnTo>
                  <a:lnTo>
                    <a:pt x="98" y="781"/>
                  </a:lnTo>
                  <a:lnTo>
                    <a:pt x="112" y="799"/>
                  </a:lnTo>
                  <a:lnTo>
                    <a:pt x="127" y="817"/>
                  </a:lnTo>
                  <a:lnTo>
                    <a:pt x="144" y="834"/>
                  </a:lnTo>
                  <a:lnTo>
                    <a:pt x="160" y="850"/>
                  </a:lnTo>
                  <a:lnTo>
                    <a:pt x="178" y="866"/>
                  </a:lnTo>
                  <a:lnTo>
                    <a:pt x="197" y="880"/>
                  </a:lnTo>
                  <a:lnTo>
                    <a:pt x="216" y="893"/>
                  </a:lnTo>
                  <a:lnTo>
                    <a:pt x="236" y="906"/>
                  </a:lnTo>
                  <a:lnTo>
                    <a:pt x="256" y="918"/>
                  </a:lnTo>
                  <a:lnTo>
                    <a:pt x="278" y="929"/>
                  </a:lnTo>
                  <a:lnTo>
                    <a:pt x="299" y="938"/>
                  </a:lnTo>
                  <a:lnTo>
                    <a:pt x="321" y="947"/>
                  </a:lnTo>
                  <a:lnTo>
                    <a:pt x="344" y="955"/>
                  </a:lnTo>
                  <a:lnTo>
                    <a:pt x="367" y="961"/>
                  </a:lnTo>
                  <a:lnTo>
                    <a:pt x="391" y="967"/>
                  </a:lnTo>
                  <a:lnTo>
                    <a:pt x="415" y="971"/>
                  </a:lnTo>
                  <a:lnTo>
                    <a:pt x="439" y="974"/>
                  </a:lnTo>
                  <a:lnTo>
                    <a:pt x="464" y="976"/>
                  </a:lnTo>
                  <a:lnTo>
                    <a:pt x="489" y="976"/>
                  </a:lnTo>
                  <a:lnTo>
                    <a:pt x="514" y="976"/>
                  </a:lnTo>
                  <a:lnTo>
                    <a:pt x="539" y="974"/>
                  </a:lnTo>
                  <a:lnTo>
                    <a:pt x="563" y="971"/>
                  </a:lnTo>
                  <a:lnTo>
                    <a:pt x="587" y="967"/>
                  </a:lnTo>
                  <a:lnTo>
                    <a:pt x="611" y="961"/>
                  </a:lnTo>
                  <a:lnTo>
                    <a:pt x="634" y="955"/>
                  </a:lnTo>
                  <a:lnTo>
                    <a:pt x="657" y="947"/>
                  </a:lnTo>
                  <a:lnTo>
                    <a:pt x="679" y="938"/>
                  </a:lnTo>
                  <a:lnTo>
                    <a:pt x="700" y="929"/>
                  </a:lnTo>
                  <a:lnTo>
                    <a:pt x="722" y="918"/>
                  </a:lnTo>
                  <a:lnTo>
                    <a:pt x="742" y="906"/>
                  </a:lnTo>
                  <a:lnTo>
                    <a:pt x="762" y="893"/>
                  </a:lnTo>
                  <a:lnTo>
                    <a:pt x="781" y="880"/>
                  </a:lnTo>
                  <a:lnTo>
                    <a:pt x="800" y="866"/>
                  </a:lnTo>
                  <a:lnTo>
                    <a:pt x="818" y="850"/>
                  </a:lnTo>
                  <a:lnTo>
                    <a:pt x="834" y="834"/>
                  </a:lnTo>
                  <a:lnTo>
                    <a:pt x="850" y="817"/>
                  </a:lnTo>
                  <a:lnTo>
                    <a:pt x="866" y="799"/>
                  </a:lnTo>
                  <a:lnTo>
                    <a:pt x="880" y="781"/>
                  </a:lnTo>
                  <a:lnTo>
                    <a:pt x="894" y="761"/>
                  </a:lnTo>
                  <a:lnTo>
                    <a:pt x="906" y="742"/>
                  </a:lnTo>
                  <a:lnTo>
                    <a:pt x="918" y="721"/>
                  </a:lnTo>
                  <a:lnTo>
                    <a:pt x="929" y="700"/>
                  </a:lnTo>
                  <a:lnTo>
                    <a:pt x="939" y="679"/>
                  </a:lnTo>
                  <a:lnTo>
                    <a:pt x="948" y="656"/>
                  </a:lnTo>
                  <a:lnTo>
                    <a:pt x="956" y="634"/>
                  </a:lnTo>
                  <a:lnTo>
                    <a:pt x="962" y="611"/>
                  </a:lnTo>
                  <a:lnTo>
                    <a:pt x="968" y="587"/>
                  </a:lnTo>
                  <a:lnTo>
                    <a:pt x="971" y="563"/>
                  </a:lnTo>
                  <a:lnTo>
                    <a:pt x="974" y="539"/>
                  </a:lnTo>
                  <a:lnTo>
                    <a:pt x="977" y="513"/>
                  </a:lnTo>
                  <a:lnTo>
                    <a:pt x="978" y="488"/>
                  </a:lnTo>
                  <a:close/>
                  <a:moveTo>
                    <a:pt x="916" y="488"/>
                  </a:moveTo>
                  <a:lnTo>
                    <a:pt x="915" y="510"/>
                  </a:lnTo>
                  <a:lnTo>
                    <a:pt x="914" y="532"/>
                  </a:lnTo>
                  <a:lnTo>
                    <a:pt x="911" y="554"/>
                  </a:lnTo>
                  <a:lnTo>
                    <a:pt x="908" y="575"/>
                  </a:lnTo>
                  <a:lnTo>
                    <a:pt x="903" y="596"/>
                  </a:lnTo>
                  <a:lnTo>
                    <a:pt x="897" y="615"/>
                  </a:lnTo>
                  <a:lnTo>
                    <a:pt x="890" y="635"/>
                  </a:lnTo>
                  <a:lnTo>
                    <a:pt x="882" y="655"/>
                  </a:lnTo>
                  <a:lnTo>
                    <a:pt x="875" y="674"/>
                  </a:lnTo>
                  <a:lnTo>
                    <a:pt x="865" y="692"/>
                  </a:lnTo>
                  <a:lnTo>
                    <a:pt x="855" y="710"/>
                  </a:lnTo>
                  <a:lnTo>
                    <a:pt x="843" y="727"/>
                  </a:lnTo>
                  <a:lnTo>
                    <a:pt x="832" y="744"/>
                  </a:lnTo>
                  <a:lnTo>
                    <a:pt x="819" y="760"/>
                  </a:lnTo>
                  <a:lnTo>
                    <a:pt x="805" y="776"/>
                  </a:lnTo>
                  <a:lnTo>
                    <a:pt x="791" y="791"/>
                  </a:lnTo>
                  <a:lnTo>
                    <a:pt x="776" y="805"/>
                  </a:lnTo>
                  <a:lnTo>
                    <a:pt x="760" y="818"/>
                  </a:lnTo>
                  <a:lnTo>
                    <a:pt x="745" y="831"/>
                  </a:lnTo>
                  <a:lnTo>
                    <a:pt x="728" y="843"/>
                  </a:lnTo>
                  <a:lnTo>
                    <a:pt x="710" y="854"/>
                  </a:lnTo>
                  <a:lnTo>
                    <a:pt x="692" y="865"/>
                  </a:lnTo>
                  <a:lnTo>
                    <a:pt x="674" y="873"/>
                  </a:lnTo>
                  <a:lnTo>
                    <a:pt x="655" y="882"/>
                  </a:lnTo>
                  <a:lnTo>
                    <a:pt x="635" y="890"/>
                  </a:lnTo>
                  <a:lnTo>
                    <a:pt x="616" y="896"/>
                  </a:lnTo>
                  <a:lnTo>
                    <a:pt x="596" y="903"/>
                  </a:lnTo>
                  <a:lnTo>
                    <a:pt x="575" y="907"/>
                  </a:lnTo>
                  <a:lnTo>
                    <a:pt x="554" y="911"/>
                  </a:lnTo>
                  <a:lnTo>
                    <a:pt x="532" y="914"/>
                  </a:lnTo>
                  <a:lnTo>
                    <a:pt x="511" y="915"/>
                  </a:lnTo>
                  <a:lnTo>
                    <a:pt x="489" y="916"/>
                  </a:lnTo>
                  <a:lnTo>
                    <a:pt x="466" y="915"/>
                  </a:lnTo>
                  <a:lnTo>
                    <a:pt x="446" y="914"/>
                  </a:lnTo>
                  <a:lnTo>
                    <a:pt x="424" y="911"/>
                  </a:lnTo>
                  <a:lnTo>
                    <a:pt x="403" y="907"/>
                  </a:lnTo>
                  <a:lnTo>
                    <a:pt x="382" y="903"/>
                  </a:lnTo>
                  <a:lnTo>
                    <a:pt x="362" y="896"/>
                  </a:lnTo>
                  <a:lnTo>
                    <a:pt x="342" y="890"/>
                  </a:lnTo>
                  <a:lnTo>
                    <a:pt x="323" y="882"/>
                  </a:lnTo>
                  <a:lnTo>
                    <a:pt x="304" y="873"/>
                  </a:lnTo>
                  <a:lnTo>
                    <a:pt x="285" y="865"/>
                  </a:lnTo>
                  <a:lnTo>
                    <a:pt x="268" y="854"/>
                  </a:lnTo>
                  <a:lnTo>
                    <a:pt x="250" y="843"/>
                  </a:lnTo>
                  <a:lnTo>
                    <a:pt x="234" y="831"/>
                  </a:lnTo>
                  <a:lnTo>
                    <a:pt x="217" y="818"/>
                  </a:lnTo>
                  <a:lnTo>
                    <a:pt x="202" y="805"/>
                  </a:lnTo>
                  <a:lnTo>
                    <a:pt x="187" y="791"/>
                  </a:lnTo>
                  <a:lnTo>
                    <a:pt x="172" y="776"/>
                  </a:lnTo>
                  <a:lnTo>
                    <a:pt x="159" y="760"/>
                  </a:lnTo>
                  <a:lnTo>
                    <a:pt x="146" y="744"/>
                  </a:lnTo>
                  <a:lnTo>
                    <a:pt x="135" y="727"/>
                  </a:lnTo>
                  <a:lnTo>
                    <a:pt x="123" y="710"/>
                  </a:lnTo>
                  <a:lnTo>
                    <a:pt x="113" y="692"/>
                  </a:lnTo>
                  <a:lnTo>
                    <a:pt x="103" y="674"/>
                  </a:lnTo>
                  <a:lnTo>
                    <a:pt x="96" y="655"/>
                  </a:lnTo>
                  <a:lnTo>
                    <a:pt x="88" y="635"/>
                  </a:lnTo>
                  <a:lnTo>
                    <a:pt x="81" y="615"/>
                  </a:lnTo>
                  <a:lnTo>
                    <a:pt x="75" y="596"/>
                  </a:lnTo>
                  <a:lnTo>
                    <a:pt x="70" y="575"/>
                  </a:lnTo>
                  <a:lnTo>
                    <a:pt x="67" y="554"/>
                  </a:lnTo>
                  <a:lnTo>
                    <a:pt x="64" y="532"/>
                  </a:lnTo>
                  <a:lnTo>
                    <a:pt x="63" y="510"/>
                  </a:lnTo>
                  <a:lnTo>
                    <a:pt x="62" y="488"/>
                  </a:lnTo>
                  <a:lnTo>
                    <a:pt x="63" y="466"/>
                  </a:lnTo>
                  <a:lnTo>
                    <a:pt x="64" y="445"/>
                  </a:lnTo>
                  <a:lnTo>
                    <a:pt x="67" y="423"/>
                  </a:lnTo>
                  <a:lnTo>
                    <a:pt x="70" y="403"/>
                  </a:lnTo>
                  <a:lnTo>
                    <a:pt x="75" y="382"/>
                  </a:lnTo>
                  <a:lnTo>
                    <a:pt x="81" y="362"/>
                  </a:lnTo>
                  <a:lnTo>
                    <a:pt x="88" y="341"/>
                  </a:lnTo>
                  <a:lnTo>
                    <a:pt x="96" y="322"/>
                  </a:lnTo>
                  <a:lnTo>
                    <a:pt x="103" y="304"/>
                  </a:lnTo>
                  <a:lnTo>
                    <a:pt x="113" y="285"/>
                  </a:lnTo>
                  <a:lnTo>
                    <a:pt x="123" y="266"/>
                  </a:lnTo>
                  <a:lnTo>
                    <a:pt x="135" y="250"/>
                  </a:lnTo>
                  <a:lnTo>
                    <a:pt x="146" y="232"/>
                  </a:lnTo>
                  <a:lnTo>
                    <a:pt x="159" y="217"/>
                  </a:lnTo>
                  <a:lnTo>
                    <a:pt x="172" y="202"/>
                  </a:lnTo>
                  <a:lnTo>
                    <a:pt x="187" y="186"/>
                  </a:lnTo>
                  <a:lnTo>
                    <a:pt x="202" y="172"/>
                  </a:lnTo>
                  <a:lnTo>
                    <a:pt x="217" y="159"/>
                  </a:lnTo>
                  <a:lnTo>
                    <a:pt x="234" y="146"/>
                  </a:lnTo>
                  <a:lnTo>
                    <a:pt x="250" y="134"/>
                  </a:lnTo>
                  <a:lnTo>
                    <a:pt x="268" y="123"/>
                  </a:lnTo>
                  <a:lnTo>
                    <a:pt x="285" y="113"/>
                  </a:lnTo>
                  <a:lnTo>
                    <a:pt x="304" y="103"/>
                  </a:lnTo>
                  <a:lnTo>
                    <a:pt x="323" y="95"/>
                  </a:lnTo>
                  <a:lnTo>
                    <a:pt x="342" y="88"/>
                  </a:lnTo>
                  <a:lnTo>
                    <a:pt x="362" y="80"/>
                  </a:lnTo>
                  <a:lnTo>
                    <a:pt x="382" y="74"/>
                  </a:lnTo>
                  <a:lnTo>
                    <a:pt x="403" y="70"/>
                  </a:lnTo>
                  <a:lnTo>
                    <a:pt x="424" y="66"/>
                  </a:lnTo>
                  <a:lnTo>
                    <a:pt x="446" y="63"/>
                  </a:lnTo>
                  <a:lnTo>
                    <a:pt x="466" y="61"/>
                  </a:lnTo>
                  <a:lnTo>
                    <a:pt x="489" y="61"/>
                  </a:lnTo>
                  <a:lnTo>
                    <a:pt x="511" y="61"/>
                  </a:lnTo>
                  <a:lnTo>
                    <a:pt x="532" y="63"/>
                  </a:lnTo>
                  <a:lnTo>
                    <a:pt x="554" y="66"/>
                  </a:lnTo>
                  <a:lnTo>
                    <a:pt x="575" y="70"/>
                  </a:lnTo>
                  <a:lnTo>
                    <a:pt x="596" y="74"/>
                  </a:lnTo>
                  <a:lnTo>
                    <a:pt x="616" y="80"/>
                  </a:lnTo>
                  <a:lnTo>
                    <a:pt x="635" y="88"/>
                  </a:lnTo>
                  <a:lnTo>
                    <a:pt x="655" y="95"/>
                  </a:lnTo>
                  <a:lnTo>
                    <a:pt x="674" y="103"/>
                  </a:lnTo>
                  <a:lnTo>
                    <a:pt x="692" y="113"/>
                  </a:lnTo>
                  <a:lnTo>
                    <a:pt x="710" y="123"/>
                  </a:lnTo>
                  <a:lnTo>
                    <a:pt x="728" y="134"/>
                  </a:lnTo>
                  <a:lnTo>
                    <a:pt x="745" y="146"/>
                  </a:lnTo>
                  <a:lnTo>
                    <a:pt x="760" y="159"/>
                  </a:lnTo>
                  <a:lnTo>
                    <a:pt x="776" y="172"/>
                  </a:lnTo>
                  <a:lnTo>
                    <a:pt x="791" y="186"/>
                  </a:lnTo>
                  <a:lnTo>
                    <a:pt x="805" y="202"/>
                  </a:lnTo>
                  <a:lnTo>
                    <a:pt x="819" y="217"/>
                  </a:lnTo>
                  <a:lnTo>
                    <a:pt x="832" y="232"/>
                  </a:lnTo>
                  <a:lnTo>
                    <a:pt x="843" y="250"/>
                  </a:lnTo>
                  <a:lnTo>
                    <a:pt x="855" y="266"/>
                  </a:lnTo>
                  <a:lnTo>
                    <a:pt x="865" y="285"/>
                  </a:lnTo>
                  <a:lnTo>
                    <a:pt x="875" y="304"/>
                  </a:lnTo>
                  <a:lnTo>
                    <a:pt x="882" y="322"/>
                  </a:lnTo>
                  <a:lnTo>
                    <a:pt x="890" y="341"/>
                  </a:lnTo>
                  <a:lnTo>
                    <a:pt x="897" y="362"/>
                  </a:lnTo>
                  <a:lnTo>
                    <a:pt x="903" y="382"/>
                  </a:lnTo>
                  <a:lnTo>
                    <a:pt x="908" y="403"/>
                  </a:lnTo>
                  <a:lnTo>
                    <a:pt x="911" y="423"/>
                  </a:lnTo>
                  <a:lnTo>
                    <a:pt x="914" y="445"/>
                  </a:lnTo>
                  <a:lnTo>
                    <a:pt x="915" y="466"/>
                  </a:lnTo>
                  <a:lnTo>
                    <a:pt x="916" y="488"/>
                  </a:lnTo>
                  <a:close/>
                </a:path>
              </a:pathLst>
            </a:custGeom>
            <a:solidFill>
              <a:srgbClr val="B7B7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89" name="Freeform 190"/>
            <p:cNvSpPr>
              <a:spLocks noEditPoints="1"/>
            </p:cNvSpPr>
            <p:nvPr/>
          </p:nvSpPr>
          <p:spPr bwMode="auto">
            <a:xfrm>
              <a:off x="3991" y="2113"/>
              <a:ext cx="183" cy="183"/>
            </a:xfrm>
            <a:custGeom>
              <a:avLst/>
              <a:gdLst>
                <a:gd name="T0" fmla="*/ 36 w 916"/>
                <a:gd name="T1" fmla="*/ 15 h 916"/>
                <a:gd name="T2" fmla="*/ 35 w 916"/>
                <a:gd name="T3" fmla="*/ 10 h 916"/>
                <a:gd name="T4" fmla="*/ 32 w 916"/>
                <a:gd name="T5" fmla="*/ 7 h 916"/>
                <a:gd name="T6" fmla="*/ 29 w 916"/>
                <a:gd name="T7" fmla="*/ 4 h 916"/>
                <a:gd name="T8" fmla="*/ 25 w 916"/>
                <a:gd name="T9" fmla="*/ 1 h 916"/>
                <a:gd name="T10" fmla="*/ 21 w 916"/>
                <a:gd name="T11" fmla="*/ 0 h 916"/>
                <a:gd name="T12" fmla="*/ 16 w 916"/>
                <a:gd name="T13" fmla="*/ 0 h 916"/>
                <a:gd name="T14" fmla="*/ 12 w 916"/>
                <a:gd name="T15" fmla="*/ 1 h 916"/>
                <a:gd name="T16" fmla="*/ 8 w 916"/>
                <a:gd name="T17" fmla="*/ 3 h 916"/>
                <a:gd name="T18" fmla="*/ 5 w 916"/>
                <a:gd name="T19" fmla="*/ 6 h 916"/>
                <a:gd name="T20" fmla="*/ 2 w 916"/>
                <a:gd name="T21" fmla="*/ 10 h 916"/>
                <a:gd name="T22" fmla="*/ 1 w 916"/>
                <a:gd name="T23" fmla="*/ 14 h 916"/>
                <a:gd name="T24" fmla="*/ 0 w 916"/>
                <a:gd name="T25" fmla="*/ 18 h 916"/>
                <a:gd name="T26" fmla="*/ 1 w 916"/>
                <a:gd name="T27" fmla="*/ 23 h 916"/>
                <a:gd name="T28" fmla="*/ 2 w 916"/>
                <a:gd name="T29" fmla="*/ 27 h 916"/>
                <a:gd name="T30" fmla="*/ 5 w 916"/>
                <a:gd name="T31" fmla="*/ 31 h 916"/>
                <a:gd name="T32" fmla="*/ 8 w 916"/>
                <a:gd name="T33" fmla="*/ 33 h 916"/>
                <a:gd name="T34" fmla="*/ 12 w 916"/>
                <a:gd name="T35" fmla="*/ 35 h 916"/>
                <a:gd name="T36" fmla="*/ 16 w 916"/>
                <a:gd name="T37" fmla="*/ 36 h 916"/>
                <a:gd name="T38" fmla="*/ 21 w 916"/>
                <a:gd name="T39" fmla="*/ 36 h 916"/>
                <a:gd name="T40" fmla="*/ 25 w 916"/>
                <a:gd name="T41" fmla="*/ 35 h 916"/>
                <a:gd name="T42" fmla="*/ 29 w 916"/>
                <a:gd name="T43" fmla="*/ 33 h 916"/>
                <a:gd name="T44" fmla="*/ 32 w 916"/>
                <a:gd name="T45" fmla="*/ 30 h 916"/>
                <a:gd name="T46" fmla="*/ 35 w 916"/>
                <a:gd name="T47" fmla="*/ 26 h 916"/>
                <a:gd name="T48" fmla="*/ 36 w 916"/>
                <a:gd name="T49" fmla="*/ 22 h 916"/>
                <a:gd name="T50" fmla="*/ 34 w 916"/>
                <a:gd name="T51" fmla="*/ 18 h 916"/>
                <a:gd name="T52" fmla="*/ 34 w 916"/>
                <a:gd name="T53" fmla="*/ 22 h 916"/>
                <a:gd name="T54" fmla="*/ 32 w 916"/>
                <a:gd name="T55" fmla="*/ 26 h 916"/>
                <a:gd name="T56" fmla="*/ 30 w 916"/>
                <a:gd name="T57" fmla="*/ 29 h 916"/>
                <a:gd name="T58" fmla="*/ 27 w 916"/>
                <a:gd name="T59" fmla="*/ 31 h 916"/>
                <a:gd name="T60" fmla="*/ 24 w 916"/>
                <a:gd name="T61" fmla="*/ 33 h 916"/>
                <a:gd name="T62" fmla="*/ 20 w 916"/>
                <a:gd name="T63" fmla="*/ 34 h 916"/>
                <a:gd name="T64" fmla="*/ 16 w 916"/>
                <a:gd name="T65" fmla="*/ 34 h 916"/>
                <a:gd name="T66" fmla="*/ 12 w 916"/>
                <a:gd name="T67" fmla="*/ 33 h 916"/>
                <a:gd name="T68" fmla="*/ 9 w 916"/>
                <a:gd name="T69" fmla="*/ 31 h 916"/>
                <a:gd name="T70" fmla="*/ 6 w 916"/>
                <a:gd name="T71" fmla="*/ 28 h 916"/>
                <a:gd name="T72" fmla="*/ 4 w 916"/>
                <a:gd name="T73" fmla="*/ 25 h 916"/>
                <a:gd name="T74" fmla="*/ 3 w 916"/>
                <a:gd name="T75" fmla="*/ 21 h 916"/>
                <a:gd name="T76" fmla="*/ 2 w 916"/>
                <a:gd name="T77" fmla="*/ 17 h 916"/>
                <a:gd name="T78" fmla="*/ 3 w 916"/>
                <a:gd name="T79" fmla="*/ 14 h 916"/>
                <a:gd name="T80" fmla="*/ 5 w 916"/>
                <a:gd name="T81" fmla="*/ 10 h 916"/>
                <a:gd name="T82" fmla="*/ 7 w 916"/>
                <a:gd name="T83" fmla="*/ 7 h 916"/>
                <a:gd name="T84" fmla="*/ 10 w 916"/>
                <a:gd name="T85" fmla="*/ 5 h 916"/>
                <a:gd name="T86" fmla="*/ 14 w 916"/>
                <a:gd name="T87" fmla="*/ 3 h 916"/>
                <a:gd name="T88" fmla="*/ 18 w 916"/>
                <a:gd name="T89" fmla="*/ 2 h 916"/>
                <a:gd name="T90" fmla="*/ 21 w 916"/>
                <a:gd name="T91" fmla="*/ 3 h 916"/>
                <a:gd name="T92" fmla="*/ 25 w 916"/>
                <a:gd name="T93" fmla="*/ 4 h 916"/>
                <a:gd name="T94" fmla="*/ 28 w 916"/>
                <a:gd name="T95" fmla="*/ 6 h 916"/>
                <a:gd name="T96" fmla="*/ 31 w 916"/>
                <a:gd name="T97" fmla="*/ 9 h 916"/>
                <a:gd name="T98" fmla="*/ 33 w 916"/>
                <a:gd name="T99" fmla="*/ 12 h 916"/>
                <a:gd name="T100" fmla="*/ 34 w 916"/>
                <a:gd name="T101" fmla="*/ 16 h 91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16"/>
                <a:gd name="T154" fmla="*/ 0 h 916"/>
                <a:gd name="T155" fmla="*/ 916 w 916"/>
                <a:gd name="T156" fmla="*/ 916 h 91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16" h="916">
                  <a:moveTo>
                    <a:pt x="916" y="457"/>
                  </a:moveTo>
                  <a:lnTo>
                    <a:pt x="915" y="434"/>
                  </a:lnTo>
                  <a:lnTo>
                    <a:pt x="914" y="411"/>
                  </a:lnTo>
                  <a:lnTo>
                    <a:pt x="911" y="388"/>
                  </a:lnTo>
                  <a:lnTo>
                    <a:pt x="906" y="365"/>
                  </a:lnTo>
                  <a:lnTo>
                    <a:pt x="902" y="343"/>
                  </a:lnTo>
                  <a:lnTo>
                    <a:pt x="895" y="321"/>
                  </a:lnTo>
                  <a:lnTo>
                    <a:pt x="887" y="300"/>
                  </a:lnTo>
                  <a:lnTo>
                    <a:pt x="880" y="279"/>
                  </a:lnTo>
                  <a:lnTo>
                    <a:pt x="871" y="259"/>
                  </a:lnTo>
                  <a:lnTo>
                    <a:pt x="860" y="239"/>
                  </a:lnTo>
                  <a:lnTo>
                    <a:pt x="849" y="220"/>
                  </a:lnTo>
                  <a:lnTo>
                    <a:pt x="837" y="201"/>
                  </a:lnTo>
                  <a:lnTo>
                    <a:pt x="825" y="184"/>
                  </a:lnTo>
                  <a:lnTo>
                    <a:pt x="811" y="166"/>
                  </a:lnTo>
                  <a:lnTo>
                    <a:pt x="796" y="150"/>
                  </a:lnTo>
                  <a:lnTo>
                    <a:pt x="782" y="133"/>
                  </a:lnTo>
                  <a:lnTo>
                    <a:pt x="766" y="119"/>
                  </a:lnTo>
                  <a:lnTo>
                    <a:pt x="749" y="104"/>
                  </a:lnTo>
                  <a:lnTo>
                    <a:pt x="732" y="91"/>
                  </a:lnTo>
                  <a:lnTo>
                    <a:pt x="714" y="77"/>
                  </a:lnTo>
                  <a:lnTo>
                    <a:pt x="695" y="66"/>
                  </a:lnTo>
                  <a:lnTo>
                    <a:pt x="676" y="56"/>
                  </a:lnTo>
                  <a:lnTo>
                    <a:pt x="656" y="45"/>
                  </a:lnTo>
                  <a:lnTo>
                    <a:pt x="636" y="36"/>
                  </a:lnTo>
                  <a:lnTo>
                    <a:pt x="615" y="27"/>
                  </a:lnTo>
                  <a:lnTo>
                    <a:pt x="595" y="20"/>
                  </a:lnTo>
                  <a:lnTo>
                    <a:pt x="573" y="14"/>
                  </a:lnTo>
                  <a:lnTo>
                    <a:pt x="551" y="9"/>
                  </a:lnTo>
                  <a:lnTo>
                    <a:pt x="528" y="5"/>
                  </a:lnTo>
                  <a:lnTo>
                    <a:pt x="505" y="2"/>
                  </a:lnTo>
                  <a:lnTo>
                    <a:pt x="482" y="1"/>
                  </a:lnTo>
                  <a:lnTo>
                    <a:pt x="458" y="0"/>
                  </a:lnTo>
                  <a:lnTo>
                    <a:pt x="434" y="1"/>
                  </a:lnTo>
                  <a:lnTo>
                    <a:pt x="411" y="2"/>
                  </a:lnTo>
                  <a:lnTo>
                    <a:pt x="388" y="5"/>
                  </a:lnTo>
                  <a:lnTo>
                    <a:pt x="365" y="9"/>
                  </a:lnTo>
                  <a:lnTo>
                    <a:pt x="343" y="14"/>
                  </a:lnTo>
                  <a:lnTo>
                    <a:pt x="321" y="20"/>
                  </a:lnTo>
                  <a:lnTo>
                    <a:pt x="300" y="27"/>
                  </a:lnTo>
                  <a:lnTo>
                    <a:pt x="280" y="36"/>
                  </a:lnTo>
                  <a:lnTo>
                    <a:pt x="260" y="45"/>
                  </a:lnTo>
                  <a:lnTo>
                    <a:pt x="240" y="56"/>
                  </a:lnTo>
                  <a:lnTo>
                    <a:pt x="220" y="66"/>
                  </a:lnTo>
                  <a:lnTo>
                    <a:pt x="202" y="77"/>
                  </a:lnTo>
                  <a:lnTo>
                    <a:pt x="184" y="91"/>
                  </a:lnTo>
                  <a:lnTo>
                    <a:pt x="167" y="104"/>
                  </a:lnTo>
                  <a:lnTo>
                    <a:pt x="150" y="119"/>
                  </a:lnTo>
                  <a:lnTo>
                    <a:pt x="135" y="133"/>
                  </a:lnTo>
                  <a:lnTo>
                    <a:pt x="119" y="150"/>
                  </a:lnTo>
                  <a:lnTo>
                    <a:pt x="105" y="166"/>
                  </a:lnTo>
                  <a:lnTo>
                    <a:pt x="91" y="184"/>
                  </a:lnTo>
                  <a:lnTo>
                    <a:pt x="79" y="201"/>
                  </a:lnTo>
                  <a:lnTo>
                    <a:pt x="67" y="220"/>
                  </a:lnTo>
                  <a:lnTo>
                    <a:pt x="56" y="239"/>
                  </a:lnTo>
                  <a:lnTo>
                    <a:pt x="45" y="259"/>
                  </a:lnTo>
                  <a:lnTo>
                    <a:pt x="36" y="279"/>
                  </a:lnTo>
                  <a:lnTo>
                    <a:pt x="28" y="300"/>
                  </a:lnTo>
                  <a:lnTo>
                    <a:pt x="21" y="321"/>
                  </a:lnTo>
                  <a:lnTo>
                    <a:pt x="14" y="343"/>
                  </a:lnTo>
                  <a:lnTo>
                    <a:pt x="10" y="365"/>
                  </a:lnTo>
                  <a:lnTo>
                    <a:pt x="5" y="388"/>
                  </a:lnTo>
                  <a:lnTo>
                    <a:pt x="2" y="411"/>
                  </a:lnTo>
                  <a:lnTo>
                    <a:pt x="1" y="434"/>
                  </a:lnTo>
                  <a:lnTo>
                    <a:pt x="0" y="457"/>
                  </a:lnTo>
                  <a:lnTo>
                    <a:pt x="1" y="481"/>
                  </a:lnTo>
                  <a:lnTo>
                    <a:pt x="2" y="504"/>
                  </a:lnTo>
                  <a:lnTo>
                    <a:pt x="5" y="527"/>
                  </a:lnTo>
                  <a:lnTo>
                    <a:pt x="10" y="549"/>
                  </a:lnTo>
                  <a:lnTo>
                    <a:pt x="14" y="572"/>
                  </a:lnTo>
                  <a:lnTo>
                    <a:pt x="21" y="593"/>
                  </a:lnTo>
                  <a:lnTo>
                    <a:pt x="28" y="615"/>
                  </a:lnTo>
                  <a:lnTo>
                    <a:pt x="36" y="636"/>
                  </a:lnTo>
                  <a:lnTo>
                    <a:pt x="45" y="656"/>
                  </a:lnTo>
                  <a:lnTo>
                    <a:pt x="56" y="676"/>
                  </a:lnTo>
                  <a:lnTo>
                    <a:pt x="67" y="695"/>
                  </a:lnTo>
                  <a:lnTo>
                    <a:pt x="79" y="714"/>
                  </a:lnTo>
                  <a:lnTo>
                    <a:pt x="91" y="732"/>
                  </a:lnTo>
                  <a:lnTo>
                    <a:pt x="105" y="749"/>
                  </a:lnTo>
                  <a:lnTo>
                    <a:pt x="119" y="766"/>
                  </a:lnTo>
                  <a:lnTo>
                    <a:pt x="135" y="781"/>
                  </a:lnTo>
                  <a:lnTo>
                    <a:pt x="150" y="796"/>
                  </a:lnTo>
                  <a:lnTo>
                    <a:pt x="167" y="811"/>
                  </a:lnTo>
                  <a:lnTo>
                    <a:pt x="184" y="825"/>
                  </a:lnTo>
                  <a:lnTo>
                    <a:pt x="202" y="837"/>
                  </a:lnTo>
                  <a:lnTo>
                    <a:pt x="220" y="849"/>
                  </a:lnTo>
                  <a:lnTo>
                    <a:pt x="240" y="860"/>
                  </a:lnTo>
                  <a:lnTo>
                    <a:pt x="260" y="870"/>
                  </a:lnTo>
                  <a:lnTo>
                    <a:pt x="280" y="880"/>
                  </a:lnTo>
                  <a:lnTo>
                    <a:pt x="300" y="887"/>
                  </a:lnTo>
                  <a:lnTo>
                    <a:pt x="321" y="895"/>
                  </a:lnTo>
                  <a:lnTo>
                    <a:pt x="343" y="901"/>
                  </a:lnTo>
                  <a:lnTo>
                    <a:pt x="365" y="906"/>
                  </a:lnTo>
                  <a:lnTo>
                    <a:pt x="388" y="910"/>
                  </a:lnTo>
                  <a:lnTo>
                    <a:pt x="411" y="913"/>
                  </a:lnTo>
                  <a:lnTo>
                    <a:pt x="434" y="915"/>
                  </a:lnTo>
                  <a:lnTo>
                    <a:pt x="458" y="916"/>
                  </a:lnTo>
                  <a:lnTo>
                    <a:pt x="482" y="915"/>
                  </a:lnTo>
                  <a:lnTo>
                    <a:pt x="505" y="913"/>
                  </a:lnTo>
                  <a:lnTo>
                    <a:pt x="528" y="910"/>
                  </a:lnTo>
                  <a:lnTo>
                    <a:pt x="551" y="906"/>
                  </a:lnTo>
                  <a:lnTo>
                    <a:pt x="573" y="901"/>
                  </a:lnTo>
                  <a:lnTo>
                    <a:pt x="595" y="895"/>
                  </a:lnTo>
                  <a:lnTo>
                    <a:pt x="615" y="887"/>
                  </a:lnTo>
                  <a:lnTo>
                    <a:pt x="636" y="880"/>
                  </a:lnTo>
                  <a:lnTo>
                    <a:pt x="656" y="870"/>
                  </a:lnTo>
                  <a:lnTo>
                    <a:pt x="676" y="860"/>
                  </a:lnTo>
                  <a:lnTo>
                    <a:pt x="695" y="849"/>
                  </a:lnTo>
                  <a:lnTo>
                    <a:pt x="714" y="837"/>
                  </a:lnTo>
                  <a:lnTo>
                    <a:pt x="732" y="825"/>
                  </a:lnTo>
                  <a:lnTo>
                    <a:pt x="749" y="811"/>
                  </a:lnTo>
                  <a:lnTo>
                    <a:pt x="766" y="796"/>
                  </a:lnTo>
                  <a:lnTo>
                    <a:pt x="782" y="781"/>
                  </a:lnTo>
                  <a:lnTo>
                    <a:pt x="796" y="766"/>
                  </a:lnTo>
                  <a:lnTo>
                    <a:pt x="811" y="749"/>
                  </a:lnTo>
                  <a:lnTo>
                    <a:pt x="825" y="732"/>
                  </a:lnTo>
                  <a:lnTo>
                    <a:pt x="837" y="714"/>
                  </a:lnTo>
                  <a:lnTo>
                    <a:pt x="849" y="695"/>
                  </a:lnTo>
                  <a:lnTo>
                    <a:pt x="860" y="676"/>
                  </a:lnTo>
                  <a:lnTo>
                    <a:pt x="871" y="656"/>
                  </a:lnTo>
                  <a:lnTo>
                    <a:pt x="880" y="636"/>
                  </a:lnTo>
                  <a:lnTo>
                    <a:pt x="887" y="615"/>
                  </a:lnTo>
                  <a:lnTo>
                    <a:pt x="895" y="593"/>
                  </a:lnTo>
                  <a:lnTo>
                    <a:pt x="902" y="572"/>
                  </a:lnTo>
                  <a:lnTo>
                    <a:pt x="906" y="549"/>
                  </a:lnTo>
                  <a:lnTo>
                    <a:pt x="911" y="527"/>
                  </a:lnTo>
                  <a:lnTo>
                    <a:pt x="914" y="504"/>
                  </a:lnTo>
                  <a:lnTo>
                    <a:pt x="915" y="481"/>
                  </a:lnTo>
                  <a:lnTo>
                    <a:pt x="916" y="457"/>
                  </a:lnTo>
                  <a:close/>
                  <a:moveTo>
                    <a:pt x="855" y="457"/>
                  </a:moveTo>
                  <a:lnTo>
                    <a:pt x="855" y="478"/>
                  </a:lnTo>
                  <a:lnTo>
                    <a:pt x="852" y="498"/>
                  </a:lnTo>
                  <a:lnTo>
                    <a:pt x="850" y="518"/>
                  </a:lnTo>
                  <a:lnTo>
                    <a:pt x="847" y="537"/>
                  </a:lnTo>
                  <a:lnTo>
                    <a:pt x="842" y="557"/>
                  </a:lnTo>
                  <a:lnTo>
                    <a:pt x="837" y="576"/>
                  </a:lnTo>
                  <a:lnTo>
                    <a:pt x="830" y="594"/>
                  </a:lnTo>
                  <a:lnTo>
                    <a:pt x="824" y="612"/>
                  </a:lnTo>
                  <a:lnTo>
                    <a:pt x="815" y="629"/>
                  </a:lnTo>
                  <a:lnTo>
                    <a:pt x="806" y="647"/>
                  </a:lnTo>
                  <a:lnTo>
                    <a:pt x="798" y="663"/>
                  </a:lnTo>
                  <a:lnTo>
                    <a:pt x="787" y="680"/>
                  </a:lnTo>
                  <a:lnTo>
                    <a:pt x="776" y="695"/>
                  </a:lnTo>
                  <a:lnTo>
                    <a:pt x="765" y="710"/>
                  </a:lnTo>
                  <a:lnTo>
                    <a:pt x="751" y="724"/>
                  </a:lnTo>
                  <a:lnTo>
                    <a:pt x="738" y="738"/>
                  </a:lnTo>
                  <a:lnTo>
                    <a:pt x="725" y="751"/>
                  </a:lnTo>
                  <a:lnTo>
                    <a:pt x="711" y="763"/>
                  </a:lnTo>
                  <a:lnTo>
                    <a:pt x="695" y="775"/>
                  </a:lnTo>
                  <a:lnTo>
                    <a:pt x="680" y="786"/>
                  </a:lnTo>
                  <a:lnTo>
                    <a:pt x="664" y="797"/>
                  </a:lnTo>
                  <a:lnTo>
                    <a:pt x="647" y="806"/>
                  </a:lnTo>
                  <a:lnTo>
                    <a:pt x="630" y="815"/>
                  </a:lnTo>
                  <a:lnTo>
                    <a:pt x="612" y="824"/>
                  </a:lnTo>
                  <a:lnTo>
                    <a:pt x="595" y="830"/>
                  </a:lnTo>
                  <a:lnTo>
                    <a:pt x="576" y="837"/>
                  </a:lnTo>
                  <a:lnTo>
                    <a:pt x="557" y="842"/>
                  </a:lnTo>
                  <a:lnTo>
                    <a:pt x="537" y="847"/>
                  </a:lnTo>
                  <a:lnTo>
                    <a:pt x="519" y="850"/>
                  </a:lnTo>
                  <a:lnTo>
                    <a:pt x="498" y="852"/>
                  </a:lnTo>
                  <a:lnTo>
                    <a:pt x="478" y="853"/>
                  </a:lnTo>
                  <a:lnTo>
                    <a:pt x="458" y="854"/>
                  </a:lnTo>
                  <a:lnTo>
                    <a:pt x="438" y="853"/>
                  </a:lnTo>
                  <a:lnTo>
                    <a:pt x="418" y="852"/>
                  </a:lnTo>
                  <a:lnTo>
                    <a:pt x="397" y="850"/>
                  </a:lnTo>
                  <a:lnTo>
                    <a:pt x="378" y="847"/>
                  </a:lnTo>
                  <a:lnTo>
                    <a:pt x="359" y="842"/>
                  </a:lnTo>
                  <a:lnTo>
                    <a:pt x="340" y="837"/>
                  </a:lnTo>
                  <a:lnTo>
                    <a:pt x="321" y="830"/>
                  </a:lnTo>
                  <a:lnTo>
                    <a:pt x="304" y="824"/>
                  </a:lnTo>
                  <a:lnTo>
                    <a:pt x="286" y="815"/>
                  </a:lnTo>
                  <a:lnTo>
                    <a:pt x="269" y="806"/>
                  </a:lnTo>
                  <a:lnTo>
                    <a:pt x="252" y="797"/>
                  </a:lnTo>
                  <a:lnTo>
                    <a:pt x="236" y="786"/>
                  </a:lnTo>
                  <a:lnTo>
                    <a:pt x="220" y="775"/>
                  </a:lnTo>
                  <a:lnTo>
                    <a:pt x="206" y="763"/>
                  </a:lnTo>
                  <a:lnTo>
                    <a:pt x="191" y="751"/>
                  </a:lnTo>
                  <a:lnTo>
                    <a:pt x="178" y="738"/>
                  </a:lnTo>
                  <a:lnTo>
                    <a:pt x="164" y="724"/>
                  </a:lnTo>
                  <a:lnTo>
                    <a:pt x="151" y="710"/>
                  </a:lnTo>
                  <a:lnTo>
                    <a:pt x="140" y="695"/>
                  </a:lnTo>
                  <a:lnTo>
                    <a:pt x="129" y="680"/>
                  </a:lnTo>
                  <a:lnTo>
                    <a:pt x="118" y="663"/>
                  </a:lnTo>
                  <a:lnTo>
                    <a:pt x="110" y="647"/>
                  </a:lnTo>
                  <a:lnTo>
                    <a:pt x="101" y="629"/>
                  </a:lnTo>
                  <a:lnTo>
                    <a:pt x="92" y="612"/>
                  </a:lnTo>
                  <a:lnTo>
                    <a:pt x="85" y="594"/>
                  </a:lnTo>
                  <a:lnTo>
                    <a:pt x="79" y="576"/>
                  </a:lnTo>
                  <a:lnTo>
                    <a:pt x="73" y="557"/>
                  </a:lnTo>
                  <a:lnTo>
                    <a:pt x="69" y="537"/>
                  </a:lnTo>
                  <a:lnTo>
                    <a:pt x="66" y="518"/>
                  </a:lnTo>
                  <a:lnTo>
                    <a:pt x="63" y="498"/>
                  </a:lnTo>
                  <a:lnTo>
                    <a:pt x="61" y="478"/>
                  </a:lnTo>
                  <a:lnTo>
                    <a:pt x="61" y="457"/>
                  </a:lnTo>
                  <a:lnTo>
                    <a:pt x="61" y="437"/>
                  </a:lnTo>
                  <a:lnTo>
                    <a:pt x="63" y="417"/>
                  </a:lnTo>
                  <a:lnTo>
                    <a:pt x="66" y="397"/>
                  </a:lnTo>
                  <a:lnTo>
                    <a:pt x="69" y="377"/>
                  </a:lnTo>
                  <a:lnTo>
                    <a:pt x="73" y="358"/>
                  </a:lnTo>
                  <a:lnTo>
                    <a:pt x="79" y="340"/>
                  </a:lnTo>
                  <a:lnTo>
                    <a:pt x="85" y="321"/>
                  </a:lnTo>
                  <a:lnTo>
                    <a:pt x="92" y="304"/>
                  </a:lnTo>
                  <a:lnTo>
                    <a:pt x="101" y="286"/>
                  </a:lnTo>
                  <a:lnTo>
                    <a:pt x="110" y="268"/>
                  </a:lnTo>
                  <a:lnTo>
                    <a:pt x="118" y="252"/>
                  </a:lnTo>
                  <a:lnTo>
                    <a:pt x="129" y="235"/>
                  </a:lnTo>
                  <a:lnTo>
                    <a:pt x="140" y="220"/>
                  </a:lnTo>
                  <a:lnTo>
                    <a:pt x="151" y="205"/>
                  </a:lnTo>
                  <a:lnTo>
                    <a:pt x="164" y="190"/>
                  </a:lnTo>
                  <a:lnTo>
                    <a:pt x="178" y="177"/>
                  </a:lnTo>
                  <a:lnTo>
                    <a:pt x="191" y="164"/>
                  </a:lnTo>
                  <a:lnTo>
                    <a:pt x="206" y="151"/>
                  </a:lnTo>
                  <a:lnTo>
                    <a:pt x="220" y="140"/>
                  </a:lnTo>
                  <a:lnTo>
                    <a:pt x="236" y="129"/>
                  </a:lnTo>
                  <a:lnTo>
                    <a:pt x="252" y="118"/>
                  </a:lnTo>
                  <a:lnTo>
                    <a:pt x="269" y="108"/>
                  </a:lnTo>
                  <a:lnTo>
                    <a:pt x="286" y="99"/>
                  </a:lnTo>
                  <a:lnTo>
                    <a:pt x="304" y="92"/>
                  </a:lnTo>
                  <a:lnTo>
                    <a:pt x="321" y="85"/>
                  </a:lnTo>
                  <a:lnTo>
                    <a:pt x="340" y="79"/>
                  </a:lnTo>
                  <a:lnTo>
                    <a:pt x="359" y="73"/>
                  </a:lnTo>
                  <a:lnTo>
                    <a:pt x="378" y="69"/>
                  </a:lnTo>
                  <a:lnTo>
                    <a:pt x="397" y="65"/>
                  </a:lnTo>
                  <a:lnTo>
                    <a:pt x="418" y="63"/>
                  </a:lnTo>
                  <a:lnTo>
                    <a:pt x="438" y="61"/>
                  </a:lnTo>
                  <a:lnTo>
                    <a:pt x="458" y="61"/>
                  </a:lnTo>
                  <a:lnTo>
                    <a:pt x="478" y="61"/>
                  </a:lnTo>
                  <a:lnTo>
                    <a:pt x="498" y="63"/>
                  </a:lnTo>
                  <a:lnTo>
                    <a:pt x="519" y="65"/>
                  </a:lnTo>
                  <a:lnTo>
                    <a:pt x="537" y="69"/>
                  </a:lnTo>
                  <a:lnTo>
                    <a:pt x="557" y="73"/>
                  </a:lnTo>
                  <a:lnTo>
                    <a:pt x="576" y="79"/>
                  </a:lnTo>
                  <a:lnTo>
                    <a:pt x="595" y="85"/>
                  </a:lnTo>
                  <a:lnTo>
                    <a:pt x="612" y="92"/>
                  </a:lnTo>
                  <a:lnTo>
                    <a:pt x="630" y="99"/>
                  </a:lnTo>
                  <a:lnTo>
                    <a:pt x="647" y="108"/>
                  </a:lnTo>
                  <a:lnTo>
                    <a:pt x="664" y="118"/>
                  </a:lnTo>
                  <a:lnTo>
                    <a:pt x="680" y="129"/>
                  </a:lnTo>
                  <a:lnTo>
                    <a:pt x="695" y="140"/>
                  </a:lnTo>
                  <a:lnTo>
                    <a:pt x="711" y="151"/>
                  </a:lnTo>
                  <a:lnTo>
                    <a:pt x="725" y="164"/>
                  </a:lnTo>
                  <a:lnTo>
                    <a:pt x="738" y="177"/>
                  </a:lnTo>
                  <a:lnTo>
                    <a:pt x="751" y="190"/>
                  </a:lnTo>
                  <a:lnTo>
                    <a:pt x="765" y="205"/>
                  </a:lnTo>
                  <a:lnTo>
                    <a:pt x="776" y="220"/>
                  </a:lnTo>
                  <a:lnTo>
                    <a:pt x="787" y="235"/>
                  </a:lnTo>
                  <a:lnTo>
                    <a:pt x="798" y="252"/>
                  </a:lnTo>
                  <a:lnTo>
                    <a:pt x="806" y="268"/>
                  </a:lnTo>
                  <a:lnTo>
                    <a:pt x="815" y="286"/>
                  </a:lnTo>
                  <a:lnTo>
                    <a:pt x="824" y="304"/>
                  </a:lnTo>
                  <a:lnTo>
                    <a:pt x="830" y="321"/>
                  </a:lnTo>
                  <a:lnTo>
                    <a:pt x="837" y="340"/>
                  </a:lnTo>
                  <a:lnTo>
                    <a:pt x="842" y="358"/>
                  </a:lnTo>
                  <a:lnTo>
                    <a:pt x="847" y="377"/>
                  </a:lnTo>
                  <a:lnTo>
                    <a:pt x="850" y="397"/>
                  </a:lnTo>
                  <a:lnTo>
                    <a:pt x="852" y="417"/>
                  </a:lnTo>
                  <a:lnTo>
                    <a:pt x="855" y="437"/>
                  </a:lnTo>
                  <a:lnTo>
                    <a:pt x="855" y="457"/>
                  </a:lnTo>
                  <a:close/>
                </a:path>
              </a:pathLst>
            </a:custGeom>
            <a:solidFill>
              <a:srgbClr val="BBB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0" name="Freeform 191"/>
            <p:cNvSpPr>
              <a:spLocks noEditPoints="1"/>
            </p:cNvSpPr>
            <p:nvPr/>
          </p:nvSpPr>
          <p:spPr bwMode="auto">
            <a:xfrm>
              <a:off x="3997" y="2119"/>
              <a:ext cx="171" cy="171"/>
            </a:xfrm>
            <a:custGeom>
              <a:avLst/>
              <a:gdLst>
                <a:gd name="T0" fmla="*/ 34 w 854"/>
                <a:gd name="T1" fmla="*/ 14 h 855"/>
                <a:gd name="T2" fmla="*/ 33 w 854"/>
                <a:gd name="T3" fmla="*/ 10 h 855"/>
                <a:gd name="T4" fmla="*/ 30 w 854"/>
                <a:gd name="T5" fmla="*/ 6 h 855"/>
                <a:gd name="T6" fmla="*/ 27 w 854"/>
                <a:gd name="T7" fmla="*/ 3 h 855"/>
                <a:gd name="T8" fmla="*/ 24 w 854"/>
                <a:gd name="T9" fmla="*/ 1 h 855"/>
                <a:gd name="T10" fmla="*/ 20 w 854"/>
                <a:gd name="T11" fmla="*/ 0 h 855"/>
                <a:gd name="T12" fmla="*/ 15 w 854"/>
                <a:gd name="T13" fmla="*/ 0 h 855"/>
                <a:gd name="T14" fmla="*/ 11 w 854"/>
                <a:gd name="T15" fmla="*/ 1 h 855"/>
                <a:gd name="T16" fmla="*/ 8 w 854"/>
                <a:gd name="T17" fmla="*/ 3 h 855"/>
                <a:gd name="T18" fmla="*/ 4 w 854"/>
                <a:gd name="T19" fmla="*/ 6 h 855"/>
                <a:gd name="T20" fmla="*/ 2 w 854"/>
                <a:gd name="T21" fmla="*/ 9 h 855"/>
                <a:gd name="T22" fmla="*/ 1 w 854"/>
                <a:gd name="T23" fmla="*/ 13 h 855"/>
                <a:gd name="T24" fmla="*/ 0 w 854"/>
                <a:gd name="T25" fmla="*/ 17 h 855"/>
                <a:gd name="T26" fmla="*/ 1 w 854"/>
                <a:gd name="T27" fmla="*/ 21 h 855"/>
                <a:gd name="T28" fmla="*/ 2 w 854"/>
                <a:gd name="T29" fmla="*/ 25 h 855"/>
                <a:gd name="T30" fmla="*/ 4 w 854"/>
                <a:gd name="T31" fmla="*/ 29 h 855"/>
                <a:gd name="T32" fmla="*/ 8 w 854"/>
                <a:gd name="T33" fmla="*/ 31 h 855"/>
                <a:gd name="T34" fmla="*/ 11 w 854"/>
                <a:gd name="T35" fmla="*/ 33 h 855"/>
                <a:gd name="T36" fmla="*/ 15 w 854"/>
                <a:gd name="T37" fmla="*/ 34 h 855"/>
                <a:gd name="T38" fmla="*/ 20 w 854"/>
                <a:gd name="T39" fmla="*/ 34 h 855"/>
                <a:gd name="T40" fmla="*/ 24 w 854"/>
                <a:gd name="T41" fmla="*/ 33 h 855"/>
                <a:gd name="T42" fmla="*/ 27 w 854"/>
                <a:gd name="T43" fmla="*/ 31 h 855"/>
                <a:gd name="T44" fmla="*/ 30 w 854"/>
                <a:gd name="T45" fmla="*/ 28 h 855"/>
                <a:gd name="T46" fmla="*/ 33 w 854"/>
                <a:gd name="T47" fmla="*/ 25 h 855"/>
                <a:gd name="T48" fmla="*/ 34 w 854"/>
                <a:gd name="T49" fmla="*/ 21 h 855"/>
                <a:gd name="T50" fmla="*/ 32 w 854"/>
                <a:gd name="T51" fmla="*/ 17 h 855"/>
                <a:gd name="T52" fmla="*/ 31 w 854"/>
                <a:gd name="T53" fmla="*/ 21 h 855"/>
                <a:gd name="T54" fmla="*/ 30 w 854"/>
                <a:gd name="T55" fmla="*/ 24 h 855"/>
                <a:gd name="T56" fmla="*/ 28 w 854"/>
                <a:gd name="T57" fmla="*/ 27 h 855"/>
                <a:gd name="T58" fmla="*/ 25 w 854"/>
                <a:gd name="T59" fmla="*/ 29 h 855"/>
                <a:gd name="T60" fmla="*/ 22 w 854"/>
                <a:gd name="T61" fmla="*/ 31 h 855"/>
                <a:gd name="T62" fmla="*/ 19 w 854"/>
                <a:gd name="T63" fmla="*/ 32 h 855"/>
                <a:gd name="T64" fmla="*/ 15 w 854"/>
                <a:gd name="T65" fmla="*/ 32 h 855"/>
                <a:gd name="T66" fmla="*/ 11 w 854"/>
                <a:gd name="T67" fmla="*/ 31 h 855"/>
                <a:gd name="T68" fmla="*/ 8 w 854"/>
                <a:gd name="T69" fmla="*/ 29 h 855"/>
                <a:gd name="T70" fmla="*/ 6 w 854"/>
                <a:gd name="T71" fmla="*/ 26 h 855"/>
                <a:gd name="T72" fmla="*/ 4 w 854"/>
                <a:gd name="T73" fmla="*/ 23 h 855"/>
                <a:gd name="T74" fmla="*/ 3 w 854"/>
                <a:gd name="T75" fmla="*/ 20 h 855"/>
                <a:gd name="T76" fmla="*/ 2 w 854"/>
                <a:gd name="T77" fmla="*/ 16 h 855"/>
                <a:gd name="T78" fmla="*/ 3 w 854"/>
                <a:gd name="T79" fmla="*/ 13 h 855"/>
                <a:gd name="T80" fmla="*/ 5 w 854"/>
                <a:gd name="T81" fmla="*/ 9 h 855"/>
                <a:gd name="T82" fmla="*/ 7 w 854"/>
                <a:gd name="T83" fmla="*/ 7 h 855"/>
                <a:gd name="T84" fmla="*/ 9 w 854"/>
                <a:gd name="T85" fmla="*/ 5 h 855"/>
                <a:gd name="T86" fmla="*/ 13 w 854"/>
                <a:gd name="T87" fmla="*/ 3 h 855"/>
                <a:gd name="T88" fmla="*/ 16 w 854"/>
                <a:gd name="T89" fmla="*/ 2 h 855"/>
                <a:gd name="T90" fmla="*/ 20 w 854"/>
                <a:gd name="T91" fmla="*/ 3 h 855"/>
                <a:gd name="T92" fmla="*/ 23 w 854"/>
                <a:gd name="T93" fmla="*/ 4 h 855"/>
                <a:gd name="T94" fmla="*/ 26 w 854"/>
                <a:gd name="T95" fmla="*/ 6 h 855"/>
                <a:gd name="T96" fmla="*/ 29 w 854"/>
                <a:gd name="T97" fmla="*/ 8 h 855"/>
                <a:gd name="T98" fmla="*/ 31 w 854"/>
                <a:gd name="T99" fmla="*/ 11 h 855"/>
                <a:gd name="T100" fmla="*/ 32 w 854"/>
                <a:gd name="T101" fmla="*/ 15 h 8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4"/>
                <a:gd name="T154" fmla="*/ 0 h 855"/>
                <a:gd name="T155" fmla="*/ 854 w 854"/>
                <a:gd name="T156" fmla="*/ 855 h 85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4" h="855">
                  <a:moveTo>
                    <a:pt x="854" y="427"/>
                  </a:moveTo>
                  <a:lnTo>
                    <a:pt x="853" y="405"/>
                  </a:lnTo>
                  <a:lnTo>
                    <a:pt x="852" y="384"/>
                  </a:lnTo>
                  <a:lnTo>
                    <a:pt x="849" y="362"/>
                  </a:lnTo>
                  <a:lnTo>
                    <a:pt x="846" y="342"/>
                  </a:lnTo>
                  <a:lnTo>
                    <a:pt x="841" y="321"/>
                  </a:lnTo>
                  <a:lnTo>
                    <a:pt x="835" y="301"/>
                  </a:lnTo>
                  <a:lnTo>
                    <a:pt x="828" y="280"/>
                  </a:lnTo>
                  <a:lnTo>
                    <a:pt x="820" y="261"/>
                  </a:lnTo>
                  <a:lnTo>
                    <a:pt x="813" y="243"/>
                  </a:lnTo>
                  <a:lnTo>
                    <a:pt x="803" y="224"/>
                  </a:lnTo>
                  <a:lnTo>
                    <a:pt x="793" y="205"/>
                  </a:lnTo>
                  <a:lnTo>
                    <a:pt x="781" y="189"/>
                  </a:lnTo>
                  <a:lnTo>
                    <a:pt x="770" y="171"/>
                  </a:lnTo>
                  <a:lnTo>
                    <a:pt x="757" y="156"/>
                  </a:lnTo>
                  <a:lnTo>
                    <a:pt x="743" y="141"/>
                  </a:lnTo>
                  <a:lnTo>
                    <a:pt x="729" y="125"/>
                  </a:lnTo>
                  <a:lnTo>
                    <a:pt x="714" y="111"/>
                  </a:lnTo>
                  <a:lnTo>
                    <a:pt x="698" y="98"/>
                  </a:lnTo>
                  <a:lnTo>
                    <a:pt x="683" y="85"/>
                  </a:lnTo>
                  <a:lnTo>
                    <a:pt x="666" y="73"/>
                  </a:lnTo>
                  <a:lnTo>
                    <a:pt x="648" y="62"/>
                  </a:lnTo>
                  <a:lnTo>
                    <a:pt x="630" y="52"/>
                  </a:lnTo>
                  <a:lnTo>
                    <a:pt x="612" y="42"/>
                  </a:lnTo>
                  <a:lnTo>
                    <a:pt x="593" y="34"/>
                  </a:lnTo>
                  <a:lnTo>
                    <a:pt x="573" y="27"/>
                  </a:lnTo>
                  <a:lnTo>
                    <a:pt x="554" y="19"/>
                  </a:lnTo>
                  <a:lnTo>
                    <a:pt x="534" y="13"/>
                  </a:lnTo>
                  <a:lnTo>
                    <a:pt x="513" y="9"/>
                  </a:lnTo>
                  <a:lnTo>
                    <a:pt x="492" y="5"/>
                  </a:lnTo>
                  <a:lnTo>
                    <a:pt x="470" y="2"/>
                  </a:lnTo>
                  <a:lnTo>
                    <a:pt x="449" y="0"/>
                  </a:lnTo>
                  <a:lnTo>
                    <a:pt x="427" y="0"/>
                  </a:lnTo>
                  <a:lnTo>
                    <a:pt x="404" y="0"/>
                  </a:lnTo>
                  <a:lnTo>
                    <a:pt x="384" y="2"/>
                  </a:lnTo>
                  <a:lnTo>
                    <a:pt x="362" y="5"/>
                  </a:lnTo>
                  <a:lnTo>
                    <a:pt x="341" y="9"/>
                  </a:lnTo>
                  <a:lnTo>
                    <a:pt x="320" y="13"/>
                  </a:lnTo>
                  <a:lnTo>
                    <a:pt x="300" y="19"/>
                  </a:lnTo>
                  <a:lnTo>
                    <a:pt x="280" y="27"/>
                  </a:lnTo>
                  <a:lnTo>
                    <a:pt x="261" y="34"/>
                  </a:lnTo>
                  <a:lnTo>
                    <a:pt x="242" y="42"/>
                  </a:lnTo>
                  <a:lnTo>
                    <a:pt x="223" y="52"/>
                  </a:lnTo>
                  <a:lnTo>
                    <a:pt x="206" y="62"/>
                  </a:lnTo>
                  <a:lnTo>
                    <a:pt x="188" y="73"/>
                  </a:lnTo>
                  <a:lnTo>
                    <a:pt x="172" y="85"/>
                  </a:lnTo>
                  <a:lnTo>
                    <a:pt x="155" y="98"/>
                  </a:lnTo>
                  <a:lnTo>
                    <a:pt x="140" y="111"/>
                  </a:lnTo>
                  <a:lnTo>
                    <a:pt x="125" y="125"/>
                  </a:lnTo>
                  <a:lnTo>
                    <a:pt x="110" y="141"/>
                  </a:lnTo>
                  <a:lnTo>
                    <a:pt x="97" y="156"/>
                  </a:lnTo>
                  <a:lnTo>
                    <a:pt x="84" y="171"/>
                  </a:lnTo>
                  <a:lnTo>
                    <a:pt x="73" y="189"/>
                  </a:lnTo>
                  <a:lnTo>
                    <a:pt x="61" y="205"/>
                  </a:lnTo>
                  <a:lnTo>
                    <a:pt x="51" y="224"/>
                  </a:lnTo>
                  <a:lnTo>
                    <a:pt x="41" y="243"/>
                  </a:lnTo>
                  <a:lnTo>
                    <a:pt x="34" y="261"/>
                  </a:lnTo>
                  <a:lnTo>
                    <a:pt x="26" y="280"/>
                  </a:lnTo>
                  <a:lnTo>
                    <a:pt x="19" y="301"/>
                  </a:lnTo>
                  <a:lnTo>
                    <a:pt x="13" y="321"/>
                  </a:lnTo>
                  <a:lnTo>
                    <a:pt x="8" y="342"/>
                  </a:lnTo>
                  <a:lnTo>
                    <a:pt x="5" y="362"/>
                  </a:lnTo>
                  <a:lnTo>
                    <a:pt x="2" y="384"/>
                  </a:lnTo>
                  <a:lnTo>
                    <a:pt x="1" y="405"/>
                  </a:lnTo>
                  <a:lnTo>
                    <a:pt x="0" y="427"/>
                  </a:lnTo>
                  <a:lnTo>
                    <a:pt x="1" y="449"/>
                  </a:lnTo>
                  <a:lnTo>
                    <a:pt x="2" y="471"/>
                  </a:lnTo>
                  <a:lnTo>
                    <a:pt x="5" y="493"/>
                  </a:lnTo>
                  <a:lnTo>
                    <a:pt x="8" y="514"/>
                  </a:lnTo>
                  <a:lnTo>
                    <a:pt x="13" y="535"/>
                  </a:lnTo>
                  <a:lnTo>
                    <a:pt x="19" y="554"/>
                  </a:lnTo>
                  <a:lnTo>
                    <a:pt x="26" y="574"/>
                  </a:lnTo>
                  <a:lnTo>
                    <a:pt x="34" y="594"/>
                  </a:lnTo>
                  <a:lnTo>
                    <a:pt x="41" y="613"/>
                  </a:lnTo>
                  <a:lnTo>
                    <a:pt x="51" y="631"/>
                  </a:lnTo>
                  <a:lnTo>
                    <a:pt x="61" y="649"/>
                  </a:lnTo>
                  <a:lnTo>
                    <a:pt x="73" y="666"/>
                  </a:lnTo>
                  <a:lnTo>
                    <a:pt x="84" y="683"/>
                  </a:lnTo>
                  <a:lnTo>
                    <a:pt x="97" y="699"/>
                  </a:lnTo>
                  <a:lnTo>
                    <a:pt x="110" y="715"/>
                  </a:lnTo>
                  <a:lnTo>
                    <a:pt x="125" y="730"/>
                  </a:lnTo>
                  <a:lnTo>
                    <a:pt x="140" y="744"/>
                  </a:lnTo>
                  <a:lnTo>
                    <a:pt x="155" y="757"/>
                  </a:lnTo>
                  <a:lnTo>
                    <a:pt x="172" y="770"/>
                  </a:lnTo>
                  <a:lnTo>
                    <a:pt x="188" y="782"/>
                  </a:lnTo>
                  <a:lnTo>
                    <a:pt x="206" y="793"/>
                  </a:lnTo>
                  <a:lnTo>
                    <a:pt x="223" y="804"/>
                  </a:lnTo>
                  <a:lnTo>
                    <a:pt x="242" y="812"/>
                  </a:lnTo>
                  <a:lnTo>
                    <a:pt x="261" y="821"/>
                  </a:lnTo>
                  <a:lnTo>
                    <a:pt x="280" y="829"/>
                  </a:lnTo>
                  <a:lnTo>
                    <a:pt x="300" y="835"/>
                  </a:lnTo>
                  <a:lnTo>
                    <a:pt x="320" y="842"/>
                  </a:lnTo>
                  <a:lnTo>
                    <a:pt x="341" y="846"/>
                  </a:lnTo>
                  <a:lnTo>
                    <a:pt x="362" y="850"/>
                  </a:lnTo>
                  <a:lnTo>
                    <a:pt x="384" y="853"/>
                  </a:lnTo>
                  <a:lnTo>
                    <a:pt x="404" y="854"/>
                  </a:lnTo>
                  <a:lnTo>
                    <a:pt x="427" y="855"/>
                  </a:lnTo>
                  <a:lnTo>
                    <a:pt x="449" y="854"/>
                  </a:lnTo>
                  <a:lnTo>
                    <a:pt x="470" y="853"/>
                  </a:lnTo>
                  <a:lnTo>
                    <a:pt x="492" y="850"/>
                  </a:lnTo>
                  <a:lnTo>
                    <a:pt x="513" y="846"/>
                  </a:lnTo>
                  <a:lnTo>
                    <a:pt x="534" y="842"/>
                  </a:lnTo>
                  <a:lnTo>
                    <a:pt x="554" y="835"/>
                  </a:lnTo>
                  <a:lnTo>
                    <a:pt x="573" y="829"/>
                  </a:lnTo>
                  <a:lnTo>
                    <a:pt x="593" y="821"/>
                  </a:lnTo>
                  <a:lnTo>
                    <a:pt x="612" y="812"/>
                  </a:lnTo>
                  <a:lnTo>
                    <a:pt x="630" y="804"/>
                  </a:lnTo>
                  <a:lnTo>
                    <a:pt x="648" y="793"/>
                  </a:lnTo>
                  <a:lnTo>
                    <a:pt x="666" y="782"/>
                  </a:lnTo>
                  <a:lnTo>
                    <a:pt x="683" y="770"/>
                  </a:lnTo>
                  <a:lnTo>
                    <a:pt x="698" y="757"/>
                  </a:lnTo>
                  <a:lnTo>
                    <a:pt x="714" y="744"/>
                  </a:lnTo>
                  <a:lnTo>
                    <a:pt x="729" y="730"/>
                  </a:lnTo>
                  <a:lnTo>
                    <a:pt x="743" y="715"/>
                  </a:lnTo>
                  <a:lnTo>
                    <a:pt x="757" y="699"/>
                  </a:lnTo>
                  <a:lnTo>
                    <a:pt x="770" y="683"/>
                  </a:lnTo>
                  <a:lnTo>
                    <a:pt x="781" y="666"/>
                  </a:lnTo>
                  <a:lnTo>
                    <a:pt x="793" y="649"/>
                  </a:lnTo>
                  <a:lnTo>
                    <a:pt x="803" y="631"/>
                  </a:lnTo>
                  <a:lnTo>
                    <a:pt x="813" y="613"/>
                  </a:lnTo>
                  <a:lnTo>
                    <a:pt x="820" y="594"/>
                  </a:lnTo>
                  <a:lnTo>
                    <a:pt x="828" y="574"/>
                  </a:lnTo>
                  <a:lnTo>
                    <a:pt x="835" y="554"/>
                  </a:lnTo>
                  <a:lnTo>
                    <a:pt x="841" y="535"/>
                  </a:lnTo>
                  <a:lnTo>
                    <a:pt x="846" y="514"/>
                  </a:lnTo>
                  <a:lnTo>
                    <a:pt x="849" y="493"/>
                  </a:lnTo>
                  <a:lnTo>
                    <a:pt x="852" y="471"/>
                  </a:lnTo>
                  <a:lnTo>
                    <a:pt x="853" y="449"/>
                  </a:lnTo>
                  <a:lnTo>
                    <a:pt x="854" y="427"/>
                  </a:lnTo>
                  <a:close/>
                  <a:moveTo>
                    <a:pt x="793" y="427"/>
                  </a:moveTo>
                  <a:lnTo>
                    <a:pt x="793" y="447"/>
                  </a:lnTo>
                  <a:lnTo>
                    <a:pt x="792" y="464"/>
                  </a:lnTo>
                  <a:lnTo>
                    <a:pt x="788" y="483"/>
                  </a:lnTo>
                  <a:lnTo>
                    <a:pt x="786" y="502"/>
                  </a:lnTo>
                  <a:lnTo>
                    <a:pt x="782" y="519"/>
                  </a:lnTo>
                  <a:lnTo>
                    <a:pt x="776" y="537"/>
                  </a:lnTo>
                  <a:lnTo>
                    <a:pt x="771" y="553"/>
                  </a:lnTo>
                  <a:lnTo>
                    <a:pt x="764" y="570"/>
                  </a:lnTo>
                  <a:lnTo>
                    <a:pt x="757" y="586"/>
                  </a:lnTo>
                  <a:lnTo>
                    <a:pt x="749" y="602"/>
                  </a:lnTo>
                  <a:lnTo>
                    <a:pt x="740" y="617"/>
                  </a:lnTo>
                  <a:lnTo>
                    <a:pt x="730" y="632"/>
                  </a:lnTo>
                  <a:lnTo>
                    <a:pt x="720" y="647"/>
                  </a:lnTo>
                  <a:lnTo>
                    <a:pt x="709" y="661"/>
                  </a:lnTo>
                  <a:lnTo>
                    <a:pt x="698" y="674"/>
                  </a:lnTo>
                  <a:lnTo>
                    <a:pt x="686" y="686"/>
                  </a:lnTo>
                  <a:lnTo>
                    <a:pt x="673" y="698"/>
                  </a:lnTo>
                  <a:lnTo>
                    <a:pt x="660" y="710"/>
                  </a:lnTo>
                  <a:lnTo>
                    <a:pt x="646" y="721"/>
                  </a:lnTo>
                  <a:lnTo>
                    <a:pt x="632" y="731"/>
                  </a:lnTo>
                  <a:lnTo>
                    <a:pt x="617" y="741"/>
                  </a:lnTo>
                  <a:lnTo>
                    <a:pt x="602" y="750"/>
                  </a:lnTo>
                  <a:lnTo>
                    <a:pt x="585" y="757"/>
                  </a:lnTo>
                  <a:lnTo>
                    <a:pt x="569" y="765"/>
                  </a:lnTo>
                  <a:lnTo>
                    <a:pt x="553" y="772"/>
                  </a:lnTo>
                  <a:lnTo>
                    <a:pt x="536" y="777"/>
                  </a:lnTo>
                  <a:lnTo>
                    <a:pt x="519" y="783"/>
                  </a:lnTo>
                  <a:lnTo>
                    <a:pt x="501" y="786"/>
                  </a:lnTo>
                  <a:lnTo>
                    <a:pt x="482" y="789"/>
                  </a:lnTo>
                  <a:lnTo>
                    <a:pt x="465" y="791"/>
                  </a:lnTo>
                  <a:lnTo>
                    <a:pt x="446" y="794"/>
                  </a:lnTo>
                  <a:lnTo>
                    <a:pt x="427" y="794"/>
                  </a:lnTo>
                  <a:lnTo>
                    <a:pt x="408" y="794"/>
                  </a:lnTo>
                  <a:lnTo>
                    <a:pt x="389" y="791"/>
                  </a:lnTo>
                  <a:lnTo>
                    <a:pt x="372" y="789"/>
                  </a:lnTo>
                  <a:lnTo>
                    <a:pt x="353" y="786"/>
                  </a:lnTo>
                  <a:lnTo>
                    <a:pt x="335" y="783"/>
                  </a:lnTo>
                  <a:lnTo>
                    <a:pt x="318" y="777"/>
                  </a:lnTo>
                  <a:lnTo>
                    <a:pt x="301" y="772"/>
                  </a:lnTo>
                  <a:lnTo>
                    <a:pt x="285" y="765"/>
                  </a:lnTo>
                  <a:lnTo>
                    <a:pt x="268" y="757"/>
                  </a:lnTo>
                  <a:lnTo>
                    <a:pt x="252" y="750"/>
                  </a:lnTo>
                  <a:lnTo>
                    <a:pt x="237" y="741"/>
                  </a:lnTo>
                  <a:lnTo>
                    <a:pt x="222" y="731"/>
                  </a:lnTo>
                  <a:lnTo>
                    <a:pt x="208" y="721"/>
                  </a:lnTo>
                  <a:lnTo>
                    <a:pt x="194" y="710"/>
                  </a:lnTo>
                  <a:lnTo>
                    <a:pt x="181" y="698"/>
                  </a:lnTo>
                  <a:lnTo>
                    <a:pt x="169" y="686"/>
                  </a:lnTo>
                  <a:lnTo>
                    <a:pt x="155" y="674"/>
                  </a:lnTo>
                  <a:lnTo>
                    <a:pt x="144" y="661"/>
                  </a:lnTo>
                  <a:lnTo>
                    <a:pt x="133" y="647"/>
                  </a:lnTo>
                  <a:lnTo>
                    <a:pt x="124" y="632"/>
                  </a:lnTo>
                  <a:lnTo>
                    <a:pt x="114" y="617"/>
                  </a:lnTo>
                  <a:lnTo>
                    <a:pt x="105" y="602"/>
                  </a:lnTo>
                  <a:lnTo>
                    <a:pt x="97" y="586"/>
                  </a:lnTo>
                  <a:lnTo>
                    <a:pt x="90" y="570"/>
                  </a:lnTo>
                  <a:lnTo>
                    <a:pt x="83" y="553"/>
                  </a:lnTo>
                  <a:lnTo>
                    <a:pt x="77" y="537"/>
                  </a:lnTo>
                  <a:lnTo>
                    <a:pt x="72" y="519"/>
                  </a:lnTo>
                  <a:lnTo>
                    <a:pt x="69" y="502"/>
                  </a:lnTo>
                  <a:lnTo>
                    <a:pt x="65" y="483"/>
                  </a:lnTo>
                  <a:lnTo>
                    <a:pt x="62" y="464"/>
                  </a:lnTo>
                  <a:lnTo>
                    <a:pt x="61" y="447"/>
                  </a:lnTo>
                  <a:lnTo>
                    <a:pt x="61" y="427"/>
                  </a:lnTo>
                  <a:lnTo>
                    <a:pt x="61" y="409"/>
                  </a:lnTo>
                  <a:lnTo>
                    <a:pt x="62" y="390"/>
                  </a:lnTo>
                  <a:lnTo>
                    <a:pt x="65" y="372"/>
                  </a:lnTo>
                  <a:lnTo>
                    <a:pt x="69" y="354"/>
                  </a:lnTo>
                  <a:lnTo>
                    <a:pt x="72" y="336"/>
                  </a:lnTo>
                  <a:lnTo>
                    <a:pt x="77" y="319"/>
                  </a:lnTo>
                  <a:lnTo>
                    <a:pt x="83" y="302"/>
                  </a:lnTo>
                  <a:lnTo>
                    <a:pt x="90" y="285"/>
                  </a:lnTo>
                  <a:lnTo>
                    <a:pt x="97" y="269"/>
                  </a:lnTo>
                  <a:lnTo>
                    <a:pt x="105" y="253"/>
                  </a:lnTo>
                  <a:lnTo>
                    <a:pt x="114" y="237"/>
                  </a:lnTo>
                  <a:lnTo>
                    <a:pt x="124" y="223"/>
                  </a:lnTo>
                  <a:lnTo>
                    <a:pt x="133" y="209"/>
                  </a:lnTo>
                  <a:lnTo>
                    <a:pt x="144" y="195"/>
                  </a:lnTo>
                  <a:lnTo>
                    <a:pt x="155" y="181"/>
                  </a:lnTo>
                  <a:lnTo>
                    <a:pt x="169" y="168"/>
                  </a:lnTo>
                  <a:lnTo>
                    <a:pt x="181" y="156"/>
                  </a:lnTo>
                  <a:lnTo>
                    <a:pt x="194" y="145"/>
                  </a:lnTo>
                  <a:lnTo>
                    <a:pt x="208" y="134"/>
                  </a:lnTo>
                  <a:lnTo>
                    <a:pt x="222" y="124"/>
                  </a:lnTo>
                  <a:lnTo>
                    <a:pt x="237" y="114"/>
                  </a:lnTo>
                  <a:lnTo>
                    <a:pt x="252" y="106"/>
                  </a:lnTo>
                  <a:lnTo>
                    <a:pt x="268" y="97"/>
                  </a:lnTo>
                  <a:lnTo>
                    <a:pt x="285" y="90"/>
                  </a:lnTo>
                  <a:lnTo>
                    <a:pt x="301" y="84"/>
                  </a:lnTo>
                  <a:lnTo>
                    <a:pt x="318" y="78"/>
                  </a:lnTo>
                  <a:lnTo>
                    <a:pt x="335" y="73"/>
                  </a:lnTo>
                  <a:lnTo>
                    <a:pt x="353" y="68"/>
                  </a:lnTo>
                  <a:lnTo>
                    <a:pt x="372" y="65"/>
                  </a:lnTo>
                  <a:lnTo>
                    <a:pt x="389" y="63"/>
                  </a:lnTo>
                  <a:lnTo>
                    <a:pt x="408" y="62"/>
                  </a:lnTo>
                  <a:lnTo>
                    <a:pt x="427" y="62"/>
                  </a:lnTo>
                  <a:lnTo>
                    <a:pt x="446" y="62"/>
                  </a:lnTo>
                  <a:lnTo>
                    <a:pt x="465" y="63"/>
                  </a:lnTo>
                  <a:lnTo>
                    <a:pt x="482" y="65"/>
                  </a:lnTo>
                  <a:lnTo>
                    <a:pt x="501" y="68"/>
                  </a:lnTo>
                  <a:lnTo>
                    <a:pt x="519" y="73"/>
                  </a:lnTo>
                  <a:lnTo>
                    <a:pt x="536" y="78"/>
                  </a:lnTo>
                  <a:lnTo>
                    <a:pt x="553" y="84"/>
                  </a:lnTo>
                  <a:lnTo>
                    <a:pt x="569" y="90"/>
                  </a:lnTo>
                  <a:lnTo>
                    <a:pt x="585" y="97"/>
                  </a:lnTo>
                  <a:lnTo>
                    <a:pt x="602" y="106"/>
                  </a:lnTo>
                  <a:lnTo>
                    <a:pt x="617" y="114"/>
                  </a:lnTo>
                  <a:lnTo>
                    <a:pt x="632" y="124"/>
                  </a:lnTo>
                  <a:lnTo>
                    <a:pt x="646" y="134"/>
                  </a:lnTo>
                  <a:lnTo>
                    <a:pt x="660" y="145"/>
                  </a:lnTo>
                  <a:lnTo>
                    <a:pt x="673" y="156"/>
                  </a:lnTo>
                  <a:lnTo>
                    <a:pt x="686" y="168"/>
                  </a:lnTo>
                  <a:lnTo>
                    <a:pt x="698" y="181"/>
                  </a:lnTo>
                  <a:lnTo>
                    <a:pt x="709" y="195"/>
                  </a:lnTo>
                  <a:lnTo>
                    <a:pt x="720" y="209"/>
                  </a:lnTo>
                  <a:lnTo>
                    <a:pt x="730" y="223"/>
                  </a:lnTo>
                  <a:lnTo>
                    <a:pt x="740" y="237"/>
                  </a:lnTo>
                  <a:lnTo>
                    <a:pt x="749" y="253"/>
                  </a:lnTo>
                  <a:lnTo>
                    <a:pt x="757" y="269"/>
                  </a:lnTo>
                  <a:lnTo>
                    <a:pt x="764" y="285"/>
                  </a:lnTo>
                  <a:lnTo>
                    <a:pt x="771" y="302"/>
                  </a:lnTo>
                  <a:lnTo>
                    <a:pt x="776" y="319"/>
                  </a:lnTo>
                  <a:lnTo>
                    <a:pt x="782" y="336"/>
                  </a:lnTo>
                  <a:lnTo>
                    <a:pt x="786" y="354"/>
                  </a:lnTo>
                  <a:lnTo>
                    <a:pt x="788" y="372"/>
                  </a:lnTo>
                  <a:lnTo>
                    <a:pt x="792" y="390"/>
                  </a:lnTo>
                  <a:lnTo>
                    <a:pt x="793" y="409"/>
                  </a:lnTo>
                  <a:lnTo>
                    <a:pt x="793" y="427"/>
                  </a:lnTo>
                  <a:close/>
                </a:path>
              </a:pathLst>
            </a:custGeom>
            <a:solidFill>
              <a:srgbClr val="BFBF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1" name="Freeform 192"/>
            <p:cNvSpPr>
              <a:spLocks noEditPoints="1"/>
            </p:cNvSpPr>
            <p:nvPr/>
          </p:nvSpPr>
          <p:spPr bwMode="auto">
            <a:xfrm>
              <a:off x="4003" y="2125"/>
              <a:ext cx="159" cy="158"/>
            </a:xfrm>
            <a:custGeom>
              <a:avLst/>
              <a:gdLst>
                <a:gd name="T0" fmla="*/ 31 w 794"/>
                <a:gd name="T1" fmla="*/ 13 h 793"/>
                <a:gd name="T2" fmla="*/ 30 w 794"/>
                <a:gd name="T3" fmla="*/ 9 h 793"/>
                <a:gd name="T4" fmla="*/ 28 w 794"/>
                <a:gd name="T5" fmla="*/ 6 h 793"/>
                <a:gd name="T6" fmla="*/ 25 w 794"/>
                <a:gd name="T7" fmla="*/ 3 h 793"/>
                <a:gd name="T8" fmla="*/ 22 w 794"/>
                <a:gd name="T9" fmla="*/ 1 h 793"/>
                <a:gd name="T10" fmla="*/ 18 w 794"/>
                <a:gd name="T11" fmla="*/ 0 h 793"/>
                <a:gd name="T12" fmla="*/ 14 w 794"/>
                <a:gd name="T13" fmla="*/ 0 h 793"/>
                <a:gd name="T14" fmla="*/ 10 w 794"/>
                <a:gd name="T15" fmla="*/ 1 h 793"/>
                <a:gd name="T16" fmla="*/ 7 w 794"/>
                <a:gd name="T17" fmla="*/ 3 h 793"/>
                <a:gd name="T18" fmla="*/ 4 w 794"/>
                <a:gd name="T19" fmla="*/ 5 h 793"/>
                <a:gd name="T20" fmla="*/ 2 w 794"/>
                <a:gd name="T21" fmla="*/ 8 h 793"/>
                <a:gd name="T22" fmla="*/ 0 w 794"/>
                <a:gd name="T23" fmla="*/ 12 h 793"/>
                <a:gd name="T24" fmla="*/ 0 w 794"/>
                <a:gd name="T25" fmla="*/ 16 h 793"/>
                <a:gd name="T26" fmla="*/ 0 w 794"/>
                <a:gd name="T27" fmla="*/ 20 h 793"/>
                <a:gd name="T28" fmla="*/ 2 w 794"/>
                <a:gd name="T29" fmla="*/ 23 h 793"/>
                <a:gd name="T30" fmla="*/ 4 w 794"/>
                <a:gd name="T31" fmla="*/ 26 h 793"/>
                <a:gd name="T32" fmla="*/ 7 w 794"/>
                <a:gd name="T33" fmla="*/ 29 h 793"/>
                <a:gd name="T34" fmla="*/ 10 w 794"/>
                <a:gd name="T35" fmla="*/ 30 h 793"/>
                <a:gd name="T36" fmla="*/ 14 w 794"/>
                <a:gd name="T37" fmla="*/ 31 h 793"/>
                <a:gd name="T38" fmla="*/ 18 w 794"/>
                <a:gd name="T39" fmla="*/ 31 h 793"/>
                <a:gd name="T40" fmla="*/ 22 w 794"/>
                <a:gd name="T41" fmla="*/ 30 h 793"/>
                <a:gd name="T42" fmla="*/ 25 w 794"/>
                <a:gd name="T43" fmla="*/ 28 h 793"/>
                <a:gd name="T44" fmla="*/ 28 w 794"/>
                <a:gd name="T45" fmla="*/ 26 h 793"/>
                <a:gd name="T46" fmla="*/ 30 w 794"/>
                <a:gd name="T47" fmla="*/ 23 h 793"/>
                <a:gd name="T48" fmla="*/ 31 w 794"/>
                <a:gd name="T49" fmla="*/ 19 h 793"/>
                <a:gd name="T50" fmla="*/ 29 w 794"/>
                <a:gd name="T51" fmla="*/ 16 h 793"/>
                <a:gd name="T52" fmla="*/ 29 w 794"/>
                <a:gd name="T53" fmla="*/ 19 h 793"/>
                <a:gd name="T54" fmla="*/ 28 w 794"/>
                <a:gd name="T55" fmla="*/ 22 h 793"/>
                <a:gd name="T56" fmla="*/ 26 w 794"/>
                <a:gd name="T57" fmla="*/ 25 h 793"/>
                <a:gd name="T58" fmla="*/ 23 w 794"/>
                <a:gd name="T59" fmla="*/ 27 h 793"/>
                <a:gd name="T60" fmla="*/ 21 w 794"/>
                <a:gd name="T61" fmla="*/ 28 h 793"/>
                <a:gd name="T62" fmla="*/ 17 w 794"/>
                <a:gd name="T63" fmla="*/ 29 h 793"/>
                <a:gd name="T64" fmla="*/ 14 w 794"/>
                <a:gd name="T65" fmla="*/ 29 h 793"/>
                <a:gd name="T66" fmla="*/ 11 w 794"/>
                <a:gd name="T67" fmla="*/ 28 h 793"/>
                <a:gd name="T68" fmla="*/ 8 w 794"/>
                <a:gd name="T69" fmla="*/ 26 h 793"/>
                <a:gd name="T70" fmla="*/ 5 w 794"/>
                <a:gd name="T71" fmla="*/ 24 h 793"/>
                <a:gd name="T72" fmla="*/ 4 w 794"/>
                <a:gd name="T73" fmla="*/ 22 h 793"/>
                <a:gd name="T74" fmla="*/ 3 w 794"/>
                <a:gd name="T75" fmla="*/ 18 h 793"/>
                <a:gd name="T76" fmla="*/ 2 w 794"/>
                <a:gd name="T77" fmla="*/ 15 h 793"/>
                <a:gd name="T78" fmla="*/ 3 w 794"/>
                <a:gd name="T79" fmla="*/ 12 h 793"/>
                <a:gd name="T80" fmla="*/ 4 w 794"/>
                <a:gd name="T81" fmla="*/ 9 h 793"/>
                <a:gd name="T82" fmla="*/ 6 w 794"/>
                <a:gd name="T83" fmla="*/ 6 h 793"/>
                <a:gd name="T84" fmla="*/ 9 w 794"/>
                <a:gd name="T85" fmla="*/ 4 h 793"/>
                <a:gd name="T86" fmla="*/ 12 w 794"/>
                <a:gd name="T87" fmla="*/ 3 h 793"/>
                <a:gd name="T88" fmla="*/ 15 w 794"/>
                <a:gd name="T89" fmla="*/ 2 h 793"/>
                <a:gd name="T90" fmla="*/ 19 w 794"/>
                <a:gd name="T91" fmla="*/ 3 h 793"/>
                <a:gd name="T92" fmla="*/ 22 w 794"/>
                <a:gd name="T93" fmla="*/ 4 h 793"/>
                <a:gd name="T94" fmla="*/ 24 w 794"/>
                <a:gd name="T95" fmla="*/ 5 h 793"/>
                <a:gd name="T96" fmla="*/ 27 w 794"/>
                <a:gd name="T97" fmla="*/ 8 h 793"/>
                <a:gd name="T98" fmla="*/ 28 w 794"/>
                <a:gd name="T99" fmla="*/ 11 h 793"/>
                <a:gd name="T100" fmla="*/ 29 w 794"/>
                <a:gd name="T101" fmla="*/ 14 h 79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94"/>
                <a:gd name="T154" fmla="*/ 0 h 793"/>
                <a:gd name="T155" fmla="*/ 794 w 794"/>
                <a:gd name="T156" fmla="*/ 793 h 79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94" h="793">
                  <a:moveTo>
                    <a:pt x="794" y="396"/>
                  </a:moveTo>
                  <a:lnTo>
                    <a:pt x="794" y="376"/>
                  </a:lnTo>
                  <a:lnTo>
                    <a:pt x="791" y="356"/>
                  </a:lnTo>
                  <a:lnTo>
                    <a:pt x="789" y="336"/>
                  </a:lnTo>
                  <a:lnTo>
                    <a:pt x="786" y="316"/>
                  </a:lnTo>
                  <a:lnTo>
                    <a:pt x="781" y="297"/>
                  </a:lnTo>
                  <a:lnTo>
                    <a:pt x="776" y="279"/>
                  </a:lnTo>
                  <a:lnTo>
                    <a:pt x="769" y="260"/>
                  </a:lnTo>
                  <a:lnTo>
                    <a:pt x="763" y="243"/>
                  </a:lnTo>
                  <a:lnTo>
                    <a:pt x="754" y="225"/>
                  </a:lnTo>
                  <a:lnTo>
                    <a:pt x="745" y="207"/>
                  </a:lnTo>
                  <a:lnTo>
                    <a:pt x="737" y="191"/>
                  </a:lnTo>
                  <a:lnTo>
                    <a:pt x="726" y="174"/>
                  </a:lnTo>
                  <a:lnTo>
                    <a:pt x="715" y="159"/>
                  </a:lnTo>
                  <a:lnTo>
                    <a:pt x="704" y="144"/>
                  </a:lnTo>
                  <a:lnTo>
                    <a:pt x="690" y="129"/>
                  </a:lnTo>
                  <a:lnTo>
                    <a:pt x="677" y="116"/>
                  </a:lnTo>
                  <a:lnTo>
                    <a:pt x="664" y="103"/>
                  </a:lnTo>
                  <a:lnTo>
                    <a:pt x="650" y="90"/>
                  </a:lnTo>
                  <a:lnTo>
                    <a:pt x="634" y="79"/>
                  </a:lnTo>
                  <a:lnTo>
                    <a:pt x="619" y="68"/>
                  </a:lnTo>
                  <a:lnTo>
                    <a:pt x="603" y="57"/>
                  </a:lnTo>
                  <a:lnTo>
                    <a:pt x="586" y="47"/>
                  </a:lnTo>
                  <a:lnTo>
                    <a:pt x="569" y="38"/>
                  </a:lnTo>
                  <a:lnTo>
                    <a:pt x="551" y="31"/>
                  </a:lnTo>
                  <a:lnTo>
                    <a:pt x="534" y="24"/>
                  </a:lnTo>
                  <a:lnTo>
                    <a:pt x="515" y="18"/>
                  </a:lnTo>
                  <a:lnTo>
                    <a:pt x="496" y="12"/>
                  </a:lnTo>
                  <a:lnTo>
                    <a:pt x="476" y="8"/>
                  </a:lnTo>
                  <a:lnTo>
                    <a:pt x="458" y="4"/>
                  </a:lnTo>
                  <a:lnTo>
                    <a:pt x="437" y="2"/>
                  </a:lnTo>
                  <a:lnTo>
                    <a:pt x="417" y="0"/>
                  </a:lnTo>
                  <a:lnTo>
                    <a:pt x="397" y="0"/>
                  </a:lnTo>
                  <a:lnTo>
                    <a:pt x="377" y="0"/>
                  </a:lnTo>
                  <a:lnTo>
                    <a:pt x="357" y="2"/>
                  </a:lnTo>
                  <a:lnTo>
                    <a:pt x="336" y="4"/>
                  </a:lnTo>
                  <a:lnTo>
                    <a:pt x="317" y="8"/>
                  </a:lnTo>
                  <a:lnTo>
                    <a:pt x="298" y="12"/>
                  </a:lnTo>
                  <a:lnTo>
                    <a:pt x="279" y="18"/>
                  </a:lnTo>
                  <a:lnTo>
                    <a:pt x="260" y="24"/>
                  </a:lnTo>
                  <a:lnTo>
                    <a:pt x="243" y="31"/>
                  </a:lnTo>
                  <a:lnTo>
                    <a:pt x="225" y="38"/>
                  </a:lnTo>
                  <a:lnTo>
                    <a:pt x="208" y="47"/>
                  </a:lnTo>
                  <a:lnTo>
                    <a:pt x="191" y="57"/>
                  </a:lnTo>
                  <a:lnTo>
                    <a:pt x="175" y="68"/>
                  </a:lnTo>
                  <a:lnTo>
                    <a:pt x="159" y="79"/>
                  </a:lnTo>
                  <a:lnTo>
                    <a:pt x="145" y="90"/>
                  </a:lnTo>
                  <a:lnTo>
                    <a:pt x="130" y="103"/>
                  </a:lnTo>
                  <a:lnTo>
                    <a:pt x="117" y="116"/>
                  </a:lnTo>
                  <a:lnTo>
                    <a:pt x="103" y="129"/>
                  </a:lnTo>
                  <a:lnTo>
                    <a:pt x="90" y="144"/>
                  </a:lnTo>
                  <a:lnTo>
                    <a:pt x="79" y="159"/>
                  </a:lnTo>
                  <a:lnTo>
                    <a:pt x="68" y="174"/>
                  </a:lnTo>
                  <a:lnTo>
                    <a:pt x="57" y="191"/>
                  </a:lnTo>
                  <a:lnTo>
                    <a:pt x="49" y="207"/>
                  </a:lnTo>
                  <a:lnTo>
                    <a:pt x="40" y="225"/>
                  </a:lnTo>
                  <a:lnTo>
                    <a:pt x="31" y="243"/>
                  </a:lnTo>
                  <a:lnTo>
                    <a:pt x="24" y="260"/>
                  </a:lnTo>
                  <a:lnTo>
                    <a:pt x="18" y="279"/>
                  </a:lnTo>
                  <a:lnTo>
                    <a:pt x="12" y="297"/>
                  </a:lnTo>
                  <a:lnTo>
                    <a:pt x="8" y="316"/>
                  </a:lnTo>
                  <a:lnTo>
                    <a:pt x="5" y="336"/>
                  </a:lnTo>
                  <a:lnTo>
                    <a:pt x="2" y="356"/>
                  </a:lnTo>
                  <a:lnTo>
                    <a:pt x="0" y="376"/>
                  </a:lnTo>
                  <a:lnTo>
                    <a:pt x="0" y="396"/>
                  </a:lnTo>
                  <a:lnTo>
                    <a:pt x="0" y="417"/>
                  </a:lnTo>
                  <a:lnTo>
                    <a:pt x="2" y="437"/>
                  </a:lnTo>
                  <a:lnTo>
                    <a:pt x="5" y="457"/>
                  </a:lnTo>
                  <a:lnTo>
                    <a:pt x="8" y="476"/>
                  </a:lnTo>
                  <a:lnTo>
                    <a:pt x="12" y="496"/>
                  </a:lnTo>
                  <a:lnTo>
                    <a:pt x="18" y="515"/>
                  </a:lnTo>
                  <a:lnTo>
                    <a:pt x="24" y="533"/>
                  </a:lnTo>
                  <a:lnTo>
                    <a:pt x="31" y="551"/>
                  </a:lnTo>
                  <a:lnTo>
                    <a:pt x="40" y="568"/>
                  </a:lnTo>
                  <a:lnTo>
                    <a:pt x="49" y="586"/>
                  </a:lnTo>
                  <a:lnTo>
                    <a:pt x="57" y="602"/>
                  </a:lnTo>
                  <a:lnTo>
                    <a:pt x="68" y="619"/>
                  </a:lnTo>
                  <a:lnTo>
                    <a:pt x="79" y="634"/>
                  </a:lnTo>
                  <a:lnTo>
                    <a:pt x="90" y="649"/>
                  </a:lnTo>
                  <a:lnTo>
                    <a:pt x="103" y="663"/>
                  </a:lnTo>
                  <a:lnTo>
                    <a:pt x="117" y="677"/>
                  </a:lnTo>
                  <a:lnTo>
                    <a:pt x="130" y="690"/>
                  </a:lnTo>
                  <a:lnTo>
                    <a:pt x="145" y="702"/>
                  </a:lnTo>
                  <a:lnTo>
                    <a:pt x="159" y="714"/>
                  </a:lnTo>
                  <a:lnTo>
                    <a:pt x="175" y="725"/>
                  </a:lnTo>
                  <a:lnTo>
                    <a:pt x="191" y="736"/>
                  </a:lnTo>
                  <a:lnTo>
                    <a:pt x="208" y="745"/>
                  </a:lnTo>
                  <a:lnTo>
                    <a:pt x="225" y="754"/>
                  </a:lnTo>
                  <a:lnTo>
                    <a:pt x="243" y="763"/>
                  </a:lnTo>
                  <a:lnTo>
                    <a:pt x="260" y="769"/>
                  </a:lnTo>
                  <a:lnTo>
                    <a:pt x="279" y="776"/>
                  </a:lnTo>
                  <a:lnTo>
                    <a:pt x="298" y="781"/>
                  </a:lnTo>
                  <a:lnTo>
                    <a:pt x="317" y="786"/>
                  </a:lnTo>
                  <a:lnTo>
                    <a:pt x="336" y="789"/>
                  </a:lnTo>
                  <a:lnTo>
                    <a:pt x="357" y="791"/>
                  </a:lnTo>
                  <a:lnTo>
                    <a:pt x="377" y="792"/>
                  </a:lnTo>
                  <a:lnTo>
                    <a:pt x="397" y="793"/>
                  </a:lnTo>
                  <a:lnTo>
                    <a:pt x="417" y="792"/>
                  </a:lnTo>
                  <a:lnTo>
                    <a:pt x="437" y="791"/>
                  </a:lnTo>
                  <a:lnTo>
                    <a:pt x="458" y="789"/>
                  </a:lnTo>
                  <a:lnTo>
                    <a:pt x="476" y="786"/>
                  </a:lnTo>
                  <a:lnTo>
                    <a:pt x="496" y="781"/>
                  </a:lnTo>
                  <a:lnTo>
                    <a:pt x="515" y="776"/>
                  </a:lnTo>
                  <a:lnTo>
                    <a:pt x="534" y="769"/>
                  </a:lnTo>
                  <a:lnTo>
                    <a:pt x="551" y="763"/>
                  </a:lnTo>
                  <a:lnTo>
                    <a:pt x="569" y="754"/>
                  </a:lnTo>
                  <a:lnTo>
                    <a:pt x="586" y="745"/>
                  </a:lnTo>
                  <a:lnTo>
                    <a:pt x="603" y="736"/>
                  </a:lnTo>
                  <a:lnTo>
                    <a:pt x="619" y="725"/>
                  </a:lnTo>
                  <a:lnTo>
                    <a:pt x="634" y="714"/>
                  </a:lnTo>
                  <a:lnTo>
                    <a:pt x="650" y="702"/>
                  </a:lnTo>
                  <a:lnTo>
                    <a:pt x="664" y="690"/>
                  </a:lnTo>
                  <a:lnTo>
                    <a:pt x="677" y="677"/>
                  </a:lnTo>
                  <a:lnTo>
                    <a:pt x="690" y="663"/>
                  </a:lnTo>
                  <a:lnTo>
                    <a:pt x="704" y="649"/>
                  </a:lnTo>
                  <a:lnTo>
                    <a:pt x="715" y="634"/>
                  </a:lnTo>
                  <a:lnTo>
                    <a:pt x="726" y="619"/>
                  </a:lnTo>
                  <a:lnTo>
                    <a:pt x="737" y="602"/>
                  </a:lnTo>
                  <a:lnTo>
                    <a:pt x="745" y="586"/>
                  </a:lnTo>
                  <a:lnTo>
                    <a:pt x="754" y="568"/>
                  </a:lnTo>
                  <a:lnTo>
                    <a:pt x="763" y="551"/>
                  </a:lnTo>
                  <a:lnTo>
                    <a:pt x="769" y="533"/>
                  </a:lnTo>
                  <a:lnTo>
                    <a:pt x="776" y="515"/>
                  </a:lnTo>
                  <a:lnTo>
                    <a:pt x="781" y="496"/>
                  </a:lnTo>
                  <a:lnTo>
                    <a:pt x="786" y="476"/>
                  </a:lnTo>
                  <a:lnTo>
                    <a:pt x="789" y="457"/>
                  </a:lnTo>
                  <a:lnTo>
                    <a:pt x="791" y="437"/>
                  </a:lnTo>
                  <a:lnTo>
                    <a:pt x="794" y="417"/>
                  </a:lnTo>
                  <a:lnTo>
                    <a:pt x="794" y="396"/>
                  </a:lnTo>
                  <a:close/>
                  <a:moveTo>
                    <a:pt x="732" y="396"/>
                  </a:moveTo>
                  <a:lnTo>
                    <a:pt x="732" y="414"/>
                  </a:lnTo>
                  <a:lnTo>
                    <a:pt x="731" y="431"/>
                  </a:lnTo>
                  <a:lnTo>
                    <a:pt x="729" y="448"/>
                  </a:lnTo>
                  <a:lnTo>
                    <a:pt x="726" y="464"/>
                  </a:lnTo>
                  <a:lnTo>
                    <a:pt x="722" y="481"/>
                  </a:lnTo>
                  <a:lnTo>
                    <a:pt x="718" y="496"/>
                  </a:lnTo>
                  <a:lnTo>
                    <a:pt x="712" y="512"/>
                  </a:lnTo>
                  <a:lnTo>
                    <a:pt x="706" y="527"/>
                  </a:lnTo>
                  <a:lnTo>
                    <a:pt x="699" y="542"/>
                  </a:lnTo>
                  <a:lnTo>
                    <a:pt x="693" y="556"/>
                  </a:lnTo>
                  <a:lnTo>
                    <a:pt x="684" y="571"/>
                  </a:lnTo>
                  <a:lnTo>
                    <a:pt x="675" y="584"/>
                  </a:lnTo>
                  <a:lnTo>
                    <a:pt x="666" y="597"/>
                  </a:lnTo>
                  <a:lnTo>
                    <a:pt x="656" y="610"/>
                  </a:lnTo>
                  <a:lnTo>
                    <a:pt x="645" y="622"/>
                  </a:lnTo>
                  <a:lnTo>
                    <a:pt x="634" y="634"/>
                  </a:lnTo>
                  <a:lnTo>
                    <a:pt x="622" y="645"/>
                  </a:lnTo>
                  <a:lnTo>
                    <a:pt x="610" y="655"/>
                  </a:lnTo>
                  <a:lnTo>
                    <a:pt x="598" y="666"/>
                  </a:lnTo>
                  <a:lnTo>
                    <a:pt x="585" y="675"/>
                  </a:lnTo>
                  <a:lnTo>
                    <a:pt x="571" y="684"/>
                  </a:lnTo>
                  <a:lnTo>
                    <a:pt x="557" y="691"/>
                  </a:lnTo>
                  <a:lnTo>
                    <a:pt x="542" y="699"/>
                  </a:lnTo>
                  <a:lnTo>
                    <a:pt x="528" y="706"/>
                  </a:lnTo>
                  <a:lnTo>
                    <a:pt x="513" y="712"/>
                  </a:lnTo>
                  <a:lnTo>
                    <a:pt x="496" y="718"/>
                  </a:lnTo>
                  <a:lnTo>
                    <a:pt x="481" y="722"/>
                  </a:lnTo>
                  <a:lnTo>
                    <a:pt x="464" y="725"/>
                  </a:lnTo>
                  <a:lnTo>
                    <a:pt x="448" y="729"/>
                  </a:lnTo>
                  <a:lnTo>
                    <a:pt x="431" y="731"/>
                  </a:lnTo>
                  <a:lnTo>
                    <a:pt x="414" y="732"/>
                  </a:lnTo>
                  <a:lnTo>
                    <a:pt x="397" y="732"/>
                  </a:lnTo>
                  <a:lnTo>
                    <a:pt x="380" y="732"/>
                  </a:lnTo>
                  <a:lnTo>
                    <a:pt x="362" y="731"/>
                  </a:lnTo>
                  <a:lnTo>
                    <a:pt x="346" y="729"/>
                  </a:lnTo>
                  <a:lnTo>
                    <a:pt x="329" y="725"/>
                  </a:lnTo>
                  <a:lnTo>
                    <a:pt x="313" y="722"/>
                  </a:lnTo>
                  <a:lnTo>
                    <a:pt x="298" y="718"/>
                  </a:lnTo>
                  <a:lnTo>
                    <a:pt x="281" y="712"/>
                  </a:lnTo>
                  <a:lnTo>
                    <a:pt x="266" y="706"/>
                  </a:lnTo>
                  <a:lnTo>
                    <a:pt x="252" y="699"/>
                  </a:lnTo>
                  <a:lnTo>
                    <a:pt x="237" y="691"/>
                  </a:lnTo>
                  <a:lnTo>
                    <a:pt x="223" y="684"/>
                  </a:lnTo>
                  <a:lnTo>
                    <a:pt x="209" y="675"/>
                  </a:lnTo>
                  <a:lnTo>
                    <a:pt x="196" y="666"/>
                  </a:lnTo>
                  <a:lnTo>
                    <a:pt x="184" y="655"/>
                  </a:lnTo>
                  <a:lnTo>
                    <a:pt x="171" y="645"/>
                  </a:lnTo>
                  <a:lnTo>
                    <a:pt x="159" y="634"/>
                  </a:lnTo>
                  <a:lnTo>
                    <a:pt x="148" y="622"/>
                  </a:lnTo>
                  <a:lnTo>
                    <a:pt x="137" y="610"/>
                  </a:lnTo>
                  <a:lnTo>
                    <a:pt x="128" y="597"/>
                  </a:lnTo>
                  <a:lnTo>
                    <a:pt x="119" y="584"/>
                  </a:lnTo>
                  <a:lnTo>
                    <a:pt x="110" y="571"/>
                  </a:lnTo>
                  <a:lnTo>
                    <a:pt x="102" y="556"/>
                  </a:lnTo>
                  <a:lnTo>
                    <a:pt x="95" y="542"/>
                  </a:lnTo>
                  <a:lnTo>
                    <a:pt x="88" y="527"/>
                  </a:lnTo>
                  <a:lnTo>
                    <a:pt x="81" y="512"/>
                  </a:lnTo>
                  <a:lnTo>
                    <a:pt x="76" y="496"/>
                  </a:lnTo>
                  <a:lnTo>
                    <a:pt x="72" y="481"/>
                  </a:lnTo>
                  <a:lnTo>
                    <a:pt x="68" y="464"/>
                  </a:lnTo>
                  <a:lnTo>
                    <a:pt x="65" y="448"/>
                  </a:lnTo>
                  <a:lnTo>
                    <a:pt x="63" y="431"/>
                  </a:lnTo>
                  <a:lnTo>
                    <a:pt x="62" y="414"/>
                  </a:lnTo>
                  <a:lnTo>
                    <a:pt x="62" y="396"/>
                  </a:lnTo>
                  <a:lnTo>
                    <a:pt x="62" y="380"/>
                  </a:lnTo>
                  <a:lnTo>
                    <a:pt x="63" y="362"/>
                  </a:lnTo>
                  <a:lnTo>
                    <a:pt x="65" y="346"/>
                  </a:lnTo>
                  <a:lnTo>
                    <a:pt x="68" y="329"/>
                  </a:lnTo>
                  <a:lnTo>
                    <a:pt x="72" y="313"/>
                  </a:lnTo>
                  <a:lnTo>
                    <a:pt x="76" y="296"/>
                  </a:lnTo>
                  <a:lnTo>
                    <a:pt x="81" y="281"/>
                  </a:lnTo>
                  <a:lnTo>
                    <a:pt x="88" y="266"/>
                  </a:lnTo>
                  <a:lnTo>
                    <a:pt x="95" y="251"/>
                  </a:lnTo>
                  <a:lnTo>
                    <a:pt x="102" y="237"/>
                  </a:lnTo>
                  <a:lnTo>
                    <a:pt x="110" y="223"/>
                  </a:lnTo>
                  <a:lnTo>
                    <a:pt x="119" y="209"/>
                  </a:lnTo>
                  <a:lnTo>
                    <a:pt x="128" y="195"/>
                  </a:lnTo>
                  <a:lnTo>
                    <a:pt x="137" y="183"/>
                  </a:lnTo>
                  <a:lnTo>
                    <a:pt x="148" y="171"/>
                  </a:lnTo>
                  <a:lnTo>
                    <a:pt x="159" y="159"/>
                  </a:lnTo>
                  <a:lnTo>
                    <a:pt x="171" y="148"/>
                  </a:lnTo>
                  <a:lnTo>
                    <a:pt x="184" y="137"/>
                  </a:lnTo>
                  <a:lnTo>
                    <a:pt x="196" y="127"/>
                  </a:lnTo>
                  <a:lnTo>
                    <a:pt x="209" y="119"/>
                  </a:lnTo>
                  <a:lnTo>
                    <a:pt x="223" y="110"/>
                  </a:lnTo>
                  <a:lnTo>
                    <a:pt x="237" y="101"/>
                  </a:lnTo>
                  <a:lnTo>
                    <a:pt x="252" y="94"/>
                  </a:lnTo>
                  <a:lnTo>
                    <a:pt x="266" y="87"/>
                  </a:lnTo>
                  <a:lnTo>
                    <a:pt x="281" y="81"/>
                  </a:lnTo>
                  <a:lnTo>
                    <a:pt x="298" y="76"/>
                  </a:lnTo>
                  <a:lnTo>
                    <a:pt x="313" y="71"/>
                  </a:lnTo>
                  <a:lnTo>
                    <a:pt x="329" y="68"/>
                  </a:lnTo>
                  <a:lnTo>
                    <a:pt x="346" y="65"/>
                  </a:lnTo>
                  <a:lnTo>
                    <a:pt x="362" y="63"/>
                  </a:lnTo>
                  <a:lnTo>
                    <a:pt x="380" y="61"/>
                  </a:lnTo>
                  <a:lnTo>
                    <a:pt x="397" y="60"/>
                  </a:lnTo>
                  <a:lnTo>
                    <a:pt x="414" y="61"/>
                  </a:lnTo>
                  <a:lnTo>
                    <a:pt x="431" y="63"/>
                  </a:lnTo>
                  <a:lnTo>
                    <a:pt x="448" y="65"/>
                  </a:lnTo>
                  <a:lnTo>
                    <a:pt x="464" y="68"/>
                  </a:lnTo>
                  <a:lnTo>
                    <a:pt x="481" y="71"/>
                  </a:lnTo>
                  <a:lnTo>
                    <a:pt x="496" y="76"/>
                  </a:lnTo>
                  <a:lnTo>
                    <a:pt x="513" y="81"/>
                  </a:lnTo>
                  <a:lnTo>
                    <a:pt x="528" y="87"/>
                  </a:lnTo>
                  <a:lnTo>
                    <a:pt x="542" y="94"/>
                  </a:lnTo>
                  <a:lnTo>
                    <a:pt x="557" y="101"/>
                  </a:lnTo>
                  <a:lnTo>
                    <a:pt x="571" y="110"/>
                  </a:lnTo>
                  <a:lnTo>
                    <a:pt x="585" y="119"/>
                  </a:lnTo>
                  <a:lnTo>
                    <a:pt x="598" y="127"/>
                  </a:lnTo>
                  <a:lnTo>
                    <a:pt x="610" y="137"/>
                  </a:lnTo>
                  <a:lnTo>
                    <a:pt x="622" y="148"/>
                  </a:lnTo>
                  <a:lnTo>
                    <a:pt x="634" y="159"/>
                  </a:lnTo>
                  <a:lnTo>
                    <a:pt x="645" y="171"/>
                  </a:lnTo>
                  <a:lnTo>
                    <a:pt x="656" y="183"/>
                  </a:lnTo>
                  <a:lnTo>
                    <a:pt x="666" y="195"/>
                  </a:lnTo>
                  <a:lnTo>
                    <a:pt x="675" y="209"/>
                  </a:lnTo>
                  <a:lnTo>
                    <a:pt x="684" y="223"/>
                  </a:lnTo>
                  <a:lnTo>
                    <a:pt x="693" y="237"/>
                  </a:lnTo>
                  <a:lnTo>
                    <a:pt x="699" y="251"/>
                  </a:lnTo>
                  <a:lnTo>
                    <a:pt x="706" y="266"/>
                  </a:lnTo>
                  <a:lnTo>
                    <a:pt x="712" y="281"/>
                  </a:lnTo>
                  <a:lnTo>
                    <a:pt x="718" y="296"/>
                  </a:lnTo>
                  <a:lnTo>
                    <a:pt x="722" y="313"/>
                  </a:lnTo>
                  <a:lnTo>
                    <a:pt x="726" y="329"/>
                  </a:lnTo>
                  <a:lnTo>
                    <a:pt x="729" y="346"/>
                  </a:lnTo>
                  <a:lnTo>
                    <a:pt x="731" y="362"/>
                  </a:lnTo>
                  <a:lnTo>
                    <a:pt x="732" y="380"/>
                  </a:lnTo>
                  <a:lnTo>
                    <a:pt x="732" y="396"/>
                  </a:lnTo>
                  <a:close/>
                </a:path>
              </a:pathLst>
            </a:custGeom>
            <a:solidFill>
              <a:srgbClr val="C4C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2" name="Freeform 193"/>
            <p:cNvSpPr>
              <a:spLocks noEditPoints="1"/>
            </p:cNvSpPr>
            <p:nvPr/>
          </p:nvSpPr>
          <p:spPr bwMode="auto">
            <a:xfrm>
              <a:off x="4010" y="2131"/>
              <a:ext cx="146" cy="146"/>
            </a:xfrm>
            <a:custGeom>
              <a:avLst/>
              <a:gdLst>
                <a:gd name="T0" fmla="*/ 29 w 732"/>
                <a:gd name="T1" fmla="*/ 12 h 732"/>
                <a:gd name="T2" fmla="*/ 28 w 732"/>
                <a:gd name="T3" fmla="*/ 8 h 732"/>
                <a:gd name="T4" fmla="*/ 26 w 732"/>
                <a:gd name="T5" fmla="*/ 5 h 732"/>
                <a:gd name="T6" fmla="*/ 23 w 732"/>
                <a:gd name="T7" fmla="*/ 3 h 732"/>
                <a:gd name="T8" fmla="*/ 20 w 732"/>
                <a:gd name="T9" fmla="*/ 1 h 732"/>
                <a:gd name="T10" fmla="*/ 17 w 732"/>
                <a:gd name="T11" fmla="*/ 0 h 732"/>
                <a:gd name="T12" fmla="*/ 13 w 732"/>
                <a:gd name="T13" fmla="*/ 0 h 732"/>
                <a:gd name="T14" fmla="*/ 10 w 732"/>
                <a:gd name="T15" fmla="*/ 1 h 732"/>
                <a:gd name="T16" fmla="*/ 6 w 732"/>
                <a:gd name="T17" fmla="*/ 2 h 732"/>
                <a:gd name="T18" fmla="*/ 4 w 732"/>
                <a:gd name="T19" fmla="*/ 5 h 732"/>
                <a:gd name="T20" fmla="*/ 2 w 732"/>
                <a:gd name="T21" fmla="*/ 8 h 732"/>
                <a:gd name="T22" fmla="*/ 0 w 732"/>
                <a:gd name="T23" fmla="*/ 11 h 732"/>
                <a:gd name="T24" fmla="*/ 0 w 732"/>
                <a:gd name="T25" fmla="*/ 15 h 732"/>
                <a:gd name="T26" fmla="*/ 0 w 732"/>
                <a:gd name="T27" fmla="*/ 18 h 732"/>
                <a:gd name="T28" fmla="*/ 2 w 732"/>
                <a:gd name="T29" fmla="*/ 22 h 732"/>
                <a:gd name="T30" fmla="*/ 4 w 732"/>
                <a:gd name="T31" fmla="*/ 24 h 732"/>
                <a:gd name="T32" fmla="*/ 6 w 732"/>
                <a:gd name="T33" fmla="*/ 27 h 732"/>
                <a:gd name="T34" fmla="*/ 10 w 732"/>
                <a:gd name="T35" fmla="*/ 28 h 732"/>
                <a:gd name="T36" fmla="*/ 13 w 732"/>
                <a:gd name="T37" fmla="*/ 29 h 732"/>
                <a:gd name="T38" fmla="*/ 17 w 732"/>
                <a:gd name="T39" fmla="*/ 29 h 732"/>
                <a:gd name="T40" fmla="*/ 20 w 732"/>
                <a:gd name="T41" fmla="*/ 28 h 732"/>
                <a:gd name="T42" fmla="*/ 23 w 732"/>
                <a:gd name="T43" fmla="*/ 26 h 732"/>
                <a:gd name="T44" fmla="*/ 26 w 732"/>
                <a:gd name="T45" fmla="*/ 24 h 732"/>
                <a:gd name="T46" fmla="*/ 28 w 732"/>
                <a:gd name="T47" fmla="*/ 21 h 732"/>
                <a:gd name="T48" fmla="*/ 29 w 732"/>
                <a:gd name="T49" fmla="*/ 18 h 732"/>
                <a:gd name="T50" fmla="*/ 27 w 732"/>
                <a:gd name="T51" fmla="*/ 15 h 732"/>
                <a:gd name="T52" fmla="*/ 26 w 732"/>
                <a:gd name="T53" fmla="*/ 18 h 732"/>
                <a:gd name="T54" fmla="*/ 25 w 732"/>
                <a:gd name="T55" fmla="*/ 20 h 732"/>
                <a:gd name="T56" fmla="*/ 24 w 732"/>
                <a:gd name="T57" fmla="*/ 23 h 732"/>
                <a:gd name="T58" fmla="*/ 21 w 732"/>
                <a:gd name="T59" fmla="*/ 25 h 732"/>
                <a:gd name="T60" fmla="*/ 19 w 732"/>
                <a:gd name="T61" fmla="*/ 26 h 732"/>
                <a:gd name="T62" fmla="*/ 16 w 732"/>
                <a:gd name="T63" fmla="*/ 27 h 732"/>
                <a:gd name="T64" fmla="*/ 13 w 732"/>
                <a:gd name="T65" fmla="*/ 27 h 732"/>
                <a:gd name="T66" fmla="*/ 10 w 732"/>
                <a:gd name="T67" fmla="*/ 26 h 732"/>
                <a:gd name="T68" fmla="*/ 7 w 732"/>
                <a:gd name="T69" fmla="*/ 24 h 732"/>
                <a:gd name="T70" fmla="*/ 5 w 732"/>
                <a:gd name="T71" fmla="*/ 22 h 732"/>
                <a:gd name="T72" fmla="*/ 4 w 732"/>
                <a:gd name="T73" fmla="*/ 20 h 732"/>
                <a:gd name="T74" fmla="*/ 3 w 732"/>
                <a:gd name="T75" fmla="*/ 17 h 732"/>
                <a:gd name="T76" fmla="*/ 2 w 732"/>
                <a:gd name="T77" fmla="*/ 14 h 732"/>
                <a:gd name="T78" fmla="*/ 3 w 732"/>
                <a:gd name="T79" fmla="*/ 11 h 732"/>
                <a:gd name="T80" fmla="*/ 4 w 732"/>
                <a:gd name="T81" fmla="*/ 8 h 732"/>
                <a:gd name="T82" fmla="*/ 6 w 732"/>
                <a:gd name="T83" fmla="*/ 6 h 732"/>
                <a:gd name="T84" fmla="*/ 8 w 732"/>
                <a:gd name="T85" fmla="*/ 4 h 732"/>
                <a:gd name="T86" fmla="*/ 11 w 732"/>
                <a:gd name="T87" fmla="*/ 3 h 732"/>
                <a:gd name="T88" fmla="*/ 14 w 732"/>
                <a:gd name="T89" fmla="*/ 2 h 732"/>
                <a:gd name="T90" fmla="*/ 17 w 732"/>
                <a:gd name="T91" fmla="*/ 3 h 732"/>
                <a:gd name="T92" fmla="*/ 20 w 732"/>
                <a:gd name="T93" fmla="*/ 4 h 732"/>
                <a:gd name="T94" fmla="*/ 22 w 732"/>
                <a:gd name="T95" fmla="*/ 5 h 732"/>
                <a:gd name="T96" fmla="*/ 24 w 732"/>
                <a:gd name="T97" fmla="*/ 7 h 732"/>
                <a:gd name="T98" fmla="*/ 26 w 732"/>
                <a:gd name="T99" fmla="*/ 10 h 732"/>
                <a:gd name="T100" fmla="*/ 27 w 732"/>
                <a:gd name="T101" fmla="*/ 13 h 73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32"/>
                <a:gd name="T154" fmla="*/ 0 h 732"/>
                <a:gd name="T155" fmla="*/ 732 w 732"/>
                <a:gd name="T156" fmla="*/ 732 h 73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32" h="732">
                  <a:moveTo>
                    <a:pt x="732" y="365"/>
                  </a:moveTo>
                  <a:lnTo>
                    <a:pt x="732" y="347"/>
                  </a:lnTo>
                  <a:lnTo>
                    <a:pt x="731" y="328"/>
                  </a:lnTo>
                  <a:lnTo>
                    <a:pt x="727" y="310"/>
                  </a:lnTo>
                  <a:lnTo>
                    <a:pt x="725" y="292"/>
                  </a:lnTo>
                  <a:lnTo>
                    <a:pt x="721" y="274"/>
                  </a:lnTo>
                  <a:lnTo>
                    <a:pt x="715" y="257"/>
                  </a:lnTo>
                  <a:lnTo>
                    <a:pt x="710" y="240"/>
                  </a:lnTo>
                  <a:lnTo>
                    <a:pt x="703" y="223"/>
                  </a:lnTo>
                  <a:lnTo>
                    <a:pt x="696" y="207"/>
                  </a:lnTo>
                  <a:lnTo>
                    <a:pt x="688" y="191"/>
                  </a:lnTo>
                  <a:lnTo>
                    <a:pt x="679" y="175"/>
                  </a:lnTo>
                  <a:lnTo>
                    <a:pt x="669" y="161"/>
                  </a:lnTo>
                  <a:lnTo>
                    <a:pt x="659" y="147"/>
                  </a:lnTo>
                  <a:lnTo>
                    <a:pt x="648" y="133"/>
                  </a:lnTo>
                  <a:lnTo>
                    <a:pt x="637" y="119"/>
                  </a:lnTo>
                  <a:lnTo>
                    <a:pt x="625" y="106"/>
                  </a:lnTo>
                  <a:lnTo>
                    <a:pt x="612" y="94"/>
                  </a:lnTo>
                  <a:lnTo>
                    <a:pt x="599" y="83"/>
                  </a:lnTo>
                  <a:lnTo>
                    <a:pt x="585" y="72"/>
                  </a:lnTo>
                  <a:lnTo>
                    <a:pt x="571" y="62"/>
                  </a:lnTo>
                  <a:lnTo>
                    <a:pt x="556" y="52"/>
                  </a:lnTo>
                  <a:lnTo>
                    <a:pt x="541" y="44"/>
                  </a:lnTo>
                  <a:lnTo>
                    <a:pt x="524" y="35"/>
                  </a:lnTo>
                  <a:lnTo>
                    <a:pt x="508" y="28"/>
                  </a:lnTo>
                  <a:lnTo>
                    <a:pt x="492" y="22"/>
                  </a:lnTo>
                  <a:lnTo>
                    <a:pt x="475" y="16"/>
                  </a:lnTo>
                  <a:lnTo>
                    <a:pt x="458" y="11"/>
                  </a:lnTo>
                  <a:lnTo>
                    <a:pt x="440" y="6"/>
                  </a:lnTo>
                  <a:lnTo>
                    <a:pt x="421" y="3"/>
                  </a:lnTo>
                  <a:lnTo>
                    <a:pt x="404" y="1"/>
                  </a:lnTo>
                  <a:lnTo>
                    <a:pt x="385" y="0"/>
                  </a:lnTo>
                  <a:lnTo>
                    <a:pt x="366" y="0"/>
                  </a:lnTo>
                  <a:lnTo>
                    <a:pt x="347" y="0"/>
                  </a:lnTo>
                  <a:lnTo>
                    <a:pt x="328" y="1"/>
                  </a:lnTo>
                  <a:lnTo>
                    <a:pt x="311" y="3"/>
                  </a:lnTo>
                  <a:lnTo>
                    <a:pt x="292" y="6"/>
                  </a:lnTo>
                  <a:lnTo>
                    <a:pt x="274" y="11"/>
                  </a:lnTo>
                  <a:lnTo>
                    <a:pt x="257" y="16"/>
                  </a:lnTo>
                  <a:lnTo>
                    <a:pt x="240" y="22"/>
                  </a:lnTo>
                  <a:lnTo>
                    <a:pt x="224" y="28"/>
                  </a:lnTo>
                  <a:lnTo>
                    <a:pt x="207" y="35"/>
                  </a:lnTo>
                  <a:lnTo>
                    <a:pt x="191" y="44"/>
                  </a:lnTo>
                  <a:lnTo>
                    <a:pt x="176" y="52"/>
                  </a:lnTo>
                  <a:lnTo>
                    <a:pt x="161" y="62"/>
                  </a:lnTo>
                  <a:lnTo>
                    <a:pt x="147" y="72"/>
                  </a:lnTo>
                  <a:lnTo>
                    <a:pt x="133" y="83"/>
                  </a:lnTo>
                  <a:lnTo>
                    <a:pt x="120" y="94"/>
                  </a:lnTo>
                  <a:lnTo>
                    <a:pt x="108" y="106"/>
                  </a:lnTo>
                  <a:lnTo>
                    <a:pt x="94" y="119"/>
                  </a:lnTo>
                  <a:lnTo>
                    <a:pt x="83" y="133"/>
                  </a:lnTo>
                  <a:lnTo>
                    <a:pt x="72" y="147"/>
                  </a:lnTo>
                  <a:lnTo>
                    <a:pt x="63" y="161"/>
                  </a:lnTo>
                  <a:lnTo>
                    <a:pt x="53" y="175"/>
                  </a:lnTo>
                  <a:lnTo>
                    <a:pt x="44" y="191"/>
                  </a:lnTo>
                  <a:lnTo>
                    <a:pt x="36" y="207"/>
                  </a:lnTo>
                  <a:lnTo>
                    <a:pt x="29" y="223"/>
                  </a:lnTo>
                  <a:lnTo>
                    <a:pt x="22" y="240"/>
                  </a:lnTo>
                  <a:lnTo>
                    <a:pt x="16" y="257"/>
                  </a:lnTo>
                  <a:lnTo>
                    <a:pt x="11" y="274"/>
                  </a:lnTo>
                  <a:lnTo>
                    <a:pt x="8" y="292"/>
                  </a:lnTo>
                  <a:lnTo>
                    <a:pt x="4" y="310"/>
                  </a:lnTo>
                  <a:lnTo>
                    <a:pt x="1" y="328"/>
                  </a:lnTo>
                  <a:lnTo>
                    <a:pt x="0" y="347"/>
                  </a:lnTo>
                  <a:lnTo>
                    <a:pt x="0" y="365"/>
                  </a:lnTo>
                  <a:lnTo>
                    <a:pt x="0" y="385"/>
                  </a:lnTo>
                  <a:lnTo>
                    <a:pt x="1" y="402"/>
                  </a:lnTo>
                  <a:lnTo>
                    <a:pt x="4" y="421"/>
                  </a:lnTo>
                  <a:lnTo>
                    <a:pt x="8" y="440"/>
                  </a:lnTo>
                  <a:lnTo>
                    <a:pt x="11" y="457"/>
                  </a:lnTo>
                  <a:lnTo>
                    <a:pt x="16" y="475"/>
                  </a:lnTo>
                  <a:lnTo>
                    <a:pt x="22" y="491"/>
                  </a:lnTo>
                  <a:lnTo>
                    <a:pt x="29" y="508"/>
                  </a:lnTo>
                  <a:lnTo>
                    <a:pt x="36" y="524"/>
                  </a:lnTo>
                  <a:lnTo>
                    <a:pt x="44" y="540"/>
                  </a:lnTo>
                  <a:lnTo>
                    <a:pt x="53" y="555"/>
                  </a:lnTo>
                  <a:lnTo>
                    <a:pt x="63" y="570"/>
                  </a:lnTo>
                  <a:lnTo>
                    <a:pt x="72" y="585"/>
                  </a:lnTo>
                  <a:lnTo>
                    <a:pt x="83" y="599"/>
                  </a:lnTo>
                  <a:lnTo>
                    <a:pt x="94" y="612"/>
                  </a:lnTo>
                  <a:lnTo>
                    <a:pt x="108" y="624"/>
                  </a:lnTo>
                  <a:lnTo>
                    <a:pt x="120" y="636"/>
                  </a:lnTo>
                  <a:lnTo>
                    <a:pt x="133" y="648"/>
                  </a:lnTo>
                  <a:lnTo>
                    <a:pt x="147" y="659"/>
                  </a:lnTo>
                  <a:lnTo>
                    <a:pt x="161" y="669"/>
                  </a:lnTo>
                  <a:lnTo>
                    <a:pt x="176" y="679"/>
                  </a:lnTo>
                  <a:lnTo>
                    <a:pt x="191" y="688"/>
                  </a:lnTo>
                  <a:lnTo>
                    <a:pt x="207" y="695"/>
                  </a:lnTo>
                  <a:lnTo>
                    <a:pt x="224" y="703"/>
                  </a:lnTo>
                  <a:lnTo>
                    <a:pt x="240" y="710"/>
                  </a:lnTo>
                  <a:lnTo>
                    <a:pt x="257" y="715"/>
                  </a:lnTo>
                  <a:lnTo>
                    <a:pt x="274" y="721"/>
                  </a:lnTo>
                  <a:lnTo>
                    <a:pt x="292" y="724"/>
                  </a:lnTo>
                  <a:lnTo>
                    <a:pt x="311" y="727"/>
                  </a:lnTo>
                  <a:lnTo>
                    <a:pt x="328" y="729"/>
                  </a:lnTo>
                  <a:lnTo>
                    <a:pt x="347" y="732"/>
                  </a:lnTo>
                  <a:lnTo>
                    <a:pt x="366" y="732"/>
                  </a:lnTo>
                  <a:lnTo>
                    <a:pt x="385" y="732"/>
                  </a:lnTo>
                  <a:lnTo>
                    <a:pt x="404" y="729"/>
                  </a:lnTo>
                  <a:lnTo>
                    <a:pt x="421" y="727"/>
                  </a:lnTo>
                  <a:lnTo>
                    <a:pt x="440" y="724"/>
                  </a:lnTo>
                  <a:lnTo>
                    <a:pt x="458" y="721"/>
                  </a:lnTo>
                  <a:lnTo>
                    <a:pt x="475" y="715"/>
                  </a:lnTo>
                  <a:lnTo>
                    <a:pt x="492" y="710"/>
                  </a:lnTo>
                  <a:lnTo>
                    <a:pt x="508" y="703"/>
                  </a:lnTo>
                  <a:lnTo>
                    <a:pt x="524" y="695"/>
                  </a:lnTo>
                  <a:lnTo>
                    <a:pt x="541" y="688"/>
                  </a:lnTo>
                  <a:lnTo>
                    <a:pt x="556" y="679"/>
                  </a:lnTo>
                  <a:lnTo>
                    <a:pt x="571" y="669"/>
                  </a:lnTo>
                  <a:lnTo>
                    <a:pt x="585" y="659"/>
                  </a:lnTo>
                  <a:lnTo>
                    <a:pt x="599" y="648"/>
                  </a:lnTo>
                  <a:lnTo>
                    <a:pt x="612" y="636"/>
                  </a:lnTo>
                  <a:lnTo>
                    <a:pt x="625" y="624"/>
                  </a:lnTo>
                  <a:lnTo>
                    <a:pt x="637" y="612"/>
                  </a:lnTo>
                  <a:lnTo>
                    <a:pt x="648" y="599"/>
                  </a:lnTo>
                  <a:lnTo>
                    <a:pt x="659" y="585"/>
                  </a:lnTo>
                  <a:lnTo>
                    <a:pt x="669" y="570"/>
                  </a:lnTo>
                  <a:lnTo>
                    <a:pt x="679" y="555"/>
                  </a:lnTo>
                  <a:lnTo>
                    <a:pt x="688" y="540"/>
                  </a:lnTo>
                  <a:lnTo>
                    <a:pt x="696" y="524"/>
                  </a:lnTo>
                  <a:lnTo>
                    <a:pt x="703" y="508"/>
                  </a:lnTo>
                  <a:lnTo>
                    <a:pt x="710" y="491"/>
                  </a:lnTo>
                  <a:lnTo>
                    <a:pt x="715" y="475"/>
                  </a:lnTo>
                  <a:lnTo>
                    <a:pt x="721" y="457"/>
                  </a:lnTo>
                  <a:lnTo>
                    <a:pt x="725" y="440"/>
                  </a:lnTo>
                  <a:lnTo>
                    <a:pt x="727" y="421"/>
                  </a:lnTo>
                  <a:lnTo>
                    <a:pt x="731" y="402"/>
                  </a:lnTo>
                  <a:lnTo>
                    <a:pt x="732" y="385"/>
                  </a:lnTo>
                  <a:lnTo>
                    <a:pt x="732" y="365"/>
                  </a:lnTo>
                  <a:close/>
                  <a:moveTo>
                    <a:pt x="671" y="365"/>
                  </a:moveTo>
                  <a:lnTo>
                    <a:pt x="670" y="382"/>
                  </a:lnTo>
                  <a:lnTo>
                    <a:pt x="669" y="397"/>
                  </a:lnTo>
                  <a:lnTo>
                    <a:pt x="667" y="412"/>
                  </a:lnTo>
                  <a:lnTo>
                    <a:pt x="665" y="427"/>
                  </a:lnTo>
                  <a:lnTo>
                    <a:pt x="662" y="442"/>
                  </a:lnTo>
                  <a:lnTo>
                    <a:pt x="657" y="456"/>
                  </a:lnTo>
                  <a:lnTo>
                    <a:pt x="653" y="471"/>
                  </a:lnTo>
                  <a:lnTo>
                    <a:pt x="647" y="485"/>
                  </a:lnTo>
                  <a:lnTo>
                    <a:pt x="641" y="498"/>
                  </a:lnTo>
                  <a:lnTo>
                    <a:pt x="634" y="511"/>
                  </a:lnTo>
                  <a:lnTo>
                    <a:pt x="627" y="524"/>
                  </a:lnTo>
                  <a:lnTo>
                    <a:pt x="619" y="536"/>
                  </a:lnTo>
                  <a:lnTo>
                    <a:pt x="610" y="548"/>
                  </a:lnTo>
                  <a:lnTo>
                    <a:pt x="601" y="559"/>
                  </a:lnTo>
                  <a:lnTo>
                    <a:pt x="591" y="570"/>
                  </a:lnTo>
                  <a:lnTo>
                    <a:pt x="582" y="581"/>
                  </a:lnTo>
                  <a:lnTo>
                    <a:pt x="572" y="591"/>
                  </a:lnTo>
                  <a:lnTo>
                    <a:pt x="560" y="601"/>
                  </a:lnTo>
                  <a:lnTo>
                    <a:pt x="549" y="610"/>
                  </a:lnTo>
                  <a:lnTo>
                    <a:pt x="537" y="619"/>
                  </a:lnTo>
                  <a:lnTo>
                    <a:pt x="524" y="626"/>
                  </a:lnTo>
                  <a:lnTo>
                    <a:pt x="511" y="634"/>
                  </a:lnTo>
                  <a:lnTo>
                    <a:pt x="498" y="641"/>
                  </a:lnTo>
                  <a:lnTo>
                    <a:pt x="485" y="647"/>
                  </a:lnTo>
                  <a:lnTo>
                    <a:pt x="471" y="653"/>
                  </a:lnTo>
                  <a:lnTo>
                    <a:pt x="456" y="657"/>
                  </a:lnTo>
                  <a:lnTo>
                    <a:pt x="442" y="661"/>
                  </a:lnTo>
                  <a:lnTo>
                    <a:pt x="428" y="665"/>
                  </a:lnTo>
                  <a:lnTo>
                    <a:pt x="413" y="667"/>
                  </a:lnTo>
                  <a:lnTo>
                    <a:pt x="397" y="669"/>
                  </a:lnTo>
                  <a:lnTo>
                    <a:pt x="382" y="670"/>
                  </a:lnTo>
                  <a:lnTo>
                    <a:pt x="366" y="670"/>
                  </a:lnTo>
                  <a:lnTo>
                    <a:pt x="350" y="670"/>
                  </a:lnTo>
                  <a:lnTo>
                    <a:pt x="335" y="669"/>
                  </a:lnTo>
                  <a:lnTo>
                    <a:pt x="319" y="667"/>
                  </a:lnTo>
                  <a:lnTo>
                    <a:pt x="304" y="665"/>
                  </a:lnTo>
                  <a:lnTo>
                    <a:pt x="290" y="661"/>
                  </a:lnTo>
                  <a:lnTo>
                    <a:pt x="275" y="657"/>
                  </a:lnTo>
                  <a:lnTo>
                    <a:pt x="261" y="653"/>
                  </a:lnTo>
                  <a:lnTo>
                    <a:pt x="247" y="647"/>
                  </a:lnTo>
                  <a:lnTo>
                    <a:pt x="234" y="641"/>
                  </a:lnTo>
                  <a:lnTo>
                    <a:pt x="221" y="634"/>
                  </a:lnTo>
                  <a:lnTo>
                    <a:pt x="207" y="626"/>
                  </a:lnTo>
                  <a:lnTo>
                    <a:pt x="195" y="619"/>
                  </a:lnTo>
                  <a:lnTo>
                    <a:pt x="183" y="610"/>
                  </a:lnTo>
                  <a:lnTo>
                    <a:pt x="172" y="601"/>
                  </a:lnTo>
                  <a:lnTo>
                    <a:pt x="160" y="591"/>
                  </a:lnTo>
                  <a:lnTo>
                    <a:pt x="150" y="581"/>
                  </a:lnTo>
                  <a:lnTo>
                    <a:pt x="140" y="570"/>
                  </a:lnTo>
                  <a:lnTo>
                    <a:pt x="131" y="559"/>
                  </a:lnTo>
                  <a:lnTo>
                    <a:pt x="122" y="548"/>
                  </a:lnTo>
                  <a:lnTo>
                    <a:pt x="113" y="536"/>
                  </a:lnTo>
                  <a:lnTo>
                    <a:pt x="105" y="524"/>
                  </a:lnTo>
                  <a:lnTo>
                    <a:pt x="98" y="511"/>
                  </a:lnTo>
                  <a:lnTo>
                    <a:pt x="91" y="498"/>
                  </a:lnTo>
                  <a:lnTo>
                    <a:pt x="84" y="485"/>
                  </a:lnTo>
                  <a:lnTo>
                    <a:pt x="79" y="471"/>
                  </a:lnTo>
                  <a:lnTo>
                    <a:pt x="75" y="456"/>
                  </a:lnTo>
                  <a:lnTo>
                    <a:pt x="70" y="442"/>
                  </a:lnTo>
                  <a:lnTo>
                    <a:pt x="67" y="427"/>
                  </a:lnTo>
                  <a:lnTo>
                    <a:pt x="65" y="412"/>
                  </a:lnTo>
                  <a:lnTo>
                    <a:pt x="63" y="397"/>
                  </a:lnTo>
                  <a:lnTo>
                    <a:pt x="61" y="382"/>
                  </a:lnTo>
                  <a:lnTo>
                    <a:pt x="60" y="365"/>
                  </a:lnTo>
                  <a:lnTo>
                    <a:pt x="61" y="350"/>
                  </a:lnTo>
                  <a:lnTo>
                    <a:pt x="63" y="334"/>
                  </a:lnTo>
                  <a:lnTo>
                    <a:pt x="65" y="319"/>
                  </a:lnTo>
                  <a:lnTo>
                    <a:pt x="67" y="304"/>
                  </a:lnTo>
                  <a:lnTo>
                    <a:pt x="70" y="289"/>
                  </a:lnTo>
                  <a:lnTo>
                    <a:pt x="75" y="275"/>
                  </a:lnTo>
                  <a:lnTo>
                    <a:pt x="79" y="261"/>
                  </a:lnTo>
                  <a:lnTo>
                    <a:pt x="84" y="247"/>
                  </a:lnTo>
                  <a:lnTo>
                    <a:pt x="91" y="233"/>
                  </a:lnTo>
                  <a:lnTo>
                    <a:pt x="98" y="220"/>
                  </a:lnTo>
                  <a:lnTo>
                    <a:pt x="105" y="207"/>
                  </a:lnTo>
                  <a:lnTo>
                    <a:pt x="113" y="195"/>
                  </a:lnTo>
                  <a:lnTo>
                    <a:pt x="122" y="183"/>
                  </a:lnTo>
                  <a:lnTo>
                    <a:pt x="131" y="171"/>
                  </a:lnTo>
                  <a:lnTo>
                    <a:pt x="140" y="160"/>
                  </a:lnTo>
                  <a:lnTo>
                    <a:pt x="150" y="150"/>
                  </a:lnTo>
                  <a:lnTo>
                    <a:pt x="160" y="139"/>
                  </a:lnTo>
                  <a:lnTo>
                    <a:pt x="172" y="130"/>
                  </a:lnTo>
                  <a:lnTo>
                    <a:pt x="183" y="120"/>
                  </a:lnTo>
                  <a:lnTo>
                    <a:pt x="195" y="113"/>
                  </a:lnTo>
                  <a:lnTo>
                    <a:pt x="207" y="104"/>
                  </a:lnTo>
                  <a:lnTo>
                    <a:pt x="221" y="97"/>
                  </a:lnTo>
                  <a:lnTo>
                    <a:pt x="234" y="91"/>
                  </a:lnTo>
                  <a:lnTo>
                    <a:pt x="247" y="84"/>
                  </a:lnTo>
                  <a:lnTo>
                    <a:pt x="261" y="79"/>
                  </a:lnTo>
                  <a:lnTo>
                    <a:pt x="275" y="74"/>
                  </a:lnTo>
                  <a:lnTo>
                    <a:pt x="290" y="70"/>
                  </a:lnTo>
                  <a:lnTo>
                    <a:pt x="304" y="67"/>
                  </a:lnTo>
                  <a:lnTo>
                    <a:pt x="319" y="63"/>
                  </a:lnTo>
                  <a:lnTo>
                    <a:pt x="335" y="62"/>
                  </a:lnTo>
                  <a:lnTo>
                    <a:pt x="350" y="61"/>
                  </a:lnTo>
                  <a:lnTo>
                    <a:pt x="366" y="60"/>
                  </a:lnTo>
                  <a:lnTo>
                    <a:pt x="382" y="61"/>
                  </a:lnTo>
                  <a:lnTo>
                    <a:pt x="397" y="62"/>
                  </a:lnTo>
                  <a:lnTo>
                    <a:pt x="413" y="63"/>
                  </a:lnTo>
                  <a:lnTo>
                    <a:pt x="428" y="67"/>
                  </a:lnTo>
                  <a:lnTo>
                    <a:pt x="442" y="70"/>
                  </a:lnTo>
                  <a:lnTo>
                    <a:pt x="456" y="74"/>
                  </a:lnTo>
                  <a:lnTo>
                    <a:pt x="471" y="79"/>
                  </a:lnTo>
                  <a:lnTo>
                    <a:pt x="485" y="84"/>
                  </a:lnTo>
                  <a:lnTo>
                    <a:pt x="498" y="91"/>
                  </a:lnTo>
                  <a:lnTo>
                    <a:pt x="511" y="97"/>
                  </a:lnTo>
                  <a:lnTo>
                    <a:pt x="524" y="104"/>
                  </a:lnTo>
                  <a:lnTo>
                    <a:pt x="537" y="113"/>
                  </a:lnTo>
                  <a:lnTo>
                    <a:pt x="549" y="120"/>
                  </a:lnTo>
                  <a:lnTo>
                    <a:pt x="560" y="130"/>
                  </a:lnTo>
                  <a:lnTo>
                    <a:pt x="572" y="139"/>
                  </a:lnTo>
                  <a:lnTo>
                    <a:pt x="582" y="150"/>
                  </a:lnTo>
                  <a:lnTo>
                    <a:pt x="591" y="160"/>
                  </a:lnTo>
                  <a:lnTo>
                    <a:pt x="601" y="171"/>
                  </a:lnTo>
                  <a:lnTo>
                    <a:pt x="610" y="183"/>
                  </a:lnTo>
                  <a:lnTo>
                    <a:pt x="619" y="195"/>
                  </a:lnTo>
                  <a:lnTo>
                    <a:pt x="627" y="207"/>
                  </a:lnTo>
                  <a:lnTo>
                    <a:pt x="634" y="220"/>
                  </a:lnTo>
                  <a:lnTo>
                    <a:pt x="641" y="233"/>
                  </a:lnTo>
                  <a:lnTo>
                    <a:pt x="647" y="247"/>
                  </a:lnTo>
                  <a:lnTo>
                    <a:pt x="653" y="261"/>
                  </a:lnTo>
                  <a:lnTo>
                    <a:pt x="657" y="275"/>
                  </a:lnTo>
                  <a:lnTo>
                    <a:pt x="662" y="289"/>
                  </a:lnTo>
                  <a:lnTo>
                    <a:pt x="665" y="304"/>
                  </a:lnTo>
                  <a:lnTo>
                    <a:pt x="667" y="319"/>
                  </a:lnTo>
                  <a:lnTo>
                    <a:pt x="669" y="334"/>
                  </a:lnTo>
                  <a:lnTo>
                    <a:pt x="670" y="350"/>
                  </a:lnTo>
                  <a:lnTo>
                    <a:pt x="671" y="365"/>
                  </a:lnTo>
                  <a:close/>
                </a:path>
              </a:pathLst>
            </a:custGeom>
            <a:solidFill>
              <a:srgbClr val="C8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3" name="Freeform 194"/>
            <p:cNvSpPr>
              <a:spLocks noEditPoints="1"/>
            </p:cNvSpPr>
            <p:nvPr/>
          </p:nvSpPr>
          <p:spPr bwMode="auto">
            <a:xfrm>
              <a:off x="4016" y="2137"/>
              <a:ext cx="134" cy="134"/>
            </a:xfrm>
            <a:custGeom>
              <a:avLst/>
              <a:gdLst>
                <a:gd name="T0" fmla="*/ 27 w 671"/>
                <a:gd name="T1" fmla="*/ 11 h 672"/>
                <a:gd name="T2" fmla="*/ 25 w 671"/>
                <a:gd name="T3" fmla="*/ 8 h 672"/>
                <a:gd name="T4" fmla="*/ 24 w 671"/>
                <a:gd name="T5" fmla="*/ 5 h 672"/>
                <a:gd name="T6" fmla="*/ 21 w 671"/>
                <a:gd name="T7" fmla="*/ 3 h 672"/>
                <a:gd name="T8" fmla="*/ 19 w 671"/>
                <a:gd name="T9" fmla="*/ 1 h 672"/>
                <a:gd name="T10" fmla="*/ 15 w 671"/>
                <a:gd name="T11" fmla="*/ 0 h 672"/>
                <a:gd name="T12" fmla="*/ 12 w 671"/>
                <a:gd name="T13" fmla="*/ 0 h 672"/>
                <a:gd name="T14" fmla="*/ 9 w 671"/>
                <a:gd name="T15" fmla="*/ 1 h 672"/>
                <a:gd name="T16" fmla="*/ 6 w 671"/>
                <a:gd name="T17" fmla="*/ 2 h 672"/>
                <a:gd name="T18" fmla="*/ 3 w 671"/>
                <a:gd name="T19" fmla="*/ 4 h 672"/>
                <a:gd name="T20" fmla="*/ 2 w 671"/>
                <a:gd name="T21" fmla="*/ 7 h 672"/>
                <a:gd name="T22" fmla="*/ 0 w 671"/>
                <a:gd name="T23" fmla="*/ 10 h 672"/>
                <a:gd name="T24" fmla="*/ 0 w 671"/>
                <a:gd name="T25" fmla="*/ 13 h 672"/>
                <a:gd name="T26" fmla="*/ 0 w 671"/>
                <a:gd name="T27" fmla="*/ 17 h 672"/>
                <a:gd name="T28" fmla="*/ 2 w 671"/>
                <a:gd name="T29" fmla="*/ 20 h 672"/>
                <a:gd name="T30" fmla="*/ 3 w 671"/>
                <a:gd name="T31" fmla="*/ 22 h 672"/>
                <a:gd name="T32" fmla="*/ 6 w 671"/>
                <a:gd name="T33" fmla="*/ 25 h 672"/>
                <a:gd name="T34" fmla="*/ 9 w 671"/>
                <a:gd name="T35" fmla="*/ 26 h 672"/>
                <a:gd name="T36" fmla="*/ 12 w 671"/>
                <a:gd name="T37" fmla="*/ 27 h 672"/>
                <a:gd name="T38" fmla="*/ 15 w 671"/>
                <a:gd name="T39" fmla="*/ 27 h 672"/>
                <a:gd name="T40" fmla="*/ 19 w 671"/>
                <a:gd name="T41" fmla="*/ 26 h 672"/>
                <a:gd name="T42" fmla="*/ 21 w 671"/>
                <a:gd name="T43" fmla="*/ 24 h 672"/>
                <a:gd name="T44" fmla="*/ 24 w 671"/>
                <a:gd name="T45" fmla="*/ 22 h 672"/>
                <a:gd name="T46" fmla="*/ 25 w 671"/>
                <a:gd name="T47" fmla="*/ 19 h 672"/>
                <a:gd name="T48" fmla="*/ 27 w 671"/>
                <a:gd name="T49" fmla="*/ 16 h 672"/>
                <a:gd name="T50" fmla="*/ 24 w 671"/>
                <a:gd name="T51" fmla="*/ 13 h 672"/>
                <a:gd name="T52" fmla="*/ 24 w 671"/>
                <a:gd name="T53" fmla="*/ 16 h 672"/>
                <a:gd name="T54" fmla="*/ 23 w 671"/>
                <a:gd name="T55" fmla="*/ 19 h 672"/>
                <a:gd name="T56" fmla="*/ 21 w 671"/>
                <a:gd name="T57" fmla="*/ 21 h 672"/>
                <a:gd name="T58" fmla="*/ 19 w 671"/>
                <a:gd name="T59" fmla="*/ 22 h 672"/>
                <a:gd name="T60" fmla="*/ 17 w 671"/>
                <a:gd name="T61" fmla="*/ 24 h 672"/>
                <a:gd name="T62" fmla="*/ 14 w 671"/>
                <a:gd name="T63" fmla="*/ 24 h 672"/>
                <a:gd name="T64" fmla="*/ 12 w 671"/>
                <a:gd name="T65" fmla="*/ 24 h 672"/>
                <a:gd name="T66" fmla="*/ 9 w 671"/>
                <a:gd name="T67" fmla="*/ 24 h 672"/>
                <a:gd name="T68" fmla="*/ 7 w 671"/>
                <a:gd name="T69" fmla="*/ 22 h 672"/>
                <a:gd name="T70" fmla="*/ 5 w 671"/>
                <a:gd name="T71" fmla="*/ 20 h 672"/>
                <a:gd name="T72" fmla="*/ 4 w 671"/>
                <a:gd name="T73" fmla="*/ 18 h 672"/>
                <a:gd name="T74" fmla="*/ 3 w 671"/>
                <a:gd name="T75" fmla="*/ 16 h 672"/>
                <a:gd name="T76" fmla="*/ 2 w 671"/>
                <a:gd name="T77" fmla="*/ 13 h 672"/>
                <a:gd name="T78" fmla="*/ 3 w 671"/>
                <a:gd name="T79" fmla="*/ 10 h 672"/>
                <a:gd name="T80" fmla="*/ 4 w 671"/>
                <a:gd name="T81" fmla="*/ 8 h 672"/>
                <a:gd name="T82" fmla="*/ 6 w 671"/>
                <a:gd name="T83" fmla="*/ 6 h 672"/>
                <a:gd name="T84" fmla="*/ 8 w 671"/>
                <a:gd name="T85" fmla="*/ 4 h 672"/>
                <a:gd name="T86" fmla="*/ 10 w 671"/>
                <a:gd name="T87" fmla="*/ 3 h 672"/>
                <a:gd name="T88" fmla="*/ 13 w 671"/>
                <a:gd name="T89" fmla="*/ 2 h 672"/>
                <a:gd name="T90" fmla="*/ 16 w 671"/>
                <a:gd name="T91" fmla="*/ 3 h 672"/>
                <a:gd name="T92" fmla="*/ 18 w 671"/>
                <a:gd name="T93" fmla="*/ 4 h 672"/>
                <a:gd name="T94" fmla="*/ 20 w 671"/>
                <a:gd name="T95" fmla="*/ 5 h 672"/>
                <a:gd name="T96" fmla="*/ 22 w 671"/>
                <a:gd name="T97" fmla="*/ 7 h 672"/>
                <a:gd name="T98" fmla="*/ 23 w 671"/>
                <a:gd name="T99" fmla="*/ 9 h 672"/>
                <a:gd name="T100" fmla="*/ 24 w 671"/>
                <a:gd name="T101" fmla="*/ 12 h 67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71"/>
                <a:gd name="T154" fmla="*/ 0 h 672"/>
                <a:gd name="T155" fmla="*/ 671 w 671"/>
                <a:gd name="T156" fmla="*/ 672 h 67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71" h="672">
                  <a:moveTo>
                    <a:pt x="671" y="336"/>
                  </a:moveTo>
                  <a:lnTo>
                    <a:pt x="670" y="320"/>
                  </a:lnTo>
                  <a:lnTo>
                    <a:pt x="669" y="302"/>
                  </a:lnTo>
                  <a:lnTo>
                    <a:pt x="667" y="286"/>
                  </a:lnTo>
                  <a:lnTo>
                    <a:pt x="664" y="269"/>
                  </a:lnTo>
                  <a:lnTo>
                    <a:pt x="660" y="253"/>
                  </a:lnTo>
                  <a:lnTo>
                    <a:pt x="656" y="236"/>
                  </a:lnTo>
                  <a:lnTo>
                    <a:pt x="650" y="221"/>
                  </a:lnTo>
                  <a:lnTo>
                    <a:pt x="644" y="206"/>
                  </a:lnTo>
                  <a:lnTo>
                    <a:pt x="637" y="191"/>
                  </a:lnTo>
                  <a:lnTo>
                    <a:pt x="631" y="177"/>
                  </a:lnTo>
                  <a:lnTo>
                    <a:pt x="622" y="163"/>
                  </a:lnTo>
                  <a:lnTo>
                    <a:pt x="613" y="149"/>
                  </a:lnTo>
                  <a:lnTo>
                    <a:pt x="604" y="135"/>
                  </a:lnTo>
                  <a:lnTo>
                    <a:pt x="594" y="123"/>
                  </a:lnTo>
                  <a:lnTo>
                    <a:pt x="583" y="111"/>
                  </a:lnTo>
                  <a:lnTo>
                    <a:pt x="572" y="99"/>
                  </a:lnTo>
                  <a:lnTo>
                    <a:pt x="560" y="88"/>
                  </a:lnTo>
                  <a:lnTo>
                    <a:pt x="548" y="77"/>
                  </a:lnTo>
                  <a:lnTo>
                    <a:pt x="536" y="67"/>
                  </a:lnTo>
                  <a:lnTo>
                    <a:pt x="523" y="59"/>
                  </a:lnTo>
                  <a:lnTo>
                    <a:pt x="509" y="50"/>
                  </a:lnTo>
                  <a:lnTo>
                    <a:pt x="495" y="41"/>
                  </a:lnTo>
                  <a:lnTo>
                    <a:pt x="480" y="34"/>
                  </a:lnTo>
                  <a:lnTo>
                    <a:pt x="466" y="27"/>
                  </a:lnTo>
                  <a:lnTo>
                    <a:pt x="451" y="21"/>
                  </a:lnTo>
                  <a:lnTo>
                    <a:pt x="434" y="16"/>
                  </a:lnTo>
                  <a:lnTo>
                    <a:pt x="419" y="11"/>
                  </a:lnTo>
                  <a:lnTo>
                    <a:pt x="402" y="8"/>
                  </a:lnTo>
                  <a:lnTo>
                    <a:pt x="386" y="5"/>
                  </a:lnTo>
                  <a:lnTo>
                    <a:pt x="369" y="3"/>
                  </a:lnTo>
                  <a:lnTo>
                    <a:pt x="352" y="1"/>
                  </a:lnTo>
                  <a:lnTo>
                    <a:pt x="335" y="0"/>
                  </a:lnTo>
                  <a:lnTo>
                    <a:pt x="318" y="1"/>
                  </a:lnTo>
                  <a:lnTo>
                    <a:pt x="300" y="3"/>
                  </a:lnTo>
                  <a:lnTo>
                    <a:pt x="284" y="5"/>
                  </a:lnTo>
                  <a:lnTo>
                    <a:pt x="267" y="8"/>
                  </a:lnTo>
                  <a:lnTo>
                    <a:pt x="251" y="11"/>
                  </a:lnTo>
                  <a:lnTo>
                    <a:pt x="236" y="16"/>
                  </a:lnTo>
                  <a:lnTo>
                    <a:pt x="219" y="21"/>
                  </a:lnTo>
                  <a:lnTo>
                    <a:pt x="204" y="27"/>
                  </a:lnTo>
                  <a:lnTo>
                    <a:pt x="190" y="34"/>
                  </a:lnTo>
                  <a:lnTo>
                    <a:pt x="175" y="41"/>
                  </a:lnTo>
                  <a:lnTo>
                    <a:pt x="161" y="50"/>
                  </a:lnTo>
                  <a:lnTo>
                    <a:pt x="147" y="59"/>
                  </a:lnTo>
                  <a:lnTo>
                    <a:pt x="134" y="67"/>
                  </a:lnTo>
                  <a:lnTo>
                    <a:pt x="122" y="77"/>
                  </a:lnTo>
                  <a:lnTo>
                    <a:pt x="109" y="88"/>
                  </a:lnTo>
                  <a:lnTo>
                    <a:pt x="97" y="99"/>
                  </a:lnTo>
                  <a:lnTo>
                    <a:pt x="86" y="111"/>
                  </a:lnTo>
                  <a:lnTo>
                    <a:pt x="75" y="123"/>
                  </a:lnTo>
                  <a:lnTo>
                    <a:pt x="66" y="135"/>
                  </a:lnTo>
                  <a:lnTo>
                    <a:pt x="57" y="149"/>
                  </a:lnTo>
                  <a:lnTo>
                    <a:pt x="48" y="163"/>
                  </a:lnTo>
                  <a:lnTo>
                    <a:pt x="39" y="177"/>
                  </a:lnTo>
                  <a:lnTo>
                    <a:pt x="33" y="191"/>
                  </a:lnTo>
                  <a:lnTo>
                    <a:pt x="26" y="206"/>
                  </a:lnTo>
                  <a:lnTo>
                    <a:pt x="19" y="221"/>
                  </a:lnTo>
                  <a:lnTo>
                    <a:pt x="14" y="236"/>
                  </a:lnTo>
                  <a:lnTo>
                    <a:pt x="10" y="253"/>
                  </a:lnTo>
                  <a:lnTo>
                    <a:pt x="6" y="269"/>
                  </a:lnTo>
                  <a:lnTo>
                    <a:pt x="3" y="286"/>
                  </a:lnTo>
                  <a:lnTo>
                    <a:pt x="1" y="302"/>
                  </a:lnTo>
                  <a:lnTo>
                    <a:pt x="0" y="320"/>
                  </a:lnTo>
                  <a:lnTo>
                    <a:pt x="0" y="336"/>
                  </a:lnTo>
                  <a:lnTo>
                    <a:pt x="0" y="354"/>
                  </a:lnTo>
                  <a:lnTo>
                    <a:pt x="1" y="371"/>
                  </a:lnTo>
                  <a:lnTo>
                    <a:pt x="3" y="388"/>
                  </a:lnTo>
                  <a:lnTo>
                    <a:pt x="6" y="404"/>
                  </a:lnTo>
                  <a:lnTo>
                    <a:pt x="10" y="421"/>
                  </a:lnTo>
                  <a:lnTo>
                    <a:pt x="14" y="436"/>
                  </a:lnTo>
                  <a:lnTo>
                    <a:pt x="19" y="452"/>
                  </a:lnTo>
                  <a:lnTo>
                    <a:pt x="26" y="467"/>
                  </a:lnTo>
                  <a:lnTo>
                    <a:pt x="33" y="482"/>
                  </a:lnTo>
                  <a:lnTo>
                    <a:pt x="39" y="496"/>
                  </a:lnTo>
                  <a:lnTo>
                    <a:pt x="48" y="511"/>
                  </a:lnTo>
                  <a:lnTo>
                    <a:pt x="57" y="524"/>
                  </a:lnTo>
                  <a:lnTo>
                    <a:pt x="66" y="537"/>
                  </a:lnTo>
                  <a:lnTo>
                    <a:pt x="75" y="550"/>
                  </a:lnTo>
                  <a:lnTo>
                    <a:pt x="86" y="562"/>
                  </a:lnTo>
                  <a:lnTo>
                    <a:pt x="97" y="574"/>
                  </a:lnTo>
                  <a:lnTo>
                    <a:pt x="109" y="585"/>
                  </a:lnTo>
                  <a:lnTo>
                    <a:pt x="122" y="595"/>
                  </a:lnTo>
                  <a:lnTo>
                    <a:pt x="134" y="606"/>
                  </a:lnTo>
                  <a:lnTo>
                    <a:pt x="147" y="615"/>
                  </a:lnTo>
                  <a:lnTo>
                    <a:pt x="161" y="624"/>
                  </a:lnTo>
                  <a:lnTo>
                    <a:pt x="175" y="631"/>
                  </a:lnTo>
                  <a:lnTo>
                    <a:pt x="190" y="639"/>
                  </a:lnTo>
                  <a:lnTo>
                    <a:pt x="204" y="646"/>
                  </a:lnTo>
                  <a:lnTo>
                    <a:pt x="219" y="652"/>
                  </a:lnTo>
                  <a:lnTo>
                    <a:pt x="236" y="658"/>
                  </a:lnTo>
                  <a:lnTo>
                    <a:pt x="251" y="662"/>
                  </a:lnTo>
                  <a:lnTo>
                    <a:pt x="267" y="665"/>
                  </a:lnTo>
                  <a:lnTo>
                    <a:pt x="284" y="669"/>
                  </a:lnTo>
                  <a:lnTo>
                    <a:pt x="300" y="671"/>
                  </a:lnTo>
                  <a:lnTo>
                    <a:pt x="318" y="672"/>
                  </a:lnTo>
                  <a:lnTo>
                    <a:pt x="335" y="672"/>
                  </a:lnTo>
                  <a:lnTo>
                    <a:pt x="352" y="672"/>
                  </a:lnTo>
                  <a:lnTo>
                    <a:pt x="369" y="671"/>
                  </a:lnTo>
                  <a:lnTo>
                    <a:pt x="386" y="669"/>
                  </a:lnTo>
                  <a:lnTo>
                    <a:pt x="402" y="665"/>
                  </a:lnTo>
                  <a:lnTo>
                    <a:pt x="419" y="662"/>
                  </a:lnTo>
                  <a:lnTo>
                    <a:pt x="434" y="658"/>
                  </a:lnTo>
                  <a:lnTo>
                    <a:pt x="451" y="652"/>
                  </a:lnTo>
                  <a:lnTo>
                    <a:pt x="466" y="646"/>
                  </a:lnTo>
                  <a:lnTo>
                    <a:pt x="480" y="639"/>
                  </a:lnTo>
                  <a:lnTo>
                    <a:pt x="495" y="631"/>
                  </a:lnTo>
                  <a:lnTo>
                    <a:pt x="509" y="624"/>
                  </a:lnTo>
                  <a:lnTo>
                    <a:pt x="523" y="615"/>
                  </a:lnTo>
                  <a:lnTo>
                    <a:pt x="536" y="606"/>
                  </a:lnTo>
                  <a:lnTo>
                    <a:pt x="548" y="595"/>
                  </a:lnTo>
                  <a:lnTo>
                    <a:pt x="560" y="585"/>
                  </a:lnTo>
                  <a:lnTo>
                    <a:pt x="572" y="574"/>
                  </a:lnTo>
                  <a:lnTo>
                    <a:pt x="583" y="562"/>
                  </a:lnTo>
                  <a:lnTo>
                    <a:pt x="594" y="550"/>
                  </a:lnTo>
                  <a:lnTo>
                    <a:pt x="604" y="537"/>
                  </a:lnTo>
                  <a:lnTo>
                    <a:pt x="613" y="524"/>
                  </a:lnTo>
                  <a:lnTo>
                    <a:pt x="622" y="511"/>
                  </a:lnTo>
                  <a:lnTo>
                    <a:pt x="631" y="496"/>
                  </a:lnTo>
                  <a:lnTo>
                    <a:pt x="637" y="482"/>
                  </a:lnTo>
                  <a:lnTo>
                    <a:pt x="644" y="467"/>
                  </a:lnTo>
                  <a:lnTo>
                    <a:pt x="650" y="452"/>
                  </a:lnTo>
                  <a:lnTo>
                    <a:pt x="656" y="436"/>
                  </a:lnTo>
                  <a:lnTo>
                    <a:pt x="660" y="421"/>
                  </a:lnTo>
                  <a:lnTo>
                    <a:pt x="664" y="404"/>
                  </a:lnTo>
                  <a:lnTo>
                    <a:pt x="667" y="388"/>
                  </a:lnTo>
                  <a:lnTo>
                    <a:pt x="669" y="371"/>
                  </a:lnTo>
                  <a:lnTo>
                    <a:pt x="670" y="354"/>
                  </a:lnTo>
                  <a:lnTo>
                    <a:pt x="671" y="336"/>
                  </a:lnTo>
                  <a:close/>
                  <a:moveTo>
                    <a:pt x="610" y="336"/>
                  </a:moveTo>
                  <a:lnTo>
                    <a:pt x="610" y="350"/>
                  </a:lnTo>
                  <a:lnTo>
                    <a:pt x="609" y="365"/>
                  </a:lnTo>
                  <a:lnTo>
                    <a:pt x="606" y="378"/>
                  </a:lnTo>
                  <a:lnTo>
                    <a:pt x="604" y="392"/>
                  </a:lnTo>
                  <a:lnTo>
                    <a:pt x="601" y="405"/>
                  </a:lnTo>
                  <a:lnTo>
                    <a:pt x="598" y="418"/>
                  </a:lnTo>
                  <a:lnTo>
                    <a:pt x="593" y="431"/>
                  </a:lnTo>
                  <a:lnTo>
                    <a:pt x="588" y="444"/>
                  </a:lnTo>
                  <a:lnTo>
                    <a:pt x="582" y="456"/>
                  </a:lnTo>
                  <a:lnTo>
                    <a:pt x="577" y="468"/>
                  </a:lnTo>
                  <a:lnTo>
                    <a:pt x="570" y="479"/>
                  </a:lnTo>
                  <a:lnTo>
                    <a:pt x="563" y="490"/>
                  </a:lnTo>
                  <a:lnTo>
                    <a:pt x="555" y="501"/>
                  </a:lnTo>
                  <a:lnTo>
                    <a:pt x="547" y="512"/>
                  </a:lnTo>
                  <a:lnTo>
                    <a:pt x="538" y="522"/>
                  </a:lnTo>
                  <a:lnTo>
                    <a:pt x="530" y="530"/>
                  </a:lnTo>
                  <a:lnTo>
                    <a:pt x="520" y="540"/>
                  </a:lnTo>
                  <a:lnTo>
                    <a:pt x="510" y="549"/>
                  </a:lnTo>
                  <a:lnTo>
                    <a:pt x="499" y="557"/>
                  </a:lnTo>
                  <a:lnTo>
                    <a:pt x="488" y="564"/>
                  </a:lnTo>
                  <a:lnTo>
                    <a:pt x="477" y="571"/>
                  </a:lnTo>
                  <a:lnTo>
                    <a:pt x="466" y="578"/>
                  </a:lnTo>
                  <a:lnTo>
                    <a:pt x="454" y="584"/>
                  </a:lnTo>
                  <a:lnTo>
                    <a:pt x="442" y="590"/>
                  </a:lnTo>
                  <a:lnTo>
                    <a:pt x="430" y="595"/>
                  </a:lnTo>
                  <a:lnTo>
                    <a:pt x="417" y="598"/>
                  </a:lnTo>
                  <a:lnTo>
                    <a:pt x="404" y="603"/>
                  </a:lnTo>
                  <a:lnTo>
                    <a:pt x="390" y="606"/>
                  </a:lnTo>
                  <a:lnTo>
                    <a:pt x="377" y="608"/>
                  </a:lnTo>
                  <a:lnTo>
                    <a:pt x="363" y="609"/>
                  </a:lnTo>
                  <a:lnTo>
                    <a:pt x="349" y="611"/>
                  </a:lnTo>
                  <a:lnTo>
                    <a:pt x="335" y="612"/>
                  </a:lnTo>
                  <a:lnTo>
                    <a:pt x="321" y="611"/>
                  </a:lnTo>
                  <a:lnTo>
                    <a:pt x="307" y="609"/>
                  </a:lnTo>
                  <a:lnTo>
                    <a:pt x="293" y="608"/>
                  </a:lnTo>
                  <a:lnTo>
                    <a:pt x="280" y="606"/>
                  </a:lnTo>
                  <a:lnTo>
                    <a:pt x="266" y="603"/>
                  </a:lnTo>
                  <a:lnTo>
                    <a:pt x="253" y="598"/>
                  </a:lnTo>
                  <a:lnTo>
                    <a:pt x="240" y="595"/>
                  </a:lnTo>
                  <a:lnTo>
                    <a:pt x="228" y="590"/>
                  </a:lnTo>
                  <a:lnTo>
                    <a:pt x="216" y="584"/>
                  </a:lnTo>
                  <a:lnTo>
                    <a:pt x="204" y="578"/>
                  </a:lnTo>
                  <a:lnTo>
                    <a:pt x="193" y="571"/>
                  </a:lnTo>
                  <a:lnTo>
                    <a:pt x="182" y="564"/>
                  </a:lnTo>
                  <a:lnTo>
                    <a:pt x="171" y="557"/>
                  </a:lnTo>
                  <a:lnTo>
                    <a:pt x="160" y="549"/>
                  </a:lnTo>
                  <a:lnTo>
                    <a:pt x="150" y="540"/>
                  </a:lnTo>
                  <a:lnTo>
                    <a:pt x="141" y="530"/>
                  </a:lnTo>
                  <a:lnTo>
                    <a:pt x="131" y="522"/>
                  </a:lnTo>
                  <a:lnTo>
                    <a:pt x="123" y="512"/>
                  </a:lnTo>
                  <a:lnTo>
                    <a:pt x="115" y="501"/>
                  </a:lnTo>
                  <a:lnTo>
                    <a:pt x="107" y="490"/>
                  </a:lnTo>
                  <a:lnTo>
                    <a:pt x="100" y="479"/>
                  </a:lnTo>
                  <a:lnTo>
                    <a:pt x="93" y="468"/>
                  </a:lnTo>
                  <a:lnTo>
                    <a:pt x="88" y="456"/>
                  </a:lnTo>
                  <a:lnTo>
                    <a:pt x="82" y="444"/>
                  </a:lnTo>
                  <a:lnTo>
                    <a:pt x="77" y="431"/>
                  </a:lnTo>
                  <a:lnTo>
                    <a:pt x="72" y="418"/>
                  </a:lnTo>
                  <a:lnTo>
                    <a:pt x="69" y="405"/>
                  </a:lnTo>
                  <a:lnTo>
                    <a:pt x="66" y="392"/>
                  </a:lnTo>
                  <a:lnTo>
                    <a:pt x="63" y="378"/>
                  </a:lnTo>
                  <a:lnTo>
                    <a:pt x="61" y="365"/>
                  </a:lnTo>
                  <a:lnTo>
                    <a:pt x="61" y="350"/>
                  </a:lnTo>
                  <a:lnTo>
                    <a:pt x="60" y="336"/>
                  </a:lnTo>
                  <a:lnTo>
                    <a:pt x="61" y="322"/>
                  </a:lnTo>
                  <a:lnTo>
                    <a:pt x="61" y="309"/>
                  </a:lnTo>
                  <a:lnTo>
                    <a:pt x="63" y="294"/>
                  </a:lnTo>
                  <a:lnTo>
                    <a:pt x="66" y="281"/>
                  </a:lnTo>
                  <a:lnTo>
                    <a:pt x="69" y="268"/>
                  </a:lnTo>
                  <a:lnTo>
                    <a:pt x="72" y="255"/>
                  </a:lnTo>
                  <a:lnTo>
                    <a:pt x="77" y="242"/>
                  </a:lnTo>
                  <a:lnTo>
                    <a:pt x="82" y="230"/>
                  </a:lnTo>
                  <a:lnTo>
                    <a:pt x="88" y="218"/>
                  </a:lnTo>
                  <a:lnTo>
                    <a:pt x="93" y="206"/>
                  </a:lnTo>
                  <a:lnTo>
                    <a:pt x="100" y="195"/>
                  </a:lnTo>
                  <a:lnTo>
                    <a:pt x="107" y="183"/>
                  </a:lnTo>
                  <a:lnTo>
                    <a:pt x="115" y="173"/>
                  </a:lnTo>
                  <a:lnTo>
                    <a:pt x="123" y="162"/>
                  </a:lnTo>
                  <a:lnTo>
                    <a:pt x="131" y="152"/>
                  </a:lnTo>
                  <a:lnTo>
                    <a:pt x="141" y="142"/>
                  </a:lnTo>
                  <a:lnTo>
                    <a:pt x="150" y="133"/>
                  </a:lnTo>
                  <a:lnTo>
                    <a:pt x="160" y="124"/>
                  </a:lnTo>
                  <a:lnTo>
                    <a:pt x="171" y="117"/>
                  </a:lnTo>
                  <a:lnTo>
                    <a:pt x="182" y="109"/>
                  </a:lnTo>
                  <a:lnTo>
                    <a:pt x="193" y="101"/>
                  </a:lnTo>
                  <a:lnTo>
                    <a:pt x="204" y="95"/>
                  </a:lnTo>
                  <a:lnTo>
                    <a:pt x="216" y="89"/>
                  </a:lnTo>
                  <a:lnTo>
                    <a:pt x="228" y="84"/>
                  </a:lnTo>
                  <a:lnTo>
                    <a:pt x="240" y="78"/>
                  </a:lnTo>
                  <a:lnTo>
                    <a:pt x="253" y="74"/>
                  </a:lnTo>
                  <a:lnTo>
                    <a:pt x="266" y="71"/>
                  </a:lnTo>
                  <a:lnTo>
                    <a:pt x="280" y="67"/>
                  </a:lnTo>
                  <a:lnTo>
                    <a:pt x="293" y="65"/>
                  </a:lnTo>
                  <a:lnTo>
                    <a:pt x="307" y="63"/>
                  </a:lnTo>
                  <a:lnTo>
                    <a:pt x="321" y="62"/>
                  </a:lnTo>
                  <a:lnTo>
                    <a:pt x="335" y="62"/>
                  </a:lnTo>
                  <a:lnTo>
                    <a:pt x="349" y="62"/>
                  </a:lnTo>
                  <a:lnTo>
                    <a:pt x="363" y="63"/>
                  </a:lnTo>
                  <a:lnTo>
                    <a:pt x="377" y="65"/>
                  </a:lnTo>
                  <a:lnTo>
                    <a:pt x="390" y="67"/>
                  </a:lnTo>
                  <a:lnTo>
                    <a:pt x="404" y="71"/>
                  </a:lnTo>
                  <a:lnTo>
                    <a:pt x="417" y="74"/>
                  </a:lnTo>
                  <a:lnTo>
                    <a:pt x="430" y="78"/>
                  </a:lnTo>
                  <a:lnTo>
                    <a:pt x="442" y="84"/>
                  </a:lnTo>
                  <a:lnTo>
                    <a:pt x="454" y="89"/>
                  </a:lnTo>
                  <a:lnTo>
                    <a:pt x="466" y="95"/>
                  </a:lnTo>
                  <a:lnTo>
                    <a:pt x="477" y="101"/>
                  </a:lnTo>
                  <a:lnTo>
                    <a:pt x="488" y="109"/>
                  </a:lnTo>
                  <a:lnTo>
                    <a:pt x="499" y="117"/>
                  </a:lnTo>
                  <a:lnTo>
                    <a:pt x="510" y="124"/>
                  </a:lnTo>
                  <a:lnTo>
                    <a:pt x="520" y="133"/>
                  </a:lnTo>
                  <a:lnTo>
                    <a:pt x="530" y="142"/>
                  </a:lnTo>
                  <a:lnTo>
                    <a:pt x="538" y="152"/>
                  </a:lnTo>
                  <a:lnTo>
                    <a:pt x="547" y="162"/>
                  </a:lnTo>
                  <a:lnTo>
                    <a:pt x="555" y="173"/>
                  </a:lnTo>
                  <a:lnTo>
                    <a:pt x="563" y="183"/>
                  </a:lnTo>
                  <a:lnTo>
                    <a:pt x="570" y="195"/>
                  </a:lnTo>
                  <a:lnTo>
                    <a:pt x="577" y="206"/>
                  </a:lnTo>
                  <a:lnTo>
                    <a:pt x="582" y="218"/>
                  </a:lnTo>
                  <a:lnTo>
                    <a:pt x="588" y="230"/>
                  </a:lnTo>
                  <a:lnTo>
                    <a:pt x="593" y="242"/>
                  </a:lnTo>
                  <a:lnTo>
                    <a:pt x="598" y="255"/>
                  </a:lnTo>
                  <a:lnTo>
                    <a:pt x="601" y="268"/>
                  </a:lnTo>
                  <a:lnTo>
                    <a:pt x="604" y="281"/>
                  </a:lnTo>
                  <a:lnTo>
                    <a:pt x="606" y="294"/>
                  </a:lnTo>
                  <a:lnTo>
                    <a:pt x="609" y="309"/>
                  </a:lnTo>
                  <a:lnTo>
                    <a:pt x="610" y="322"/>
                  </a:lnTo>
                  <a:lnTo>
                    <a:pt x="610" y="336"/>
                  </a:lnTo>
                  <a:close/>
                </a:path>
              </a:pathLst>
            </a:custGeom>
            <a:solidFill>
              <a:srgbClr val="CBCB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4" name="Freeform 195"/>
            <p:cNvSpPr>
              <a:spLocks noEditPoints="1"/>
            </p:cNvSpPr>
            <p:nvPr/>
          </p:nvSpPr>
          <p:spPr bwMode="auto">
            <a:xfrm>
              <a:off x="4022" y="2143"/>
              <a:ext cx="122" cy="122"/>
            </a:xfrm>
            <a:custGeom>
              <a:avLst/>
              <a:gdLst>
                <a:gd name="T0" fmla="*/ 24 w 611"/>
                <a:gd name="T1" fmla="*/ 10 h 610"/>
                <a:gd name="T2" fmla="*/ 23 w 611"/>
                <a:gd name="T3" fmla="*/ 7 h 610"/>
                <a:gd name="T4" fmla="*/ 22 w 611"/>
                <a:gd name="T5" fmla="*/ 4 h 610"/>
                <a:gd name="T6" fmla="*/ 20 w 611"/>
                <a:gd name="T7" fmla="*/ 2 h 610"/>
                <a:gd name="T8" fmla="*/ 17 w 611"/>
                <a:gd name="T9" fmla="*/ 1 h 610"/>
                <a:gd name="T10" fmla="*/ 14 w 611"/>
                <a:gd name="T11" fmla="*/ 0 h 610"/>
                <a:gd name="T12" fmla="*/ 11 w 611"/>
                <a:gd name="T13" fmla="*/ 0 h 610"/>
                <a:gd name="T14" fmla="*/ 8 w 611"/>
                <a:gd name="T15" fmla="*/ 1 h 610"/>
                <a:gd name="T16" fmla="*/ 5 w 611"/>
                <a:gd name="T17" fmla="*/ 2 h 610"/>
                <a:gd name="T18" fmla="*/ 3 w 611"/>
                <a:gd name="T19" fmla="*/ 4 h 610"/>
                <a:gd name="T20" fmla="*/ 2 w 611"/>
                <a:gd name="T21" fmla="*/ 6 h 610"/>
                <a:gd name="T22" fmla="*/ 0 w 611"/>
                <a:gd name="T23" fmla="*/ 9 h 610"/>
                <a:gd name="T24" fmla="*/ 0 w 611"/>
                <a:gd name="T25" fmla="*/ 12 h 610"/>
                <a:gd name="T26" fmla="*/ 0 w 611"/>
                <a:gd name="T27" fmla="*/ 15 h 610"/>
                <a:gd name="T28" fmla="*/ 2 w 611"/>
                <a:gd name="T29" fmla="*/ 18 h 610"/>
                <a:gd name="T30" fmla="*/ 3 w 611"/>
                <a:gd name="T31" fmla="*/ 20 h 610"/>
                <a:gd name="T32" fmla="*/ 5 w 611"/>
                <a:gd name="T33" fmla="*/ 22 h 610"/>
                <a:gd name="T34" fmla="*/ 8 w 611"/>
                <a:gd name="T35" fmla="*/ 24 h 610"/>
                <a:gd name="T36" fmla="*/ 11 w 611"/>
                <a:gd name="T37" fmla="*/ 24 h 610"/>
                <a:gd name="T38" fmla="*/ 14 w 611"/>
                <a:gd name="T39" fmla="*/ 24 h 610"/>
                <a:gd name="T40" fmla="*/ 17 w 611"/>
                <a:gd name="T41" fmla="*/ 23 h 610"/>
                <a:gd name="T42" fmla="*/ 20 w 611"/>
                <a:gd name="T43" fmla="*/ 22 h 610"/>
                <a:gd name="T44" fmla="*/ 22 w 611"/>
                <a:gd name="T45" fmla="*/ 20 h 610"/>
                <a:gd name="T46" fmla="*/ 23 w 611"/>
                <a:gd name="T47" fmla="*/ 18 h 610"/>
                <a:gd name="T48" fmla="*/ 24 w 611"/>
                <a:gd name="T49" fmla="*/ 15 h 610"/>
                <a:gd name="T50" fmla="*/ 22 w 611"/>
                <a:gd name="T51" fmla="*/ 12 h 610"/>
                <a:gd name="T52" fmla="*/ 22 w 611"/>
                <a:gd name="T53" fmla="*/ 15 h 610"/>
                <a:gd name="T54" fmla="*/ 21 w 611"/>
                <a:gd name="T55" fmla="*/ 17 h 610"/>
                <a:gd name="T56" fmla="*/ 19 w 611"/>
                <a:gd name="T57" fmla="*/ 19 h 610"/>
                <a:gd name="T58" fmla="*/ 18 w 611"/>
                <a:gd name="T59" fmla="*/ 20 h 610"/>
                <a:gd name="T60" fmla="*/ 16 w 611"/>
                <a:gd name="T61" fmla="*/ 21 h 610"/>
                <a:gd name="T62" fmla="*/ 13 w 611"/>
                <a:gd name="T63" fmla="*/ 22 h 610"/>
                <a:gd name="T64" fmla="*/ 11 w 611"/>
                <a:gd name="T65" fmla="*/ 22 h 610"/>
                <a:gd name="T66" fmla="*/ 8 w 611"/>
                <a:gd name="T67" fmla="*/ 21 h 610"/>
                <a:gd name="T68" fmla="*/ 6 w 611"/>
                <a:gd name="T69" fmla="*/ 20 h 610"/>
                <a:gd name="T70" fmla="*/ 5 w 611"/>
                <a:gd name="T71" fmla="*/ 18 h 610"/>
                <a:gd name="T72" fmla="*/ 3 w 611"/>
                <a:gd name="T73" fmla="*/ 16 h 610"/>
                <a:gd name="T74" fmla="*/ 3 w 611"/>
                <a:gd name="T75" fmla="*/ 14 h 610"/>
                <a:gd name="T76" fmla="*/ 2 w 611"/>
                <a:gd name="T77" fmla="*/ 12 h 610"/>
                <a:gd name="T78" fmla="*/ 3 w 611"/>
                <a:gd name="T79" fmla="*/ 9 h 610"/>
                <a:gd name="T80" fmla="*/ 4 w 611"/>
                <a:gd name="T81" fmla="*/ 7 h 610"/>
                <a:gd name="T82" fmla="*/ 5 w 611"/>
                <a:gd name="T83" fmla="*/ 5 h 610"/>
                <a:gd name="T84" fmla="*/ 7 w 611"/>
                <a:gd name="T85" fmla="*/ 4 h 610"/>
                <a:gd name="T86" fmla="*/ 9 w 611"/>
                <a:gd name="T87" fmla="*/ 3 h 610"/>
                <a:gd name="T88" fmla="*/ 12 w 611"/>
                <a:gd name="T89" fmla="*/ 2 h 610"/>
                <a:gd name="T90" fmla="*/ 14 w 611"/>
                <a:gd name="T91" fmla="*/ 3 h 610"/>
                <a:gd name="T92" fmla="*/ 16 w 611"/>
                <a:gd name="T93" fmla="*/ 3 h 610"/>
                <a:gd name="T94" fmla="*/ 18 w 611"/>
                <a:gd name="T95" fmla="*/ 5 h 610"/>
                <a:gd name="T96" fmla="*/ 20 w 611"/>
                <a:gd name="T97" fmla="*/ 6 h 610"/>
                <a:gd name="T98" fmla="*/ 21 w 611"/>
                <a:gd name="T99" fmla="*/ 8 h 610"/>
                <a:gd name="T100" fmla="*/ 22 w 611"/>
                <a:gd name="T101" fmla="*/ 11 h 6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11"/>
                <a:gd name="T154" fmla="*/ 0 h 610"/>
                <a:gd name="T155" fmla="*/ 611 w 611"/>
                <a:gd name="T156" fmla="*/ 610 h 61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11" h="610">
                  <a:moveTo>
                    <a:pt x="611" y="305"/>
                  </a:moveTo>
                  <a:lnTo>
                    <a:pt x="610" y="290"/>
                  </a:lnTo>
                  <a:lnTo>
                    <a:pt x="609" y="274"/>
                  </a:lnTo>
                  <a:lnTo>
                    <a:pt x="607" y="259"/>
                  </a:lnTo>
                  <a:lnTo>
                    <a:pt x="605" y="244"/>
                  </a:lnTo>
                  <a:lnTo>
                    <a:pt x="602" y="229"/>
                  </a:lnTo>
                  <a:lnTo>
                    <a:pt x="597" y="215"/>
                  </a:lnTo>
                  <a:lnTo>
                    <a:pt x="593" y="201"/>
                  </a:lnTo>
                  <a:lnTo>
                    <a:pt x="587" y="187"/>
                  </a:lnTo>
                  <a:lnTo>
                    <a:pt x="581" y="173"/>
                  </a:lnTo>
                  <a:lnTo>
                    <a:pt x="574" y="160"/>
                  </a:lnTo>
                  <a:lnTo>
                    <a:pt x="567" y="147"/>
                  </a:lnTo>
                  <a:lnTo>
                    <a:pt x="559" y="135"/>
                  </a:lnTo>
                  <a:lnTo>
                    <a:pt x="550" y="123"/>
                  </a:lnTo>
                  <a:lnTo>
                    <a:pt x="541" y="111"/>
                  </a:lnTo>
                  <a:lnTo>
                    <a:pt x="531" y="100"/>
                  </a:lnTo>
                  <a:lnTo>
                    <a:pt x="522" y="90"/>
                  </a:lnTo>
                  <a:lnTo>
                    <a:pt x="512" y="79"/>
                  </a:lnTo>
                  <a:lnTo>
                    <a:pt x="500" y="70"/>
                  </a:lnTo>
                  <a:lnTo>
                    <a:pt x="489" y="60"/>
                  </a:lnTo>
                  <a:lnTo>
                    <a:pt x="477" y="53"/>
                  </a:lnTo>
                  <a:lnTo>
                    <a:pt x="464" y="44"/>
                  </a:lnTo>
                  <a:lnTo>
                    <a:pt x="451" y="37"/>
                  </a:lnTo>
                  <a:lnTo>
                    <a:pt x="438" y="31"/>
                  </a:lnTo>
                  <a:lnTo>
                    <a:pt x="425" y="24"/>
                  </a:lnTo>
                  <a:lnTo>
                    <a:pt x="411" y="19"/>
                  </a:lnTo>
                  <a:lnTo>
                    <a:pt x="396" y="14"/>
                  </a:lnTo>
                  <a:lnTo>
                    <a:pt x="382" y="10"/>
                  </a:lnTo>
                  <a:lnTo>
                    <a:pt x="368" y="7"/>
                  </a:lnTo>
                  <a:lnTo>
                    <a:pt x="353" y="3"/>
                  </a:lnTo>
                  <a:lnTo>
                    <a:pt x="337" y="2"/>
                  </a:lnTo>
                  <a:lnTo>
                    <a:pt x="322" y="1"/>
                  </a:lnTo>
                  <a:lnTo>
                    <a:pt x="306" y="0"/>
                  </a:lnTo>
                  <a:lnTo>
                    <a:pt x="290" y="1"/>
                  </a:lnTo>
                  <a:lnTo>
                    <a:pt x="275" y="2"/>
                  </a:lnTo>
                  <a:lnTo>
                    <a:pt x="259" y="3"/>
                  </a:lnTo>
                  <a:lnTo>
                    <a:pt x="244" y="7"/>
                  </a:lnTo>
                  <a:lnTo>
                    <a:pt x="230" y="10"/>
                  </a:lnTo>
                  <a:lnTo>
                    <a:pt x="215" y="14"/>
                  </a:lnTo>
                  <a:lnTo>
                    <a:pt x="201" y="19"/>
                  </a:lnTo>
                  <a:lnTo>
                    <a:pt x="187" y="24"/>
                  </a:lnTo>
                  <a:lnTo>
                    <a:pt x="174" y="31"/>
                  </a:lnTo>
                  <a:lnTo>
                    <a:pt x="161" y="37"/>
                  </a:lnTo>
                  <a:lnTo>
                    <a:pt x="147" y="44"/>
                  </a:lnTo>
                  <a:lnTo>
                    <a:pt x="135" y="53"/>
                  </a:lnTo>
                  <a:lnTo>
                    <a:pt x="123" y="60"/>
                  </a:lnTo>
                  <a:lnTo>
                    <a:pt x="112" y="70"/>
                  </a:lnTo>
                  <a:lnTo>
                    <a:pt x="100" y="79"/>
                  </a:lnTo>
                  <a:lnTo>
                    <a:pt x="90" y="90"/>
                  </a:lnTo>
                  <a:lnTo>
                    <a:pt x="80" y="100"/>
                  </a:lnTo>
                  <a:lnTo>
                    <a:pt x="71" y="111"/>
                  </a:lnTo>
                  <a:lnTo>
                    <a:pt x="62" y="123"/>
                  </a:lnTo>
                  <a:lnTo>
                    <a:pt x="53" y="135"/>
                  </a:lnTo>
                  <a:lnTo>
                    <a:pt x="45" y="147"/>
                  </a:lnTo>
                  <a:lnTo>
                    <a:pt x="38" y="160"/>
                  </a:lnTo>
                  <a:lnTo>
                    <a:pt x="31" y="173"/>
                  </a:lnTo>
                  <a:lnTo>
                    <a:pt x="24" y="187"/>
                  </a:lnTo>
                  <a:lnTo>
                    <a:pt x="19" y="201"/>
                  </a:lnTo>
                  <a:lnTo>
                    <a:pt x="15" y="215"/>
                  </a:lnTo>
                  <a:lnTo>
                    <a:pt x="10" y="229"/>
                  </a:lnTo>
                  <a:lnTo>
                    <a:pt x="7" y="244"/>
                  </a:lnTo>
                  <a:lnTo>
                    <a:pt x="5" y="259"/>
                  </a:lnTo>
                  <a:lnTo>
                    <a:pt x="3" y="274"/>
                  </a:lnTo>
                  <a:lnTo>
                    <a:pt x="1" y="290"/>
                  </a:lnTo>
                  <a:lnTo>
                    <a:pt x="0" y="305"/>
                  </a:lnTo>
                  <a:lnTo>
                    <a:pt x="1" y="322"/>
                  </a:lnTo>
                  <a:lnTo>
                    <a:pt x="3" y="337"/>
                  </a:lnTo>
                  <a:lnTo>
                    <a:pt x="5" y="352"/>
                  </a:lnTo>
                  <a:lnTo>
                    <a:pt x="7" y="367"/>
                  </a:lnTo>
                  <a:lnTo>
                    <a:pt x="10" y="382"/>
                  </a:lnTo>
                  <a:lnTo>
                    <a:pt x="15" y="396"/>
                  </a:lnTo>
                  <a:lnTo>
                    <a:pt x="19" y="411"/>
                  </a:lnTo>
                  <a:lnTo>
                    <a:pt x="24" y="425"/>
                  </a:lnTo>
                  <a:lnTo>
                    <a:pt x="31" y="438"/>
                  </a:lnTo>
                  <a:lnTo>
                    <a:pt x="38" y="451"/>
                  </a:lnTo>
                  <a:lnTo>
                    <a:pt x="45" y="464"/>
                  </a:lnTo>
                  <a:lnTo>
                    <a:pt x="53" y="476"/>
                  </a:lnTo>
                  <a:lnTo>
                    <a:pt x="62" y="488"/>
                  </a:lnTo>
                  <a:lnTo>
                    <a:pt x="71" y="499"/>
                  </a:lnTo>
                  <a:lnTo>
                    <a:pt x="80" y="510"/>
                  </a:lnTo>
                  <a:lnTo>
                    <a:pt x="90" y="521"/>
                  </a:lnTo>
                  <a:lnTo>
                    <a:pt x="100" y="531"/>
                  </a:lnTo>
                  <a:lnTo>
                    <a:pt x="112" y="541"/>
                  </a:lnTo>
                  <a:lnTo>
                    <a:pt x="123" y="550"/>
                  </a:lnTo>
                  <a:lnTo>
                    <a:pt x="135" y="559"/>
                  </a:lnTo>
                  <a:lnTo>
                    <a:pt x="147" y="566"/>
                  </a:lnTo>
                  <a:lnTo>
                    <a:pt x="161" y="574"/>
                  </a:lnTo>
                  <a:lnTo>
                    <a:pt x="174" y="581"/>
                  </a:lnTo>
                  <a:lnTo>
                    <a:pt x="187" y="587"/>
                  </a:lnTo>
                  <a:lnTo>
                    <a:pt x="201" y="593"/>
                  </a:lnTo>
                  <a:lnTo>
                    <a:pt x="215" y="597"/>
                  </a:lnTo>
                  <a:lnTo>
                    <a:pt x="230" y="601"/>
                  </a:lnTo>
                  <a:lnTo>
                    <a:pt x="244" y="605"/>
                  </a:lnTo>
                  <a:lnTo>
                    <a:pt x="259" y="607"/>
                  </a:lnTo>
                  <a:lnTo>
                    <a:pt x="275" y="609"/>
                  </a:lnTo>
                  <a:lnTo>
                    <a:pt x="290" y="610"/>
                  </a:lnTo>
                  <a:lnTo>
                    <a:pt x="306" y="610"/>
                  </a:lnTo>
                  <a:lnTo>
                    <a:pt x="322" y="610"/>
                  </a:lnTo>
                  <a:lnTo>
                    <a:pt x="337" y="609"/>
                  </a:lnTo>
                  <a:lnTo>
                    <a:pt x="353" y="607"/>
                  </a:lnTo>
                  <a:lnTo>
                    <a:pt x="368" y="605"/>
                  </a:lnTo>
                  <a:lnTo>
                    <a:pt x="382" y="601"/>
                  </a:lnTo>
                  <a:lnTo>
                    <a:pt x="396" y="597"/>
                  </a:lnTo>
                  <a:lnTo>
                    <a:pt x="411" y="593"/>
                  </a:lnTo>
                  <a:lnTo>
                    <a:pt x="425" y="587"/>
                  </a:lnTo>
                  <a:lnTo>
                    <a:pt x="438" y="581"/>
                  </a:lnTo>
                  <a:lnTo>
                    <a:pt x="451" y="574"/>
                  </a:lnTo>
                  <a:lnTo>
                    <a:pt x="464" y="566"/>
                  </a:lnTo>
                  <a:lnTo>
                    <a:pt x="477" y="559"/>
                  </a:lnTo>
                  <a:lnTo>
                    <a:pt x="489" y="550"/>
                  </a:lnTo>
                  <a:lnTo>
                    <a:pt x="500" y="541"/>
                  </a:lnTo>
                  <a:lnTo>
                    <a:pt x="512" y="531"/>
                  </a:lnTo>
                  <a:lnTo>
                    <a:pt x="522" y="521"/>
                  </a:lnTo>
                  <a:lnTo>
                    <a:pt x="531" y="510"/>
                  </a:lnTo>
                  <a:lnTo>
                    <a:pt x="541" y="499"/>
                  </a:lnTo>
                  <a:lnTo>
                    <a:pt x="550" y="488"/>
                  </a:lnTo>
                  <a:lnTo>
                    <a:pt x="559" y="476"/>
                  </a:lnTo>
                  <a:lnTo>
                    <a:pt x="567" y="464"/>
                  </a:lnTo>
                  <a:lnTo>
                    <a:pt x="574" y="451"/>
                  </a:lnTo>
                  <a:lnTo>
                    <a:pt x="581" y="438"/>
                  </a:lnTo>
                  <a:lnTo>
                    <a:pt x="587" y="425"/>
                  </a:lnTo>
                  <a:lnTo>
                    <a:pt x="593" y="411"/>
                  </a:lnTo>
                  <a:lnTo>
                    <a:pt x="597" y="396"/>
                  </a:lnTo>
                  <a:lnTo>
                    <a:pt x="602" y="382"/>
                  </a:lnTo>
                  <a:lnTo>
                    <a:pt x="605" y="367"/>
                  </a:lnTo>
                  <a:lnTo>
                    <a:pt x="607" y="352"/>
                  </a:lnTo>
                  <a:lnTo>
                    <a:pt x="609" y="337"/>
                  </a:lnTo>
                  <a:lnTo>
                    <a:pt x="610" y="322"/>
                  </a:lnTo>
                  <a:lnTo>
                    <a:pt x="611" y="305"/>
                  </a:lnTo>
                  <a:close/>
                  <a:moveTo>
                    <a:pt x="550" y="305"/>
                  </a:moveTo>
                  <a:lnTo>
                    <a:pt x="550" y="318"/>
                  </a:lnTo>
                  <a:lnTo>
                    <a:pt x="549" y="330"/>
                  </a:lnTo>
                  <a:lnTo>
                    <a:pt x="547" y="342"/>
                  </a:lnTo>
                  <a:lnTo>
                    <a:pt x="546" y="355"/>
                  </a:lnTo>
                  <a:lnTo>
                    <a:pt x="542" y="367"/>
                  </a:lnTo>
                  <a:lnTo>
                    <a:pt x="539" y="379"/>
                  </a:lnTo>
                  <a:lnTo>
                    <a:pt x="536" y="390"/>
                  </a:lnTo>
                  <a:lnTo>
                    <a:pt x="531" y="401"/>
                  </a:lnTo>
                  <a:lnTo>
                    <a:pt x="526" y="412"/>
                  </a:lnTo>
                  <a:lnTo>
                    <a:pt x="520" y="421"/>
                  </a:lnTo>
                  <a:lnTo>
                    <a:pt x="515" y="432"/>
                  </a:lnTo>
                  <a:lnTo>
                    <a:pt x="508" y="442"/>
                  </a:lnTo>
                  <a:lnTo>
                    <a:pt x="502" y="452"/>
                  </a:lnTo>
                  <a:lnTo>
                    <a:pt x="494" y="461"/>
                  </a:lnTo>
                  <a:lnTo>
                    <a:pt x="486" y="470"/>
                  </a:lnTo>
                  <a:lnTo>
                    <a:pt x="479" y="479"/>
                  </a:lnTo>
                  <a:lnTo>
                    <a:pt x="470" y="486"/>
                  </a:lnTo>
                  <a:lnTo>
                    <a:pt x="461" y="494"/>
                  </a:lnTo>
                  <a:lnTo>
                    <a:pt x="452" y="502"/>
                  </a:lnTo>
                  <a:lnTo>
                    <a:pt x="443" y="508"/>
                  </a:lnTo>
                  <a:lnTo>
                    <a:pt x="433" y="515"/>
                  </a:lnTo>
                  <a:lnTo>
                    <a:pt x="423" y="520"/>
                  </a:lnTo>
                  <a:lnTo>
                    <a:pt x="412" y="526"/>
                  </a:lnTo>
                  <a:lnTo>
                    <a:pt x="401" y="530"/>
                  </a:lnTo>
                  <a:lnTo>
                    <a:pt x="390" y="535"/>
                  </a:lnTo>
                  <a:lnTo>
                    <a:pt x="379" y="539"/>
                  </a:lnTo>
                  <a:lnTo>
                    <a:pt x="367" y="542"/>
                  </a:lnTo>
                  <a:lnTo>
                    <a:pt x="355" y="544"/>
                  </a:lnTo>
                  <a:lnTo>
                    <a:pt x="343" y="547"/>
                  </a:lnTo>
                  <a:lnTo>
                    <a:pt x="331" y="549"/>
                  </a:lnTo>
                  <a:lnTo>
                    <a:pt x="319" y="550"/>
                  </a:lnTo>
                  <a:lnTo>
                    <a:pt x="306" y="550"/>
                  </a:lnTo>
                  <a:lnTo>
                    <a:pt x="293" y="550"/>
                  </a:lnTo>
                  <a:lnTo>
                    <a:pt x="281" y="549"/>
                  </a:lnTo>
                  <a:lnTo>
                    <a:pt x="269" y="547"/>
                  </a:lnTo>
                  <a:lnTo>
                    <a:pt x="257" y="544"/>
                  </a:lnTo>
                  <a:lnTo>
                    <a:pt x="245" y="542"/>
                  </a:lnTo>
                  <a:lnTo>
                    <a:pt x="233" y="539"/>
                  </a:lnTo>
                  <a:lnTo>
                    <a:pt x="222" y="535"/>
                  </a:lnTo>
                  <a:lnTo>
                    <a:pt x="211" y="530"/>
                  </a:lnTo>
                  <a:lnTo>
                    <a:pt x="200" y="526"/>
                  </a:lnTo>
                  <a:lnTo>
                    <a:pt x="189" y="520"/>
                  </a:lnTo>
                  <a:lnTo>
                    <a:pt x="179" y="515"/>
                  </a:lnTo>
                  <a:lnTo>
                    <a:pt x="169" y="508"/>
                  </a:lnTo>
                  <a:lnTo>
                    <a:pt x="159" y="502"/>
                  </a:lnTo>
                  <a:lnTo>
                    <a:pt x="151" y="494"/>
                  </a:lnTo>
                  <a:lnTo>
                    <a:pt x="142" y="486"/>
                  </a:lnTo>
                  <a:lnTo>
                    <a:pt x="133" y="479"/>
                  </a:lnTo>
                  <a:lnTo>
                    <a:pt x="125" y="470"/>
                  </a:lnTo>
                  <a:lnTo>
                    <a:pt x="118" y="461"/>
                  </a:lnTo>
                  <a:lnTo>
                    <a:pt x="110" y="452"/>
                  </a:lnTo>
                  <a:lnTo>
                    <a:pt x="103" y="442"/>
                  </a:lnTo>
                  <a:lnTo>
                    <a:pt x="97" y="432"/>
                  </a:lnTo>
                  <a:lnTo>
                    <a:pt x="91" y="421"/>
                  </a:lnTo>
                  <a:lnTo>
                    <a:pt x="86" y="412"/>
                  </a:lnTo>
                  <a:lnTo>
                    <a:pt x="80" y="401"/>
                  </a:lnTo>
                  <a:lnTo>
                    <a:pt x="76" y="390"/>
                  </a:lnTo>
                  <a:lnTo>
                    <a:pt x="73" y="379"/>
                  </a:lnTo>
                  <a:lnTo>
                    <a:pt x="69" y="367"/>
                  </a:lnTo>
                  <a:lnTo>
                    <a:pt x="67" y="355"/>
                  </a:lnTo>
                  <a:lnTo>
                    <a:pt x="65" y="342"/>
                  </a:lnTo>
                  <a:lnTo>
                    <a:pt x="63" y="330"/>
                  </a:lnTo>
                  <a:lnTo>
                    <a:pt x="62" y="318"/>
                  </a:lnTo>
                  <a:lnTo>
                    <a:pt x="62" y="305"/>
                  </a:lnTo>
                  <a:lnTo>
                    <a:pt x="62" y="293"/>
                  </a:lnTo>
                  <a:lnTo>
                    <a:pt x="63" y="281"/>
                  </a:lnTo>
                  <a:lnTo>
                    <a:pt x="65" y="268"/>
                  </a:lnTo>
                  <a:lnTo>
                    <a:pt x="67" y="257"/>
                  </a:lnTo>
                  <a:lnTo>
                    <a:pt x="69" y="245"/>
                  </a:lnTo>
                  <a:lnTo>
                    <a:pt x="73" y="233"/>
                  </a:lnTo>
                  <a:lnTo>
                    <a:pt x="76" y="222"/>
                  </a:lnTo>
                  <a:lnTo>
                    <a:pt x="80" y="211"/>
                  </a:lnTo>
                  <a:lnTo>
                    <a:pt x="86" y="200"/>
                  </a:lnTo>
                  <a:lnTo>
                    <a:pt x="91" y="189"/>
                  </a:lnTo>
                  <a:lnTo>
                    <a:pt x="97" y="179"/>
                  </a:lnTo>
                  <a:lnTo>
                    <a:pt x="103" y="169"/>
                  </a:lnTo>
                  <a:lnTo>
                    <a:pt x="110" y="159"/>
                  </a:lnTo>
                  <a:lnTo>
                    <a:pt x="118" y="150"/>
                  </a:lnTo>
                  <a:lnTo>
                    <a:pt x="125" y="142"/>
                  </a:lnTo>
                  <a:lnTo>
                    <a:pt x="133" y="133"/>
                  </a:lnTo>
                  <a:lnTo>
                    <a:pt x="142" y="125"/>
                  </a:lnTo>
                  <a:lnTo>
                    <a:pt x="151" y="118"/>
                  </a:lnTo>
                  <a:lnTo>
                    <a:pt x="159" y="110"/>
                  </a:lnTo>
                  <a:lnTo>
                    <a:pt x="169" y="103"/>
                  </a:lnTo>
                  <a:lnTo>
                    <a:pt x="179" y="97"/>
                  </a:lnTo>
                  <a:lnTo>
                    <a:pt x="189" y="91"/>
                  </a:lnTo>
                  <a:lnTo>
                    <a:pt x="200" y="86"/>
                  </a:lnTo>
                  <a:lnTo>
                    <a:pt x="211" y="80"/>
                  </a:lnTo>
                  <a:lnTo>
                    <a:pt x="222" y="76"/>
                  </a:lnTo>
                  <a:lnTo>
                    <a:pt x="233" y="73"/>
                  </a:lnTo>
                  <a:lnTo>
                    <a:pt x="245" y="69"/>
                  </a:lnTo>
                  <a:lnTo>
                    <a:pt x="257" y="66"/>
                  </a:lnTo>
                  <a:lnTo>
                    <a:pt x="269" y="64"/>
                  </a:lnTo>
                  <a:lnTo>
                    <a:pt x="281" y="63"/>
                  </a:lnTo>
                  <a:lnTo>
                    <a:pt x="293" y="62"/>
                  </a:lnTo>
                  <a:lnTo>
                    <a:pt x="306" y="62"/>
                  </a:lnTo>
                  <a:lnTo>
                    <a:pt x="319" y="62"/>
                  </a:lnTo>
                  <a:lnTo>
                    <a:pt x="331" y="63"/>
                  </a:lnTo>
                  <a:lnTo>
                    <a:pt x="343" y="64"/>
                  </a:lnTo>
                  <a:lnTo>
                    <a:pt x="355" y="66"/>
                  </a:lnTo>
                  <a:lnTo>
                    <a:pt x="367" y="69"/>
                  </a:lnTo>
                  <a:lnTo>
                    <a:pt x="379" y="73"/>
                  </a:lnTo>
                  <a:lnTo>
                    <a:pt x="390" y="76"/>
                  </a:lnTo>
                  <a:lnTo>
                    <a:pt x="401" y="80"/>
                  </a:lnTo>
                  <a:lnTo>
                    <a:pt x="412" y="86"/>
                  </a:lnTo>
                  <a:lnTo>
                    <a:pt x="423" y="91"/>
                  </a:lnTo>
                  <a:lnTo>
                    <a:pt x="433" y="97"/>
                  </a:lnTo>
                  <a:lnTo>
                    <a:pt x="443" y="103"/>
                  </a:lnTo>
                  <a:lnTo>
                    <a:pt x="452" y="110"/>
                  </a:lnTo>
                  <a:lnTo>
                    <a:pt x="461" y="118"/>
                  </a:lnTo>
                  <a:lnTo>
                    <a:pt x="470" y="125"/>
                  </a:lnTo>
                  <a:lnTo>
                    <a:pt x="479" y="133"/>
                  </a:lnTo>
                  <a:lnTo>
                    <a:pt x="486" y="142"/>
                  </a:lnTo>
                  <a:lnTo>
                    <a:pt x="494" y="150"/>
                  </a:lnTo>
                  <a:lnTo>
                    <a:pt x="502" y="159"/>
                  </a:lnTo>
                  <a:lnTo>
                    <a:pt x="508" y="169"/>
                  </a:lnTo>
                  <a:lnTo>
                    <a:pt x="515" y="179"/>
                  </a:lnTo>
                  <a:lnTo>
                    <a:pt x="520" y="189"/>
                  </a:lnTo>
                  <a:lnTo>
                    <a:pt x="526" y="200"/>
                  </a:lnTo>
                  <a:lnTo>
                    <a:pt x="531" y="211"/>
                  </a:lnTo>
                  <a:lnTo>
                    <a:pt x="536" y="222"/>
                  </a:lnTo>
                  <a:lnTo>
                    <a:pt x="539" y="233"/>
                  </a:lnTo>
                  <a:lnTo>
                    <a:pt x="542" y="245"/>
                  </a:lnTo>
                  <a:lnTo>
                    <a:pt x="546" y="257"/>
                  </a:lnTo>
                  <a:lnTo>
                    <a:pt x="547" y="268"/>
                  </a:lnTo>
                  <a:lnTo>
                    <a:pt x="549" y="281"/>
                  </a:lnTo>
                  <a:lnTo>
                    <a:pt x="550" y="293"/>
                  </a:lnTo>
                  <a:lnTo>
                    <a:pt x="550" y="305"/>
                  </a:lnTo>
                  <a:close/>
                </a:path>
              </a:pathLst>
            </a:custGeom>
            <a:solidFill>
              <a:srgbClr val="CF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5" name="Freeform 196"/>
            <p:cNvSpPr>
              <a:spLocks noEditPoints="1"/>
            </p:cNvSpPr>
            <p:nvPr/>
          </p:nvSpPr>
          <p:spPr bwMode="auto">
            <a:xfrm>
              <a:off x="4028" y="2149"/>
              <a:ext cx="110" cy="110"/>
            </a:xfrm>
            <a:custGeom>
              <a:avLst/>
              <a:gdLst>
                <a:gd name="T0" fmla="*/ 22 w 550"/>
                <a:gd name="T1" fmla="*/ 9 h 550"/>
                <a:gd name="T2" fmla="*/ 21 w 550"/>
                <a:gd name="T3" fmla="*/ 7 h 550"/>
                <a:gd name="T4" fmla="*/ 20 w 550"/>
                <a:gd name="T5" fmla="*/ 5 h 550"/>
                <a:gd name="T6" fmla="*/ 19 w 550"/>
                <a:gd name="T7" fmla="*/ 4 h 550"/>
                <a:gd name="T8" fmla="*/ 18 w 550"/>
                <a:gd name="T9" fmla="*/ 2 h 550"/>
                <a:gd name="T10" fmla="*/ 16 w 550"/>
                <a:gd name="T11" fmla="*/ 1 h 550"/>
                <a:gd name="T12" fmla="*/ 14 w 550"/>
                <a:gd name="T13" fmla="*/ 0 h 550"/>
                <a:gd name="T14" fmla="*/ 12 w 550"/>
                <a:gd name="T15" fmla="*/ 0 h 550"/>
                <a:gd name="T16" fmla="*/ 9 w 550"/>
                <a:gd name="T17" fmla="*/ 0 h 550"/>
                <a:gd name="T18" fmla="*/ 7 w 550"/>
                <a:gd name="T19" fmla="*/ 1 h 550"/>
                <a:gd name="T20" fmla="*/ 5 w 550"/>
                <a:gd name="T21" fmla="*/ 2 h 550"/>
                <a:gd name="T22" fmla="*/ 4 w 550"/>
                <a:gd name="T23" fmla="*/ 3 h 550"/>
                <a:gd name="T24" fmla="*/ 2 w 550"/>
                <a:gd name="T25" fmla="*/ 4 h 550"/>
                <a:gd name="T26" fmla="*/ 1 w 550"/>
                <a:gd name="T27" fmla="*/ 6 h 550"/>
                <a:gd name="T28" fmla="*/ 0 w 550"/>
                <a:gd name="T29" fmla="*/ 8 h 550"/>
                <a:gd name="T30" fmla="*/ 0 w 550"/>
                <a:gd name="T31" fmla="*/ 10 h 550"/>
                <a:gd name="T32" fmla="*/ 0 w 550"/>
                <a:gd name="T33" fmla="*/ 13 h 550"/>
                <a:gd name="T34" fmla="*/ 1 w 550"/>
                <a:gd name="T35" fmla="*/ 15 h 550"/>
                <a:gd name="T36" fmla="*/ 2 w 550"/>
                <a:gd name="T37" fmla="*/ 17 h 550"/>
                <a:gd name="T38" fmla="*/ 3 w 550"/>
                <a:gd name="T39" fmla="*/ 18 h 550"/>
                <a:gd name="T40" fmla="*/ 4 w 550"/>
                <a:gd name="T41" fmla="*/ 20 h 550"/>
                <a:gd name="T42" fmla="*/ 6 w 550"/>
                <a:gd name="T43" fmla="*/ 21 h 550"/>
                <a:gd name="T44" fmla="*/ 8 w 550"/>
                <a:gd name="T45" fmla="*/ 22 h 550"/>
                <a:gd name="T46" fmla="*/ 10 w 550"/>
                <a:gd name="T47" fmla="*/ 22 h 550"/>
                <a:gd name="T48" fmla="*/ 13 w 550"/>
                <a:gd name="T49" fmla="*/ 22 h 550"/>
                <a:gd name="T50" fmla="*/ 15 w 550"/>
                <a:gd name="T51" fmla="*/ 21 h 550"/>
                <a:gd name="T52" fmla="*/ 17 w 550"/>
                <a:gd name="T53" fmla="*/ 20 h 550"/>
                <a:gd name="T54" fmla="*/ 18 w 550"/>
                <a:gd name="T55" fmla="*/ 19 h 550"/>
                <a:gd name="T56" fmla="*/ 20 w 550"/>
                <a:gd name="T57" fmla="*/ 18 h 550"/>
                <a:gd name="T58" fmla="*/ 21 w 550"/>
                <a:gd name="T59" fmla="*/ 16 h 550"/>
                <a:gd name="T60" fmla="*/ 22 w 550"/>
                <a:gd name="T61" fmla="*/ 14 h 550"/>
                <a:gd name="T62" fmla="*/ 22 w 550"/>
                <a:gd name="T63" fmla="*/ 12 h 550"/>
                <a:gd name="T64" fmla="*/ 19 w 550"/>
                <a:gd name="T65" fmla="*/ 13 h 550"/>
                <a:gd name="T66" fmla="*/ 18 w 550"/>
                <a:gd name="T67" fmla="*/ 16 h 550"/>
                <a:gd name="T68" fmla="*/ 16 w 550"/>
                <a:gd name="T69" fmla="*/ 18 h 550"/>
                <a:gd name="T70" fmla="*/ 13 w 550"/>
                <a:gd name="T71" fmla="*/ 19 h 550"/>
                <a:gd name="T72" fmla="*/ 11 w 550"/>
                <a:gd name="T73" fmla="*/ 20 h 550"/>
                <a:gd name="T74" fmla="*/ 9 w 550"/>
                <a:gd name="T75" fmla="*/ 19 h 550"/>
                <a:gd name="T76" fmla="*/ 6 w 550"/>
                <a:gd name="T77" fmla="*/ 18 h 550"/>
                <a:gd name="T78" fmla="*/ 4 w 550"/>
                <a:gd name="T79" fmla="*/ 16 h 550"/>
                <a:gd name="T80" fmla="*/ 3 w 550"/>
                <a:gd name="T81" fmla="*/ 13 h 550"/>
                <a:gd name="T82" fmla="*/ 2 w 550"/>
                <a:gd name="T83" fmla="*/ 11 h 550"/>
                <a:gd name="T84" fmla="*/ 3 w 550"/>
                <a:gd name="T85" fmla="*/ 9 h 550"/>
                <a:gd name="T86" fmla="*/ 4 w 550"/>
                <a:gd name="T87" fmla="*/ 6 h 550"/>
                <a:gd name="T88" fmla="*/ 6 w 550"/>
                <a:gd name="T89" fmla="*/ 4 h 550"/>
                <a:gd name="T90" fmla="*/ 9 w 550"/>
                <a:gd name="T91" fmla="*/ 3 h 550"/>
                <a:gd name="T92" fmla="*/ 13 w 550"/>
                <a:gd name="T93" fmla="*/ 3 h 550"/>
                <a:gd name="T94" fmla="*/ 16 w 550"/>
                <a:gd name="T95" fmla="*/ 4 h 550"/>
                <a:gd name="T96" fmla="*/ 18 w 550"/>
                <a:gd name="T97" fmla="*/ 6 h 550"/>
                <a:gd name="T98" fmla="*/ 19 w 550"/>
                <a:gd name="T99" fmla="*/ 9 h 55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50"/>
                <a:gd name="T151" fmla="*/ 0 h 550"/>
                <a:gd name="T152" fmla="*/ 550 w 550"/>
                <a:gd name="T153" fmla="*/ 550 h 55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50" h="550">
                  <a:moveTo>
                    <a:pt x="550" y="274"/>
                  </a:moveTo>
                  <a:lnTo>
                    <a:pt x="550" y="260"/>
                  </a:lnTo>
                  <a:lnTo>
                    <a:pt x="549" y="247"/>
                  </a:lnTo>
                  <a:lnTo>
                    <a:pt x="546" y="232"/>
                  </a:lnTo>
                  <a:lnTo>
                    <a:pt x="544" y="219"/>
                  </a:lnTo>
                  <a:lnTo>
                    <a:pt x="541" y="206"/>
                  </a:lnTo>
                  <a:lnTo>
                    <a:pt x="538" y="193"/>
                  </a:lnTo>
                  <a:lnTo>
                    <a:pt x="533" y="180"/>
                  </a:lnTo>
                  <a:lnTo>
                    <a:pt x="528" y="168"/>
                  </a:lnTo>
                  <a:lnTo>
                    <a:pt x="522" y="156"/>
                  </a:lnTo>
                  <a:lnTo>
                    <a:pt x="517" y="144"/>
                  </a:lnTo>
                  <a:lnTo>
                    <a:pt x="510" y="133"/>
                  </a:lnTo>
                  <a:lnTo>
                    <a:pt x="503" y="121"/>
                  </a:lnTo>
                  <a:lnTo>
                    <a:pt x="495" y="111"/>
                  </a:lnTo>
                  <a:lnTo>
                    <a:pt x="487" y="100"/>
                  </a:lnTo>
                  <a:lnTo>
                    <a:pt x="478" y="90"/>
                  </a:lnTo>
                  <a:lnTo>
                    <a:pt x="470" y="80"/>
                  </a:lnTo>
                  <a:lnTo>
                    <a:pt x="460" y="71"/>
                  </a:lnTo>
                  <a:lnTo>
                    <a:pt x="450" y="62"/>
                  </a:lnTo>
                  <a:lnTo>
                    <a:pt x="439" y="55"/>
                  </a:lnTo>
                  <a:lnTo>
                    <a:pt x="428" y="47"/>
                  </a:lnTo>
                  <a:lnTo>
                    <a:pt x="417" y="39"/>
                  </a:lnTo>
                  <a:lnTo>
                    <a:pt x="406" y="33"/>
                  </a:lnTo>
                  <a:lnTo>
                    <a:pt x="394" y="27"/>
                  </a:lnTo>
                  <a:lnTo>
                    <a:pt x="382" y="22"/>
                  </a:lnTo>
                  <a:lnTo>
                    <a:pt x="370" y="16"/>
                  </a:lnTo>
                  <a:lnTo>
                    <a:pt x="357" y="12"/>
                  </a:lnTo>
                  <a:lnTo>
                    <a:pt x="344" y="9"/>
                  </a:lnTo>
                  <a:lnTo>
                    <a:pt x="330" y="5"/>
                  </a:lnTo>
                  <a:lnTo>
                    <a:pt x="317" y="3"/>
                  </a:lnTo>
                  <a:lnTo>
                    <a:pt x="303" y="1"/>
                  </a:lnTo>
                  <a:lnTo>
                    <a:pt x="289" y="0"/>
                  </a:lnTo>
                  <a:lnTo>
                    <a:pt x="275" y="0"/>
                  </a:lnTo>
                  <a:lnTo>
                    <a:pt x="261" y="0"/>
                  </a:lnTo>
                  <a:lnTo>
                    <a:pt x="247" y="1"/>
                  </a:lnTo>
                  <a:lnTo>
                    <a:pt x="233" y="3"/>
                  </a:lnTo>
                  <a:lnTo>
                    <a:pt x="220" y="5"/>
                  </a:lnTo>
                  <a:lnTo>
                    <a:pt x="206" y="9"/>
                  </a:lnTo>
                  <a:lnTo>
                    <a:pt x="193" y="12"/>
                  </a:lnTo>
                  <a:lnTo>
                    <a:pt x="180" y="16"/>
                  </a:lnTo>
                  <a:lnTo>
                    <a:pt x="168" y="22"/>
                  </a:lnTo>
                  <a:lnTo>
                    <a:pt x="156" y="27"/>
                  </a:lnTo>
                  <a:lnTo>
                    <a:pt x="144" y="33"/>
                  </a:lnTo>
                  <a:lnTo>
                    <a:pt x="133" y="39"/>
                  </a:lnTo>
                  <a:lnTo>
                    <a:pt x="122" y="47"/>
                  </a:lnTo>
                  <a:lnTo>
                    <a:pt x="111" y="55"/>
                  </a:lnTo>
                  <a:lnTo>
                    <a:pt x="100" y="62"/>
                  </a:lnTo>
                  <a:lnTo>
                    <a:pt x="90" y="71"/>
                  </a:lnTo>
                  <a:lnTo>
                    <a:pt x="81" y="80"/>
                  </a:lnTo>
                  <a:lnTo>
                    <a:pt x="71" y="90"/>
                  </a:lnTo>
                  <a:lnTo>
                    <a:pt x="63" y="100"/>
                  </a:lnTo>
                  <a:lnTo>
                    <a:pt x="55" y="111"/>
                  </a:lnTo>
                  <a:lnTo>
                    <a:pt x="47" y="121"/>
                  </a:lnTo>
                  <a:lnTo>
                    <a:pt x="40" y="133"/>
                  </a:lnTo>
                  <a:lnTo>
                    <a:pt x="33" y="144"/>
                  </a:lnTo>
                  <a:lnTo>
                    <a:pt x="28" y="156"/>
                  </a:lnTo>
                  <a:lnTo>
                    <a:pt x="22" y="168"/>
                  </a:lnTo>
                  <a:lnTo>
                    <a:pt x="17" y="180"/>
                  </a:lnTo>
                  <a:lnTo>
                    <a:pt x="12" y="193"/>
                  </a:lnTo>
                  <a:lnTo>
                    <a:pt x="9" y="206"/>
                  </a:lnTo>
                  <a:lnTo>
                    <a:pt x="6" y="219"/>
                  </a:lnTo>
                  <a:lnTo>
                    <a:pt x="3" y="232"/>
                  </a:lnTo>
                  <a:lnTo>
                    <a:pt x="1" y="247"/>
                  </a:lnTo>
                  <a:lnTo>
                    <a:pt x="1" y="260"/>
                  </a:lnTo>
                  <a:lnTo>
                    <a:pt x="0" y="274"/>
                  </a:lnTo>
                  <a:lnTo>
                    <a:pt x="1" y="288"/>
                  </a:lnTo>
                  <a:lnTo>
                    <a:pt x="1" y="303"/>
                  </a:lnTo>
                  <a:lnTo>
                    <a:pt x="3" y="316"/>
                  </a:lnTo>
                  <a:lnTo>
                    <a:pt x="6" y="330"/>
                  </a:lnTo>
                  <a:lnTo>
                    <a:pt x="9" y="343"/>
                  </a:lnTo>
                  <a:lnTo>
                    <a:pt x="12" y="356"/>
                  </a:lnTo>
                  <a:lnTo>
                    <a:pt x="17" y="369"/>
                  </a:lnTo>
                  <a:lnTo>
                    <a:pt x="22" y="382"/>
                  </a:lnTo>
                  <a:lnTo>
                    <a:pt x="28" y="394"/>
                  </a:lnTo>
                  <a:lnTo>
                    <a:pt x="33" y="406"/>
                  </a:lnTo>
                  <a:lnTo>
                    <a:pt x="40" y="417"/>
                  </a:lnTo>
                  <a:lnTo>
                    <a:pt x="47" y="428"/>
                  </a:lnTo>
                  <a:lnTo>
                    <a:pt x="55" y="439"/>
                  </a:lnTo>
                  <a:lnTo>
                    <a:pt x="63" y="450"/>
                  </a:lnTo>
                  <a:lnTo>
                    <a:pt x="71" y="460"/>
                  </a:lnTo>
                  <a:lnTo>
                    <a:pt x="81" y="468"/>
                  </a:lnTo>
                  <a:lnTo>
                    <a:pt x="90" y="478"/>
                  </a:lnTo>
                  <a:lnTo>
                    <a:pt x="100" y="487"/>
                  </a:lnTo>
                  <a:lnTo>
                    <a:pt x="111" y="495"/>
                  </a:lnTo>
                  <a:lnTo>
                    <a:pt x="122" y="502"/>
                  </a:lnTo>
                  <a:lnTo>
                    <a:pt x="133" y="509"/>
                  </a:lnTo>
                  <a:lnTo>
                    <a:pt x="144" y="516"/>
                  </a:lnTo>
                  <a:lnTo>
                    <a:pt x="156" y="522"/>
                  </a:lnTo>
                  <a:lnTo>
                    <a:pt x="168" y="528"/>
                  </a:lnTo>
                  <a:lnTo>
                    <a:pt x="180" y="533"/>
                  </a:lnTo>
                  <a:lnTo>
                    <a:pt x="193" y="536"/>
                  </a:lnTo>
                  <a:lnTo>
                    <a:pt x="206" y="541"/>
                  </a:lnTo>
                  <a:lnTo>
                    <a:pt x="220" y="544"/>
                  </a:lnTo>
                  <a:lnTo>
                    <a:pt x="233" y="546"/>
                  </a:lnTo>
                  <a:lnTo>
                    <a:pt x="247" y="547"/>
                  </a:lnTo>
                  <a:lnTo>
                    <a:pt x="261" y="549"/>
                  </a:lnTo>
                  <a:lnTo>
                    <a:pt x="275" y="550"/>
                  </a:lnTo>
                  <a:lnTo>
                    <a:pt x="289" y="549"/>
                  </a:lnTo>
                  <a:lnTo>
                    <a:pt x="303" y="547"/>
                  </a:lnTo>
                  <a:lnTo>
                    <a:pt x="317" y="546"/>
                  </a:lnTo>
                  <a:lnTo>
                    <a:pt x="330" y="544"/>
                  </a:lnTo>
                  <a:lnTo>
                    <a:pt x="344" y="541"/>
                  </a:lnTo>
                  <a:lnTo>
                    <a:pt x="357" y="536"/>
                  </a:lnTo>
                  <a:lnTo>
                    <a:pt x="370" y="533"/>
                  </a:lnTo>
                  <a:lnTo>
                    <a:pt x="382" y="528"/>
                  </a:lnTo>
                  <a:lnTo>
                    <a:pt x="394" y="522"/>
                  </a:lnTo>
                  <a:lnTo>
                    <a:pt x="406" y="516"/>
                  </a:lnTo>
                  <a:lnTo>
                    <a:pt x="417" y="509"/>
                  </a:lnTo>
                  <a:lnTo>
                    <a:pt x="428" y="502"/>
                  </a:lnTo>
                  <a:lnTo>
                    <a:pt x="439" y="495"/>
                  </a:lnTo>
                  <a:lnTo>
                    <a:pt x="450" y="487"/>
                  </a:lnTo>
                  <a:lnTo>
                    <a:pt x="460" y="478"/>
                  </a:lnTo>
                  <a:lnTo>
                    <a:pt x="470" y="468"/>
                  </a:lnTo>
                  <a:lnTo>
                    <a:pt x="478" y="460"/>
                  </a:lnTo>
                  <a:lnTo>
                    <a:pt x="487" y="450"/>
                  </a:lnTo>
                  <a:lnTo>
                    <a:pt x="495" y="439"/>
                  </a:lnTo>
                  <a:lnTo>
                    <a:pt x="503" y="428"/>
                  </a:lnTo>
                  <a:lnTo>
                    <a:pt x="510" y="417"/>
                  </a:lnTo>
                  <a:lnTo>
                    <a:pt x="517" y="406"/>
                  </a:lnTo>
                  <a:lnTo>
                    <a:pt x="522" y="394"/>
                  </a:lnTo>
                  <a:lnTo>
                    <a:pt x="528" y="382"/>
                  </a:lnTo>
                  <a:lnTo>
                    <a:pt x="533" y="369"/>
                  </a:lnTo>
                  <a:lnTo>
                    <a:pt x="538" y="356"/>
                  </a:lnTo>
                  <a:lnTo>
                    <a:pt x="541" y="343"/>
                  </a:lnTo>
                  <a:lnTo>
                    <a:pt x="544" y="330"/>
                  </a:lnTo>
                  <a:lnTo>
                    <a:pt x="546" y="316"/>
                  </a:lnTo>
                  <a:lnTo>
                    <a:pt x="549" y="303"/>
                  </a:lnTo>
                  <a:lnTo>
                    <a:pt x="550" y="288"/>
                  </a:lnTo>
                  <a:lnTo>
                    <a:pt x="550" y="274"/>
                  </a:lnTo>
                  <a:close/>
                  <a:moveTo>
                    <a:pt x="488" y="274"/>
                  </a:moveTo>
                  <a:lnTo>
                    <a:pt x="487" y="296"/>
                  </a:lnTo>
                  <a:lnTo>
                    <a:pt x="484" y="318"/>
                  </a:lnTo>
                  <a:lnTo>
                    <a:pt x="478" y="338"/>
                  </a:lnTo>
                  <a:lnTo>
                    <a:pt x="472" y="358"/>
                  </a:lnTo>
                  <a:lnTo>
                    <a:pt x="463" y="376"/>
                  </a:lnTo>
                  <a:lnTo>
                    <a:pt x="452" y="394"/>
                  </a:lnTo>
                  <a:lnTo>
                    <a:pt x="440" y="410"/>
                  </a:lnTo>
                  <a:lnTo>
                    <a:pt x="426" y="426"/>
                  </a:lnTo>
                  <a:lnTo>
                    <a:pt x="410" y="440"/>
                  </a:lnTo>
                  <a:lnTo>
                    <a:pt x="394" y="452"/>
                  </a:lnTo>
                  <a:lnTo>
                    <a:pt x="376" y="463"/>
                  </a:lnTo>
                  <a:lnTo>
                    <a:pt x="358" y="472"/>
                  </a:lnTo>
                  <a:lnTo>
                    <a:pt x="338" y="478"/>
                  </a:lnTo>
                  <a:lnTo>
                    <a:pt x="318" y="484"/>
                  </a:lnTo>
                  <a:lnTo>
                    <a:pt x="307" y="486"/>
                  </a:lnTo>
                  <a:lnTo>
                    <a:pt x="296" y="487"/>
                  </a:lnTo>
                  <a:lnTo>
                    <a:pt x="286" y="488"/>
                  </a:lnTo>
                  <a:lnTo>
                    <a:pt x="275" y="488"/>
                  </a:lnTo>
                  <a:lnTo>
                    <a:pt x="265" y="488"/>
                  </a:lnTo>
                  <a:lnTo>
                    <a:pt x="254" y="487"/>
                  </a:lnTo>
                  <a:lnTo>
                    <a:pt x="243" y="486"/>
                  </a:lnTo>
                  <a:lnTo>
                    <a:pt x="232" y="484"/>
                  </a:lnTo>
                  <a:lnTo>
                    <a:pt x="212" y="478"/>
                  </a:lnTo>
                  <a:lnTo>
                    <a:pt x="192" y="472"/>
                  </a:lnTo>
                  <a:lnTo>
                    <a:pt x="173" y="463"/>
                  </a:lnTo>
                  <a:lnTo>
                    <a:pt x="156" y="452"/>
                  </a:lnTo>
                  <a:lnTo>
                    <a:pt x="139" y="440"/>
                  </a:lnTo>
                  <a:lnTo>
                    <a:pt x="124" y="426"/>
                  </a:lnTo>
                  <a:lnTo>
                    <a:pt x="110" y="410"/>
                  </a:lnTo>
                  <a:lnTo>
                    <a:pt x="98" y="394"/>
                  </a:lnTo>
                  <a:lnTo>
                    <a:pt x="87" y="376"/>
                  </a:lnTo>
                  <a:lnTo>
                    <a:pt x="78" y="358"/>
                  </a:lnTo>
                  <a:lnTo>
                    <a:pt x="71" y="338"/>
                  </a:lnTo>
                  <a:lnTo>
                    <a:pt x="66" y="318"/>
                  </a:lnTo>
                  <a:lnTo>
                    <a:pt x="64" y="307"/>
                  </a:lnTo>
                  <a:lnTo>
                    <a:pt x="63" y="296"/>
                  </a:lnTo>
                  <a:lnTo>
                    <a:pt x="62" y="285"/>
                  </a:lnTo>
                  <a:lnTo>
                    <a:pt x="62" y="274"/>
                  </a:lnTo>
                  <a:lnTo>
                    <a:pt x="62" y="263"/>
                  </a:lnTo>
                  <a:lnTo>
                    <a:pt x="63" y="252"/>
                  </a:lnTo>
                  <a:lnTo>
                    <a:pt x="64" y="242"/>
                  </a:lnTo>
                  <a:lnTo>
                    <a:pt x="66" y="231"/>
                  </a:lnTo>
                  <a:lnTo>
                    <a:pt x="71" y="211"/>
                  </a:lnTo>
                  <a:lnTo>
                    <a:pt x="78" y="192"/>
                  </a:lnTo>
                  <a:lnTo>
                    <a:pt x="87" y="173"/>
                  </a:lnTo>
                  <a:lnTo>
                    <a:pt x="98" y="156"/>
                  </a:lnTo>
                  <a:lnTo>
                    <a:pt x="110" y="139"/>
                  </a:lnTo>
                  <a:lnTo>
                    <a:pt x="124" y="124"/>
                  </a:lnTo>
                  <a:lnTo>
                    <a:pt x="139" y="110"/>
                  </a:lnTo>
                  <a:lnTo>
                    <a:pt x="156" y="97"/>
                  </a:lnTo>
                  <a:lnTo>
                    <a:pt x="173" y="87"/>
                  </a:lnTo>
                  <a:lnTo>
                    <a:pt x="192" y="78"/>
                  </a:lnTo>
                  <a:lnTo>
                    <a:pt x="212" y="70"/>
                  </a:lnTo>
                  <a:lnTo>
                    <a:pt x="232" y="66"/>
                  </a:lnTo>
                  <a:lnTo>
                    <a:pt x="254" y="62"/>
                  </a:lnTo>
                  <a:lnTo>
                    <a:pt x="275" y="61"/>
                  </a:lnTo>
                  <a:lnTo>
                    <a:pt x="296" y="62"/>
                  </a:lnTo>
                  <a:lnTo>
                    <a:pt x="318" y="66"/>
                  </a:lnTo>
                  <a:lnTo>
                    <a:pt x="338" y="70"/>
                  </a:lnTo>
                  <a:lnTo>
                    <a:pt x="358" y="78"/>
                  </a:lnTo>
                  <a:lnTo>
                    <a:pt x="376" y="87"/>
                  </a:lnTo>
                  <a:lnTo>
                    <a:pt x="394" y="97"/>
                  </a:lnTo>
                  <a:lnTo>
                    <a:pt x="410" y="110"/>
                  </a:lnTo>
                  <a:lnTo>
                    <a:pt x="426" y="124"/>
                  </a:lnTo>
                  <a:lnTo>
                    <a:pt x="440" y="139"/>
                  </a:lnTo>
                  <a:lnTo>
                    <a:pt x="452" y="156"/>
                  </a:lnTo>
                  <a:lnTo>
                    <a:pt x="463" y="173"/>
                  </a:lnTo>
                  <a:lnTo>
                    <a:pt x="472" y="192"/>
                  </a:lnTo>
                  <a:lnTo>
                    <a:pt x="478" y="211"/>
                  </a:lnTo>
                  <a:lnTo>
                    <a:pt x="484" y="231"/>
                  </a:lnTo>
                  <a:lnTo>
                    <a:pt x="487" y="252"/>
                  </a:lnTo>
                  <a:lnTo>
                    <a:pt x="488" y="274"/>
                  </a:lnTo>
                  <a:close/>
                </a:path>
              </a:pathLst>
            </a:custGeom>
            <a:solidFill>
              <a:srgbClr val="D4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6" name="Freeform 197"/>
            <p:cNvSpPr>
              <a:spLocks noEditPoints="1"/>
            </p:cNvSpPr>
            <p:nvPr/>
          </p:nvSpPr>
          <p:spPr bwMode="auto">
            <a:xfrm>
              <a:off x="4034" y="2155"/>
              <a:ext cx="98" cy="98"/>
            </a:xfrm>
            <a:custGeom>
              <a:avLst/>
              <a:gdLst>
                <a:gd name="T0" fmla="*/ 19 w 488"/>
                <a:gd name="T1" fmla="*/ 8 h 488"/>
                <a:gd name="T2" fmla="*/ 19 w 488"/>
                <a:gd name="T3" fmla="*/ 6 h 488"/>
                <a:gd name="T4" fmla="*/ 18 w 488"/>
                <a:gd name="T5" fmla="*/ 5 h 488"/>
                <a:gd name="T6" fmla="*/ 17 w 488"/>
                <a:gd name="T7" fmla="*/ 3 h 488"/>
                <a:gd name="T8" fmla="*/ 16 w 488"/>
                <a:gd name="T9" fmla="*/ 2 h 488"/>
                <a:gd name="T10" fmla="*/ 14 w 488"/>
                <a:gd name="T11" fmla="*/ 1 h 488"/>
                <a:gd name="T12" fmla="*/ 12 w 488"/>
                <a:gd name="T13" fmla="*/ 0 h 488"/>
                <a:gd name="T14" fmla="*/ 10 w 488"/>
                <a:gd name="T15" fmla="*/ 0 h 488"/>
                <a:gd name="T16" fmla="*/ 8 w 488"/>
                <a:gd name="T17" fmla="*/ 0 h 488"/>
                <a:gd name="T18" fmla="*/ 6 w 488"/>
                <a:gd name="T19" fmla="*/ 1 h 488"/>
                <a:gd name="T20" fmla="*/ 5 w 488"/>
                <a:gd name="T21" fmla="*/ 1 h 488"/>
                <a:gd name="T22" fmla="*/ 3 w 488"/>
                <a:gd name="T23" fmla="*/ 3 h 488"/>
                <a:gd name="T24" fmla="*/ 2 w 488"/>
                <a:gd name="T25" fmla="*/ 4 h 488"/>
                <a:gd name="T26" fmla="*/ 1 w 488"/>
                <a:gd name="T27" fmla="*/ 6 h 488"/>
                <a:gd name="T28" fmla="*/ 0 w 488"/>
                <a:gd name="T29" fmla="*/ 7 h 488"/>
                <a:gd name="T30" fmla="*/ 0 w 488"/>
                <a:gd name="T31" fmla="*/ 9 h 488"/>
                <a:gd name="T32" fmla="*/ 0 w 488"/>
                <a:gd name="T33" fmla="*/ 11 h 488"/>
                <a:gd name="T34" fmla="*/ 1 w 488"/>
                <a:gd name="T35" fmla="*/ 13 h 488"/>
                <a:gd name="T36" fmla="*/ 1 w 488"/>
                <a:gd name="T37" fmla="*/ 15 h 488"/>
                <a:gd name="T38" fmla="*/ 3 w 488"/>
                <a:gd name="T39" fmla="*/ 16 h 488"/>
                <a:gd name="T40" fmla="*/ 4 w 488"/>
                <a:gd name="T41" fmla="*/ 18 h 488"/>
                <a:gd name="T42" fmla="*/ 6 w 488"/>
                <a:gd name="T43" fmla="*/ 19 h 488"/>
                <a:gd name="T44" fmla="*/ 7 w 488"/>
                <a:gd name="T45" fmla="*/ 19 h 488"/>
                <a:gd name="T46" fmla="*/ 9 w 488"/>
                <a:gd name="T47" fmla="*/ 20 h 488"/>
                <a:gd name="T48" fmla="*/ 11 w 488"/>
                <a:gd name="T49" fmla="*/ 19 h 488"/>
                <a:gd name="T50" fmla="*/ 13 w 488"/>
                <a:gd name="T51" fmla="*/ 19 h 488"/>
                <a:gd name="T52" fmla="*/ 15 w 488"/>
                <a:gd name="T53" fmla="*/ 18 h 488"/>
                <a:gd name="T54" fmla="*/ 16 w 488"/>
                <a:gd name="T55" fmla="*/ 17 h 488"/>
                <a:gd name="T56" fmla="*/ 18 w 488"/>
                <a:gd name="T57" fmla="*/ 16 h 488"/>
                <a:gd name="T58" fmla="*/ 19 w 488"/>
                <a:gd name="T59" fmla="*/ 14 h 488"/>
                <a:gd name="T60" fmla="*/ 19 w 488"/>
                <a:gd name="T61" fmla="*/ 12 h 488"/>
                <a:gd name="T62" fmla="*/ 20 w 488"/>
                <a:gd name="T63" fmla="*/ 10 h 488"/>
                <a:gd name="T64" fmla="*/ 17 w 488"/>
                <a:gd name="T65" fmla="*/ 11 h 488"/>
                <a:gd name="T66" fmla="*/ 16 w 488"/>
                <a:gd name="T67" fmla="*/ 14 h 488"/>
                <a:gd name="T68" fmla="*/ 14 w 488"/>
                <a:gd name="T69" fmla="*/ 16 h 488"/>
                <a:gd name="T70" fmla="*/ 11 w 488"/>
                <a:gd name="T71" fmla="*/ 17 h 488"/>
                <a:gd name="T72" fmla="*/ 8 w 488"/>
                <a:gd name="T73" fmla="*/ 17 h 488"/>
                <a:gd name="T74" fmla="*/ 6 w 488"/>
                <a:gd name="T75" fmla="*/ 16 h 488"/>
                <a:gd name="T76" fmla="*/ 4 w 488"/>
                <a:gd name="T77" fmla="*/ 14 h 488"/>
                <a:gd name="T78" fmla="*/ 3 w 488"/>
                <a:gd name="T79" fmla="*/ 11 h 488"/>
                <a:gd name="T80" fmla="*/ 3 w 488"/>
                <a:gd name="T81" fmla="*/ 8 h 488"/>
                <a:gd name="T82" fmla="*/ 4 w 488"/>
                <a:gd name="T83" fmla="*/ 6 h 488"/>
                <a:gd name="T84" fmla="*/ 6 w 488"/>
                <a:gd name="T85" fmla="*/ 4 h 488"/>
                <a:gd name="T86" fmla="*/ 8 w 488"/>
                <a:gd name="T87" fmla="*/ 3 h 488"/>
                <a:gd name="T88" fmla="*/ 11 w 488"/>
                <a:gd name="T89" fmla="*/ 3 h 488"/>
                <a:gd name="T90" fmla="*/ 14 w 488"/>
                <a:gd name="T91" fmla="*/ 4 h 488"/>
                <a:gd name="T92" fmla="*/ 16 w 488"/>
                <a:gd name="T93" fmla="*/ 6 h 488"/>
                <a:gd name="T94" fmla="*/ 17 w 488"/>
                <a:gd name="T95" fmla="*/ 8 h 48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88"/>
                <a:gd name="T145" fmla="*/ 0 h 488"/>
                <a:gd name="T146" fmla="*/ 488 w 488"/>
                <a:gd name="T147" fmla="*/ 488 h 48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88" h="488">
                  <a:moveTo>
                    <a:pt x="488" y="243"/>
                  </a:moveTo>
                  <a:lnTo>
                    <a:pt x="488" y="231"/>
                  </a:lnTo>
                  <a:lnTo>
                    <a:pt x="487" y="219"/>
                  </a:lnTo>
                  <a:lnTo>
                    <a:pt x="485" y="206"/>
                  </a:lnTo>
                  <a:lnTo>
                    <a:pt x="484" y="195"/>
                  </a:lnTo>
                  <a:lnTo>
                    <a:pt x="480" y="183"/>
                  </a:lnTo>
                  <a:lnTo>
                    <a:pt x="477" y="171"/>
                  </a:lnTo>
                  <a:lnTo>
                    <a:pt x="474" y="160"/>
                  </a:lnTo>
                  <a:lnTo>
                    <a:pt x="469" y="149"/>
                  </a:lnTo>
                  <a:lnTo>
                    <a:pt x="464" y="138"/>
                  </a:lnTo>
                  <a:lnTo>
                    <a:pt x="458" y="127"/>
                  </a:lnTo>
                  <a:lnTo>
                    <a:pt x="453" y="117"/>
                  </a:lnTo>
                  <a:lnTo>
                    <a:pt x="446" y="107"/>
                  </a:lnTo>
                  <a:lnTo>
                    <a:pt x="440" y="97"/>
                  </a:lnTo>
                  <a:lnTo>
                    <a:pt x="432" y="88"/>
                  </a:lnTo>
                  <a:lnTo>
                    <a:pt x="424" y="80"/>
                  </a:lnTo>
                  <a:lnTo>
                    <a:pt x="417" y="71"/>
                  </a:lnTo>
                  <a:lnTo>
                    <a:pt x="408" y="63"/>
                  </a:lnTo>
                  <a:lnTo>
                    <a:pt x="399" y="56"/>
                  </a:lnTo>
                  <a:lnTo>
                    <a:pt x="390" y="48"/>
                  </a:lnTo>
                  <a:lnTo>
                    <a:pt x="381" y="41"/>
                  </a:lnTo>
                  <a:lnTo>
                    <a:pt x="371" y="35"/>
                  </a:lnTo>
                  <a:lnTo>
                    <a:pt x="361" y="29"/>
                  </a:lnTo>
                  <a:lnTo>
                    <a:pt x="350" y="24"/>
                  </a:lnTo>
                  <a:lnTo>
                    <a:pt x="339" y="18"/>
                  </a:lnTo>
                  <a:lnTo>
                    <a:pt x="328" y="14"/>
                  </a:lnTo>
                  <a:lnTo>
                    <a:pt x="317" y="11"/>
                  </a:lnTo>
                  <a:lnTo>
                    <a:pt x="305" y="7"/>
                  </a:lnTo>
                  <a:lnTo>
                    <a:pt x="293" y="4"/>
                  </a:lnTo>
                  <a:lnTo>
                    <a:pt x="281" y="2"/>
                  </a:lnTo>
                  <a:lnTo>
                    <a:pt x="269" y="1"/>
                  </a:lnTo>
                  <a:lnTo>
                    <a:pt x="257" y="0"/>
                  </a:lnTo>
                  <a:lnTo>
                    <a:pt x="244" y="0"/>
                  </a:lnTo>
                  <a:lnTo>
                    <a:pt x="231" y="0"/>
                  </a:lnTo>
                  <a:lnTo>
                    <a:pt x="219" y="1"/>
                  </a:lnTo>
                  <a:lnTo>
                    <a:pt x="207" y="2"/>
                  </a:lnTo>
                  <a:lnTo>
                    <a:pt x="195" y="4"/>
                  </a:lnTo>
                  <a:lnTo>
                    <a:pt x="183" y="7"/>
                  </a:lnTo>
                  <a:lnTo>
                    <a:pt x="171" y="11"/>
                  </a:lnTo>
                  <a:lnTo>
                    <a:pt x="160" y="14"/>
                  </a:lnTo>
                  <a:lnTo>
                    <a:pt x="149" y="18"/>
                  </a:lnTo>
                  <a:lnTo>
                    <a:pt x="138" y="24"/>
                  </a:lnTo>
                  <a:lnTo>
                    <a:pt x="127" y="29"/>
                  </a:lnTo>
                  <a:lnTo>
                    <a:pt x="117" y="35"/>
                  </a:lnTo>
                  <a:lnTo>
                    <a:pt x="107" y="41"/>
                  </a:lnTo>
                  <a:lnTo>
                    <a:pt x="97" y="48"/>
                  </a:lnTo>
                  <a:lnTo>
                    <a:pt x="89" y="56"/>
                  </a:lnTo>
                  <a:lnTo>
                    <a:pt x="80" y="63"/>
                  </a:lnTo>
                  <a:lnTo>
                    <a:pt x="71" y="71"/>
                  </a:lnTo>
                  <a:lnTo>
                    <a:pt x="63" y="80"/>
                  </a:lnTo>
                  <a:lnTo>
                    <a:pt x="56" y="88"/>
                  </a:lnTo>
                  <a:lnTo>
                    <a:pt x="48" y="97"/>
                  </a:lnTo>
                  <a:lnTo>
                    <a:pt x="41" y="107"/>
                  </a:lnTo>
                  <a:lnTo>
                    <a:pt x="35" y="117"/>
                  </a:lnTo>
                  <a:lnTo>
                    <a:pt x="29" y="127"/>
                  </a:lnTo>
                  <a:lnTo>
                    <a:pt x="24" y="138"/>
                  </a:lnTo>
                  <a:lnTo>
                    <a:pt x="18" y="149"/>
                  </a:lnTo>
                  <a:lnTo>
                    <a:pt x="14" y="160"/>
                  </a:lnTo>
                  <a:lnTo>
                    <a:pt x="11" y="171"/>
                  </a:lnTo>
                  <a:lnTo>
                    <a:pt x="7" y="183"/>
                  </a:lnTo>
                  <a:lnTo>
                    <a:pt x="5" y="195"/>
                  </a:lnTo>
                  <a:lnTo>
                    <a:pt x="3" y="206"/>
                  </a:lnTo>
                  <a:lnTo>
                    <a:pt x="1" y="219"/>
                  </a:lnTo>
                  <a:lnTo>
                    <a:pt x="0" y="231"/>
                  </a:lnTo>
                  <a:lnTo>
                    <a:pt x="0" y="243"/>
                  </a:lnTo>
                  <a:lnTo>
                    <a:pt x="0" y="256"/>
                  </a:lnTo>
                  <a:lnTo>
                    <a:pt x="1" y="268"/>
                  </a:lnTo>
                  <a:lnTo>
                    <a:pt x="3" y="280"/>
                  </a:lnTo>
                  <a:lnTo>
                    <a:pt x="5" y="293"/>
                  </a:lnTo>
                  <a:lnTo>
                    <a:pt x="7" y="305"/>
                  </a:lnTo>
                  <a:lnTo>
                    <a:pt x="11" y="317"/>
                  </a:lnTo>
                  <a:lnTo>
                    <a:pt x="14" y="328"/>
                  </a:lnTo>
                  <a:lnTo>
                    <a:pt x="18" y="339"/>
                  </a:lnTo>
                  <a:lnTo>
                    <a:pt x="24" y="350"/>
                  </a:lnTo>
                  <a:lnTo>
                    <a:pt x="29" y="359"/>
                  </a:lnTo>
                  <a:lnTo>
                    <a:pt x="35" y="370"/>
                  </a:lnTo>
                  <a:lnTo>
                    <a:pt x="41" y="380"/>
                  </a:lnTo>
                  <a:lnTo>
                    <a:pt x="48" y="390"/>
                  </a:lnTo>
                  <a:lnTo>
                    <a:pt x="56" y="399"/>
                  </a:lnTo>
                  <a:lnTo>
                    <a:pt x="63" y="408"/>
                  </a:lnTo>
                  <a:lnTo>
                    <a:pt x="71" y="417"/>
                  </a:lnTo>
                  <a:lnTo>
                    <a:pt x="80" y="424"/>
                  </a:lnTo>
                  <a:lnTo>
                    <a:pt x="89" y="432"/>
                  </a:lnTo>
                  <a:lnTo>
                    <a:pt x="97" y="440"/>
                  </a:lnTo>
                  <a:lnTo>
                    <a:pt x="107" y="446"/>
                  </a:lnTo>
                  <a:lnTo>
                    <a:pt x="117" y="453"/>
                  </a:lnTo>
                  <a:lnTo>
                    <a:pt x="127" y="458"/>
                  </a:lnTo>
                  <a:lnTo>
                    <a:pt x="138" y="464"/>
                  </a:lnTo>
                  <a:lnTo>
                    <a:pt x="149" y="468"/>
                  </a:lnTo>
                  <a:lnTo>
                    <a:pt x="160" y="473"/>
                  </a:lnTo>
                  <a:lnTo>
                    <a:pt x="171" y="477"/>
                  </a:lnTo>
                  <a:lnTo>
                    <a:pt x="183" y="480"/>
                  </a:lnTo>
                  <a:lnTo>
                    <a:pt x="195" y="482"/>
                  </a:lnTo>
                  <a:lnTo>
                    <a:pt x="207" y="485"/>
                  </a:lnTo>
                  <a:lnTo>
                    <a:pt x="219" y="487"/>
                  </a:lnTo>
                  <a:lnTo>
                    <a:pt x="231" y="488"/>
                  </a:lnTo>
                  <a:lnTo>
                    <a:pt x="244" y="488"/>
                  </a:lnTo>
                  <a:lnTo>
                    <a:pt x="257" y="488"/>
                  </a:lnTo>
                  <a:lnTo>
                    <a:pt x="269" y="487"/>
                  </a:lnTo>
                  <a:lnTo>
                    <a:pt x="281" y="485"/>
                  </a:lnTo>
                  <a:lnTo>
                    <a:pt x="293" y="482"/>
                  </a:lnTo>
                  <a:lnTo>
                    <a:pt x="305" y="480"/>
                  </a:lnTo>
                  <a:lnTo>
                    <a:pt x="317" y="477"/>
                  </a:lnTo>
                  <a:lnTo>
                    <a:pt x="328" y="473"/>
                  </a:lnTo>
                  <a:lnTo>
                    <a:pt x="339" y="468"/>
                  </a:lnTo>
                  <a:lnTo>
                    <a:pt x="350" y="464"/>
                  </a:lnTo>
                  <a:lnTo>
                    <a:pt x="361" y="458"/>
                  </a:lnTo>
                  <a:lnTo>
                    <a:pt x="371" y="453"/>
                  </a:lnTo>
                  <a:lnTo>
                    <a:pt x="381" y="446"/>
                  </a:lnTo>
                  <a:lnTo>
                    <a:pt x="390" y="440"/>
                  </a:lnTo>
                  <a:lnTo>
                    <a:pt x="399" y="432"/>
                  </a:lnTo>
                  <a:lnTo>
                    <a:pt x="408" y="424"/>
                  </a:lnTo>
                  <a:lnTo>
                    <a:pt x="417" y="417"/>
                  </a:lnTo>
                  <a:lnTo>
                    <a:pt x="424" y="408"/>
                  </a:lnTo>
                  <a:lnTo>
                    <a:pt x="432" y="399"/>
                  </a:lnTo>
                  <a:lnTo>
                    <a:pt x="440" y="390"/>
                  </a:lnTo>
                  <a:lnTo>
                    <a:pt x="446" y="380"/>
                  </a:lnTo>
                  <a:lnTo>
                    <a:pt x="453" y="370"/>
                  </a:lnTo>
                  <a:lnTo>
                    <a:pt x="458" y="359"/>
                  </a:lnTo>
                  <a:lnTo>
                    <a:pt x="464" y="350"/>
                  </a:lnTo>
                  <a:lnTo>
                    <a:pt x="469" y="339"/>
                  </a:lnTo>
                  <a:lnTo>
                    <a:pt x="474" y="328"/>
                  </a:lnTo>
                  <a:lnTo>
                    <a:pt x="477" y="317"/>
                  </a:lnTo>
                  <a:lnTo>
                    <a:pt x="480" y="305"/>
                  </a:lnTo>
                  <a:lnTo>
                    <a:pt x="484" y="293"/>
                  </a:lnTo>
                  <a:lnTo>
                    <a:pt x="485" y="280"/>
                  </a:lnTo>
                  <a:lnTo>
                    <a:pt x="487" y="268"/>
                  </a:lnTo>
                  <a:lnTo>
                    <a:pt x="488" y="256"/>
                  </a:lnTo>
                  <a:lnTo>
                    <a:pt x="488" y="243"/>
                  </a:lnTo>
                  <a:close/>
                  <a:moveTo>
                    <a:pt x="427" y="243"/>
                  </a:moveTo>
                  <a:lnTo>
                    <a:pt x="427" y="262"/>
                  </a:lnTo>
                  <a:lnTo>
                    <a:pt x="423" y="280"/>
                  </a:lnTo>
                  <a:lnTo>
                    <a:pt x="419" y="298"/>
                  </a:lnTo>
                  <a:lnTo>
                    <a:pt x="412" y="314"/>
                  </a:lnTo>
                  <a:lnTo>
                    <a:pt x="405" y="331"/>
                  </a:lnTo>
                  <a:lnTo>
                    <a:pt x="396" y="346"/>
                  </a:lnTo>
                  <a:lnTo>
                    <a:pt x="385" y="361"/>
                  </a:lnTo>
                  <a:lnTo>
                    <a:pt x="374" y="373"/>
                  </a:lnTo>
                  <a:lnTo>
                    <a:pt x="361" y="385"/>
                  </a:lnTo>
                  <a:lnTo>
                    <a:pt x="347" y="396"/>
                  </a:lnTo>
                  <a:lnTo>
                    <a:pt x="331" y="404"/>
                  </a:lnTo>
                  <a:lnTo>
                    <a:pt x="315" y="412"/>
                  </a:lnTo>
                  <a:lnTo>
                    <a:pt x="298" y="419"/>
                  </a:lnTo>
                  <a:lnTo>
                    <a:pt x="281" y="423"/>
                  </a:lnTo>
                  <a:lnTo>
                    <a:pt x="263" y="425"/>
                  </a:lnTo>
                  <a:lnTo>
                    <a:pt x="244" y="426"/>
                  </a:lnTo>
                  <a:lnTo>
                    <a:pt x="225" y="425"/>
                  </a:lnTo>
                  <a:lnTo>
                    <a:pt x="207" y="423"/>
                  </a:lnTo>
                  <a:lnTo>
                    <a:pt x="190" y="419"/>
                  </a:lnTo>
                  <a:lnTo>
                    <a:pt x="173" y="412"/>
                  </a:lnTo>
                  <a:lnTo>
                    <a:pt x="157" y="404"/>
                  </a:lnTo>
                  <a:lnTo>
                    <a:pt x="141" y="396"/>
                  </a:lnTo>
                  <a:lnTo>
                    <a:pt x="127" y="385"/>
                  </a:lnTo>
                  <a:lnTo>
                    <a:pt x="115" y="373"/>
                  </a:lnTo>
                  <a:lnTo>
                    <a:pt x="103" y="361"/>
                  </a:lnTo>
                  <a:lnTo>
                    <a:pt x="92" y="346"/>
                  </a:lnTo>
                  <a:lnTo>
                    <a:pt x="83" y="331"/>
                  </a:lnTo>
                  <a:lnTo>
                    <a:pt x="76" y="314"/>
                  </a:lnTo>
                  <a:lnTo>
                    <a:pt x="69" y="298"/>
                  </a:lnTo>
                  <a:lnTo>
                    <a:pt x="65" y="280"/>
                  </a:lnTo>
                  <a:lnTo>
                    <a:pt x="62" y="262"/>
                  </a:lnTo>
                  <a:lnTo>
                    <a:pt x="61" y="243"/>
                  </a:lnTo>
                  <a:lnTo>
                    <a:pt x="62" y="225"/>
                  </a:lnTo>
                  <a:lnTo>
                    <a:pt x="65" y="207"/>
                  </a:lnTo>
                  <a:lnTo>
                    <a:pt x="69" y="189"/>
                  </a:lnTo>
                  <a:lnTo>
                    <a:pt x="76" y="172"/>
                  </a:lnTo>
                  <a:lnTo>
                    <a:pt x="83" y="156"/>
                  </a:lnTo>
                  <a:lnTo>
                    <a:pt x="92" y="141"/>
                  </a:lnTo>
                  <a:lnTo>
                    <a:pt x="103" y="127"/>
                  </a:lnTo>
                  <a:lnTo>
                    <a:pt x="115" y="114"/>
                  </a:lnTo>
                  <a:lnTo>
                    <a:pt x="127" y="103"/>
                  </a:lnTo>
                  <a:lnTo>
                    <a:pt x="141" y="92"/>
                  </a:lnTo>
                  <a:lnTo>
                    <a:pt x="157" y="83"/>
                  </a:lnTo>
                  <a:lnTo>
                    <a:pt x="173" y="75"/>
                  </a:lnTo>
                  <a:lnTo>
                    <a:pt x="190" y="69"/>
                  </a:lnTo>
                  <a:lnTo>
                    <a:pt x="207" y="64"/>
                  </a:lnTo>
                  <a:lnTo>
                    <a:pt x="225" y="61"/>
                  </a:lnTo>
                  <a:lnTo>
                    <a:pt x="244" y="60"/>
                  </a:lnTo>
                  <a:lnTo>
                    <a:pt x="263" y="61"/>
                  </a:lnTo>
                  <a:lnTo>
                    <a:pt x="281" y="64"/>
                  </a:lnTo>
                  <a:lnTo>
                    <a:pt x="298" y="69"/>
                  </a:lnTo>
                  <a:lnTo>
                    <a:pt x="315" y="75"/>
                  </a:lnTo>
                  <a:lnTo>
                    <a:pt x="331" y="83"/>
                  </a:lnTo>
                  <a:lnTo>
                    <a:pt x="347" y="92"/>
                  </a:lnTo>
                  <a:lnTo>
                    <a:pt x="361" y="103"/>
                  </a:lnTo>
                  <a:lnTo>
                    <a:pt x="374" y="114"/>
                  </a:lnTo>
                  <a:lnTo>
                    <a:pt x="385" y="127"/>
                  </a:lnTo>
                  <a:lnTo>
                    <a:pt x="396" y="141"/>
                  </a:lnTo>
                  <a:lnTo>
                    <a:pt x="405" y="156"/>
                  </a:lnTo>
                  <a:lnTo>
                    <a:pt x="412" y="172"/>
                  </a:lnTo>
                  <a:lnTo>
                    <a:pt x="419" y="189"/>
                  </a:lnTo>
                  <a:lnTo>
                    <a:pt x="423" y="207"/>
                  </a:lnTo>
                  <a:lnTo>
                    <a:pt x="427" y="225"/>
                  </a:lnTo>
                  <a:lnTo>
                    <a:pt x="427" y="243"/>
                  </a:lnTo>
                  <a:close/>
                </a:path>
              </a:pathLst>
            </a:custGeom>
            <a:solidFill>
              <a:srgbClr val="DA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7" name="Freeform 198"/>
            <p:cNvSpPr>
              <a:spLocks noEditPoints="1"/>
            </p:cNvSpPr>
            <p:nvPr/>
          </p:nvSpPr>
          <p:spPr bwMode="auto">
            <a:xfrm>
              <a:off x="4040" y="2161"/>
              <a:ext cx="85" cy="86"/>
            </a:xfrm>
            <a:custGeom>
              <a:avLst/>
              <a:gdLst>
                <a:gd name="T0" fmla="*/ 17 w 426"/>
                <a:gd name="T1" fmla="*/ 7 h 427"/>
                <a:gd name="T2" fmla="*/ 16 w 426"/>
                <a:gd name="T3" fmla="*/ 5 h 427"/>
                <a:gd name="T4" fmla="*/ 15 w 426"/>
                <a:gd name="T5" fmla="*/ 3 h 427"/>
                <a:gd name="T6" fmla="*/ 13 w 426"/>
                <a:gd name="T7" fmla="*/ 1 h 427"/>
                <a:gd name="T8" fmla="*/ 10 w 426"/>
                <a:gd name="T9" fmla="*/ 0 h 427"/>
                <a:gd name="T10" fmla="*/ 8 w 426"/>
                <a:gd name="T11" fmla="*/ 0 h 427"/>
                <a:gd name="T12" fmla="*/ 5 w 426"/>
                <a:gd name="T13" fmla="*/ 1 h 427"/>
                <a:gd name="T14" fmla="*/ 3 w 426"/>
                <a:gd name="T15" fmla="*/ 2 h 427"/>
                <a:gd name="T16" fmla="*/ 1 w 426"/>
                <a:gd name="T17" fmla="*/ 4 h 427"/>
                <a:gd name="T18" fmla="*/ 0 w 426"/>
                <a:gd name="T19" fmla="*/ 6 h 427"/>
                <a:gd name="T20" fmla="*/ 0 w 426"/>
                <a:gd name="T21" fmla="*/ 8 h 427"/>
                <a:gd name="T22" fmla="*/ 0 w 426"/>
                <a:gd name="T23" fmla="*/ 9 h 427"/>
                <a:gd name="T24" fmla="*/ 0 w 426"/>
                <a:gd name="T25" fmla="*/ 10 h 427"/>
                <a:gd name="T26" fmla="*/ 1 w 426"/>
                <a:gd name="T27" fmla="*/ 13 h 427"/>
                <a:gd name="T28" fmla="*/ 2 w 426"/>
                <a:gd name="T29" fmla="*/ 15 h 427"/>
                <a:gd name="T30" fmla="*/ 4 w 426"/>
                <a:gd name="T31" fmla="*/ 16 h 427"/>
                <a:gd name="T32" fmla="*/ 7 w 426"/>
                <a:gd name="T33" fmla="*/ 17 h 427"/>
                <a:gd name="T34" fmla="*/ 8 w 426"/>
                <a:gd name="T35" fmla="*/ 17 h 427"/>
                <a:gd name="T36" fmla="*/ 9 w 426"/>
                <a:gd name="T37" fmla="*/ 17 h 427"/>
                <a:gd name="T38" fmla="*/ 11 w 426"/>
                <a:gd name="T39" fmla="*/ 17 h 427"/>
                <a:gd name="T40" fmla="*/ 13 w 426"/>
                <a:gd name="T41" fmla="*/ 16 h 427"/>
                <a:gd name="T42" fmla="*/ 15 w 426"/>
                <a:gd name="T43" fmla="*/ 14 h 427"/>
                <a:gd name="T44" fmla="*/ 16 w 426"/>
                <a:gd name="T45" fmla="*/ 12 h 427"/>
                <a:gd name="T46" fmla="*/ 17 w 426"/>
                <a:gd name="T47" fmla="*/ 9 h 427"/>
                <a:gd name="T48" fmla="*/ 15 w 426"/>
                <a:gd name="T49" fmla="*/ 9 h 427"/>
                <a:gd name="T50" fmla="*/ 14 w 426"/>
                <a:gd name="T51" fmla="*/ 11 h 427"/>
                <a:gd name="T52" fmla="*/ 13 w 426"/>
                <a:gd name="T53" fmla="*/ 13 h 427"/>
                <a:gd name="T54" fmla="*/ 12 w 426"/>
                <a:gd name="T55" fmla="*/ 14 h 427"/>
                <a:gd name="T56" fmla="*/ 10 w 426"/>
                <a:gd name="T57" fmla="*/ 15 h 427"/>
                <a:gd name="T58" fmla="*/ 9 w 426"/>
                <a:gd name="T59" fmla="*/ 15 h 427"/>
                <a:gd name="T60" fmla="*/ 7 w 426"/>
                <a:gd name="T61" fmla="*/ 15 h 427"/>
                <a:gd name="T62" fmla="*/ 5 w 426"/>
                <a:gd name="T63" fmla="*/ 14 h 427"/>
                <a:gd name="T64" fmla="*/ 4 w 426"/>
                <a:gd name="T65" fmla="*/ 13 h 427"/>
                <a:gd name="T66" fmla="*/ 3 w 426"/>
                <a:gd name="T67" fmla="*/ 11 h 427"/>
                <a:gd name="T68" fmla="*/ 2 w 426"/>
                <a:gd name="T69" fmla="*/ 9 h 427"/>
                <a:gd name="T70" fmla="*/ 3 w 426"/>
                <a:gd name="T71" fmla="*/ 7 h 427"/>
                <a:gd name="T72" fmla="*/ 3 w 426"/>
                <a:gd name="T73" fmla="*/ 6 h 427"/>
                <a:gd name="T74" fmla="*/ 4 w 426"/>
                <a:gd name="T75" fmla="*/ 4 h 427"/>
                <a:gd name="T76" fmla="*/ 6 w 426"/>
                <a:gd name="T77" fmla="*/ 3 h 427"/>
                <a:gd name="T78" fmla="*/ 7 w 426"/>
                <a:gd name="T79" fmla="*/ 3 h 427"/>
                <a:gd name="T80" fmla="*/ 9 w 426"/>
                <a:gd name="T81" fmla="*/ 2 h 427"/>
                <a:gd name="T82" fmla="*/ 11 w 426"/>
                <a:gd name="T83" fmla="*/ 3 h 427"/>
                <a:gd name="T84" fmla="*/ 12 w 426"/>
                <a:gd name="T85" fmla="*/ 4 h 427"/>
                <a:gd name="T86" fmla="*/ 14 w 426"/>
                <a:gd name="T87" fmla="*/ 5 h 427"/>
                <a:gd name="T88" fmla="*/ 14 w 426"/>
                <a:gd name="T89" fmla="*/ 7 h 427"/>
                <a:gd name="T90" fmla="*/ 15 w 426"/>
                <a:gd name="T91" fmla="*/ 9 h 4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26"/>
                <a:gd name="T139" fmla="*/ 0 h 427"/>
                <a:gd name="T140" fmla="*/ 426 w 426"/>
                <a:gd name="T141" fmla="*/ 427 h 4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26" h="427">
                  <a:moveTo>
                    <a:pt x="426" y="213"/>
                  </a:moveTo>
                  <a:lnTo>
                    <a:pt x="425" y="191"/>
                  </a:lnTo>
                  <a:lnTo>
                    <a:pt x="422" y="170"/>
                  </a:lnTo>
                  <a:lnTo>
                    <a:pt x="416" y="150"/>
                  </a:lnTo>
                  <a:lnTo>
                    <a:pt x="410" y="131"/>
                  </a:lnTo>
                  <a:lnTo>
                    <a:pt x="401" y="112"/>
                  </a:lnTo>
                  <a:lnTo>
                    <a:pt x="390" y="95"/>
                  </a:lnTo>
                  <a:lnTo>
                    <a:pt x="378" y="78"/>
                  </a:lnTo>
                  <a:lnTo>
                    <a:pt x="364" y="63"/>
                  </a:lnTo>
                  <a:lnTo>
                    <a:pt x="348" y="49"/>
                  </a:lnTo>
                  <a:lnTo>
                    <a:pt x="332" y="36"/>
                  </a:lnTo>
                  <a:lnTo>
                    <a:pt x="314" y="26"/>
                  </a:lnTo>
                  <a:lnTo>
                    <a:pt x="296" y="17"/>
                  </a:lnTo>
                  <a:lnTo>
                    <a:pt x="276" y="9"/>
                  </a:lnTo>
                  <a:lnTo>
                    <a:pt x="256" y="5"/>
                  </a:lnTo>
                  <a:lnTo>
                    <a:pt x="234" y="1"/>
                  </a:lnTo>
                  <a:lnTo>
                    <a:pt x="213" y="0"/>
                  </a:lnTo>
                  <a:lnTo>
                    <a:pt x="192" y="1"/>
                  </a:lnTo>
                  <a:lnTo>
                    <a:pt x="170" y="5"/>
                  </a:lnTo>
                  <a:lnTo>
                    <a:pt x="150" y="9"/>
                  </a:lnTo>
                  <a:lnTo>
                    <a:pt x="130" y="17"/>
                  </a:lnTo>
                  <a:lnTo>
                    <a:pt x="111" y="26"/>
                  </a:lnTo>
                  <a:lnTo>
                    <a:pt x="94" y="36"/>
                  </a:lnTo>
                  <a:lnTo>
                    <a:pt x="77" y="49"/>
                  </a:lnTo>
                  <a:lnTo>
                    <a:pt x="62" y="63"/>
                  </a:lnTo>
                  <a:lnTo>
                    <a:pt x="48" y="78"/>
                  </a:lnTo>
                  <a:lnTo>
                    <a:pt x="36" y="95"/>
                  </a:lnTo>
                  <a:lnTo>
                    <a:pt x="25" y="112"/>
                  </a:lnTo>
                  <a:lnTo>
                    <a:pt x="16" y="131"/>
                  </a:lnTo>
                  <a:lnTo>
                    <a:pt x="9" y="150"/>
                  </a:lnTo>
                  <a:lnTo>
                    <a:pt x="4" y="170"/>
                  </a:lnTo>
                  <a:lnTo>
                    <a:pt x="2" y="181"/>
                  </a:lnTo>
                  <a:lnTo>
                    <a:pt x="1" y="191"/>
                  </a:lnTo>
                  <a:lnTo>
                    <a:pt x="0" y="202"/>
                  </a:lnTo>
                  <a:lnTo>
                    <a:pt x="0" y="213"/>
                  </a:lnTo>
                  <a:lnTo>
                    <a:pt x="0" y="224"/>
                  </a:lnTo>
                  <a:lnTo>
                    <a:pt x="1" y="235"/>
                  </a:lnTo>
                  <a:lnTo>
                    <a:pt x="2" y="246"/>
                  </a:lnTo>
                  <a:lnTo>
                    <a:pt x="4" y="257"/>
                  </a:lnTo>
                  <a:lnTo>
                    <a:pt x="9" y="277"/>
                  </a:lnTo>
                  <a:lnTo>
                    <a:pt x="16" y="297"/>
                  </a:lnTo>
                  <a:lnTo>
                    <a:pt x="25" y="315"/>
                  </a:lnTo>
                  <a:lnTo>
                    <a:pt x="36" y="333"/>
                  </a:lnTo>
                  <a:lnTo>
                    <a:pt x="48" y="349"/>
                  </a:lnTo>
                  <a:lnTo>
                    <a:pt x="62" y="365"/>
                  </a:lnTo>
                  <a:lnTo>
                    <a:pt x="77" y="379"/>
                  </a:lnTo>
                  <a:lnTo>
                    <a:pt x="94" y="391"/>
                  </a:lnTo>
                  <a:lnTo>
                    <a:pt x="111" y="402"/>
                  </a:lnTo>
                  <a:lnTo>
                    <a:pt x="130" y="411"/>
                  </a:lnTo>
                  <a:lnTo>
                    <a:pt x="150" y="417"/>
                  </a:lnTo>
                  <a:lnTo>
                    <a:pt x="170" y="423"/>
                  </a:lnTo>
                  <a:lnTo>
                    <a:pt x="181" y="425"/>
                  </a:lnTo>
                  <a:lnTo>
                    <a:pt x="192" y="426"/>
                  </a:lnTo>
                  <a:lnTo>
                    <a:pt x="203" y="427"/>
                  </a:lnTo>
                  <a:lnTo>
                    <a:pt x="213" y="427"/>
                  </a:lnTo>
                  <a:lnTo>
                    <a:pt x="224" y="427"/>
                  </a:lnTo>
                  <a:lnTo>
                    <a:pt x="234" y="426"/>
                  </a:lnTo>
                  <a:lnTo>
                    <a:pt x="245" y="425"/>
                  </a:lnTo>
                  <a:lnTo>
                    <a:pt x="256" y="423"/>
                  </a:lnTo>
                  <a:lnTo>
                    <a:pt x="276" y="417"/>
                  </a:lnTo>
                  <a:lnTo>
                    <a:pt x="296" y="411"/>
                  </a:lnTo>
                  <a:lnTo>
                    <a:pt x="314" y="402"/>
                  </a:lnTo>
                  <a:lnTo>
                    <a:pt x="332" y="391"/>
                  </a:lnTo>
                  <a:lnTo>
                    <a:pt x="348" y="379"/>
                  </a:lnTo>
                  <a:lnTo>
                    <a:pt x="364" y="365"/>
                  </a:lnTo>
                  <a:lnTo>
                    <a:pt x="378" y="349"/>
                  </a:lnTo>
                  <a:lnTo>
                    <a:pt x="390" y="333"/>
                  </a:lnTo>
                  <a:lnTo>
                    <a:pt x="401" y="315"/>
                  </a:lnTo>
                  <a:lnTo>
                    <a:pt x="410" y="297"/>
                  </a:lnTo>
                  <a:lnTo>
                    <a:pt x="416" y="277"/>
                  </a:lnTo>
                  <a:lnTo>
                    <a:pt x="422" y="257"/>
                  </a:lnTo>
                  <a:lnTo>
                    <a:pt x="425" y="235"/>
                  </a:lnTo>
                  <a:lnTo>
                    <a:pt x="426" y="213"/>
                  </a:lnTo>
                  <a:close/>
                  <a:moveTo>
                    <a:pt x="366" y="213"/>
                  </a:moveTo>
                  <a:lnTo>
                    <a:pt x="365" y="230"/>
                  </a:lnTo>
                  <a:lnTo>
                    <a:pt x="363" y="244"/>
                  </a:lnTo>
                  <a:lnTo>
                    <a:pt x="358" y="259"/>
                  </a:lnTo>
                  <a:lnTo>
                    <a:pt x="354" y="272"/>
                  </a:lnTo>
                  <a:lnTo>
                    <a:pt x="347" y="287"/>
                  </a:lnTo>
                  <a:lnTo>
                    <a:pt x="340" y="299"/>
                  </a:lnTo>
                  <a:lnTo>
                    <a:pt x="331" y="311"/>
                  </a:lnTo>
                  <a:lnTo>
                    <a:pt x="321" y="322"/>
                  </a:lnTo>
                  <a:lnTo>
                    <a:pt x="310" y="332"/>
                  </a:lnTo>
                  <a:lnTo>
                    <a:pt x="298" y="340"/>
                  </a:lnTo>
                  <a:lnTo>
                    <a:pt x="286" y="348"/>
                  </a:lnTo>
                  <a:lnTo>
                    <a:pt x="273" y="354"/>
                  </a:lnTo>
                  <a:lnTo>
                    <a:pt x="258" y="359"/>
                  </a:lnTo>
                  <a:lnTo>
                    <a:pt x="244" y="364"/>
                  </a:lnTo>
                  <a:lnTo>
                    <a:pt x="229" y="366"/>
                  </a:lnTo>
                  <a:lnTo>
                    <a:pt x="213" y="366"/>
                  </a:lnTo>
                  <a:lnTo>
                    <a:pt x="197" y="366"/>
                  </a:lnTo>
                  <a:lnTo>
                    <a:pt x="182" y="364"/>
                  </a:lnTo>
                  <a:lnTo>
                    <a:pt x="167" y="359"/>
                  </a:lnTo>
                  <a:lnTo>
                    <a:pt x="153" y="354"/>
                  </a:lnTo>
                  <a:lnTo>
                    <a:pt x="140" y="348"/>
                  </a:lnTo>
                  <a:lnTo>
                    <a:pt x="128" y="340"/>
                  </a:lnTo>
                  <a:lnTo>
                    <a:pt x="116" y="332"/>
                  </a:lnTo>
                  <a:lnTo>
                    <a:pt x="105" y="322"/>
                  </a:lnTo>
                  <a:lnTo>
                    <a:pt x="95" y="311"/>
                  </a:lnTo>
                  <a:lnTo>
                    <a:pt x="86" y="299"/>
                  </a:lnTo>
                  <a:lnTo>
                    <a:pt x="79" y="287"/>
                  </a:lnTo>
                  <a:lnTo>
                    <a:pt x="72" y="272"/>
                  </a:lnTo>
                  <a:lnTo>
                    <a:pt x="68" y="259"/>
                  </a:lnTo>
                  <a:lnTo>
                    <a:pt x="63" y="244"/>
                  </a:lnTo>
                  <a:lnTo>
                    <a:pt x="61" y="230"/>
                  </a:lnTo>
                  <a:lnTo>
                    <a:pt x="60" y="213"/>
                  </a:lnTo>
                  <a:lnTo>
                    <a:pt x="61" y="198"/>
                  </a:lnTo>
                  <a:lnTo>
                    <a:pt x="63" y="182"/>
                  </a:lnTo>
                  <a:lnTo>
                    <a:pt x="68" y="168"/>
                  </a:lnTo>
                  <a:lnTo>
                    <a:pt x="72" y="154"/>
                  </a:lnTo>
                  <a:lnTo>
                    <a:pt x="79" y="141"/>
                  </a:lnTo>
                  <a:lnTo>
                    <a:pt x="86" y="129"/>
                  </a:lnTo>
                  <a:lnTo>
                    <a:pt x="95" y="117"/>
                  </a:lnTo>
                  <a:lnTo>
                    <a:pt x="105" y="106"/>
                  </a:lnTo>
                  <a:lnTo>
                    <a:pt x="116" y="96"/>
                  </a:lnTo>
                  <a:lnTo>
                    <a:pt x="128" y="87"/>
                  </a:lnTo>
                  <a:lnTo>
                    <a:pt x="140" y="79"/>
                  </a:lnTo>
                  <a:lnTo>
                    <a:pt x="153" y="73"/>
                  </a:lnTo>
                  <a:lnTo>
                    <a:pt x="167" y="68"/>
                  </a:lnTo>
                  <a:lnTo>
                    <a:pt x="182" y="64"/>
                  </a:lnTo>
                  <a:lnTo>
                    <a:pt x="197" y="62"/>
                  </a:lnTo>
                  <a:lnTo>
                    <a:pt x="213" y="61"/>
                  </a:lnTo>
                  <a:lnTo>
                    <a:pt x="229" y="62"/>
                  </a:lnTo>
                  <a:lnTo>
                    <a:pt x="244" y="64"/>
                  </a:lnTo>
                  <a:lnTo>
                    <a:pt x="258" y="68"/>
                  </a:lnTo>
                  <a:lnTo>
                    <a:pt x="273" y="73"/>
                  </a:lnTo>
                  <a:lnTo>
                    <a:pt x="286" y="79"/>
                  </a:lnTo>
                  <a:lnTo>
                    <a:pt x="298" y="87"/>
                  </a:lnTo>
                  <a:lnTo>
                    <a:pt x="310" y="96"/>
                  </a:lnTo>
                  <a:lnTo>
                    <a:pt x="321" y="106"/>
                  </a:lnTo>
                  <a:lnTo>
                    <a:pt x="331" y="117"/>
                  </a:lnTo>
                  <a:lnTo>
                    <a:pt x="340" y="129"/>
                  </a:lnTo>
                  <a:lnTo>
                    <a:pt x="347" y="141"/>
                  </a:lnTo>
                  <a:lnTo>
                    <a:pt x="354" y="154"/>
                  </a:lnTo>
                  <a:lnTo>
                    <a:pt x="358" y="168"/>
                  </a:lnTo>
                  <a:lnTo>
                    <a:pt x="363" y="182"/>
                  </a:lnTo>
                  <a:lnTo>
                    <a:pt x="365" y="198"/>
                  </a:lnTo>
                  <a:lnTo>
                    <a:pt x="366" y="213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8" name="Freeform 199"/>
            <p:cNvSpPr>
              <a:spLocks noEditPoints="1"/>
            </p:cNvSpPr>
            <p:nvPr/>
          </p:nvSpPr>
          <p:spPr bwMode="auto">
            <a:xfrm>
              <a:off x="4046" y="2167"/>
              <a:ext cx="73" cy="74"/>
            </a:xfrm>
            <a:custGeom>
              <a:avLst/>
              <a:gdLst>
                <a:gd name="T0" fmla="*/ 14 w 366"/>
                <a:gd name="T1" fmla="*/ 6 h 366"/>
                <a:gd name="T2" fmla="*/ 14 w 366"/>
                <a:gd name="T3" fmla="*/ 4 h 366"/>
                <a:gd name="T4" fmla="*/ 12 w 366"/>
                <a:gd name="T5" fmla="*/ 2 h 366"/>
                <a:gd name="T6" fmla="*/ 11 w 366"/>
                <a:gd name="T7" fmla="*/ 1 h 366"/>
                <a:gd name="T8" fmla="*/ 9 w 366"/>
                <a:gd name="T9" fmla="*/ 0 h 366"/>
                <a:gd name="T10" fmla="*/ 7 w 366"/>
                <a:gd name="T11" fmla="*/ 0 h 366"/>
                <a:gd name="T12" fmla="*/ 4 w 366"/>
                <a:gd name="T13" fmla="*/ 1 h 366"/>
                <a:gd name="T14" fmla="*/ 3 w 366"/>
                <a:gd name="T15" fmla="*/ 2 h 366"/>
                <a:gd name="T16" fmla="*/ 1 w 366"/>
                <a:gd name="T17" fmla="*/ 3 h 366"/>
                <a:gd name="T18" fmla="*/ 0 w 366"/>
                <a:gd name="T19" fmla="*/ 5 h 366"/>
                <a:gd name="T20" fmla="*/ 0 w 366"/>
                <a:gd name="T21" fmla="*/ 7 h 366"/>
                <a:gd name="T22" fmla="*/ 0 w 366"/>
                <a:gd name="T23" fmla="*/ 10 h 366"/>
                <a:gd name="T24" fmla="*/ 1 w 366"/>
                <a:gd name="T25" fmla="*/ 12 h 366"/>
                <a:gd name="T26" fmla="*/ 3 w 366"/>
                <a:gd name="T27" fmla="*/ 13 h 366"/>
                <a:gd name="T28" fmla="*/ 4 w 366"/>
                <a:gd name="T29" fmla="*/ 14 h 366"/>
                <a:gd name="T30" fmla="*/ 7 w 366"/>
                <a:gd name="T31" fmla="*/ 15 h 366"/>
                <a:gd name="T32" fmla="*/ 9 w 366"/>
                <a:gd name="T33" fmla="*/ 15 h 366"/>
                <a:gd name="T34" fmla="*/ 11 w 366"/>
                <a:gd name="T35" fmla="*/ 14 h 366"/>
                <a:gd name="T36" fmla="*/ 12 w 366"/>
                <a:gd name="T37" fmla="*/ 13 h 366"/>
                <a:gd name="T38" fmla="*/ 14 w 366"/>
                <a:gd name="T39" fmla="*/ 11 h 366"/>
                <a:gd name="T40" fmla="*/ 14 w 366"/>
                <a:gd name="T41" fmla="*/ 9 h 366"/>
                <a:gd name="T42" fmla="*/ 12 w 366"/>
                <a:gd name="T43" fmla="*/ 7 h 366"/>
                <a:gd name="T44" fmla="*/ 12 w 366"/>
                <a:gd name="T45" fmla="*/ 9 h 366"/>
                <a:gd name="T46" fmla="*/ 11 w 366"/>
                <a:gd name="T47" fmla="*/ 10 h 366"/>
                <a:gd name="T48" fmla="*/ 10 w 366"/>
                <a:gd name="T49" fmla="*/ 11 h 366"/>
                <a:gd name="T50" fmla="*/ 9 w 366"/>
                <a:gd name="T51" fmla="*/ 12 h 366"/>
                <a:gd name="T52" fmla="*/ 8 w 366"/>
                <a:gd name="T53" fmla="*/ 13 h 366"/>
                <a:gd name="T54" fmla="*/ 6 w 366"/>
                <a:gd name="T55" fmla="*/ 12 h 366"/>
                <a:gd name="T56" fmla="*/ 5 w 366"/>
                <a:gd name="T57" fmla="*/ 12 h 366"/>
                <a:gd name="T58" fmla="*/ 4 w 366"/>
                <a:gd name="T59" fmla="*/ 11 h 366"/>
                <a:gd name="T60" fmla="*/ 3 w 366"/>
                <a:gd name="T61" fmla="*/ 10 h 366"/>
                <a:gd name="T62" fmla="*/ 3 w 366"/>
                <a:gd name="T63" fmla="*/ 8 h 366"/>
                <a:gd name="T64" fmla="*/ 2 w 366"/>
                <a:gd name="T65" fmla="*/ 7 h 366"/>
                <a:gd name="T66" fmla="*/ 3 w 366"/>
                <a:gd name="T67" fmla="*/ 5 h 366"/>
                <a:gd name="T68" fmla="*/ 4 w 366"/>
                <a:gd name="T69" fmla="*/ 4 h 366"/>
                <a:gd name="T70" fmla="*/ 5 w 366"/>
                <a:gd name="T71" fmla="*/ 3 h 366"/>
                <a:gd name="T72" fmla="*/ 6 w 366"/>
                <a:gd name="T73" fmla="*/ 3 h 366"/>
                <a:gd name="T74" fmla="*/ 7 w 366"/>
                <a:gd name="T75" fmla="*/ 2 h 366"/>
                <a:gd name="T76" fmla="*/ 9 w 366"/>
                <a:gd name="T77" fmla="*/ 3 h 366"/>
                <a:gd name="T78" fmla="*/ 10 w 366"/>
                <a:gd name="T79" fmla="*/ 3 h 366"/>
                <a:gd name="T80" fmla="*/ 11 w 366"/>
                <a:gd name="T81" fmla="*/ 4 h 366"/>
                <a:gd name="T82" fmla="*/ 12 w 366"/>
                <a:gd name="T83" fmla="*/ 5 h 366"/>
                <a:gd name="T84" fmla="*/ 12 w 366"/>
                <a:gd name="T85" fmla="*/ 7 h 36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66"/>
                <a:gd name="T130" fmla="*/ 0 h 366"/>
                <a:gd name="T131" fmla="*/ 366 w 366"/>
                <a:gd name="T132" fmla="*/ 366 h 36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66" h="366">
                  <a:moveTo>
                    <a:pt x="366" y="183"/>
                  </a:moveTo>
                  <a:lnTo>
                    <a:pt x="366" y="165"/>
                  </a:lnTo>
                  <a:lnTo>
                    <a:pt x="362" y="147"/>
                  </a:lnTo>
                  <a:lnTo>
                    <a:pt x="358" y="129"/>
                  </a:lnTo>
                  <a:lnTo>
                    <a:pt x="351" y="112"/>
                  </a:lnTo>
                  <a:lnTo>
                    <a:pt x="344" y="96"/>
                  </a:lnTo>
                  <a:lnTo>
                    <a:pt x="335" y="81"/>
                  </a:lnTo>
                  <a:lnTo>
                    <a:pt x="324" y="67"/>
                  </a:lnTo>
                  <a:lnTo>
                    <a:pt x="313" y="54"/>
                  </a:lnTo>
                  <a:lnTo>
                    <a:pt x="300" y="43"/>
                  </a:lnTo>
                  <a:lnTo>
                    <a:pt x="286" y="32"/>
                  </a:lnTo>
                  <a:lnTo>
                    <a:pt x="270" y="23"/>
                  </a:lnTo>
                  <a:lnTo>
                    <a:pt x="254" y="15"/>
                  </a:lnTo>
                  <a:lnTo>
                    <a:pt x="237" y="9"/>
                  </a:lnTo>
                  <a:lnTo>
                    <a:pt x="220" y="4"/>
                  </a:lnTo>
                  <a:lnTo>
                    <a:pt x="202" y="1"/>
                  </a:lnTo>
                  <a:lnTo>
                    <a:pt x="183" y="0"/>
                  </a:lnTo>
                  <a:lnTo>
                    <a:pt x="164" y="1"/>
                  </a:lnTo>
                  <a:lnTo>
                    <a:pt x="146" y="4"/>
                  </a:lnTo>
                  <a:lnTo>
                    <a:pt x="129" y="9"/>
                  </a:lnTo>
                  <a:lnTo>
                    <a:pt x="112" y="15"/>
                  </a:lnTo>
                  <a:lnTo>
                    <a:pt x="96" y="23"/>
                  </a:lnTo>
                  <a:lnTo>
                    <a:pt x="80" y="32"/>
                  </a:lnTo>
                  <a:lnTo>
                    <a:pt x="66" y="43"/>
                  </a:lnTo>
                  <a:lnTo>
                    <a:pt x="54" y="54"/>
                  </a:lnTo>
                  <a:lnTo>
                    <a:pt x="42" y="67"/>
                  </a:lnTo>
                  <a:lnTo>
                    <a:pt x="31" y="81"/>
                  </a:lnTo>
                  <a:lnTo>
                    <a:pt x="22" y="96"/>
                  </a:lnTo>
                  <a:lnTo>
                    <a:pt x="15" y="112"/>
                  </a:lnTo>
                  <a:lnTo>
                    <a:pt x="8" y="129"/>
                  </a:lnTo>
                  <a:lnTo>
                    <a:pt x="4" y="147"/>
                  </a:lnTo>
                  <a:lnTo>
                    <a:pt x="1" y="165"/>
                  </a:lnTo>
                  <a:lnTo>
                    <a:pt x="0" y="183"/>
                  </a:lnTo>
                  <a:lnTo>
                    <a:pt x="1" y="202"/>
                  </a:lnTo>
                  <a:lnTo>
                    <a:pt x="4" y="220"/>
                  </a:lnTo>
                  <a:lnTo>
                    <a:pt x="8" y="238"/>
                  </a:lnTo>
                  <a:lnTo>
                    <a:pt x="15" y="254"/>
                  </a:lnTo>
                  <a:lnTo>
                    <a:pt x="22" y="271"/>
                  </a:lnTo>
                  <a:lnTo>
                    <a:pt x="31" y="286"/>
                  </a:lnTo>
                  <a:lnTo>
                    <a:pt x="42" y="301"/>
                  </a:lnTo>
                  <a:lnTo>
                    <a:pt x="54" y="313"/>
                  </a:lnTo>
                  <a:lnTo>
                    <a:pt x="66" y="325"/>
                  </a:lnTo>
                  <a:lnTo>
                    <a:pt x="80" y="336"/>
                  </a:lnTo>
                  <a:lnTo>
                    <a:pt x="96" y="344"/>
                  </a:lnTo>
                  <a:lnTo>
                    <a:pt x="112" y="352"/>
                  </a:lnTo>
                  <a:lnTo>
                    <a:pt x="129" y="359"/>
                  </a:lnTo>
                  <a:lnTo>
                    <a:pt x="146" y="363"/>
                  </a:lnTo>
                  <a:lnTo>
                    <a:pt x="164" y="365"/>
                  </a:lnTo>
                  <a:lnTo>
                    <a:pt x="183" y="366"/>
                  </a:lnTo>
                  <a:lnTo>
                    <a:pt x="202" y="365"/>
                  </a:lnTo>
                  <a:lnTo>
                    <a:pt x="220" y="363"/>
                  </a:lnTo>
                  <a:lnTo>
                    <a:pt x="237" y="359"/>
                  </a:lnTo>
                  <a:lnTo>
                    <a:pt x="254" y="352"/>
                  </a:lnTo>
                  <a:lnTo>
                    <a:pt x="270" y="344"/>
                  </a:lnTo>
                  <a:lnTo>
                    <a:pt x="286" y="336"/>
                  </a:lnTo>
                  <a:lnTo>
                    <a:pt x="300" y="325"/>
                  </a:lnTo>
                  <a:lnTo>
                    <a:pt x="313" y="313"/>
                  </a:lnTo>
                  <a:lnTo>
                    <a:pt x="324" y="301"/>
                  </a:lnTo>
                  <a:lnTo>
                    <a:pt x="335" y="286"/>
                  </a:lnTo>
                  <a:lnTo>
                    <a:pt x="344" y="271"/>
                  </a:lnTo>
                  <a:lnTo>
                    <a:pt x="351" y="254"/>
                  </a:lnTo>
                  <a:lnTo>
                    <a:pt x="358" y="238"/>
                  </a:lnTo>
                  <a:lnTo>
                    <a:pt x="362" y="220"/>
                  </a:lnTo>
                  <a:lnTo>
                    <a:pt x="366" y="202"/>
                  </a:lnTo>
                  <a:lnTo>
                    <a:pt x="366" y="183"/>
                  </a:lnTo>
                  <a:close/>
                  <a:moveTo>
                    <a:pt x="305" y="183"/>
                  </a:moveTo>
                  <a:lnTo>
                    <a:pt x="304" y="196"/>
                  </a:lnTo>
                  <a:lnTo>
                    <a:pt x="303" y="208"/>
                  </a:lnTo>
                  <a:lnTo>
                    <a:pt x="300" y="219"/>
                  </a:lnTo>
                  <a:lnTo>
                    <a:pt x="295" y="231"/>
                  </a:lnTo>
                  <a:lnTo>
                    <a:pt x="290" y="241"/>
                  </a:lnTo>
                  <a:lnTo>
                    <a:pt x="284" y="252"/>
                  </a:lnTo>
                  <a:lnTo>
                    <a:pt x="277" y="261"/>
                  </a:lnTo>
                  <a:lnTo>
                    <a:pt x="269" y="270"/>
                  </a:lnTo>
                  <a:lnTo>
                    <a:pt x="260" y="278"/>
                  </a:lnTo>
                  <a:lnTo>
                    <a:pt x="252" y="285"/>
                  </a:lnTo>
                  <a:lnTo>
                    <a:pt x="242" y="291"/>
                  </a:lnTo>
                  <a:lnTo>
                    <a:pt x="231" y="296"/>
                  </a:lnTo>
                  <a:lnTo>
                    <a:pt x="220" y="301"/>
                  </a:lnTo>
                  <a:lnTo>
                    <a:pt x="208" y="303"/>
                  </a:lnTo>
                  <a:lnTo>
                    <a:pt x="196" y="305"/>
                  </a:lnTo>
                  <a:lnTo>
                    <a:pt x="183" y="306"/>
                  </a:lnTo>
                  <a:lnTo>
                    <a:pt x="170" y="305"/>
                  </a:lnTo>
                  <a:lnTo>
                    <a:pt x="158" y="303"/>
                  </a:lnTo>
                  <a:lnTo>
                    <a:pt x="146" y="301"/>
                  </a:lnTo>
                  <a:lnTo>
                    <a:pt x="135" y="296"/>
                  </a:lnTo>
                  <a:lnTo>
                    <a:pt x="124" y="291"/>
                  </a:lnTo>
                  <a:lnTo>
                    <a:pt x="114" y="285"/>
                  </a:lnTo>
                  <a:lnTo>
                    <a:pt x="106" y="278"/>
                  </a:lnTo>
                  <a:lnTo>
                    <a:pt x="97" y="270"/>
                  </a:lnTo>
                  <a:lnTo>
                    <a:pt x="89" y="261"/>
                  </a:lnTo>
                  <a:lnTo>
                    <a:pt x="81" y="252"/>
                  </a:lnTo>
                  <a:lnTo>
                    <a:pt x="76" y="241"/>
                  </a:lnTo>
                  <a:lnTo>
                    <a:pt x="70" y="231"/>
                  </a:lnTo>
                  <a:lnTo>
                    <a:pt x="66" y="219"/>
                  </a:lnTo>
                  <a:lnTo>
                    <a:pt x="64" y="208"/>
                  </a:lnTo>
                  <a:lnTo>
                    <a:pt x="62" y="196"/>
                  </a:lnTo>
                  <a:lnTo>
                    <a:pt x="61" y="183"/>
                  </a:lnTo>
                  <a:lnTo>
                    <a:pt x="62" y="171"/>
                  </a:lnTo>
                  <a:lnTo>
                    <a:pt x="64" y="159"/>
                  </a:lnTo>
                  <a:lnTo>
                    <a:pt x="66" y="147"/>
                  </a:lnTo>
                  <a:lnTo>
                    <a:pt x="70" y="136"/>
                  </a:lnTo>
                  <a:lnTo>
                    <a:pt x="76" y="125"/>
                  </a:lnTo>
                  <a:lnTo>
                    <a:pt x="81" y="115"/>
                  </a:lnTo>
                  <a:lnTo>
                    <a:pt x="89" y="106"/>
                  </a:lnTo>
                  <a:lnTo>
                    <a:pt x="97" y="98"/>
                  </a:lnTo>
                  <a:lnTo>
                    <a:pt x="106" y="90"/>
                  </a:lnTo>
                  <a:lnTo>
                    <a:pt x="114" y="82"/>
                  </a:lnTo>
                  <a:lnTo>
                    <a:pt x="124" y="77"/>
                  </a:lnTo>
                  <a:lnTo>
                    <a:pt x="135" y="71"/>
                  </a:lnTo>
                  <a:lnTo>
                    <a:pt x="146" y="67"/>
                  </a:lnTo>
                  <a:lnTo>
                    <a:pt x="158" y="64"/>
                  </a:lnTo>
                  <a:lnTo>
                    <a:pt x="170" y="62"/>
                  </a:lnTo>
                  <a:lnTo>
                    <a:pt x="183" y="61"/>
                  </a:lnTo>
                  <a:lnTo>
                    <a:pt x="196" y="62"/>
                  </a:lnTo>
                  <a:lnTo>
                    <a:pt x="208" y="64"/>
                  </a:lnTo>
                  <a:lnTo>
                    <a:pt x="220" y="67"/>
                  </a:lnTo>
                  <a:lnTo>
                    <a:pt x="231" y="71"/>
                  </a:lnTo>
                  <a:lnTo>
                    <a:pt x="242" y="77"/>
                  </a:lnTo>
                  <a:lnTo>
                    <a:pt x="252" y="82"/>
                  </a:lnTo>
                  <a:lnTo>
                    <a:pt x="260" y="90"/>
                  </a:lnTo>
                  <a:lnTo>
                    <a:pt x="269" y="98"/>
                  </a:lnTo>
                  <a:lnTo>
                    <a:pt x="277" y="106"/>
                  </a:lnTo>
                  <a:lnTo>
                    <a:pt x="284" y="115"/>
                  </a:lnTo>
                  <a:lnTo>
                    <a:pt x="290" y="125"/>
                  </a:lnTo>
                  <a:lnTo>
                    <a:pt x="295" y="136"/>
                  </a:lnTo>
                  <a:lnTo>
                    <a:pt x="300" y="147"/>
                  </a:lnTo>
                  <a:lnTo>
                    <a:pt x="303" y="159"/>
                  </a:lnTo>
                  <a:lnTo>
                    <a:pt x="304" y="171"/>
                  </a:lnTo>
                  <a:lnTo>
                    <a:pt x="305" y="183"/>
                  </a:lnTo>
                  <a:close/>
                </a:path>
              </a:pathLst>
            </a:custGeom>
            <a:solidFill>
              <a:srgbClr val="E6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9" name="Freeform 200"/>
            <p:cNvSpPr>
              <a:spLocks noEditPoints="1"/>
            </p:cNvSpPr>
            <p:nvPr/>
          </p:nvSpPr>
          <p:spPr bwMode="auto">
            <a:xfrm>
              <a:off x="4052" y="2174"/>
              <a:ext cx="61" cy="61"/>
            </a:xfrm>
            <a:custGeom>
              <a:avLst/>
              <a:gdLst>
                <a:gd name="T0" fmla="*/ 12 w 306"/>
                <a:gd name="T1" fmla="*/ 5 h 305"/>
                <a:gd name="T2" fmla="*/ 11 w 306"/>
                <a:gd name="T3" fmla="*/ 3 h 305"/>
                <a:gd name="T4" fmla="*/ 10 w 306"/>
                <a:gd name="T5" fmla="*/ 2 h 305"/>
                <a:gd name="T6" fmla="*/ 9 w 306"/>
                <a:gd name="T7" fmla="*/ 1 h 305"/>
                <a:gd name="T8" fmla="*/ 7 w 306"/>
                <a:gd name="T9" fmla="*/ 0 h 305"/>
                <a:gd name="T10" fmla="*/ 5 w 306"/>
                <a:gd name="T11" fmla="*/ 0 h 305"/>
                <a:gd name="T12" fmla="*/ 4 w 306"/>
                <a:gd name="T13" fmla="*/ 0 h 305"/>
                <a:gd name="T14" fmla="*/ 2 w 306"/>
                <a:gd name="T15" fmla="*/ 1 h 305"/>
                <a:gd name="T16" fmla="*/ 1 w 306"/>
                <a:gd name="T17" fmla="*/ 3 h 305"/>
                <a:gd name="T18" fmla="*/ 0 w 306"/>
                <a:gd name="T19" fmla="*/ 4 h 305"/>
                <a:gd name="T20" fmla="*/ 0 w 306"/>
                <a:gd name="T21" fmla="*/ 6 h 305"/>
                <a:gd name="T22" fmla="*/ 0 w 306"/>
                <a:gd name="T23" fmla="*/ 8 h 305"/>
                <a:gd name="T24" fmla="*/ 1 w 306"/>
                <a:gd name="T25" fmla="*/ 10 h 305"/>
                <a:gd name="T26" fmla="*/ 2 w 306"/>
                <a:gd name="T27" fmla="*/ 11 h 305"/>
                <a:gd name="T28" fmla="*/ 4 w 306"/>
                <a:gd name="T29" fmla="*/ 12 h 305"/>
                <a:gd name="T30" fmla="*/ 5 w 306"/>
                <a:gd name="T31" fmla="*/ 12 h 305"/>
                <a:gd name="T32" fmla="*/ 7 w 306"/>
                <a:gd name="T33" fmla="*/ 12 h 305"/>
                <a:gd name="T34" fmla="*/ 9 w 306"/>
                <a:gd name="T35" fmla="*/ 11 h 305"/>
                <a:gd name="T36" fmla="*/ 10 w 306"/>
                <a:gd name="T37" fmla="*/ 10 h 305"/>
                <a:gd name="T38" fmla="*/ 11 w 306"/>
                <a:gd name="T39" fmla="*/ 9 h 305"/>
                <a:gd name="T40" fmla="*/ 12 w 306"/>
                <a:gd name="T41" fmla="*/ 7 h 305"/>
                <a:gd name="T42" fmla="*/ 10 w 306"/>
                <a:gd name="T43" fmla="*/ 6 h 305"/>
                <a:gd name="T44" fmla="*/ 10 w 306"/>
                <a:gd name="T45" fmla="*/ 7 h 305"/>
                <a:gd name="T46" fmla="*/ 9 w 306"/>
                <a:gd name="T47" fmla="*/ 8 h 305"/>
                <a:gd name="T48" fmla="*/ 8 w 306"/>
                <a:gd name="T49" fmla="*/ 9 h 305"/>
                <a:gd name="T50" fmla="*/ 8 w 306"/>
                <a:gd name="T51" fmla="*/ 9 h 305"/>
                <a:gd name="T52" fmla="*/ 6 w 306"/>
                <a:gd name="T53" fmla="*/ 10 h 305"/>
                <a:gd name="T54" fmla="*/ 5 w 306"/>
                <a:gd name="T55" fmla="*/ 10 h 305"/>
                <a:gd name="T56" fmla="*/ 4 w 306"/>
                <a:gd name="T57" fmla="*/ 9 h 305"/>
                <a:gd name="T58" fmla="*/ 4 w 306"/>
                <a:gd name="T59" fmla="*/ 9 h 305"/>
                <a:gd name="T60" fmla="*/ 3 w 306"/>
                <a:gd name="T61" fmla="*/ 8 h 305"/>
                <a:gd name="T62" fmla="*/ 3 w 306"/>
                <a:gd name="T63" fmla="*/ 7 h 305"/>
                <a:gd name="T64" fmla="*/ 2 w 306"/>
                <a:gd name="T65" fmla="*/ 6 h 305"/>
                <a:gd name="T66" fmla="*/ 3 w 306"/>
                <a:gd name="T67" fmla="*/ 5 h 305"/>
                <a:gd name="T68" fmla="*/ 3 w 306"/>
                <a:gd name="T69" fmla="*/ 4 h 305"/>
                <a:gd name="T70" fmla="*/ 4 w 306"/>
                <a:gd name="T71" fmla="*/ 3 h 305"/>
                <a:gd name="T72" fmla="*/ 5 w 306"/>
                <a:gd name="T73" fmla="*/ 3 h 305"/>
                <a:gd name="T74" fmla="*/ 6 w 306"/>
                <a:gd name="T75" fmla="*/ 2 h 305"/>
                <a:gd name="T76" fmla="*/ 7 w 306"/>
                <a:gd name="T77" fmla="*/ 3 h 305"/>
                <a:gd name="T78" fmla="*/ 8 w 306"/>
                <a:gd name="T79" fmla="*/ 3 h 305"/>
                <a:gd name="T80" fmla="*/ 9 w 306"/>
                <a:gd name="T81" fmla="*/ 4 h 305"/>
                <a:gd name="T82" fmla="*/ 9 w 306"/>
                <a:gd name="T83" fmla="*/ 5 h 305"/>
                <a:gd name="T84" fmla="*/ 10 w 306"/>
                <a:gd name="T85" fmla="*/ 6 h 30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6"/>
                <a:gd name="T130" fmla="*/ 0 h 305"/>
                <a:gd name="T131" fmla="*/ 306 w 306"/>
                <a:gd name="T132" fmla="*/ 305 h 30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6" h="305">
                  <a:moveTo>
                    <a:pt x="306" y="152"/>
                  </a:moveTo>
                  <a:lnTo>
                    <a:pt x="305" y="137"/>
                  </a:lnTo>
                  <a:lnTo>
                    <a:pt x="303" y="121"/>
                  </a:lnTo>
                  <a:lnTo>
                    <a:pt x="298" y="107"/>
                  </a:lnTo>
                  <a:lnTo>
                    <a:pt x="294" y="93"/>
                  </a:lnTo>
                  <a:lnTo>
                    <a:pt x="287" y="80"/>
                  </a:lnTo>
                  <a:lnTo>
                    <a:pt x="280" y="68"/>
                  </a:lnTo>
                  <a:lnTo>
                    <a:pt x="271" y="56"/>
                  </a:lnTo>
                  <a:lnTo>
                    <a:pt x="261" y="45"/>
                  </a:lnTo>
                  <a:lnTo>
                    <a:pt x="250" y="35"/>
                  </a:lnTo>
                  <a:lnTo>
                    <a:pt x="238" y="26"/>
                  </a:lnTo>
                  <a:lnTo>
                    <a:pt x="226" y="18"/>
                  </a:lnTo>
                  <a:lnTo>
                    <a:pt x="213" y="12"/>
                  </a:lnTo>
                  <a:lnTo>
                    <a:pt x="198" y="7"/>
                  </a:lnTo>
                  <a:lnTo>
                    <a:pt x="184" y="3"/>
                  </a:lnTo>
                  <a:lnTo>
                    <a:pt x="169" y="1"/>
                  </a:lnTo>
                  <a:lnTo>
                    <a:pt x="153" y="0"/>
                  </a:lnTo>
                  <a:lnTo>
                    <a:pt x="137" y="1"/>
                  </a:lnTo>
                  <a:lnTo>
                    <a:pt x="122" y="3"/>
                  </a:lnTo>
                  <a:lnTo>
                    <a:pt x="107" y="7"/>
                  </a:lnTo>
                  <a:lnTo>
                    <a:pt x="93" y="12"/>
                  </a:lnTo>
                  <a:lnTo>
                    <a:pt x="80" y="18"/>
                  </a:lnTo>
                  <a:lnTo>
                    <a:pt x="68" y="26"/>
                  </a:lnTo>
                  <a:lnTo>
                    <a:pt x="56" y="35"/>
                  </a:lnTo>
                  <a:lnTo>
                    <a:pt x="45" y="45"/>
                  </a:lnTo>
                  <a:lnTo>
                    <a:pt x="35" y="56"/>
                  </a:lnTo>
                  <a:lnTo>
                    <a:pt x="26" y="68"/>
                  </a:lnTo>
                  <a:lnTo>
                    <a:pt x="19" y="80"/>
                  </a:lnTo>
                  <a:lnTo>
                    <a:pt x="12" y="93"/>
                  </a:lnTo>
                  <a:lnTo>
                    <a:pt x="8" y="107"/>
                  </a:lnTo>
                  <a:lnTo>
                    <a:pt x="3" y="121"/>
                  </a:lnTo>
                  <a:lnTo>
                    <a:pt x="1" y="137"/>
                  </a:lnTo>
                  <a:lnTo>
                    <a:pt x="0" y="152"/>
                  </a:lnTo>
                  <a:lnTo>
                    <a:pt x="1" y="169"/>
                  </a:lnTo>
                  <a:lnTo>
                    <a:pt x="3" y="183"/>
                  </a:lnTo>
                  <a:lnTo>
                    <a:pt x="8" y="198"/>
                  </a:lnTo>
                  <a:lnTo>
                    <a:pt x="12" y="211"/>
                  </a:lnTo>
                  <a:lnTo>
                    <a:pt x="19" y="226"/>
                  </a:lnTo>
                  <a:lnTo>
                    <a:pt x="26" y="238"/>
                  </a:lnTo>
                  <a:lnTo>
                    <a:pt x="35" y="250"/>
                  </a:lnTo>
                  <a:lnTo>
                    <a:pt x="45" y="261"/>
                  </a:lnTo>
                  <a:lnTo>
                    <a:pt x="56" y="271"/>
                  </a:lnTo>
                  <a:lnTo>
                    <a:pt x="68" y="279"/>
                  </a:lnTo>
                  <a:lnTo>
                    <a:pt x="80" y="287"/>
                  </a:lnTo>
                  <a:lnTo>
                    <a:pt x="93" y="293"/>
                  </a:lnTo>
                  <a:lnTo>
                    <a:pt x="107" y="298"/>
                  </a:lnTo>
                  <a:lnTo>
                    <a:pt x="122" y="303"/>
                  </a:lnTo>
                  <a:lnTo>
                    <a:pt x="137" y="305"/>
                  </a:lnTo>
                  <a:lnTo>
                    <a:pt x="153" y="305"/>
                  </a:lnTo>
                  <a:lnTo>
                    <a:pt x="169" y="305"/>
                  </a:lnTo>
                  <a:lnTo>
                    <a:pt x="184" y="303"/>
                  </a:lnTo>
                  <a:lnTo>
                    <a:pt x="198" y="298"/>
                  </a:lnTo>
                  <a:lnTo>
                    <a:pt x="213" y="293"/>
                  </a:lnTo>
                  <a:lnTo>
                    <a:pt x="226" y="287"/>
                  </a:lnTo>
                  <a:lnTo>
                    <a:pt x="238" y="279"/>
                  </a:lnTo>
                  <a:lnTo>
                    <a:pt x="250" y="271"/>
                  </a:lnTo>
                  <a:lnTo>
                    <a:pt x="261" y="261"/>
                  </a:lnTo>
                  <a:lnTo>
                    <a:pt x="271" y="250"/>
                  </a:lnTo>
                  <a:lnTo>
                    <a:pt x="280" y="238"/>
                  </a:lnTo>
                  <a:lnTo>
                    <a:pt x="287" y="226"/>
                  </a:lnTo>
                  <a:lnTo>
                    <a:pt x="294" y="211"/>
                  </a:lnTo>
                  <a:lnTo>
                    <a:pt x="298" y="198"/>
                  </a:lnTo>
                  <a:lnTo>
                    <a:pt x="303" y="183"/>
                  </a:lnTo>
                  <a:lnTo>
                    <a:pt x="305" y="169"/>
                  </a:lnTo>
                  <a:lnTo>
                    <a:pt x="306" y="152"/>
                  </a:lnTo>
                  <a:close/>
                  <a:moveTo>
                    <a:pt x="245" y="152"/>
                  </a:moveTo>
                  <a:lnTo>
                    <a:pt x="245" y="162"/>
                  </a:lnTo>
                  <a:lnTo>
                    <a:pt x="242" y="171"/>
                  </a:lnTo>
                  <a:lnTo>
                    <a:pt x="240" y="180"/>
                  </a:lnTo>
                  <a:lnTo>
                    <a:pt x="237" y="188"/>
                  </a:lnTo>
                  <a:lnTo>
                    <a:pt x="234" y="196"/>
                  </a:lnTo>
                  <a:lnTo>
                    <a:pt x="229" y="204"/>
                  </a:lnTo>
                  <a:lnTo>
                    <a:pt x="224" y="210"/>
                  </a:lnTo>
                  <a:lnTo>
                    <a:pt x="218" y="217"/>
                  </a:lnTo>
                  <a:lnTo>
                    <a:pt x="212" y="223"/>
                  </a:lnTo>
                  <a:lnTo>
                    <a:pt x="204" y="229"/>
                  </a:lnTo>
                  <a:lnTo>
                    <a:pt x="196" y="233"/>
                  </a:lnTo>
                  <a:lnTo>
                    <a:pt x="189" y="237"/>
                  </a:lnTo>
                  <a:lnTo>
                    <a:pt x="180" y="240"/>
                  </a:lnTo>
                  <a:lnTo>
                    <a:pt x="171" y="242"/>
                  </a:lnTo>
                  <a:lnTo>
                    <a:pt x="162" y="243"/>
                  </a:lnTo>
                  <a:lnTo>
                    <a:pt x="153" y="244"/>
                  </a:lnTo>
                  <a:lnTo>
                    <a:pt x="144" y="243"/>
                  </a:lnTo>
                  <a:lnTo>
                    <a:pt x="135" y="242"/>
                  </a:lnTo>
                  <a:lnTo>
                    <a:pt x="126" y="240"/>
                  </a:lnTo>
                  <a:lnTo>
                    <a:pt x="117" y="237"/>
                  </a:lnTo>
                  <a:lnTo>
                    <a:pt x="110" y="233"/>
                  </a:lnTo>
                  <a:lnTo>
                    <a:pt x="102" y="229"/>
                  </a:lnTo>
                  <a:lnTo>
                    <a:pt x="94" y="223"/>
                  </a:lnTo>
                  <a:lnTo>
                    <a:pt x="89" y="217"/>
                  </a:lnTo>
                  <a:lnTo>
                    <a:pt x="82" y="210"/>
                  </a:lnTo>
                  <a:lnTo>
                    <a:pt x="77" y="204"/>
                  </a:lnTo>
                  <a:lnTo>
                    <a:pt x="72" y="196"/>
                  </a:lnTo>
                  <a:lnTo>
                    <a:pt x="69" y="188"/>
                  </a:lnTo>
                  <a:lnTo>
                    <a:pt x="66" y="180"/>
                  </a:lnTo>
                  <a:lnTo>
                    <a:pt x="64" y="171"/>
                  </a:lnTo>
                  <a:lnTo>
                    <a:pt x="62" y="162"/>
                  </a:lnTo>
                  <a:lnTo>
                    <a:pt x="61" y="152"/>
                  </a:lnTo>
                  <a:lnTo>
                    <a:pt x="62" y="143"/>
                  </a:lnTo>
                  <a:lnTo>
                    <a:pt x="64" y="135"/>
                  </a:lnTo>
                  <a:lnTo>
                    <a:pt x="66" y="126"/>
                  </a:lnTo>
                  <a:lnTo>
                    <a:pt x="69" y="117"/>
                  </a:lnTo>
                  <a:lnTo>
                    <a:pt x="72" y="109"/>
                  </a:lnTo>
                  <a:lnTo>
                    <a:pt x="77" y="102"/>
                  </a:lnTo>
                  <a:lnTo>
                    <a:pt x="82" y="94"/>
                  </a:lnTo>
                  <a:lnTo>
                    <a:pt x="89" y="87"/>
                  </a:lnTo>
                  <a:lnTo>
                    <a:pt x="94" y="82"/>
                  </a:lnTo>
                  <a:lnTo>
                    <a:pt x="102" y="76"/>
                  </a:lnTo>
                  <a:lnTo>
                    <a:pt x="110" y="72"/>
                  </a:lnTo>
                  <a:lnTo>
                    <a:pt x="117" y="68"/>
                  </a:lnTo>
                  <a:lnTo>
                    <a:pt x="126" y="65"/>
                  </a:lnTo>
                  <a:lnTo>
                    <a:pt x="135" y="63"/>
                  </a:lnTo>
                  <a:lnTo>
                    <a:pt x="144" y="61"/>
                  </a:lnTo>
                  <a:lnTo>
                    <a:pt x="153" y="61"/>
                  </a:lnTo>
                  <a:lnTo>
                    <a:pt x="162" y="61"/>
                  </a:lnTo>
                  <a:lnTo>
                    <a:pt x="171" y="63"/>
                  </a:lnTo>
                  <a:lnTo>
                    <a:pt x="180" y="65"/>
                  </a:lnTo>
                  <a:lnTo>
                    <a:pt x="189" y="68"/>
                  </a:lnTo>
                  <a:lnTo>
                    <a:pt x="196" y="72"/>
                  </a:lnTo>
                  <a:lnTo>
                    <a:pt x="204" y="76"/>
                  </a:lnTo>
                  <a:lnTo>
                    <a:pt x="212" y="82"/>
                  </a:lnTo>
                  <a:lnTo>
                    <a:pt x="218" y="87"/>
                  </a:lnTo>
                  <a:lnTo>
                    <a:pt x="224" y="94"/>
                  </a:lnTo>
                  <a:lnTo>
                    <a:pt x="229" y="102"/>
                  </a:lnTo>
                  <a:lnTo>
                    <a:pt x="234" y="109"/>
                  </a:lnTo>
                  <a:lnTo>
                    <a:pt x="237" y="117"/>
                  </a:lnTo>
                  <a:lnTo>
                    <a:pt x="240" y="126"/>
                  </a:lnTo>
                  <a:lnTo>
                    <a:pt x="242" y="135"/>
                  </a:lnTo>
                  <a:lnTo>
                    <a:pt x="245" y="143"/>
                  </a:lnTo>
                  <a:lnTo>
                    <a:pt x="245" y="152"/>
                  </a:lnTo>
                  <a:close/>
                </a:path>
              </a:pathLst>
            </a:custGeom>
            <a:solidFill>
              <a:srgbClr val="EBEB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0" name="Freeform 201"/>
            <p:cNvSpPr>
              <a:spLocks noEditPoints="1"/>
            </p:cNvSpPr>
            <p:nvPr/>
          </p:nvSpPr>
          <p:spPr bwMode="auto">
            <a:xfrm>
              <a:off x="4058" y="2180"/>
              <a:ext cx="49" cy="49"/>
            </a:xfrm>
            <a:custGeom>
              <a:avLst/>
              <a:gdLst>
                <a:gd name="T0" fmla="*/ 10 w 244"/>
                <a:gd name="T1" fmla="*/ 4 h 245"/>
                <a:gd name="T2" fmla="*/ 9 w 244"/>
                <a:gd name="T3" fmla="*/ 3 h 245"/>
                <a:gd name="T4" fmla="*/ 8 w 244"/>
                <a:gd name="T5" fmla="*/ 1 h 245"/>
                <a:gd name="T6" fmla="*/ 7 w 244"/>
                <a:gd name="T7" fmla="*/ 1 h 245"/>
                <a:gd name="T8" fmla="*/ 6 w 244"/>
                <a:gd name="T9" fmla="*/ 0 h 245"/>
                <a:gd name="T10" fmla="*/ 4 w 244"/>
                <a:gd name="T11" fmla="*/ 0 h 245"/>
                <a:gd name="T12" fmla="*/ 3 w 244"/>
                <a:gd name="T13" fmla="*/ 0 h 245"/>
                <a:gd name="T14" fmla="*/ 2 w 244"/>
                <a:gd name="T15" fmla="*/ 1 h 245"/>
                <a:gd name="T16" fmla="*/ 1 w 244"/>
                <a:gd name="T17" fmla="*/ 2 h 245"/>
                <a:gd name="T18" fmla="*/ 0 w 244"/>
                <a:gd name="T19" fmla="*/ 3 h 245"/>
                <a:gd name="T20" fmla="*/ 0 w 244"/>
                <a:gd name="T21" fmla="*/ 5 h 245"/>
                <a:gd name="T22" fmla="*/ 0 w 244"/>
                <a:gd name="T23" fmla="*/ 6 h 245"/>
                <a:gd name="T24" fmla="*/ 1 w 244"/>
                <a:gd name="T25" fmla="*/ 8 h 245"/>
                <a:gd name="T26" fmla="*/ 2 w 244"/>
                <a:gd name="T27" fmla="*/ 9 h 245"/>
                <a:gd name="T28" fmla="*/ 3 w 244"/>
                <a:gd name="T29" fmla="*/ 9 h 245"/>
                <a:gd name="T30" fmla="*/ 4 w 244"/>
                <a:gd name="T31" fmla="*/ 10 h 245"/>
                <a:gd name="T32" fmla="*/ 6 w 244"/>
                <a:gd name="T33" fmla="*/ 10 h 245"/>
                <a:gd name="T34" fmla="*/ 7 w 244"/>
                <a:gd name="T35" fmla="*/ 9 h 245"/>
                <a:gd name="T36" fmla="*/ 8 w 244"/>
                <a:gd name="T37" fmla="*/ 8 h 245"/>
                <a:gd name="T38" fmla="*/ 9 w 244"/>
                <a:gd name="T39" fmla="*/ 7 h 245"/>
                <a:gd name="T40" fmla="*/ 10 w 244"/>
                <a:gd name="T41" fmla="*/ 6 h 245"/>
                <a:gd name="T42" fmla="*/ 7 w 244"/>
                <a:gd name="T43" fmla="*/ 5 h 245"/>
                <a:gd name="T44" fmla="*/ 7 w 244"/>
                <a:gd name="T45" fmla="*/ 6 h 245"/>
                <a:gd name="T46" fmla="*/ 7 w 244"/>
                <a:gd name="T47" fmla="*/ 6 h 245"/>
                <a:gd name="T48" fmla="*/ 6 w 244"/>
                <a:gd name="T49" fmla="*/ 7 h 245"/>
                <a:gd name="T50" fmla="*/ 6 w 244"/>
                <a:gd name="T51" fmla="*/ 7 h 245"/>
                <a:gd name="T52" fmla="*/ 5 w 244"/>
                <a:gd name="T53" fmla="*/ 7 h 245"/>
                <a:gd name="T54" fmla="*/ 4 w 244"/>
                <a:gd name="T55" fmla="*/ 7 h 245"/>
                <a:gd name="T56" fmla="*/ 4 w 244"/>
                <a:gd name="T57" fmla="*/ 7 h 245"/>
                <a:gd name="T58" fmla="*/ 3 w 244"/>
                <a:gd name="T59" fmla="*/ 7 h 245"/>
                <a:gd name="T60" fmla="*/ 3 w 244"/>
                <a:gd name="T61" fmla="*/ 6 h 245"/>
                <a:gd name="T62" fmla="*/ 2 w 244"/>
                <a:gd name="T63" fmla="*/ 5 h 245"/>
                <a:gd name="T64" fmla="*/ 2 w 244"/>
                <a:gd name="T65" fmla="*/ 5 h 245"/>
                <a:gd name="T66" fmla="*/ 3 w 244"/>
                <a:gd name="T67" fmla="*/ 4 h 245"/>
                <a:gd name="T68" fmla="*/ 3 w 244"/>
                <a:gd name="T69" fmla="*/ 3 h 245"/>
                <a:gd name="T70" fmla="*/ 3 w 244"/>
                <a:gd name="T71" fmla="*/ 3 h 245"/>
                <a:gd name="T72" fmla="*/ 4 w 244"/>
                <a:gd name="T73" fmla="*/ 3 h 245"/>
                <a:gd name="T74" fmla="*/ 5 w 244"/>
                <a:gd name="T75" fmla="*/ 2 h 245"/>
                <a:gd name="T76" fmla="*/ 6 w 244"/>
                <a:gd name="T77" fmla="*/ 3 h 245"/>
                <a:gd name="T78" fmla="*/ 6 w 244"/>
                <a:gd name="T79" fmla="*/ 3 h 245"/>
                <a:gd name="T80" fmla="*/ 7 w 244"/>
                <a:gd name="T81" fmla="*/ 3 h 245"/>
                <a:gd name="T82" fmla="*/ 7 w 244"/>
                <a:gd name="T83" fmla="*/ 4 h 245"/>
                <a:gd name="T84" fmla="*/ 7 w 244"/>
                <a:gd name="T85" fmla="*/ 5 h 24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44"/>
                <a:gd name="T130" fmla="*/ 0 h 245"/>
                <a:gd name="T131" fmla="*/ 244 w 244"/>
                <a:gd name="T132" fmla="*/ 245 h 24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44" h="245">
                  <a:moveTo>
                    <a:pt x="244" y="122"/>
                  </a:moveTo>
                  <a:lnTo>
                    <a:pt x="243" y="110"/>
                  </a:lnTo>
                  <a:lnTo>
                    <a:pt x="242" y="98"/>
                  </a:lnTo>
                  <a:lnTo>
                    <a:pt x="239" y="86"/>
                  </a:lnTo>
                  <a:lnTo>
                    <a:pt x="234" y="75"/>
                  </a:lnTo>
                  <a:lnTo>
                    <a:pt x="229" y="64"/>
                  </a:lnTo>
                  <a:lnTo>
                    <a:pt x="223" y="54"/>
                  </a:lnTo>
                  <a:lnTo>
                    <a:pt x="216" y="45"/>
                  </a:lnTo>
                  <a:lnTo>
                    <a:pt x="208" y="37"/>
                  </a:lnTo>
                  <a:lnTo>
                    <a:pt x="199" y="29"/>
                  </a:lnTo>
                  <a:lnTo>
                    <a:pt x="191" y="21"/>
                  </a:lnTo>
                  <a:lnTo>
                    <a:pt x="181" y="16"/>
                  </a:lnTo>
                  <a:lnTo>
                    <a:pt x="170" y="10"/>
                  </a:lnTo>
                  <a:lnTo>
                    <a:pt x="159" y="6"/>
                  </a:lnTo>
                  <a:lnTo>
                    <a:pt x="147" y="3"/>
                  </a:lnTo>
                  <a:lnTo>
                    <a:pt x="135" y="1"/>
                  </a:lnTo>
                  <a:lnTo>
                    <a:pt x="122" y="0"/>
                  </a:lnTo>
                  <a:lnTo>
                    <a:pt x="109" y="1"/>
                  </a:lnTo>
                  <a:lnTo>
                    <a:pt x="97" y="3"/>
                  </a:lnTo>
                  <a:lnTo>
                    <a:pt x="85" y="6"/>
                  </a:lnTo>
                  <a:lnTo>
                    <a:pt x="74" y="10"/>
                  </a:lnTo>
                  <a:lnTo>
                    <a:pt x="63" y="16"/>
                  </a:lnTo>
                  <a:lnTo>
                    <a:pt x="53" y="21"/>
                  </a:lnTo>
                  <a:lnTo>
                    <a:pt x="45" y="29"/>
                  </a:lnTo>
                  <a:lnTo>
                    <a:pt x="36" y="37"/>
                  </a:lnTo>
                  <a:lnTo>
                    <a:pt x="28" y="45"/>
                  </a:lnTo>
                  <a:lnTo>
                    <a:pt x="20" y="54"/>
                  </a:lnTo>
                  <a:lnTo>
                    <a:pt x="15" y="64"/>
                  </a:lnTo>
                  <a:lnTo>
                    <a:pt x="9" y="75"/>
                  </a:lnTo>
                  <a:lnTo>
                    <a:pt x="5" y="86"/>
                  </a:lnTo>
                  <a:lnTo>
                    <a:pt x="3" y="98"/>
                  </a:lnTo>
                  <a:lnTo>
                    <a:pt x="1" y="110"/>
                  </a:lnTo>
                  <a:lnTo>
                    <a:pt x="0" y="122"/>
                  </a:lnTo>
                  <a:lnTo>
                    <a:pt x="1" y="135"/>
                  </a:lnTo>
                  <a:lnTo>
                    <a:pt x="3" y="147"/>
                  </a:lnTo>
                  <a:lnTo>
                    <a:pt x="5" y="158"/>
                  </a:lnTo>
                  <a:lnTo>
                    <a:pt x="9" y="170"/>
                  </a:lnTo>
                  <a:lnTo>
                    <a:pt x="15" y="180"/>
                  </a:lnTo>
                  <a:lnTo>
                    <a:pt x="20" y="191"/>
                  </a:lnTo>
                  <a:lnTo>
                    <a:pt x="28" y="200"/>
                  </a:lnTo>
                  <a:lnTo>
                    <a:pt x="36" y="209"/>
                  </a:lnTo>
                  <a:lnTo>
                    <a:pt x="45" y="217"/>
                  </a:lnTo>
                  <a:lnTo>
                    <a:pt x="53" y="224"/>
                  </a:lnTo>
                  <a:lnTo>
                    <a:pt x="63" y="230"/>
                  </a:lnTo>
                  <a:lnTo>
                    <a:pt x="74" y="235"/>
                  </a:lnTo>
                  <a:lnTo>
                    <a:pt x="85" y="240"/>
                  </a:lnTo>
                  <a:lnTo>
                    <a:pt x="97" y="242"/>
                  </a:lnTo>
                  <a:lnTo>
                    <a:pt x="109" y="244"/>
                  </a:lnTo>
                  <a:lnTo>
                    <a:pt x="122" y="245"/>
                  </a:lnTo>
                  <a:lnTo>
                    <a:pt x="135" y="244"/>
                  </a:lnTo>
                  <a:lnTo>
                    <a:pt x="147" y="242"/>
                  </a:lnTo>
                  <a:lnTo>
                    <a:pt x="159" y="240"/>
                  </a:lnTo>
                  <a:lnTo>
                    <a:pt x="170" y="235"/>
                  </a:lnTo>
                  <a:lnTo>
                    <a:pt x="181" y="230"/>
                  </a:lnTo>
                  <a:lnTo>
                    <a:pt x="191" y="224"/>
                  </a:lnTo>
                  <a:lnTo>
                    <a:pt x="199" y="217"/>
                  </a:lnTo>
                  <a:lnTo>
                    <a:pt x="208" y="209"/>
                  </a:lnTo>
                  <a:lnTo>
                    <a:pt x="216" y="200"/>
                  </a:lnTo>
                  <a:lnTo>
                    <a:pt x="223" y="191"/>
                  </a:lnTo>
                  <a:lnTo>
                    <a:pt x="229" y="180"/>
                  </a:lnTo>
                  <a:lnTo>
                    <a:pt x="234" y="170"/>
                  </a:lnTo>
                  <a:lnTo>
                    <a:pt x="239" y="158"/>
                  </a:lnTo>
                  <a:lnTo>
                    <a:pt x="242" y="147"/>
                  </a:lnTo>
                  <a:lnTo>
                    <a:pt x="243" y="135"/>
                  </a:lnTo>
                  <a:lnTo>
                    <a:pt x="244" y="122"/>
                  </a:lnTo>
                  <a:close/>
                  <a:moveTo>
                    <a:pt x="183" y="122"/>
                  </a:moveTo>
                  <a:lnTo>
                    <a:pt x="183" y="129"/>
                  </a:lnTo>
                  <a:lnTo>
                    <a:pt x="182" y="135"/>
                  </a:lnTo>
                  <a:lnTo>
                    <a:pt x="181" y="141"/>
                  </a:lnTo>
                  <a:lnTo>
                    <a:pt x="178" y="146"/>
                  </a:lnTo>
                  <a:lnTo>
                    <a:pt x="175" y="152"/>
                  </a:lnTo>
                  <a:lnTo>
                    <a:pt x="173" y="156"/>
                  </a:lnTo>
                  <a:lnTo>
                    <a:pt x="169" y="162"/>
                  </a:lnTo>
                  <a:lnTo>
                    <a:pt x="165" y="166"/>
                  </a:lnTo>
                  <a:lnTo>
                    <a:pt x="161" y="169"/>
                  </a:lnTo>
                  <a:lnTo>
                    <a:pt x="156" y="173"/>
                  </a:lnTo>
                  <a:lnTo>
                    <a:pt x="151" y="176"/>
                  </a:lnTo>
                  <a:lnTo>
                    <a:pt x="146" y="179"/>
                  </a:lnTo>
                  <a:lnTo>
                    <a:pt x="140" y="180"/>
                  </a:lnTo>
                  <a:lnTo>
                    <a:pt x="135" y="183"/>
                  </a:lnTo>
                  <a:lnTo>
                    <a:pt x="128" y="184"/>
                  </a:lnTo>
                  <a:lnTo>
                    <a:pt x="122" y="184"/>
                  </a:lnTo>
                  <a:lnTo>
                    <a:pt x="116" y="184"/>
                  </a:lnTo>
                  <a:lnTo>
                    <a:pt x="109" y="183"/>
                  </a:lnTo>
                  <a:lnTo>
                    <a:pt x="104" y="180"/>
                  </a:lnTo>
                  <a:lnTo>
                    <a:pt x="98" y="179"/>
                  </a:lnTo>
                  <a:lnTo>
                    <a:pt x="93" y="176"/>
                  </a:lnTo>
                  <a:lnTo>
                    <a:pt x="87" y="173"/>
                  </a:lnTo>
                  <a:lnTo>
                    <a:pt x="83" y="169"/>
                  </a:lnTo>
                  <a:lnTo>
                    <a:pt x="79" y="166"/>
                  </a:lnTo>
                  <a:lnTo>
                    <a:pt x="75" y="162"/>
                  </a:lnTo>
                  <a:lnTo>
                    <a:pt x="71" y="156"/>
                  </a:lnTo>
                  <a:lnTo>
                    <a:pt x="69" y="152"/>
                  </a:lnTo>
                  <a:lnTo>
                    <a:pt x="65" y="146"/>
                  </a:lnTo>
                  <a:lnTo>
                    <a:pt x="63" y="141"/>
                  </a:lnTo>
                  <a:lnTo>
                    <a:pt x="62" y="135"/>
                  </a:lnTo>
                  <a:lnTo>
                    <a:pt x="61" y="129"/>
                  </a:lnTo>
                  <a:lnTo>
                    <a:pt x="61" y="122"/>
                  </a:lnTo>
                  <a:lnTo>
                    <a:pt x="61" y="117"/>
                  </a:lnTo>
                  <a:lnTo>
                    <a:pt x="62" y="110"/>
                  </a:lnTo>
                  <a:lnTo>
                    <a:pt x="63" y="105"/>
                  </a:lnTo>
                  <a:lnTo>
                    <a:pt x="65" y="99"/>
                  </a:lnTo>
                  <a:lnTo>
                    <a:pt x="69" y="94"/>
                  </a:lnTo>
                  <a:lnTo>
                    <a:pt x="71" y="88"/>
                  </a:lnTo>
                  <a:lnTo>
                    <a:pt x="75" y="84"/>
                  </a:lnTo>
                  <a:lnTo>
                    <a:pt x="79" y="79"/>
                  </a:lnTo>
                  <a:lnTo>
                    <a:pt x="83" y="75"/>
                  </a:lnTo>
                  <a:lnTo>
                    <a:pt x="87" y="72"/>
                  </a:lnTo>
                  <a:lnTo>
                    <a:pt x="93" y="68"/>
                  </a:lnTo>
                  <a:lnTo>
                    <a:pt x="98" y="66"/>
                  </a:lnTo>
                  <a:lnTo>
                    <a:pt x="104" y="64"/>
                  </a:lnTo>
                  <a:lnTo>
                    <a:pt x="109" y="63"/>
                  </a:lnTo>
                  <a:lnTo>
                    <a:pt x="116" y="62"/>
                  </a:lnTo>
                  <a:lnTo>
                    <a:pt x="122" y="62"/>
                  </a:lnTo>
                  <a:lnTo>
                    <a:pt x="128" y="62"/>
                  </a:lnTo>
                  <a:lnTo>
                    <a:pt x="135" y="63"/>
                  </a:lnTo>
                  <a:lnTo>
                    <a:pt x="140" y="64"/>
                  </a:lnTo>
                  <a:lnTo>
                    <a:pt x="146" y="66"/>
                  </a:lnTo>
                  <a:lnTo>
                    <a:pt x="151" y="68"/>
                  </a:lnTo>
                  <a:lnTo>
                    <a:pt x="156" y="72"/>
                  </a:lnTo>
                  <a:lnTo>
                    <a:pt x="161" y="75"/>
                  </a:lnTo>
                  <a:lnTo>
                    <a:pt x="165" y="79"/>
                  </a:lnTo>
                  <a:lnTo>
                    <a:pt x="169" y="84"/>
                  </a:lnTo>
                  <a:lnTo>
                    <a:pt x="173" y="88"/>
                  </a:lnTo>
                  <a:lnTo>
                    <a:pt x="175" y="94"/>
                  </a:lnTo>
                  <a:lnTo>
                    <a:pt x="178" y="99"/>
                  </a:lnTo>
                  <a:lnTo>
                    <a:pt x="181" y="105"/>
                  </a:lnTo>
                  <a:lnTo>
                    <a:pt x="182" y="110"/>
                  </a:lnTo>
                  <a:lnTo>
                    <a:pt x="183" y="117"/>
                  </a:lnTo>
                  <a:lnTo>
                    <a:pt x="183" y="122"/>
                  </a:lnTo>
                  <a:close/>
                </a:path>
              </a:pathLst>
            </a:custGeom>
            <a:solidFill>
              <a:srgbClr val="F0F0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1" name="Freeform 202"/>
            <p:cNvSpPr>
              <a:spLocks/>
            </p:cNvSpPr>
            <p:nvPr/>
          </p:nvSpPr>
          <p:spPr bwMode="auto">
            <a:xfrm>
              <a:off x="4064" y="2186"/>
              <a:ext cx="37" cy="36"/>
            </a:xfrm>
            <a:custGeom>
              <a:avLst/>
              <a:gdLst>
                <a:gd name="T0" fmla="*/ 7 w 184"/>
                <a:gd name="T1" fmla="*/ 3 h 183"/>
                <a:gd name="T2" fmla="*/ 7 w 184"/>
                <a:gd name="T3" fmla="*/ 3 h 183"/>
                <a:gd name="T4" fmla="*/ 7 w 184"/>
                <a:gd name="T5" fmla="*/ 2 h 183"/>
                <a:gd name="T6" fmla="*/ 7 w 184"/>
                <a:gd name="T7" fmla="*/ 1 h 183"/>
                <a:gd name="T8" fmla="*/ 6 w 184"/>
                <a:gd name="T9" fmla="*/ 1 h 183"/>
                <a:gd name="T10" fmla="*/ 5 w 184"/>
                <a:gd name="T11" fmla="*/ 0 h 183"/>
                <a:gd name="T12" fmla="*/ 5 w 184"/>
                <a:gd name="T13" fmla="*/ 0 h 183"/>
                <a:gd name="T14" fmla="*/ 4 w 184"/>
                <a:gd name="T15" fmla="*/ 0 h 183"/>
                <a:gd name="T16" fmla="*/ 3 w 184"/>
                <a:gd name="T17" fmla="*/ 0 h 183"/>
                <a:gd name="T18" fmla="*/ 3 w 184"/>
                <a:gd name="T19" fmla="*/ 0 h 183"/>
                <a:gd name="T20" fmla="*/ 2 w 184"/>
                <a:gd name="T21" fmla="*/ 0 h 183"/>
                <a:gd name="T22" fmla="*/ 1 w 184"/>
                <a:gd name="T23" fmla="*/ 1 h 183"/>
                <a:gd name="T24" fmla="*/ 1 w 184"/>
                <a:gd name="T25" fmla="*/ 1 h 183"/>
                <a:gd name="T26" fmla="*/ 0 w 184"/>
                <a:gd name="T27" fmla="*/ 2 h 183"/>
                <a:gd name="T28" fmla="*/ 0 w 184"/>
                <a:gd name="T29" fmla="*/ 3 h 183"/>
                <a:gd name="T30" fmla="*/ 0 w 184"/>
                <a:gd name="T31" fmla="*/ 3 h 183"/>
                <a:gd name="T32" fmla="*/ 0 w 184"/>
                <a:gd name="T33" fmla="*/ 4 h 183"/>
                <a:gd name="T34" fmla="*/ 0 w 184"/>
                <a:gd name="T35" fmla="*/ 5 h 183"/>
                <a:gd name="T36" fmla="*/ 0 w 184"/>
                <a:gd name="T37" fmla="*/ 5 h 183"/>
                <a:gd name="T38" fmla="*/ 1 w 184"/>
                <a:gd name="T39" fmla="*/ 6 h 183"/>
                <a:gd name="T40" fmla="*/ 1 w 184"/>
                <a:gd name="T41" fmla="*/ 6 h 183"/>
                <a:gd name="T42" fmla="*/ 2 w 184"/>
                <a:gd name="T43" fmla="*/ 7 h 183"/>
                <a:gd name="T44" fmla="*/ 3 w 184"/>
                <a:gd name="T45" fmla="*/ 7 h 183"/>
                <a:gd name="T46" fmla="*/ 3 w 184"/>
                <a:gd name="T47" fmla="*/ 7 h 183"/>
                <a:gd name="T48" fmla="*/ 4 w 184"/>
                <a:gd name="T49" fmla="*/ 7 h 183"/>
                <a:gd name="T50" fmla="*/ 5 w 184"/>
                <a:gd name="T51" fmla="*/ 7 h 183"/>
                <a:gd name="T52" fmla="*/ 5 w 184"/>
                <a:gd name="T53" fmla="*/ 7 h 183"/>
                <a:gd name="T54" fmla="*/ 6 w 184"/>
                <a:gd name="T55" fmla="*/ 6 h 183"/>
                <a:gd name="T56" fmla="*/ 7 w 184"/>
                <a:gd name="T57" fmla="*/ 6 h 183"/>
                <a:gd name="T58" fmla="*/ 7 w 184"/>
                <a:gd name="T59" fmla="*/ 5 h 183"/>
                <a:gd name="T60" fmla="*/ 7 w 184"/>
                <a:gd name="T61" fmla="*/ 5 h 183"/>
                <a:gd name="T62" fmla="*/ 7 w 184"/>
                <a:gd name="T63" fmla="*/ 4 h 18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4"/>
                <a:gd name="T97" fmla="*/ 0 h 183"/>
                <a:gd name="T98" fmla="*/ 184 w 184"/>
                <a:gd name="T99" fmla="*/ 183 h 18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4" h="183">
                  <a:moveTo>
                    <a:pt x="184" y="91"/>
                  </a:moveTo>
                  <a:lnTo>
                    <a:pt x="184" y="82"/>
                  </a:lnTo>
                  <a:lnTo>
                    <a:pt x="181" y="74"/>
                  </a:lnTo>
                  <a:lnTo>
                    <a:pt x="179" y="65"/>
                  </a:lnTo>
                  <a:lnTo>
                    <a:pt x="176" y="56"/>
                  </a:lnTo>
                  <a:lnTo>
                    <a:pt x="173" y="48"/>
                  </a:lnTo>
                  <a:lnTo>
                    <a:pt x="168" y="41"/>
                  </a:lnTo>
                  <a:lnTo>
                    <a:pt x="163" y="33"/>
                  </a:lnTo>
                  <a:lnTo>
                    <a:pt x="157" y="26"/>
                  </a:lnTo>
                  <a:lnTo>
                    <a:pt x="151" y="21"/>
                  </a:lnTo>
                  <a:lnTo>
                    <a:pt x="143" y="15"/>
                  </a:lnTo>
                  <a:lnTo>
                    <a:pt x="135" y="11"/>
                  </a:lnTo>
                  <a:lnTo>
                    <a:pt x="128" y="7"/>
                  </a:lnTo>
                  <a:lnTo>
                    <a:pt x="119" y="4"/>
                  </a:lnTo>
                  <a:lnTo>
                    <a:pt x="110" y="2"/>
                  </a:lnTo>
                  <a:lnTo>
                    <a:pt x="101" y="0"/>
                  </a:lnTo>
                  <a:lnTo>
                    <a:pt x="92" y="0"/>
                  </a:lnTo>
                  <a:lnTo>
                    <a:pt x="83" y="0"/>
                  </a:lnTo>
                  <a:lnTo>
                    <a:pt x="74" y="2"/>
                  </a:lnTo>
                  <a:lnTo>
                    <a:pt x="65" y="4"/>
                  </a:lnTo>
                  <a:lnTo>
                    <a:pt x="56" y="7"/>
                  </a:lnTo>
                  <a:lnTo>
                    <a:pt x="49" y="11"/>
                  </a:lnTo>
                  <a:lnTo>
                    <a:pt x="41" y="15"/>
                  </a:lnTo>
                  <a:lnTo>
                    <a:pt x="33" y="21"/>
                  </a:lnTo>
                  <a:lnTo>
                    <a:pt x="28" y="26"/>
                  </a:lnTo>
                  <a:lnTo>
                    <a:pt x="21" y="33"/>
                  </a:lnTo>
                  <a:lnTo>
                    <a:pt x="16" y="41"/>
                  </a:lnTo>
                  <a:lnTo>
                    <a:pt x="11" y="48"/>
                  </a:lnTo>
                  <a:lnTo>
                    <a:pt x="8" y="56"/>
                  </a:lnTo>
                  <a:lnTo>
                    <a:pt x="5" y="65"/>
                  </a:lnTo>
                  <a:lnTo>
                    <a:pt x="3" y="74"/>
                  </a:lnTo>
                  <a:lnTo>
                    <a:pt x="1" y="82"/>
                  </a:lnTo>
                  <a:lnTo>
                    <a:pt x="0" y="91"/>
                  </a:lnTo>
                  <a:lnTo>
                    <a:pt x="1" y="101"/>
                  </a:lnTo>
                  <a:lnTo>
                    <a:pt x="3" y="110"/>
                  </a:lnTo>
                  <a:lnTo>
                    <a:pt x="5" y="119"/>
                  </a:lnTo>
                  <a:lnTo>
                    <a:pt x="8" y="127"/>
                  </a:lnTo>
                  <a:lnTo>
                    <a:pt x="11" y="135"/>
                  </a:lnTo>
                  <a:lnTo>
                    <a:pt x="16" y="143"/>
                  </a:lnTo>
                  <a:lnTo>
                    <a:pt x="21" y="149"/>
                  </a:lnTo>
                  <a:lnTo>
                    <a:pt x="28" y="156"/>
                  </a:lnTo>
                  <a:lnTo>
                    <a:pt x="33" y="162"/>
                  </a:lnTo>
                  <a:lnTo>
                    <a:pt x="41" y="168"/>
                  </a:lnTo>
                  <a:lnTo>
                    <a:pt x="49" y="172"/>
                  </a:lnTo>
                  <a:lnTo>
                    <a:pt x="56" y="176"/>
                  </a:lnTo>
                  <a:lnTo>
                    <a:pt x="65" y="179"/>
                  </a:lnTo>
                  <a:lnTo>
                    <a:pt x="74" y="181"/>
                  </a:lnTo>
                  <a:lnTo>
                    <a:pt x="83" y="182"/>
                  </a:lnTo>
                  <a:lnTo>
                    <a:pt x="92" y="183"/>
                  </a:lnTo>
                  <a:lnTo>
                    <a:pt x="101" y="182"/>
                  </a:lnTo>
                  <a:lnTo>
                    <a:pt x="110" y="181"/>
                  </a:lnTo>
                  <a:lnTo>
                    <a:pt x="119" y="179"/>
                  </a:lnTo>
                  <a:lnTo>
                    <a:pt x="128" y="176"/>
                  </a:lnTo>
                  <a:lnTo>
                    <a:pt x="135" y="172"/>
                  </a:lnTo>
                  <a:lnTo>
                    <a:pt x="143" y="168"/>
                  </a:lnTo>
                  <a:lnTo>
                    <a:pt x="151" y="162"/>
                  </a:lnTo>
                  <a:lnTo>
                    <a:pt x="157" y="156"/>
                  </a:lnTo>
                  <a:lnTo>
                    <a:pt x="163" y="149"/>
                  </a:lnTo>
                  <a:lnTo>
                    <a:pt x="168" y="143"/>
                  </a:lnTo>
                  <a:lnTo>
                    <a:pt x="173" y="135"/>
                  </a:lnTo>
                  <a:lnTo>
                    <a:pt x="176" y="127"/>
                  </a:lnTo>
                  <a:lnTo>
                    <a:pt x="179" y="119"/>
                  </a:lnTo>
                  <a:lnTo>
                    <a:pt x="181" y="110"/>
                  </a:lnTo>
                  <a:lnTo>
                    <a:pt x="184" y="101"/>
                  </a:lnTo>
                  <a:lnTo>
                    <a:pt x="184" y="91"/>
                  </a:lnTo>
                  <a:close/>
                </a:path>
              </a:pathLst>
            </a:custGeom>
            <a:solidFill>
              <a:srgbClr val="F5F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2" name="Freeform 203"/>
            <p:cNvSpPr>
              <a:spLocks/>
            </p:cNvSpPr>
            <p:nvPr/>
          </p:nvSpPr>
          <p:spPr bwMode="auto">
            <a:xfrm>
              <a:off x="4071" y="2192"/>
              <a:ext cx="24" cy="24"/>
            </a:xfrm>
            <a:custGeom>
              <a:avLst/>
              <a:gdLst>
                <a:gd name="T0" fmla="*/ 5 w 122"/>
                <a:gd name="T1" fmla="*/ 2 h 122"/>
                <a:gd name="T2" fmla="*/ 5 w 122"/>
                <a:gd name="T3" fmla="*/ 2 h 122"/>
                <a:gd name="T4" fmla="*/ 4 w 122"/>
                <a:gd name="T5" fmla="*/ 1 h 122"/>
                <a:gd name="T6" fmla="*/ 4 w 122"/>
                <a:gd name="T7" fmla="*/ 1 h 122"/>
                <a:gd name="T8" fmla="*/ 4 w 122"/>
                <a:gd name="T9" fmla="*/ 1 h 122"/>
                <a:gd name="T10" fmla="*/ 4 w 122"/>
                <a:gd name="T11" fmla="*/ 0 h 122"/>
                <a:gd name="T12" fmla="*/ 3 w 122"/>
                <a:gd name="T13" fmla="*/ 0 h 122"/>
                <a:gd name="T14" fmla="*/ 3 w 122"/>
                <a:gd name="T15" fmla="*/ 0 h 122"/>
                <a:gd name="T16" fmla="*/ 2 w 122"/>
                <a:gd name="T17" fmla="*/ 0 h 122"/>
                <a:gd name="T18" fmla="*/ 2 w 122"/>
                <a:gd name="T19" fmla="*/ 0 h 122"/>
                <a:gd name="T20" fmla="*/ 1 w 122"/>
                <a:gd name="T21" fmla="*/ 0 h 122"/>
                <a:gd name="T22" fmla="*/ 1 w 122"/>
                <a:gd name="T23" fmla="*/ 1 h 122"/>
                <a:gd name="T24" fmla="*/ 1 w 122"/>
                <a:gd name="T25" fmla="*/ 1 h 122"/>
                <a:gd name="T26" fmla="*/ 0 w 122"/>
                <a:gd name="T27" fmla="*/ 1 h 122"/>
                <a:gd name="T28" fmla="*/ 0 w 122"/>
                <a:gd name="T29" fmla="*/ 2 h 122"/>
                <a:gd name="T30" fmla="*/ 0 w 122"/>
                <a:gd name="T31" fmla="*/ 2 h 122"/>
                <a:gd name="T32" fmla="*/ 0 w 122"/>
                <a:gd name="T33" fmla="*/ 3 h 122"/>
                <a:gd name="T34" fmla="*/ 0 w 122"/>
                <a:gd name="T35" fmla="*/ 3 h 122"/>
                <a:gd name="T36" fmla="*/ 0 w 122"/>
                <a:gd name="T37" fmla="*/ 4 h 122"/>
                <a:gd name="T38" fmla="*/ 1 w 122"/>
                <a:gd name="T39" fmla="*/ 4 h 122"/>
                <a:gd name="T40" fmla="*/ 1 w 122"/>
                <a:gd name="T41" fmla="*/ 4 h 122"/>
                <a:gd name="T42" fmla="*/ 1 w 122"/>
                <a:gd name="T43" fmla="*/ 4 h 122"/>
                <a:gd name="T44" fmla="*/ 2 w 122"/>
                <a:gd name="T45" fmla="*/ 5 h 122"/>
                <a:gd name="T46" fmla="*/ 2 w 122"/>
                <a:gd name="T47" fmla="*/ 5 h 122"/>
                <a:gd name="T48" fmla="*/ 3 w 122"/>
                <a:gd name="T49" fmla="*/ 5 h 122"/>
                <a:gd name="T50" fmla="*/ 3 w 122"/>
                <a:gd name="T51" fmla="*/ 5 h 122"/>
                <a:gd name="T52" fmla="*/ 4 w 122"/>
                <a:gd name="T53" fmla="*/ 4 h 122"/>
                <a:gd name="T54" fmla="*/ 4 w 122"/>
                <a:gd name="T55" fmla="*/ 4 h 122"/>
                <a:gd name="T56" fmla="*/ 4 w 122"/>
                <a:gd name="T57" fmla="*/ 4 h 122"/>
                <a:gd name="T58" fmla="*/ 4 w 122"/>
                <a:gd name="T59" fmla="*/ 4 h 122"/>
                <a:gd name="T60" fmla="*/ 5 w 122"/>
                <a:gd name="T61" fmla="*/ 3 h 122"/>
                <a:gd name="T62" fmla="*/ 5 w 122"/>
                <a:gd name="T63" fmla="*/ 3 h 12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2"/>
                <a:gd name="T97" fmla="*/ 0 h 122"/>
                <a:gd name="T98" fmla="*/ 122 w 122"/>
                <a:gd name="T99" fmla="*/ 122 h 12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2" h="122">
                  <a:moveTo>
                    <a:pt x="122" y="60"/>
                  </a:moveTo>
                  <a:lnTo>
                    <a:pt x="122" y="55"/>
                  </a:lnTo>
                  <a:lnTo>
                    <a:pt x="121" y="48"/>
                  </a:lnTo>
                  <a:lnTo>
                    <a:pt x="120" y="43"/>
                  </a:lnTo>
                  <a:lnTo>
                    <a:pt x="117" y="37"/>
                  </a:lnTo>
                  <a:lnTo>
                    <a:pt x="114" y="32"/>
                  </a:lnTo>
                  <a:lnTo>
                    <a:pt x="112" y="26"/>
                  </a:lnTo>
                  <a:lnTo>
                    <a:pt x="108" y="22"/>
                  </a:lnTo>
                  <a:lnTo>
                    <a:pt x="104" y="17"/>
                  </a:lnTo>
                  <a:lnTo>
                    <a:pt x="100" y="13"/>
                  </a:lnTo>
                  <a:lnTo>
                    <a:pt x="95" y="10"/>
                  </a:lnTo>
                  <a:lnTo>
                    <a:pt x="90" y="6"/>
                  </a:lnTo>
                  <a:lnTo>
                    <a:pt x="85" y="4"/>
                  </a:lnTo>
                  <a:lnTo>
                    <a:pt x="79" y="2"/>
                  </a:lnTo>
                  <a:lnTo>
                    <a:pt x="74" y="1"/>
                  </a:lnTo>
                  <a:lnTo>
                    <a:pt x="67" y="0"/>
                  </a:lnTo>
                  <a:lnTo>
                    <a:pt x="61" y="0"/>
                  </a:lnTo>
                  <a:lnTo>
                    <a:pt x="55" y="0"/>
                  </a:lnTo>
                  <a:lnTo>
                    <a:pt x="48" y="1"/>
                  </a:lnTo>
                  <a:lnTo>
                    <a:pt x="43" y="2"/>
                  </a:lnTo>
                  <a:lnTo>
                    <a:pt x="37" y="4"/>
                  </a:lnTo>
                  <a:lnTo>
                    <a:pt x="32" y="6"/>
                  </a:lnTo>
                  <a:lnTo>
                    <a:pt x="26" y="10"/>
                  </a:lnTo>
                  <a:lnTo>
                    <a:pt x="22" y="13"/>
                  </a:lnTo>
                  <a:lnTo>
                    <a:pt x="18" y="17"/>
                  </a:lnTo>
                  <a:lnTo>
                    <a:pt x="14" y="22"/>
                  </a:lnTo>
                  <a:lnTo>
                    <a:pt x="10" y="26"/>
                  </a:lnTo>
                  <a:lnTo>
                    <a:pt x="8" y="32"/>
                  </a:lnTo>
                  <a:lnTo>
                    <a:pt x="4" y="37"/>
                  </a:lnTo>
                  <a:lnTo>
                    <a:pt x="2" y="43"/>
                  </a:lnTo>
                  <a:lnTo>
                    <a:pt x="1" y="48"/>
                  </a:lnTo>
                  <a:lnTo>
                    <a:pt x="0" y="55"/>
                  </a:lnTo>
                  <a:lnTo>
                    <a:pt x="0" y="60"/>
                  </a:lnTo>
                  <a:lnTo>
                    <a:pt x="0" y="67"/>
                  </a:lnTo>
                  <a:lnTo>
                    <a:pt x="1" y="73"/>
                  </a:lnTo>
                  <a:lnTo>
                    <a:pt x="2" y="79"/>
                  </a:lnTo>
                  <a:lnTo>
                    <a:pt x="4" y="84"/>
                  </a:lnTo>
                  <a:lnTo>
                    <a:pt x="8" y="90"/>
                  </a:lnTo>
                  <a:lnTo>
                    <a:pt x="10" y="94"/>
                  </a:lnTo>
                  <a:lnTo>
                    <a:pt x="14" y="100"/>
                  </a:lnTo>
                  <a:lnTo>
                    <a:pt x="18" y="104"/>
                  </a:lnTo>
                  <a:lnTo>
                    <a:pt x="22" y="107"/>
                  </a:lnTo>
                  <a:lnTo>
                    <a:pt x="26" y="111"/>
                  </a:lnTo>
                  <a:lnTo>
                    <a:pt x="32" y="114"/>
                  </a:lnTo>
                  <a:lnTo>
                    <a:pt x="37" y="117"/>
                  </a:lnTo>
                  <a:lnTo>
                    <a:pt x="43" y="118"/>
                  </a:lnTo>
                  <a:lnTo>
                    <a:pt x="48" y="121"/>
                  </a:lnTo>
                  <a:lnTo>
                    <a:pt x="55" y="122"/>
                  </a:lnTo>
                  <a:lnTo>
                    <a:pt x="61" y="122"/>
                  </a:lnTo>
                  <a:lnTo>
                    <a:pt x="67" y="122"/>
                  </a:lnTo>
                  <a:lnTo>
                    <a:pt x="74" y="121"/>
                  </a:lnTo>
                  <a:lnTo>
                    <a:pt x="79" y="118"/>
                  </a:lnTo>
                  <a:lnTo>
                    <a:pt x="85" y="117"/>
                  </a:lnTo>
                  <a:lnTo>
                    <a:pt x="90" y="114"/>
                  </a:lnTo>
                  <a:lnTo>
                    <a:pt x="95" y="111"/>
                  </a:lnTo>
                  <a:lnTo>
                    <a:pt x="100" y="107"/>
                  </a:lnTo>
                  <a:lnTo>
                    <a:pt x="104" y="104"/>
                  </a:lnTo>
                  <a:lnTo>
                    <a:pt x="108" y="100"/>
                  </a:lnTo>
                  <a:lnTo>
                    <a:pt x="112" y="94"/>
                  </a:lnTo>
                  <a:lnTo>
                    <a:pt x="114" y="90"/>
                  </a:lnTo>
                  <a:lnTo>
                    <a:pt x="117" y="84"/>
                  </a:lnTo>
                  <a:lnTo>
                    <a:pt x="120" y="79"/>
                  </a:lnTo>
                  <a:lnTo>
                    <a:pt x="121" y="73"/>
                  </a:lnTo>
                  <a:lnTo>
                    <a:pt x="122" y="67"/>
                  </a:lnTo>
                  <a:lnTo>
                    <a:pt x="122" y="60"/>
                  </a:ln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3" name="Freeform 204"/>
            <p:cNvSpPr>
              <a:spLocks/>
            </p:cNvSpPr>
            <p:nvPr/>
          </p:nvSpPr>
          <p:spPr bwMode="auto">
            <a:xfrm>
              <a:off x="4077" y="2198"/>
              <a:ext cx="12" cy="12"/>
            </a:xfrm>
            <a:custGeom>
              <a:avLst/>
              <a:gdLst>
                <a:gd name="T0" fmla="*/ 2 w 60"/>
                <a:gd name="T1" fmla="*/ 1 h 60"/>
                <a:gd name="T2" fmla="*/ 2 w 60"/>
                <a:gd name="T3" fmla="*/ 1 h 60"/>
                <a:gd name="T4" fmla="*/ 2 w 60"/>
                <a:gd name="T5" fmla="*/ 1 h 60"/>
                <a:gd name="T6" fmla="*/ 2 w 60"/>
                <a:gd name="T7" fmla="*/ 1 h 60"/>
                <a:gd name="T8" fmla="*/ 2 w 60"/>
                <a:gd name="T9" fmla="*/ 0 h 60"/>
                <a:gd name="T10" fmla="*/ 2 w 60"/>
                <a:gd name="T11" fmla="*/ 0 h 60"/>
                <a:gd name="T12" fmla="*/ 2 w 60"/>
                <a:gd name="T13" fmla="*/ 0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0 h 60"/>
                <a:gd name="T20" fmla="*/ 1 w 60"/>
                <a:gd name="T21" fmla="*/ 0 h 60"/>
                <a:gd name="T22" fmla="*/ 1 w 60"/>
                <a:gd name="T23" fmla="*/ 0 h 60"/>
                <a:gd name="T24" fmla="*/ 0 w 60"/>
                <a:gd name="T25" fmla="*/ 0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2 h 60"/>
                <a:gd name="T38" fmla="*/ 0 w 60"/>
                <a:gd name="T39" fmla="*/ 2 h 60"/>
                <a:gd name="T40" fmla="*/ 0 w 60"/>
                <a:gd name="T41" fmla="*/ 2 h 60"/>
                <a:gd name="T42" fmla="*/ 1 w 60"/>
                <a:gd name="T43" fmla="*/ 2 h 60"/>
                <a:gd name="T44" fmla="*/ 1 w 60"/>
                <a:gd name="T45" fmla="*/ 2 h 60"/>
                <a:gd name="T46" fmla="*/ 1 w 60"/>
                <a:gd name="T47" fmla="*/ 2 h 60"/>
                <a:gd name="T48" fmla="*/ 1 w 60"/>
                <a:gd name="T49" fmla="*/ 2 h 60"/>
                <a:gd name="T50" fmla="*/ 1 w 60"/>
                <a:gd name="T51" fmla="*/ 2 h 60"/>
                <a:gd name="T52" fmla="*/ 2 w 60"/>
                <a:gd name="T53" fmla="*/ 2 h 60"/>
                <a:gd name="T54" fmla="*/ 2 w 60"/>
                <a:gd name="T55" fmla="*/ 2 h 60"/>
                <a:gd name="T56" fmla="*/ 2 w 60"/>
                <a:gd name="T57" fmla="*/ 2 h 60"/>
                <a:gd name="T58" fmla="*/ 2 w 60"/>
                <a:gd name="T59" fmla="*/ 2 h 60"/>
                <a:gd name="T60" fmla="*/ 2 w 60"/>
                <a:gd name="T61" fmla="*/ 2 h 60"/>
                <a:gd name="T62" fmla="*/ 2 w 60"/>
                <a:gd name="T63" fmla="*/ 1 h 60"/>
                <a:gd name="T64" fmla="*/ 2 w 60"/>
                <a:gd name="T65" fmla="*/ 1 h 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0"/>
                <a:gd name="T100" fmla="*/ 0 h 60"/>
                <a:gd name="T101" fmla="*/ 60 w 60"/>
                <a:gd name="T102" fmla="*/ 60 h 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0" h="60">
                  <a:moveTo>
                    <a:pt x="60" y="29"/>
                  </a:moveTo>
                  <a:lnTo>
                    <a:pt x="60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3" y="4"/>
                  </a:lnTo>
                  <a:lnTo>
                    <a:pt x="9" y="8"/>
                  </a:lnTo>
                  <a:lnTo>
                    <a:pt x="4" y="13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60" y="36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4" name="Freeform 205"/>
            <p:cNvSpPr>
              <a:spLocks/>
            </p:cNvSpPr>
            <p:nvPr/>
          </p:nvSpPr>
          <p:spPr bwMode="auto">
            <a:xfrm>
              <a:off x="3867" y="2060"/>
              <a:ext cx="360" cy="360"/>
            </a:xfrm>
            <a:custGeom>
              <a:avLst/>
              <a:gdLst>
                <a:gd name="T0" fmla="*/ 53 w 1800"/>
                <a:gd name="T1" fmla="*/ 72 h 1796"/>
                <a:gd name="T2" fmla="*/ 0 w 1800"/>
                <a:gd name="T3" fmla="*/ 72 h 1796"/>
                <a:gd name="T4" fmla="*/ 0 w 1800"/>
                <a:gd name="T5" fmla="*/ 19 h 1796"/>
                <a:gd name="T6" fmla="*/ 19 w 1800"/>
                <a:gd name="T7" fmla="*/ 0 h 1796"/>
                <a:gd name="T8" fmla="*/ 72 w 1800"/>
                <a:gd name="T9" fmla="*/ 0 h 1796"/>
                <a:gd name="T10" fmla="*/ 72 w 1800"/>
                <a:gd name="T11" fmla="*/ 53 h 1796"/>
                <a:gd name="T12" fmla="*/ 53 w 1800"/>
                <a:gd name="T13" fmla="*/ 72 h 17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00"/>
                <a:gd name="T22" fmla="*/ 0 h 1796"/>
                <a:gd name="T23" fmla="*/ 1800 w 1800"/>
                <a:gd name="T24" fmla="*/ 1796 h 17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00" h="1796">
                  <a:moveTo>
                    <a:pt x="1331" y="1796"/>
                  </a:moveTo>
                  <a:lnTo>
                    <a:pt x="0" y="1796"/>
                  </a:lnTo>
                  <a:lnTo>
                    <a:pt x="0" y="470"/>
                  </a:lnTo>
                  <a:lnTo>
                    <a:pt x="469" y="0"/>
                  </a:lnTo>
                  <a:lnTo>
                    <a:pt x="1800" y="0"/>
                  </a:lnTo>
                  <a:lnTo>
                    <a:pt x="1800" y="1326"/>
                  </a:lnTo>
                  <a:lnTo>
                    <a:pt x="1331" y="1796"/>
                  </a:lnTo>
                </a:path>
              </a:pathLst>
            </a:custGeom>
            <a:noFill/>
            <a:ln w="6350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5" name="Line 206"/>
            <p:cNvSpPr>
              <a:spLocks noChangeShapeType="1"/>
            </p:cNvSpPr>
            <p:nvPr/>
          </p:nvSpPr>
          <p:spPr bwMode="auto">
            <a:xfrm flipV="1">
              <a:off x="4133" y="2154"/>
              <a:ext cx="1" cy="266"/>
            </a:xfrm>
            <a:prstGeom prst="line">
              <a:avLst/>
            </a:prstGeom>
            <a:noFill/>
            <a:ln w="6350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6" name="Freeform 207"/>
            <p:cNvSpPr>
              <a:spLocks/>
            </p:cNvSpPr>
            <p:nvPr/>
          </p:nvSpPr>
          <p:spPr bwMode="auto">
            <a:xfrm>
              <a:off x="3867" y="2060"/>
              <a:ext cx="360" cy="94"/>
            </a:xfrm>
            <a:custGeom>
              <a:avLst/>
              <a:gdLst>
                <a:gd name="T0" fmla="*/ 72 w 1800"/>
                <a:gd name="T1" fmla="*/ 0 h 470"/>
                <a:gd name="T2" fmla="*/ 53 w 1800"/>
                <a:gd name="T3" fmla="*/ 19 h 470"/>
                <a:gd name="T4" fmla="*/ 0 w 1800"/>
                <a:gd name="T5" fmla="*/ 19 h 470"/>
                <a:gd name="T6" fmla="*/ 0 60000 65536"/>
                <a:gd name="T7" fmla="*/ 0 60000 65536"/>
                <a:gd name="T8" fmla="*/ 0 60000 65536"/>
                <a:gd name="T9" fmla="*/ 0 w 1800"/>
                <a:gd name="T10" fmla="*/ 0 h 470"/>
                <a:gd name="T11" fmla="*/ 1800 w 1800"/>
                <a:gd name="T12" fmla="*/ 470 h 4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00" h="470">
                  <a:moveTo>
                    <a:pt x="1800" y="0"/>
                  </a:moveTo>
                  <a:lnTo>
                    <a:pt x="1331" y="470"/>
                  </a:lnTo>
                  <a:lnTo>
                    <a:pt x="0" y="470"/>
                  </a:lnTo>
                </a:path>
              </a:pathLst>
            </a:custGeom>
            <a:noFill/>
            <a:ln w="6350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7" name="Freeform 208"/>
            <p:cNvSpPr>
              <a:spLocks/>
            </p:cNvSpPr>
            <p:nvPr/>
          </p:nvSpPr>
          <p:spPr bwMode="auto">
            <a:xfrm>
              <a:off x="3867" y="2402"/>
              <a:ext cx="17" cy="18"/>
            </a:xfrm>
            <a:custGeom>
              <a:avLst/>
              <a:gdLst>
                <a:gd name="T0" fmla="*/ 0 w 88"/>
                <a:gd name="T1" fmla="*/ 4 h 88"/>
                <a:gd name="T2" fmla="*/ 0 w 88"/>
                <a:gd name="T3" fmla="*/ 4 h 88"/>
                <a:gd name="T4" fmla="*/ 0 w 88"/>
                <a:gd name="T5" fmla="*/ 4 h 88"/>
                <a:gd name="T6" fmla="*/ 3 w 88"/>
                <a:gd name="T7" fmla="*/ 4 h 88"/>
                <a:gd name="T8" fmla="*/ 2 w 88"/>
                <a:gd name="T9" fmla="*/ 3 h 88"/>
                <a:gd name="T10" fmla="*/ 2 w 88"/>
                <a:gd name="T11" fmla="*/ 2 h 88"/>
                <a:gd name="T12" fmla="*/ 1 w 88"/>
                <a:gd name="T13" fmla="*/ 1 h 88"/>
                <a:gd name="T14" fmla="*/ 0 w 88"/>
                <a:gd name="T15" fmla="*/ 0 h 88"/>
                <a:gd name="T16" fmla="*/ 0 w 88"/>
                <a:gd name="T17" fmla="*/ 4 h 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8"/>
                <a:gd name="T28" fmla="*/ 0 h 88"/>
                <a:gd name="T29" fmla="*/ 88 w 88"/>
                <a:gd name="T30" fmla="*/ 88 h 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8" h="88">
                  <a:moveTo>
                    <a:pt x="0" y="88"/>
                  </a:moveTo>
                  <a:lnTo>
                    <a:pt x="0" y="88"/>
                  </a:lnTo>
                  <a:lnTo>
                    <a:pt x="88" y="88"/>
                  </a:lnTo>
                  <a:lnTo>
                    <a:pt x="64" y="67"/>
                  </a:lnTo>
                  <a:lnTo>
                    <a:pt x="43" y="45"/>
                  </a:lnTo>
                  <a:lnTo>
                    <a:pt x="21" y="23"/>
                  </a:lnTo>
                  <a:lnTo>
                    <a:pt x="0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4E4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8" name="Freeform 209"/>
            <p:cNvSpPr>
              <a:spLocks/>
            </p:cNvSpPr>
            <p:nvPr/>
          </p:nvSpPr>
          <p:spPr bwMode="auto">
            <a:xfrm>
              <a:off x="3867" y="2393"/>
              <a:ext cx="27" cy="27"/>
            </a:xfrm>
            <a:custGeom>
              <a:avLst/>
              <a:gdLst>
                <a:gd name="T0" fmla="*/ 0 w 134"/>
                <a:gd name="T1" fmla="*/ 4 h 134"/>
                <a:gd name="T2" fmla="*/ 0 w 134"/>
                <a:gd name="T3" fmla="*/ 4 h 134"/>
                <a:gd name="T4" fmla="*/ 1 w 134"/>
                <a:gd name="T5" fmla="*/ 5 h 134"/>
                <a:gd name="T6" fmla="*/ 1 w 134"/>
                <a:gd name="T7" fmla="*/ 5 h 134"/>
                <a:gd name="T8" fmla="*/ 2 w 134"/>
                <a:gd name="T9" fmla="*/ 5 h 134"/>
                <a:gd name="T10" fmla="*/ 5 w 134"/>
                <a:gd name="T11" fmla="*/ 5 h 134"/>
                <a:gd name="T12" fmla="*/ 4 w 134"/>
                <a:gd name="T13" fmla="*/ 4 h 134"/>
                <a:gd name="T14" fmla="*/ 3 w 134"/>
                <a:gd name="T15" fmla="*/ 3 h 134"/>
                <a:gd name="T16" fmla="*/ 1 w 134"/>
                <a:gd name="T17" fmla="*/ 1 h 134"/>
                <a:gd name="T18" fmla="*/ 0 w 134"/>
                <a:gd name="T19" fmla="*/ 0 h 134"/>
                <a:gd name="T20" fmla="*/ 0 w 134"/>
                <a:gd name="T21" fmla="*/ 4 h 1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4"/>
                <a:gd name="T34" fmla="*/ 0 h 134"/>
                <a:gd name="T35" fmla="*/ 134 w 134"/>
                <a:gd name="T36" fmla="*/ 134 h 1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4" h="134">
                  <a:moveTo>
                    <a:pt x="0" y="91"/>
                  </a:moveTo>
                  <a:lnTo>
                    <a:pt x="10" y="102"/>
                  </a:lnTo>
                  <a:lnTo>
                    <a:pt x="21" y="113"/>
                  </a:lnTo>
                  <a:lnTo>
                    <a:pt x="32" y="124"/>
                  </a:lnTo>
                  <a:lnTo>
                    <a:pt x="44" y="134"/>
                  </a:lnTo>
                  <a:lnTo>
                    <a:pt x="134" y="134"/>
                  </a:lnTo>
                  <a:lnTo>
                    <a:pt x="98" y="102"/>
                  </a:lnTo>
                  <a:lnTo>
                    <a:pt x="64" y="69"/>
                  </a:lnTo>
                  <a:lnTo>
                    <a:pt x="32" y="35"/>
                  </a:lnTo>
                  <a:lnTo>
                    <a:pt x="0" y="0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514E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9" name="Freeform 210"/>
            <p:cNvSpPr>
              <a:spLocks/>
            </p:cNvSpPr>
            <p:nvPr/>
          </p:nvSpPr>
          <p:spPr bwMode="auto">
            <a:xfrm>
              <a:off x="3867" y="2383"/>
              <a:ext cx="36" cy="37"/>
            </a:xfrm>
            <a:custGeom>
              <a:avLst/>
              <a:gdLst>
                <a:gd name="T0" fmla="*/ 0 w 180"/>
                <a:gd name="T1" fmla="*/ 4 h 181"/>
                <a:gd name="T2" fmla="*/ 1 w 180"/>
                <a:gd name="T3" fmla="*/ 5 h 181"/>
                <a:gd name="T4" fmla="*/ 2 w 180"/>
                <a:gd name="T5" fmla="*/ 6 h 181"/>
                <a:gd name="T6" fmla="*/ 3 w 180"/>
                <a:gd name="T7" fmla="*/ 7 h 181"/>
                <a:gd name="T8" fmla="*/ 4 w 180"/>
                <a:gd name="T9" fmla="*/ 8 h 181"/>
                <a:gd name="T10" fmla="*/ 7 w 180"/>
                <a:gd name="T11" fmla="*/ 8 h 181"/>
                <a:gd name="T12" fmla="*/ 6 w 180"/>
                <a:gd name="T13" fmla="*/ 7 h 181"/>
                <a:gd name="T14" fmla="*/ 5 w 180"/>
                <a:gd name="T15" fmla="*/ 6 h 181"/>
                <a:gd name="T16" fmla="*/ 4 w 180"/>
                <a:gd name="T17" fmla="*/ 5 h 181"/>
                <a:gd name="T18" fmla="*/ 3 w 180"/>
                <a:gd name="T19" fmla="*/ 4 h 181"/>
                <a:gd name="T20" fmla="*/ 3 w 180"/>
                <a:gd name="T21" fmla="*/ 3 h 181"/>
                <a:gd name="T22" fmla="*/ 2 w 180"/>
                <a:gd name="T23" fmla="*/ 2 h 181"/>
                <a:gd name="T24" fmla="*/ 1 w 180"/>
                <a:gd name="T25" fmla="*/ 1 h 181"/>
                <a:gd name="T26" fmla="*/ 0 w 180"/>
                <a:gd name="T27" fmla="*/ 0 h 181"/>
                <a:gd name="T28" fmla="*/ 0 w 180"/>
                <a:gd name="T29" fmla="*/ 4 h 1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0"/>
                <a:gd name="T46" fmla="*/ 0 h 181"/>
                <a:gd name="T47" fmla="*/ 180 w 180"/>
                <a:gd name="T48" fmla="*/ 181 h 18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0" h="181">
                  <a:moveTo>
                    <a:pt x="0" y="93"/>
                  </a:moveTo>
                  <a:lnTo>
                    <a:pt x="21" y="116"/>
                  </a:lnTo>
                  <a:lnTo>
                    <a:pt x="43" y="138"/>
                  </a:lnTo>
                  <a:lnTo>
                    <a:pt x="64" y="160"/>
                  </a:lnTo>
                  <a:lnTo>
                    <a:pt x="88" y="181"/>
                  </a:lnTo>
                  <a:lnTo>
                    <a:pt x="180" y="181"/>
                  </a:lnTo>
                  <a:lnTo>
                    <a:pt x="156" y="160"/>
                  </a:lnTo>
                  <a:lnTo>
                    <a:pt x="131" y="139"/>
                  </a:lnTo>
                  <a:lnTo>
                    <a:pt x="108" y="117"/>
                  </a:lnTo>
                  <a:lnTo>
                    <a:pt x="85" y="95"/>
                  </a:lnTo>
                  <a:lnTo>
                    <a:pt x="63" y="72"/>
                  </a:lnTo>
                  <a:lnTo>
                    <a:pt x="41" y="48"/>
                  </a:lnTo>
                  <a:lnTo>
                    <a:pt x="21" y="25"/>
                  </a:lnTo>
                  <a:lnTo>
                    <a:pt x="0" y="0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5452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0" name="Freeform 211"/>
            <p:cNvSpPr>
              <a:spLocks/>
            </p:cNvSpPr>
            <p:nvPr/>
          </p:nvSpPr>
          <p:spPr bwMode="auto">
            <a:xfrm>
              <a:off x="3867" y="2374"/>
              <a:ext cx="45" cy="46"/>
            </a:xfrm>
            <a:custGeom>
              <a:avLst/>
              <a:gdLst>
                <a:gd name="T0" fmla="*/ 0 w 228"/>
                <a:gd name="T1" fmla="*/ 4 h 230"/>
                <a:gd name="T2" fmla="*/ 1 w 228"/>
                <a:gd name="T3" fmla="*/ 5 h 230"/>
                <a:gd name="T4" fmla="*/ 3 w 228"/>
                <a:gd name="T5" fmla="*/ 7 h 230"/>
                <a:gd name="T6" fmla="*/ 4 w 228"/>
                <a:gd name="T7" fmla="*/ 8 h 230"/>
                <a:gd name="T8" fmla="*/ 5 w 228"/>
                <a:gd name="T9" fmla="*/ 9 h 230"/>
                <a:gd name="T10" fmla="*/ 9 w 228"/>
                <a:gd name="T11" fmla="*/ 9 h 230"/>
                <a:gd name="T12" fmla="*/ 8 w 228"/>
                <a:gd name="T13" fmla="*/ 8 h 230"/>
                <a:gd name="T14" fmla="*/ 7 w 228"/>
                <a:gd name="T15" fmla="*/ 7 h 230"/>
                <a:gd name="T16" fmla="*/ 5 w 228"/>
                <a:gd name="T17" fmla="*/ 6 h 230"/>
                <a:gd name="T18" fmla="*/ 4 w 228"/>
                <a:gd name="T19" fmla="*/ 5 h 230"/>
                <a:gd name="T20" fmla="*/ 3 w 228"/>
                <a:gd name="T21" fmla="*/ 4 h 230"/>
                <a:gd name="T22" fmla="*/ 2 w 228"/>
                <a:gd name="T23" fmla="*/ 3 h 230"/>
                <a:gd name="T24" fmla="*/ 1 w 228"/>
                <a:gd name="T25" fmla="*/ 1 h 230"/>
                <a:gd name="T26" fmla="*/ 0 w 228"/>
                <a:gd name="T27" fmla="*/ 0 h 230"/>
                <a:gd name="T28" fmla="*/ 0 w 228"/>
                <a:gd name="T29" fmla="*/ 4 h 2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8"/>
                <a:gd name="T46" fmla="*/ 0 h 230"/>
                <a:gd name="T47" fmla="*/ 228 w 228"/>
                <a:gd name="T48" fmla="*/ 230 h 2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8" h="230">
                  <a:moveTo>
                    <a:pt x="0" y="96"/>
                  </a:moveTo>
                  <a:lnTo>
                    <a:pt x="32" y="131"/>
                  </a:lnTo>
                  <a:lnTo>
                    <a:pt x="64" y="165"/>
                  </a:lnTo>
                  <a:lnTo>
                    <a:pt x="98" y="198"/>
                  </a:lnTo>
                  <a:lnTo>
                    <a:pt x="134" y="230"/>
                  </a:lnTo>
                  <a:lnTo>
                    <a:pt x="228" y="230"/>
                  </a:lnTo>
                  <a:lnTo>
                    <a:pt x="197" y="205"/>
                  </a:lnTo>
                  <a:lnTo>
                    <a:pt x="167" y="178"/>
                  </a:lnTo>
                  <a:lnTo>
                    <a:pt x="136" y="151"/>
                  </a:lnTo>
                  <a:lnTo>
                    <a:pt x="107" y="122"/>
                  </a:lnTo>
                  <a:lnTo>
                    <a:pt x="79" y="93"/>
                  </a:lnTo>
                  <a:lnTo>
                    <a:pt x="51" y="63"/>
                  </a:lnTo>
                  <a:lnTo>
                    <a:pt x="25" y="32"/>
                  </a:lnTo>
                  <a:lnTo>
                    <a:pt x="0" y="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575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1" name="Freeform 212"/>
            <p:cNvSpPr>
              <a:spLocks/>
            </p:cNvSpPr>
            <p:nvPr/>
          </p:nvSpPr>
          <p:spPr bwMode="auto">
            <a:xfrm>
              <a:off x="3867" y="2364"/>
              <a:ext cx="55" cy="56"/>
            </a:xfrm>
            <a:custGeom>
              <a:avLst/>
              <a:gdLst>
                <a:gd name="T0" fmla="*/ 0 w 278"/>
                <a:gd name="T1" fmla="*/ 4 h 280"/>
                <a:gd name="T2" fmla="*/ 1 w 278"/>
                <a:gd name="T3" fmla="*/ 5 h 280"/>
                <a:gd name="T4" fmla="*/ 2 w 278"/>
                <a:gd name="T5" fmla="*/ 6 h 280"/>
                <a:gd name="T6" fmla="*/ 2 w 278"/>
                <a:gd name="T7" fmla="*/ 7 h 280"/>
                <a:gd name="T8" fmla="*/ 3 w 278"/>
                <a:gd name="T9" fmla="*/ 8 h 280"/>
                <a:gd name="T10" fmla="*/ 4 w 278"/>
                <a:gd name="T11" fmla="*/ 9 h 280"/>
                <a:gd name="T12" fmla="*/ 5 w 278"/>
                <a:gd name="T13" fmla="*/ 10 h 280"/>
                <a:gd name="T14" fmla="*/ 6 w 278"/>
                <a:gd name="T15" fmla="*/ 10 h 280"/>
                <a:gd name="T16" fmla="*/ 7 w 278"/>
                <a:gd name="T17" fmla="*/ 11 h 280"/>
                <a:gd name="T18" fmla="*/ 11 w 278"/>
                <a:gd name="T19" fmla="*/ 11 h 280"/>
                <a:gd name="T20" fmla="*/ 9 w 278"/>
                <a:gd name="T21" fmla="*/ 10 h 280"/>
                <a:gd name="T22" fmla="*/ 8 w 278"/>
                <a:gd name="T23" fmla="*/ 9 h 280"/>
                <a:gd name="T24" fmla="*/ 6 w 278"/>
                <a:gd name="T25" fmla="*/ 7 h 280"/>
                <a:gd name="T26" fmla="*/ 5 w 278"/>
                <a:gd name="T27" fmla="*/ 6 h 280"/>
                <a:gd name="T28" fmla="*/ 4 w 278"/>
                <a:gd name="T29" fmla="*/ 5 h 280"/>
                <a:gd name="T30" fmla="*/ 2 w 278"/>
                <a:gd name="T31" fmla="*/ 3 h 280"/>
                <a:gd name="T32" fmla="*/ 1 w 278"/>
                <a:gd name="T33" fmla="*/ 2 h 280"/>
                <a:gd name="T34" fmla="*/ 0 w 278"/>
                <a:gd name="T35" fmla="*/ 0 h 280"/>
                <a:gd name="T36" fmla="*/ 0 w 278"/>
                <a:gd name="T37" fmla="*/ 4 h 2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8"/>
                <a:gd name="T58" fmla="*/ 0 h 280"/>
                <a:gd name="T59" fmla="*/ 278 w 278"/>
                <a:gd name="T60" fmla="*/ 280 h 28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8" h="280">
                  <a:moveTo>
                    <a:pt x="0" y="99"/>
                  </a:moveTo>
                  <a:lnTo>
                    <a:pt x="21" y="124"/>
                  </a:lnTo>
                  <a:lnTo>
                    <a:pt x="41" y="147"/>
                  </a:lnTo>
                  <a:lnTo>
                    <a:pt x="63" y="171"/>
                  </a:lnTo>
                  <a:lnTo>
                    <a:pt x="85" y="194"/>
                  </a:lnTo>
                  <a:lnTo>
                    <a:pt x="108" y="216"/>
                  </a:lnTo>
                  <a:lnTo>
                    <a:pt x="131" y="238"/>
                  </a:lnTo>
                  <a:lnTo>
                    <a:pt x="156" y="259"/>
                  </a:lnTo>
                  <a:lnTo>
                    <a:pt x="180" y="280"/>
                  </a:lnTo>
                  <a:lnTo>
                    <a:pt x="278" y="280"/>
                  </a:lnTo>
                  <a:lnTo>
                    <a:pt x="239" y="250"/>
                  </a:lnTo>
                  <a:lnTo>
                    <a:pt x="202" y="218"/>
                  </a:lnTo>
                  <a:lnTo>
                    <a:pt x="164" y="185"/>
                  </a:lnTo>
                  <a:lnTo>
                    <a:pt x="128" y="150"/>
                  </a:lnTo>
                  <a:lnTo>
                    <a:pt x="94" y="115"/>
                  </a:lnTo>
                  <a:lnTo>
                    <a:pt x="61" y="78"/>
                  </a:lnTo>
                  <a:lnTo>
                    <a:pt x="29" y="39"/>
                  </a:lnTo>
                  <a:lnTo>
                    <a:pt x="0" y="0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5A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2" name="Freeform 213"/>
            <p:cNvSpPr>
              <a:spLocks/>
            </p:cNvSpPr>
            <p:nvPr/>
          </p:nvSpPr>
          <p:spPr bwMode="auto">
            <a:xfrm>
              <a:off x="3867" y="2353"/>
              <a:ext cx="66" cy="67"/>
            </a:xfrm>
            <a:custGeom>
              <a:avLst/>
              <a:gdLst>
                <a:gd name="T0" fmla="*/ 0 w 331"/>
                <a:gd name="T1" fmla="*/ 4 h 333"/>
                <a:gd name="T2" fmla="*/ 1 w 331"/>
                <a:gd name="T3" fmla="*/ 5 h 333"/>
                <a:gd name="T4" fmla="*/ 2 w 331"/>
                <a:gd name="T5" fmla="*/ 7 h 333"/>
                <a:gd name="T6" fmla="*/ 3 w 331"/>
                <a:gd name="T7" fmla="*/ 8 h 333"/>
                <a:gd name="T8" fmla="*/ 4 w 331"/>
                <a:gd name="T9" fmla="*/ 9 h 333"/>
                <a:gd name="T10" fmla="*/ 5 w 331"/>
                <a:gd name="T11" fmla="*/ 10 h 333"/>
                <a:gd name="T12" fmla="*/ 7 w 331"/>
                <a:gd name="T13" fmla="*/ 11 h 333"/>
                <a:gd name="T14" fmla="*/ 8 w 331"/>
                <a:gd name="T15" fmla="*/ 12 h 333"/>
                <a:gd name="T16" fmla="*/ 9 w 331"/>
                <a:gd name="T17" fmla="*/ 13 h 333"/>
                <a:gd name="T18" fmla="*/ 13 w 331"/>
                <a:gd name="T19" fmla="*/ 13 h 333"/>
                <a:gd name="T20" fmla="*/ 12 w 331"/>
                <a:gd name="T21" fmla="*/ 13 h 333"/>
                <a:gd name="T22" fmla="*/ 11 w 331"/>
                <a:gd name="T23" fmla="*/ 12 h 333"/>
                <a:gd name="T24" fmla="*/ 10 w 331"/>
                <a:gd name="T25" fmla="*/ 11 h 333"/>
                <a:gd name="T26" fmla="*/ 9 w 331"/>
                <a:gd name="T27" fmla="*/ 11 h 333"/>
                <a:gd name="T28" fmla="*/ 9 w 331"/>
                <a:gd name="T29" fmla="*/ 10 h 333"/>
                <a:gd name="T30" fmla="*/ 8 w 331"/>
                <a:gd name="T31" fmla="*/ 9 h 333"/>
                <a:gd name="T32" fmla="*/ 7 w 331"/>
                <a:gd name="T33" fmla="*/ 8 h 333"/>
                <a:gd name="T34" fmla="*/ 6 w 331"/>
                <a:gd name="T35" fmla="*/ 7 h 333"/>
                <a:gd name="T36" fmla="*/ 5 w 331"/>
                <a:gd name="T37" fmla="*/ 6 h 333"/>
                <a:gd name="T38" fmla="*/ 4 w 331"/>
                <a:gd name="T39" fmla="*/ 6 h 333"/>
                <a:gd name="T40" fmla="*/ 4 w 331"/>
                <a:gd name="T41" fmla="*/ 5 h 333"/>
                <a:gd name="T42" fmla="*/ 3 w 331"/>
                <a:gd name="T43" fmla="*/ 4 h 333"/>
                <a:gd name="T44" fmla="*/ 2 w 331"/>
                <a:gd name="T45" fmla="*/ 3 h 333"/>
                <a:gd name="T46" fmla="*/ 1 w 331"/>
                <a:gd name="T47" fmla="*/ 2 h 333"/>
                <a:gd name="T48" fmla="*/ 1 w 331"/>
                <a:gd name="T49" fmla="*/ 1 h 333"/>
                <a:gd name="T50" fmla="*/ 0 w 331"/>
                <a:gd name="T51" fmla="*/ 0 h 333"/>
                <a:gd name="T52" fmla="*/ 0 w 331"/>
                <a:gd name="T53" fmla="*/ 4 h 33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31"/>
                <a:gd name="T82" fmla="*/ 0 h 333"/>
                <a:gd name="T83" fmla="*/ 331 w 331"/>
                <a:gd name="T84" fmla="*/ 333 h 33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31" h="333">
                  <a:moveTo>
                    <a:pt x="0" y="103"/>
                  </a:moveTo>
                  <a:lnTo>
                    <a:pt x="25" y="135"/>
                  </a:lnTo>
                  <a:lnTo>
                    <a:pt x="51" y="166"/>
                  </a:lnTo>
                  <a:lnTo>
                    <a:pt x="79" y="196"/>
                  </a:lnTo>
                  <a:lnTo>
                    <a:pt x="107" y="225"/>
                  </a:lnTo>
                  <a:lnTo>
                    <a:pt x="136" y="254"/>
                  </a:lnTo>
                  <a:lnTo>
                    <a:pt x="167" y="281"/>
                  </a:lnTo>
                  <a:lnTo>
                    <a:pt x="197" y="308"/>
                  </a:lnTo>
                  <a:lnTo>
                    <a:pt x="228" y="333"/>
                  </a:lnTo>
                  <a:lnTo>
                    <a:pt x="331" y="333"/>
                  </a:lnTo>
                  <a:lnTo>
                    <a:pt x="307" y="316"/>
                  </a:lnTo>
                  <a:lnTo>
                    <a:pt x="283" y="299"/>
                  </a:lnTo>
                  <a:lnTo>
                    <a:pt x="260" y="280"/>
                  </a:lnTo>
                  <a:lnTo>
                    <a:pt x="237" y="261"/>
                  </a:lnTo>
                  <a:lnTo>
                    <a:pt x="215" y="243"/>
                  </a:lnTo>
                  <a:lnTo>
                    <a:pt x="193" y="223"/>
                  </a:lnTo>
                  <a:lnTo>
                    <a:pt x="171" y="202"/>
                  </a:lnTo>
                  <a:lnTo>
                    <a:pt x="150" y="181"/>
                  </a:lnTo>
                  <a:lnTo>
                    <a:pt x="129" y="160"/>
                  </a:lnTo>
                  <a:lnTo>
                    <a:pt x="109" y="139"/>
                  </a:lnTo>
                  <a:lnTo>
                    <a:pt x="90" y="117"/>
                  </a:lnTo>
                  <a:lnTo>
                    <a:pt x="71" y="95"/>
                  </a:lnTo>
                  <a:lnTo>
                    <a:pt x="52" y="72"/>
                  </a:lnTo>
                  <a:lnTo>
                    <a:pt x="34" y="49"/>
                  </a:lnTo>
                  <a:lnTo>
                    <a:pt x="16" y="24"/>
                  </a:lnTo>
                  <a:lnTo>
                    <a:pt x="0" y="0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5C5A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3" name="Freeform 214"/>
            <p:cNvSpPr>
              <a:spLocks/>
            </p:cNvSpPr>
            <p:nvPr/>
          </p:nvSpPr>
          <p:spPr bwMode="auto">
            <a:xfrm>
              <a:off x="3867" y="2342"/>
              <a:ext cx="77" cy="78"/>
            </a:xfrm>
            <a:custGeom>
              <a:avLst/>
              <a:gdLst>
                <a:gd name="T0" fmla="*/ 0 w 386"/>
                <a:gd name="T1" fmla="*/ 4 h 388"/>
                <a:gd name="T2" fmla="*/ 1 w 386"/>
                <a:gd name="T3" fmla="*/ 6 h 388"/>
                <a:gd name="T4" fmla="*/ 2 w 386"/>
                <a:gd name="T5" fmla="*/ 7 h 388"/>
                <a:gd name="T6" fmla="*/ 4 w 386"/>
                <a:gd name="T7" fmla="*/ 9 h 388"/>
                <a:gd name="T8" fmla="*/ 5 w 386"/>
                <a:gd name="T9" fmla="*/ 10 h 388"/>
                <a:gd name="T10" fmla="*/ 7 w 386"/>
                <a:gd name="T11" fmla="*/ 12 h 388"/>
                <a:gd name="T12" fmla="*/ 8 w 386"/>
                <a:gd name="T13" fmla="*/ 13 h 388"/>
                <a:gd name="T14" fmla="*/ 10 w 386"/>
                <a:gd name="T15" fmla="*/ 14 h 388"/>
                <a:gd name="T16" fmla="*/ 11 w 386"/>
                <a:gd name="T17" fmla="*/ 16 h 388"/>
                <a:gd name="T18" fmla="*/ 15 w 386"/>
                <a:gd name="T19" fmla="*/ 16 h 388"/>
                <a:gd name="T20" fmla="*/ 14 w 386"/>
                <a:gd name="T21" fmla="*/ 15 h 388"/>
                <a:gd name="T22" fmla="*/ 13 w 386"/>
                <a:gd name="T23" fmla="*/ 14 h 388"/>
                <a:gd name="T24" fmla="*/ 12 w 386"/>
                <a:gd name="T25" fmla="*/ 13 h 388"/>
                <a:gd name="T26" fmla="*/ 11 w 386"/>
                <a:gd name="T27" fmla="*/ 12 h 388"/>
                <a:gd name="T28" fmla="*/ 10 w 386"/>
                <a:gd name="T29" fmla="*/ 11 h 388"/>
                <a:gd name="T30" fmla="*/ 9 w 386"/>
                <a:gd name="T31" fmla="*/ 11 h 388"/>
                <a:gd name="T32" fmla="*/ 8 w 386"/>
                <a:gd name="T33" fmla="*/ 10 h 388"/>
                <a:gd name="T34" fmla="*/ 7 w 386"/>
                <a:gd name="T35" fmla="*/ 9 h 388"/>
                <a:gd name="T36" fmla="*/ 6 w 386"/>
                <a:gd name="T37" fmla="*/ 8 h 388"/>
                <a:gd name="T38" fmla="*/ 5 w 386"/>
                <a:gd name="T39" fmla="*/ 7 h 388"/>
                <a:gd name="T40" fmla="*/ 4 w 386"/>
                <a:gd name="T41" fmla="*/ 6 h 388"/>
                <a:gd name="T42" fmla="*/ 3 w 386"/>
                <a:gd name="T43" fmla="*/ 5 h 388"/>
                <a:gd name="T44" fmla="*/ 2 w 386"/>
                <a:gd name="T45" fmla="*/ 3 h 388"/>
                <a:gd name="T46" fmla="*/ 2 w 386"/>
                <a:gd name="T47" fmla="*/ 2 h 388"/>
                <a:gd name="T48" fmla="*/ 1 w 386"/>
                <a:gd name="T49" fmla="*/ 1 h 388"/>
                <a:gd name="T50" fmla="*/ 0 w 386"/>
                <a:gd name="T51" fmla="*/ 0 h 388"/>
                <a:gd name="T52" fmla="*/ 0 w 386"/>
                <a:gd name="T53" fmla="*/ 4 h 38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86"/>
                <a:gd name="T82" fmla="*/ 0 h 388"/>
                <a:gd name="T83" fmla="*/ 386 w 386"/>
                <a:gd name="T84" fmla="*/ 388 h 38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86" h="388">
                  <a:moveTo>
                    <a:pt x="0" y="108"/>
                  </a:moveTo>
                  <a:lnTo>
                    <a:pt x="29" y="147"/>
                  </a:lnTo>
                  <a:lnTo>
                    <a:pt x="61" y="186"/>
                  </a:lnTo>
                  <a:lnTo>
                    <a:pt x="94" y="223"/>
                  </a:lnTo>
                  <a:lnTo>
                    <a:pt x="128" y="258"/>
                  </a:lnTo>
                  <a:lnTo>
                    <a:pt x="164" y="293"/>
                  </a:lnTo>
                  <a:lnTo>
                    <a:pt x="202" y="326"/>
                  </a:lnTo>
                  <a:lnTo>
                    <a:pt x="239" y="358"/>
                  </a:lnTo>
                  <a:lnTo>
                    <a:pt x="278" y="388"/>
                  </a:lnTo>
                  <a:lnTo>
                    <a:pt x="386" y="388"/>
                  </a:lnTo>
                  <a:lnTo>
                    <a:pt x="356" y="369"/>
                  </a:lnTo>
                  <a:lnTo>
                    <a:pt x="329" y="349"/>
                  </a:lnTo>
                  <a:lnTo>
                    <a:pt x="300" y="329"/>
                  </a:lnTo>
                  <a:lnTo>
                    <a:pt x="274" y="308"/>
                  </a:lnTo>
                  <a:lnTo>
                    <a:pt x="248" y="286"/>
                  </a:lnTo>
                  <a:lnTo>
                    <a:pt x="221" y="263"/>
                  </a:lnTo>
                  <a:lnTo>
                    <a:pt x="196" y="240"/>
                  </a:lnTo>
                  <a:lnTo>
                    <a:pt x="172" y="215"/>
                  </a:lnTo>
                  <a:lnTo>
                    <a:pt x="148" y="190"/>
                  </a:lnTo>
                  <a:lnTo>
                    <a:pt x="125" y="165"/>
                  </a:lnTo>
                  <a:lnTo>
                    <a:pt x="102" y="139"/>
                  </a:lnTo>
                  <a:lnTo>
                    <a:pt x="80" y="112"/>
                  </a:lnTo>
                  <a:lnTo>
                    <a:pt x="59" y="85"/>
                  </a:lnTo>
                  <a:lnTo>
                    <a:pt x="38" y="57"/>
                  </a:lnTo>
                  <a:lnTo>
                    <a:pt x="18" y="29"/>
                  </a:lnTo>
                  <a:lnTo>
                    <a:pt x="0" y="0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5F5D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4" name="Freeform 215"/>
            <p:cNvSpPr>
              <a:spLocks/>
            </p:cNvSpPr>
            <p:nvPr/>
          </p:nvSpPr>
          <p:spPr bwMode="auto">
            <a:xfrm>
              <a:off x="3867" y="2330"/>
              <a:ext cx="88" cy="90"/>
            </a:xfrm>
            <a:custGeom>
              <a:avLst/>
              <a:gdLst>
                <a:gd name="T0" fmla="*/ 0 w 443"/>
                <a:gd name="T1" fmla="*/ 5 h 446"/>
                <a:gd name="T2" fmla="*/ 1 w 443"/>
                <a:gd name="T3" fmla="*/ 6 h 446"/>
                <a:gd name="T4" fmla="*/ 1 w 443"/>
                <a:gd name="T5" fmla="*/ 7 h 446"/>
                <a:gd name="T6" fmla="*/ 2 w 443"/>
                <a:gd name="T7" fmla="*/ 7 h 446"/>
                <a:gd name="T8" fmla="*/ 3 w 443"/>
                <a:gd name="T9" fmla="*/ 8 h 446"/>
                <a:gd name="T10" fmla="*/ 4 w 443"/>
                <a:gd name="T11" fmla="*/ 9 h 446"/>
                <a:gd name="T12" fmla="*/ 4 w 443"/>
                <a:gd name="T13" fmla="*/ 10 h 446"/>
                <a:gd name="T14" fmla="*/ 5 w 443"/>
                <a:gd name="T15" fmla="*/ 11 h 446"/>
                <a:gd name="T16" fmla="*/ 6 w 443"/>
                <a:gd name="T17" fmla="*/ 12 h 446"/>
                <a:gd name="T18" fmla="*/ 7 w 443"/>
                <a:gd name="T19" fmla="*/ 13 h 446"/>
                <a:gd name="T20" fmla="*/ 8 w 443"/>
                <a:gd name="T21" fmla="*/ 14 h 446"/>
                <a:gd name="T22" fmla="*/ 9 w 443"/>
                <a:gd name="T23" fmla="*/ 15 h 446"/>
                <a:gd name="T24" fmla="*/ 9 w 443"/>
                <a:gd name="T25" fmla="*/ 15 h 446"/>
                <a:gd name="T26" fmla="*/ 10 w 443"/>
                <a:gd name="T27" fmla="*/ 16 h 446"/>
                <a:gd name="T28" fmla="*/ 11 w 443"/>
                <a:gd name="T29" fmla="*/ 17 h 446"/>
                <a:gd name="T30" fmla="*/ 12 w 443"/>
                <a:gd name="T31" fmla="*/ 18 h 446"/>
                <a:gd name="T32" fmla="*/ 13 w 443"/>
                <a:gd name="T33" fmla="*/ 18 h 446"/>
                <a:gd name="T34" fmla="*/ 17 w 443"/>
                <a:gd name="T35" fmla="*/ 18 h 446"/>
                <a:gd name="T36" fmla="*/ 16 w 443"/>
                <a:gd name="T37" fmla="*/ 17 h 446"/>
                <a:gd name="T38" fmla="*/ 15 w 443"/>
                <a:gd name="T39" fmla="*/ 16 h 446"/>
                <a:gd name="T40" fmla="*/ 14 w 443"/>
                <a:gd name="T41" fmla="*/ 16 h 446"/>
                <a:gd name="T42" fmla="*/ 12 w 443"/>
                <a:gd name="T43" fmla="*/ 15 h 446"/>
                <a:gd name="T44" fmla="*/ 11 w 443"/>
                <a:gd name="T45" fmla="*/ 14 h 446"/>
                <a:gd name="T46" fmla="*/ 10 w 443"/>
                <a:gd name="T47" fmla="*/ 13 h 446"/>
                <a:gd name="T48" fmla="*/ 9 w 443"/>
                <a:gd name="T49" fmla="*/ 11 h 446"/>
                <a:gd name="T50" fmla="*/ 8 w 443"/>
                <a:gd name="T51" fmla="*/ 10 h 446"/>
                <a:gd name="T52" fmla="*/ 7 w 443"/>
                <a:gd name="T53" fmla="*/ 9 h 446"/>
                <a:gd name="T54" fmla="*/ 6 w 443"/>
                <a:gd name="T55" fmla="*/ 8 h 446"/>
                <a:gd name="T56" fmla="*/ 4 w 443"/>
                <a:gd name="T57" fmla="*/ 7 h 446"/>
                <a:gd name="T58" fmla="*/ 4 w 443"/>
                <a:gd name="T59" fmla="*/ 5 h 446"/>
                <a:gd name="T60" fmla="*/ 3 w 443"/>
                <a:gd name="T61" fmla="*/ 4 h 446"/>
                <a:gd name="T62" fmla="*/ 2 w 443"/>
                <a:gd name="T63" fmla="*/ 3 h 446"/>
                <a:gd name="T64" fmla="*/ 1 w 443"/>
                <a:gd name="T65" fmla="*/ 1 h 446"/>
                <a:gd name="T66" fmla="*/ 0 w 443"/>
                <a:gd name="T67" fmla="*/ 0 h 446"/>
                <a:gd name="T68" fmla="*/ 0 w 443"/>
                <a:gd name="T69" fmla="*/ 5 h 4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43"/>
                <a:gd name="T106" fmla="*/ 0 h 446"/>
                <a:gd name="T107" fmla="*/ 443 w 443"/>
                <a:gd name="T108" fmla="*/ 446 h 4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43" h="446">
                  <a:moveTo>
                    <a:pt x="0" y="113"/>
                  </a:moveTo>
                  <a:lnTo>
                    <a:pt x="16" y="137"/>
                  </a:lnTo>
                  <a:lnTo>
                    <a:pt x="34" y="162"/>
                  </a:lnTo>
                  <a:lnTo>
                    <a:pt x="52" y="185"/>
                  </a:lnTo>
                  <a:lnTo>
                    <a:pt x="71" y="208"/>
                  </a:lnTo>
                  <a:lnTo>
                    <a:pt x="90" y="230"/>
                  </a:lnTo>
                  <a:lnTo>
                    <a:pt x="109" y="252"/>
                  </a:lnTo>
                  <a:lnTo>
                    <a:pt x="129" y="273"/>
                  </a:lnTo>
                  <a:lnTo>
                    <a:pt x="150" y="294"/>
                  </a:lnTo>
                  <a:lnTo>
                    <a:pt x="171" y="315"/>
                  </a:lnTo>
                  <a:lnTo>
                    <a:pt x="193" y="336"/>
                  </a:lnTo>
                  <a:lnTo>
                    <a:pt x="215" y="356"/>
                  </a:lnTo>
                  <a:lnTo>
                    <a:pt x="237" y="374"/>
                  </a:lnTo>
                  <a:lnTo>
                    <a:pt x="260" y="393"/>
                  </a:lnTo>
                  <a:lnTo>
                    <a:pt x="283" y="412"/>
                  </a:lnTo>
                  <a:lnTo>
                    <a:pt x="307" y="429"/>
                  </a:lnTo>
                  <a:lnTo>
                    <a:pt x="331" y="446"/>
                  </a:lnTo>
                  <a:lnTo>
                    <a:pt x="443" y="446"/>
                  </a:lnTo>
                  <a:lnTo>
                    <a:pt x="409" y="425"/>
                  </a:lnTo>
                  <a:lnTo>
                    <a:pt x="376" y="403"/>
                  </a:lnTo>
                  <a:lnTo>
                    <a:pt x="343" y="381"/>
                  </a:lnTo>
                  <a:lnTo>
                    <a:pt x="312" y="357"/>
                  </a:lnTo>
                  <a:lnTo>
                    <a:pt x="281" y="332"/>
                  </a:lnTo>
                  <a:lnTo>
                    <a:pt x="251" y="305"/>
                  </a:lnTo>
                  <a:lnTo>
                    <a:pt x="221" y="279"/>
                  </a:lnTo>
                  <a:lnTo>
                    <a:pt x="193" y="252"/>
                  </a:lnTo>
                  <a:lnTo>
                    <a:pt x="165" y="223"/>
                  </a:lnTo>
                  <a:lnTo>
                    <a:pt x="139" y="193"/>
                  </a:lnTo>
                  <a:lnTo>
                    <a:pt x="113" y="163"/>
                  </a:lnTo>
                  <a:lnTo>
                    <a:pt x="89" y="132"/>
                  </a:lnTo>
                  <a:lnTo>
                    <a:pt x="64" y="100"/>
                  </a:lnTo>
                  <a:lnTo>
                    <a:pt x="41" y="67"/>
                  </a:lnTo>
                  <a:lnTo>
                    <a:pt x="21" y="34"/>
                  </a:lnTo>
                  <a:lnTo>
                    <a:pt x="0" y="0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636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5" name="Freeform 216"/>
            <p:cNvSpPr>
              <a:spLocks/>
            </p:cNvSpPr>
            <p:nvPr/>
          </p:nvSpPr>
          <p:spPr bwMode="auto">
            <a:xfrm>
              <a:off x="3867" y="2318"/>
              <a:ext cx="101" cy="102"/>
            </a:xfrm>
            <a:custGeom>
              <a:avLst/>
              <a:gdLst>
                <a:gd name="T0" fmla="*/ 0 w 506"/>
                <a:gd name="T1" fmla="*/ 5 h 509"/>
                <a:gd name="T2" fmla="*/ 1 w 506"/>
                <a:gd name="T3" fmla="*/ 6 h 509"/>
                <a:gd name="T4" fmla="*/ 2 w 506"/>
                <a:gd name="T5" fmla="*/ 7 h 509"/>
                <a:gd name="T6" fmla="*/ 2 w 506"/>
                <a:gd name="T7" fmla="*/ 8 h 509"/>
                <a:gd name="T8" fmla="*/ 3 w 506"/>
                <a:gd name="T9" fmla="*/ 9 h 509"/>
                <a:gd name="T10" fmla="*/ 4 w 506"/>
                <a:gd name="T11" fmla="*/ 10 h 509"/>
                <a:gd name="T12" fmla="*/ 5 w 506"/>
                <a:gd name="T13" fmla="*/ 11 h 509"/>
                <a:gd name="T14" fmla="*/ 6 w 506"/>
                <a:gd name="T15" fmla="*/ 12 h 509"/>
                <a:gd name="T16" fmla="*/ 7 w 506"/>
                <a:gd name="T17" fmla="*/ 13 h 509"/>
                <a:gd name="T18" fmla="*/ 8 w 506"/>
                <a:gd name="T19" fmla="*/ 14 h 509"/>
                <a:gd name="T20" fmla="*/ 9 w 506"/>
                <a:gd name="T21" fmla="*/ 15 h 509"/>
                <a:gd name="T22" fmla="*/ 10 w 506"/>
                <a:gd name="T23" fmla="*/ 16 h 509"/>
                <a:gd name="T24" fmla="*/ 11 w 506"/>
                <a:gd name="T25" fmla="*/ 17 h 509"/>
                <a:gd name="T26" fmla="*/ 12 w 506"/>
                <a:gd name="T27" fmla="*/ 18 h 509"/>
                <a:gd name="T28" fmla="*/ 13 w 506"/>
                <a:gd name="T29" fmla="*/ 19 h 509"/>
                <a:gd name="T30" fmla="*/ 14 w 506"/>
                <a:gd name="T31" fmla="*/ 20 h 509"/>
                <a:gd name="T32" fmla="*/ 15 w 506"/>
                <a:gd name="T33" fmla="*/ 20 h 509"/>
                <a:gd name="T34" fmla="*/ 20 w 506"/>
                <a:gd name="T35" fmla="*/ 20 h 509"/>
                <a:gd name="T36" fmla="*/ 19 w 506"/>
                <a:gd name="T37" fmla="*/ 20 h 509"/>
                <a:gd name="T38" fmla="*/ 17 w 506"/>
                <a:gd name="T39" fmla="*/ 19 h 509"/>
                <a:gd name="T40" fmla="*/ 16 w 506"/>
                <a:gd name="T41" fmla="*/ 18 h 509"/>
                <a:gd name="T42" fmla="*/ 14 w 506"/>
                <a:gd name="T43" fmla="*/ 16 h 509"/>
                <a:gd name="T44" fmla="*/ 13 w 506"/>
                <a:gd name="T45" fmla="*/ 15 h 509"/>
                <a:gd name="T46" fmla="*/ 11 w 506"/>
                <a:gd name="T47" fmla="*/ 14 h 509"/>
                <a:gd name="T48" fmla="*/ 10 w 506"/>
                <a:gd name="T49" fmla="*/ 13 h 509"/>
                <a:gd name="T50" fmla="*/ 9 w 506"/>
                <a:gd name="T51" fmla="*/ 12 h 509"/>
                <a:gd name="T52" fmla="*/ 7 w 506"/>
                <a:gd name="T53" fmla="*/ 10 h 509"/>
                <a:gd name="T54" fmla="*/ 6 w 506"/>
                <a:gd name="T55" fmla="*/ 9 h 509"/>
                <a:gd name="T56" fmla="*/ 5 w 506"/>
                <a:gd name="T57" fmla="*/ 8 h 509"/>
                <a:gd name="T58" fmla="*/ 4 w 506"/>
                <a:gd name="T59" fmla="*/ 6 h 509"/>
                <a:gd name="T60" fmla="*/ 3 w 506"/>
                <a:gd name="T61" fmla="*/ 5 h 509"/>
                <a:gd name="T62" fmla="*/ 2 w 506"/>
                <a:gd name="T63" fmla="*/ 3 h 509"/>
                <a:gd name="T64" fmla="*/ 1 w 506"/>
                <a:gd name="T65" fmla="*/ 2 h 509"/>
                <a:gd name="T66" fmla="*/ 0 w 506"/>
                <a:gd name="T67" fmla="*/ 0 h 509"/>
                <a:gd name="T68" fmla="*/ 0 w 506"/>
                <a:gd name="T69" fmla="*/ 5 h 50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06"/>
                <a:gd name="T106" fmla="*/ 0 h 509"/>
                <a:gd name="T107" fmla="*/ 506 w 506"/>
                <a:gd name="T108" fmla="*/ 509 h 50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06" h="509">
                  <a:moveTo>
                    <a:pt x="0" y="121"/>
                  </a:moveTo>
                  <a:lnTo>
                    <a:pt x="18" y="150"/>
                  </a:lnTo>
                  <a:lnTo>
                    <a:pt x="38" y="178"/>
                  </a:lnTo>
                  <a:lnTo>
                    <a:pt x="59" y="206"/>
                  </a:lnTo>
                  <a:lnTo>
                    <a:pt x="80" y="233"/>
                  </a:lnTo>
                  <a:lnTo>
                    <a:pt x="102" y="260"/>
                  </a:lnTo>
                  <a:lnTo>
                    <a:pt x="125" y="286"/>
                  </a:lnTo>
                  <a:lnTo>
                    <a:pt x="148" y="311"/>
                  </a:lnTo>
                  <a:lnTo>
                    <a:pt x="172" y="336"/>
                  </a:lnTo>
                  <a:lnTo>
                    <a:pt x="196" y="361"/>
                  </a:lnTo>
                  <a:lnTo>
                    <a:pt x="221" y="384"/>
                  </a:lnTo>
                  <a:lnTo>
                    <a:pt x="248" y="407"/>
                  </a:lnTo>
                  <a:lnTo>
                    <a:pt x="274" y="429"/>
                  </a:lnTo>
                  <a:lnTo>
                    <a:pt x="300" y="450"/>
                  </a:lnTo>
                  <a:lnTo>
                    <a:pt x="329" y="470"/>
                  </a:lnTo>
                  <a:lnTo>
                    <a:pt x="356" y="490"/>
                  </a:lnTo>
                  <a:lnTo>
                    <a:pt x="386" y="509"/>
                  </a:lnTo>
                  <a:lnTo>
                    <a:pt x="506" y="509"/>
                  </a:lnTo>
                  <a:lnTo>
                    <a:pt x="466" y="487"/>
                  </a:lnTo>
                  <a:lnTo>
                    <a:pt x="427" y="463"/>
                  </a:lnTo>
                  <a:lnTo>
                    <a:pt x="389" y="439"/>
                  </a:lnTo>
                  <a:lnTo>
                    <a:pt x="352" y="411"/>
                  </a:lnTo>
                  <a:lnTo>
                    <a:pt x="316" y="384"/>
                  </a:lnTo>
                  <a:lnTo>
                    <a:pt x="281" y="354"/>
                  </a:lnTo>
                  <a:lnTo>
                    <a:pt x="247" y="324"/>
                  </a:lnTo>
                  <a:lnTo>
                    <a:pt x="215" y="293"/>
                  </a:lnTo>
                  <a:lnTo>
                    <a:pt x="183" y="260"/>
                  </a:lnTo>
                  <a:lnTo>
                    <a:pt x="153" y="226"/>
                  </a:lnTo>
                  <a:lnTo>
                    <a:pt x="124" y="191"/>
                  </a:lnTo>
                  <a:lnTo>
                    <a:pt x="96" y="154"/>
                  </a:lnTo>
                  <a:lnTo>
                    <a:pt x="70" y="117"/>
                  </a:lnTo>
                  <a:lnTo>
                    <a:pt x="45" y="80"/>
                  </a:lnTo>
                  <a:lnTo>
                    <a:pt x="22" y="40"/>
                  </a:lnTo>
                  <a:lnTo>
                    <a:pt x="0" y="0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6664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6" name="Freeform 217"/>
            <p:cNvSpPr>
              <a:spLocks/>
            </p:cNvSpPr>
            <p:nvPr/>
          </p:nvSpPr>
          <p:spPr bwMode="auto">
            <a:xfrm>
              <a:off x="3867" y="2304"/>
              <a:ext cx="115" cy="116"/>
            </a:xfrm>
            <a:custGeom>
              <a:avLst/>
              <a:gdLst>
                <a:gd name="T0" fmla="*/ 0 w 574"/>
                <a:gd name="T1" fmla="*/ 5 h 577"/>
                <a:gd name="T2" fmla="*/ 1 w 574"/>
                <a:gd name="T3" fmla="*/ 7 h 577"/>
                <a:gd name="T4" fmla="*/ 2 w 574"/>
                <a:gd name="T5" fmla="*/ 8 h 577"/>
                <a:gd name="T6" fmla="*/ 3 w 574"/>
                <a:gd name="T7" fmla="*/ 9 h 577"/>
                <a:gd name="T8" fmla="*/ 4 w 574"/>
                <a:gd name="T9" fmla="*/ 11 h 577"/>
                <a:gd name="T10" fmla="*/ 5 w 574"/>
                <a:gd name="T11" fmla="*/ 12 h 577"/>
                <a:gd name="T12" fmla="*/ 6 w 574"/>
                <a:gd name="T13" fmla="*/ 13 h 577"/>
                <a:gd name="T14" fmla="*/ 7 w 574"/>
                <a:gd name="T15" fmla="*/ 14 h 577"/>
                <a:gd name="T16" fmla="*/ 8 w 574"/>
                <a:gd name="T17" fmla="*/ 15 h 577"/>
                <a:gd name="T18" fmla="*/ 9 w 574"/>
                <a:gd name="T19" fmla="*/ 16 h 577"/>
                <a:gd name="T20" fmla="*/ 10 w 574"/>
                <a:gd name="T21" fmla="*/ 18 h 577"/>
                <a:gd name="T22" fmla="*/ 11 w 574"/>
                <a:gd name="T23" fmla="*/ 19 h 577"/>
                <a:gd name="T24" fmla="*/ 13 w 574"/>
                <a:gd name="T25" fmla="*/ 20 h 577"/>
                <a:gd name="T26" fmla="*/ 14 w 574"/>
                <a:gd name="T27" fmla="*/ 21 h 577"/>
                <a:gd name="T28" fmla="*/ 15 w 574"/>
                <a:gd name="T29" fmla="*/ 22 h 577"/>
                <a:gd name="T30" fmla="*/ 16 w 574"/>
                <a:gd name="T31" fmla="*/ 23 h 577"/>
                <a:gd name="T32" fmla="*/ 18 w 574"/>
                <a:gd name="T33" fmla="*/ 23 h 577"/>
                <a:gd name="T34" fmla="*/ 23 w 574"/>
                <a:gd name="T35" fmla="*/ 23 h 577"/>
                <a:gd name="T36" fmla="*/ 22 w 574"/>
                <a:gd name="T37" fmla="*/ 23 h 577"/>
                <a:gd name="T38" fmla="*/ 21 w 574"/>
                <a:gd name="T39" fmla="*/ 22 h 577"/>
                <a:gd name="T40" fmla="*/ 20 w 574"/>
                <a:gd name="T41" fmla="*/ 22 h 577"/>
                <a:gd name="T42" fmla="*/ 19 w 574"/>
                <a:gd name="T43" fmla="*/ 21 h 577"/>
                <a:gd name="T44" fmla="*/ 18 w 574"/>
                <a:gd name="T45" fmla="*/ 21 h 577"/>
                <a:gd name="T46" fmla="*/ 18 w 574"/>
                <a:gd name="T47" fmla="*/ 20 h 577"/>
                <a:gd name="T48" fmla="*/ 17 w 574"/>
                <a:gd name="T49" fmla="*/ 20 h 577"/>
                <a:gd name="T50" fmla="*/ 16 w 574"/>
                <a:gd name="T51" fmla="*/ 19 h 577"/>
                <a:gd name="T52" fmla="*/ 15 w 574"/>
                <a:gd name="T53" fmla="*/ 18 h 577"/>
                <a:gd name="T54" fmla="*/ 14 w 574"/>
                <a:gd name="T55" fmla="*/ 18 h 577"/>
                <a:gd name="T56" fmla="*/ 13 w 574"/>
                <a:gd name="T57" fmla="*/ 17 h 577"/>
                <a:gd name="T58" fmla="*/ 13 w 574"/>
                <a:gd name="T59" fmla="*/ 16 h 577"/>
                <a:gd name="T60" fmla="*/ 12 w 574"/>
                <a:gd name="T61" fmla="*/ 16 h 577"/>
                <a:gd name="T62" fmla="*/ 11 w 574"/>
                <a:gd name="T63" fmla="*/ 15 h 577"/>
                <a:gd name="T64" fmla="*/ 10 w 574"/>
                <a:gd name="T65" fmla="*/ 14 h 577"/>
                <a:gd name="T66" fmla="*/ 9 w 574"/>
                <a:gd name="T67" fmla="*/ 14 h 577"/>
                <a:gd name="T68" fmla="*/ 9 w 574"/>
                <a:gd name="T69" fmla="*/ 13 h 577"/>
                <a:gd name="T70" fmla="*/ 8 w 574"/>
                <a:gd name="T71" fmla="*/ 12 h 577"/>
                <a:gd name="T72" fmla="*/ 7 w 574"/>
                <a:gd name="T73" fmla="*/ 11 h 577"/>
                <a:gd name="T74" fmla="*/ 7 w 574"/>
                <a:gd name="T75" fmla="*/ 11 h 577"/>
                <a:gd name="T76" fmla="*/ 6 w 574"/>
                <a:gd name="T77" fmla="*/ 10 h 577"/>
                <a:gd name="T78" fmla="*/ 5 w 574"/>
                <a:gd name="T79" fmla="*/ 9 h 577"/>
                <a:gd name="T80" fmla="*/ 5 w 574"/>
                <a:gd name="T81" fmla="*/ 8 h 577"/>
                <a:gd name="T82" fmla="*/ 4 w 574"/>
                <a:gd name="T83" fmla="*/ 7 h 577"/>
                <a:gd name="T84" fmla="*/ 4 w 574"/>
                <a:gd name="T85" fmla="*/ 6 h 577"/>
                <a:gd name="T86" fmla="*/ 3 w 574"/>
                <a:gd name="T87" fmla="*/ 6 h 577"/>
                <a:gd name="T88" fmla="*/ 2 w 574"/>
                <a:gd name="T89" fmla="*/ 5 h 577"/>
                <a:gd name="T90" fmla="*/ 2 w 574"/>
                <a:gd name="T91" fmla="*/ 4 h 577"/>
                <a:gd name="T92" fmla="*/ 1 w 574"/>
                <a:gd name="T93" fmla="*/ 3 h 577"/>
                <a:gd name="T94" fmla="*/ 1 w 574"/>
                <a:gd name="T95" fmla="*/ 2 h 577"/>
                <a:gd name="T96" fmla="*/ 0 w 574"/>
                <a:gd name="T97" fmla="*/ 1 h 577"/>
                <a:gd name="T98" fmla="*/ 0 w 574"/>
                <a:gd name="T99" fmla="*/ 0 h 577"/>
                <a:gd name="T100" fmla="*/ 0 w 574"/>
                <a:gd name="T101" fmla="*/ 5 h 57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74"/>
                <a:gd name="T154" fmla="*/ 0 h 577"/>
                <a:gd name="T155" fmla="*/ 574 w 574"/>
                <a:gd name="T156" fmla="*/ 577 h 57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74" h="577">
                  <a:moveTo>
                    <a:pt x="0" y="131"/>
                  </a:moveTo>
                  <a:lnTo>
                    <a:pt x="21" y="165"/>
                  </a:lnTo>
                  <a:lnTo>
                    <a:pt x="41" y="198"/>
                  </a:lnTo>
                  <a:lnTo>
                    <a:pt x="64" y="231"/>
                  </a:lnTo>
                  <a:lnTo>
                    <a:pt x="89" y="263"/>
                  </a:lnTo>
                  <a:lnTo>
                    <a:pt x="113" y="294"/>
                  </a:lnTo>
                  <a:lnTo>
                    <a:pt x="139" y="324"/>
                  </a:lnTo>
                  <a:lnTo>
                    <a:pt x="165" y="354"/>
                  </a:lnTo>
                  <a:lnTo>
                    <a:pt x="193" y="383"/>
                  </a:lnTo>
                  <a:lnTo>
                    <a:pt x="221" y="410"/>
                  </a:lnTo>
                  <a:lnTo>
                    <a:pt x="251" y="436"/>
                  </a:lnTo>
                  <a:lnTo>
                    <a:pt x="281" y="463"/>
                  </a:lnTo>
                  <a:lnTo>
                    <a:pt x="312" y="488"/>
                  </a:lnTo>
                  <a:lnTo>
                    <a:pt x="344" y="512"/>
                  </a:lnTo>
                  <a:lnTo>
                    <a:pt x="376" y="534"/>
                  </a:lnTo>
                  <a:lnTo>
                    <a:pt x="409" y="556"/>
                  </a:lnTo>
                  <a:lnTo>
                    <a:pt x="443" y="577"/>
                  </a:lnTo>
                  <a:lnTo>
                    <a:pt x="574" y="577"/>
                  </a:lnTo>
                  <a:lnTo>
                    <a:pt x="551" y="566"/>
                  </a:lnTo>
                  <a:lnTo>
                    <a:pt x="527" y="554"/>
                  </a:lnTo>
                  <a:lnTo>
                    <a:pt x="504" y="542"/>
                  </a:lnTo>
                  <a:lnTo>
                    <a:pt x="481" y="528"/>
                  </a:lnTo>
                  <a:lnTo>
                    <a:pt x="459" y="515"/>
                  </a:lnTo>
                  <a:lnTo>
                    <a:pt x="438" y="501"/>
                  </a:lnTo>
                  <a:lnTo>
                    <a:pt x="416" y="487"/>
                  </a:lnTo>
                  <a:lnTo>
                    <a:pt x="394" y="473"/>
                  </a:lnTo>
                  <a:lnTo>
                    <a:pt x="373" y="457"/>
                  </a:lnTo>
                  <a:lnTo>
                    <a:pt x="352" y="442"/>
                  </a:lnTo>
                  <a:lnTo>
                    <a:pt x="332" y="425"/>
                  </a:lnTo>
                  <a:lnTo>
                    <a:pt x="312" y="409"/>
                  </a:lnTo>
                  <a:lnTo>
                    <a:pt x="293" y="392"/>
                  </a:lnTo>
                  <a:lnTo>
                    <a:pt x="273" y="375"/>
                  </a:lnTo>
                  <a:lnTo>
                    <a:pt x="254" y="357"/>
                  </a:lnTo>
                  <a:lnTo>
                    <a:pt x="236" y="339"/>
                  </a:lnTo>
                  <a:lnTo>
                    <a:pt x="218" y="320"/>
                  </a:lnTo>
                  <a:lnTo>
                    <a:pt x="201" y="301"/>
                  </a:lnTo>
                  <a:lnTo>
                    <a:pt x="183" y="282"/>
                  </a:lnTo>
                  <a:lnTo>
                    <a:pt x="167" y="262"/>
                  </a:lnTo>
                  <a:lnTo>
                    <a:pt x="150" y="242"/>
                  </a:lnTo>
                  <a:lnTo>
                    <a:pt x="134" y="222"/>
                  </a:lnTo>
                  <a:lnTo>
                    <a:pt x="118" y="201"/>
                  </a:lnTo>
                  <a:lnTo>
                    <a:pt x="103" y="180"/>
                  </a:lnTo>
                  <a:lnTo>
                    <a:pt x="89" y="159"/>
                  </a:lnTo>
                  <a:lnTo>
                    <a:pt x="74" y="137"/>
                  </a:lnTo>
                  <a:lnTo>
                    <a:pt x="61" y="115"/>
                  </a:lnTo>
                  <a:lnTo>
                    <a:pt x="47" y="92"/>
                  </a:lnTo>
                  <a:lnTo>
                    <a:pt x="35" y="70"/>
                  </a:lnTo>
                  <a:lnTo>
                    <a:pt x="23" y="47"/>
                  </a:lnTo>
                  <a:lnTo>
                    <a:pt x="11" y="23"/>
                  </a:lnTo>
                  <a:lnTo>
                    <a:pt x="0" y="0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696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7" name="Freeform 218"/>
            <p:cNvSpPr>
              <a:spLocks/>
            </p:cNvSpPr>
            <p:nvPr/>
          </p:nvSpPr>
          <p:spPr bwMode="auto">
            <a:xfrm>
              <a:off x="3867" y="2289"/>
              <a:ext cx="130" cy="131"/>
            </a:xfrm>
            <a:custGeom>
              <a:avLst/>
              <a:gdLst>
                <a:gd name="T0" fmla="*/ 0 w 650"/>
                <a:gd name="T1" fmla="*/ 6 h 655"/>
                <a:gd name="T2" fmla="*/ 1 w 650"/>
                <a:gd name="T3" fmla="*/ 7 h 655"/>
                <a:gd name="T4" fmla="*/ 2 w 650"/>
                <a:gd name="T5" fmla="*/ 9 h 655"/>
                <a:gd name="T6" fmla="*/ 3 w 650"/>
                <a:gd name="T7" fmla="*/ 11 h 655"/>
                <a:gd name="T8" fmla="*/ 4 w 650"/>
                <a:gd name="T9" fmla="*/ 12 h 655"/>
                <a:gd name="T10" fmla="*/ 5 w 650"/>
                <a:gd name="T11" fmla="*/ 13 h 655"/>
                <a:gd name="T12" fmla="*/ 6 w 650"/>
                <a:gd name="T13" fmla="*/ 15 h 655"/>
                <a:gd name="T14" fmla="*/ 7 w 650"/>
                <a:gd name="T15" fmla="*/ 16 h 655"/>
                <a:gd name="T16" fmla="*/ 9 w 650"/>
                <a:gd name="T17" fmla="*/ 18 h 655"/>
                <a:gd name="T18" fmla="*/ 10 w 650"/>
                <a:gd name="T19" fmla="*/ 19 h 655"/>
                <a:gd name="T20" fmla="*/ 11 w 650"/>
                <a:gd name="T21" fmla="*/ 20 h 655"/>
                <a:gd name="T22" fmla="*/ 13 w 650"/>
                <a:gd name="T23" fmla="*/ 21 h 655"/>
                <a:gd name="T24" fmla="*/ 14 w 650"/>
                <a:gd name="T25" fmla="*/ 22 h 655"/>
                <a:gd name="T26" fmla="*/ 16 w 650"/>
                <a:gd name="T27" fmla="*/ 23 h 655"/>
                <a:gd name="T28" fmla="*/ 17 w 650"/>
                <a:gd name="T29" fmla="*/ 24 h 655"/>
                <a:gd name="T30" fmla="*/ 19 w 650"/>
                <a:gd name="T31" fmla="*/ 25 h 655"/>
                <a:gd name="T32" fmla="*/ 20 w 650"/>
                <a:gd name="T33" fmla="*/ 26 h 655"/>
                <a:gd name="T34" fmla="*/ 26 w 650"/>
                <a:gd name="T35" fmla="*/ 26 h 655"/>
                <a:gd name="T36" fmla="*/ 25 w 650"/>
                <a:gd name="T37" fmla="*/ 26 h 655"/>
                <a:gd name="T38" fmla="*/ 24 w 650"/>
                <a:gd name="T39" fmla="*/ 25 h 655"/>
                <a:gd name="T40" fmla="*/ 23 w 650"/>
                <a:gd name="T41" fmla="*/ 25 h 655"/>
                <a:gd name="T42" fmla="*/ 22 w 650"/>
                <a:gd name="T43" fmla="*/ 24 h 655"/>
                <a:gd name="T44" fmla="*/ 21 w 650"/>
                <a:gd name="T45" fmla="*/ 24 h 655"/>
                <a:gd name="T46" fmla="*/ 20 w 650"/>
                <a:gd name="T47" fmla="*/ 23 h 655"/>
                <a:gd name="T48" fmla="*/ 19 w 650"/>
                <a:gd name="T49" fmla="*/ 22 h 655"/>
                <a:gd name="T50" fmla="*/ 18 w 650"/>
                <a:gd name="T51" fmla="*/ 22 h 655"/>
                <a:gd name="T52" fmla="*/ 17 w 650"/>
                <a:gd name="T53" fmla="*/ 21 h 655"/>
                <a:gd name="T54" fmla="*/ 16 w 650"/>
                <a:gd name="T55" fmla="*/ 20 h 655"/>
                <a:gd name="T56" fmla="*/ 15 w 650"/>
                <a:gd name="T57" fmla="*/ 20 h 655"/>
                <a:gd name="T58" fmla="*/ 14 w 650"/>
                <a:gd name="T59" fmla="*/ 19 h 655"/>
                <a:gd name="T60" fmla="*/ 13 w 650"/>
                <a:gd name="T61" fmla="*/ 18 h 655"/>
                <a:gd name="T62" fmla="*/ 12 w 650"/>
                <a:gd name="T63" fmla="*/ 17 h 655"/>
                <a:gd name="T64" fmla="*/ 11 w 650"/>
                <a:gd name="T65" fmla="*/ 17 h 655"/>
                <a:gd name="T66" fmla="*/ 10 w 650"/>
                <a:gd name="T67" fmla="*/ 16 h 655"/>
                <a:gd name="T68" fmla="*/ 9 w 650"/>
                <a:gd name="T69" fmla="*/ 15 h 655"/>
                <a:gd name="T70" fmla="*/ 9 w 650"/>
                <a:gd name="T71" fmla="*/ 14 h 655"/>
                <a:gd name="T72" fmla="*/ 8 w 650"/>
                <a:gd name="T73" fmla="*/ 13 h 655"/>
                <a:gd name="T74" fmla="*/ 7 w 650"/>
                <a:gd name="T75" fmla="*/ 12 h 655"/>
                <a:gd name="T76" fmla="*/ 6 w 650"/>
                <a:gd name="T77" fmla="*/ 11 h 655"/>
                <a:gd name="T78" fmla="*/ 6 w 650"/>
                <a:gd name="T79" fmla="*/ 10 h 655"/>
                <a:gd name="T80" fmla="*/ 5 w 650"/>
                <a:gd name="T81" fmla="*/ 9 h 655"/>
                <a:gd name="T82" fmla="*/ 4 w 650"/>
                <a:gd name="T83" fmla="*/ 8 h 655"/>
                <a:gd name="T84" fmla="*/ 4 w 650"/>
                <a:gd name="T85" fmla="*/ 7 h 655"/>
                <a:gd name="T86" fmla="*/ 3 w 650"/>
                <a:gd name="T87" fmla="*/ 6 h 655"/>
                <a:gd name="T88" fmla="*/ 2 w 650"/>
                <a:gd name="T89" fmla="*/ 5 h 655"/>
                <a:gd name="T90" fmla="*/ 2 w 650"/>
                <a:gd name="T91" fmla="*/ 4 h 655"/>
                <a:gd name="T92" fmla="*/ 1 w 650"/>
                <a:gd name="T93" fmla="*/ 3 h 655"/>
                <a:gd name="T94" fmla="*/ 1 w 650"/>
                <a:gd name="T95" fmla="*/ 2 h 655"/>
                <a:gd name="T96" fmla="*/ 0 w 650"/>
                <a:gd name="T97" fmla="*/ 1 h 655"/>
                <a:gd name="T98" fmla="*/ 0 w 650"/>
                <a:gd name="T99" fmla="*/ 0 h 655"/>
                <a:gd name="T100" fmla="*/ 0 w 650"/>
                <a:gd name="T101" fmla="*/ 6 h 6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50"/>
                <a:gd name="T154" fmla="*/ 0 h 655"/>
                <a:gd name="T155" fmla="*/ 650 w 650"/>
                <a:gd name="T156" fmla="*/ 655 h 65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50" h="655">
                  <a:moveTo>
                    <a:pt x="0" y="146"/>
                  </a:moveTo>
                  <a:lnTo>
                    <a:pt x="22" y="186"/>
                  </a:lnTo>
                  <a:lnTo>
                    <a:pt x="45" y="226"/>
                  </a:lnTo>
                  <a:lnTo>
                    <a:pt x="70" y="263"/>
                  </a:lnTo>
                  <a:lnTo>
                    <a:pt x="96" y="300"/>
                  </a:lnTo>
                  <a:lnTo>
                    <a:pt x="124" y="337"/>
                  </a:lnTo>
                  <a:lnTo>
                    <a:pt x="153" y="372"/>
                  </a:lnTo>
                  <a:lnTo>
                    <a:pt x="183" y="406"/>
                  </a:lnTo>
                  <a:lnTo>
                    <a:pt x="215" y="439"/>
                  </a:lnTo>
                  <a:lnTo>
                    <a:pt x="247" y="470"/>
                  </a:lnTo>
                  <a:lnTo>
                    <a:pt x="281" y="500"/>
                  </a:lnTo>
                  <a:lnTo>
                    <a:pt x="316" y="530"/>
                  </a:lnTo>
                  <a:lnTo>
                    <a:pt x="352" y="557"/>
                  </a:lnTo>
                  <a:lnTo>
                    <a:pt x="389" y="585"/>
                  </a:lnTo>
                  <a:lnTo>
                    <a:pt x="427" y="609"/>
                  </a:lnTo>
                  <a:lnTo>
                    <a:pt x="466" y="633"/>
                  </a:lnTo>
                  <a:lnTo>
                    <a:pt x="506" y="655"/>
                  </a:lnTo>
                  <a:lnTo>
                    <a:pt x="650" y="655"/>
                  </a:lnTo>
                  <a:lnTo>
                    <a:pt x="623" y="644"/>
                  </a:lnTo>
                  <a:lnTo>
                    <a:pt x="596" y="632"/>
                  </a:lnTo>
                  <a:lnTo>
                    <a:pt x="568" y="619"/>
                  </a:lnTo>
                  <a:lnTo>
                    <a:pt x="542" y="605"/>
                  </a:lnTo>
                  <a:lnTo>
                    <a:pt x="515" y="591"/>
                  </a:lnTo>
                  <a:lnTo>
                    <a:pt x="490" y="576"/>
                  </a:lnTo>
                  <a:lnTo>
                    <a:pt x="465" y="560"/>
                  </a:lnTo>
                  <a:lnTo>
                    <a:pt x="440" y="545"/>
                  </a:lnTo>
                  <a:lnTo>
                    <a:pt x="416" y="527"/>
                  </a:lnTo>
                  <a:lnTo>
                    <a:pt x="391" y="511"/>
                  </a:lnTo>
                  <a:lnTo>
                    <a:pt x="367" y="492"/>
                  </a:lnTo>
                  <a:lnTo>
                    <a:pt x="344" y="475"/>
                  </a:lnTo>
                  <a:lnTo>
                    <a:pt x="322" y="455"/>
                  </a:lnTo>
                  <a:lnTo>
                    <a:pt x="299" y="435"/>
                  </a:lnTo>
                  <a:lnTo>
                    <a:pt x="278" y="416"/>
                  </a:lnTo>
                  <a:lnTo>
                    <a:pt x="258" y="395"/>
                  </a:lnTo>
                  <a:lnTo>
                    <a:pt x="237" y="374"/>
                  </a:lnTo>
                  <a:lnTo>
                    <a:pt x="217" y="352"/>
                  </a:lnTo>
                  <a:lnTo>
                    <a:pt x="197" y="330"/>
                  </a:lnTo>
                  <a:lnTo>
                    <a:pt x="179" y="307"/>
                  </a:lnTo>
                  <a:lnTo>
                    <a:pt x="160" y="284"/>
                  </a:lnTo>
                  <a:lnTo>
                    <a:pt x="142" y="260"/>
                  </a:lnTo>
                  <a:lnTo>
                    <a:pt x="125" y="236"/>
                  </a:lnTo>
                  <a:lnTo>
                    <a:pt x="108" y="211"/>
                  </a:lnTo>
                  <a:lnTo>
                    <a:pt x="93" y="186"/>
                  </a:lnTo>
                  <a:lnTo>
                    <a:pt x="78" y="161"/>
                  </a:lnTo>
                  <a:lnTo>
                    <a:pt x="62" y="135"/>
                  </a:lnTo>
                  <a:lnTo>
                    <a:pt x="49" y="108"/>
                  </a:lnTo>
                  <a:lnTo>
                    <a:pt x="35" y="82"/>
                  </a:lnTo>
                  <a:lnTo>
                    <a:pt x="23" y="55"/>
                  </a:lnTo>
                  <a:lnTo>
                    <a:pt x="11" y="27"/>
                  </a:lnTo>
                  <a:lnTo>
                    <a:pt x="0" y="0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6C6A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8" name="Freeform 219"/>
            <p:cNvSpPr>
              <a:spLocks/>
            </p:cNvSpPr>
            <p:nvPr/>
          </p:nvSpPr>
          <p:spPr bwMode="auto">
            <a:xfrm>
              <a:off x="3867" y="2270"/>
              <a:ext cx="148" cy="150"/>
            </a:xfrm>
            <a:custGeom>
              <a:avLst/>
              <a:gdLst>
                <a:gd name="T0" fmla="*/ 0 w 741"/>
                <a:gd name="T1" fmla="*/ 8 h 749"/>
                <a:gd name="T2" fmla="*/ 1 w 741"/>
                <a:gd name="T3" fmla="*/ 10 h 749"/>
                <a:gd name="T4" fmla="*/ 2 w 741"/>
                <a:gd name="T5" fmla="*/ 11 h 749"/>
                <a:gd name="T6" fmla="*/ 4 w 741"/>
                <a:gd name="T7" fmla="*/ 13 h 749"/>
                <a:gd name="T8" fmla="*/ 5 w 741"/>
                <a:gd name="T9" fmla="*/ 15 h 749"/>
                <a:gd name="T10" fmla="*/ 6 w 741"/>
                <a:gd name="T11" fmla="*/ 17 h 749"/>
                <a:gd name="T12" fmla="*/ 7 w 741"/>
                <a:gd name="T13" fmla="*/ 18 h 749"/>
                <a:gd name="T14" fmla="*/ 9 w 741"/>
                <a:gd name="T15" fmla="*/ 20 h 749"/>
                <a:gd name="T16" fmla="*/ 10 w 741"/>
                <a:gd name="T17" fmla="*/ 21 h 749"/>
                <a:gd name="T18" fmla="*/ 12 w 741"/>
                <a:gd name="T19" fmla="*/ 23 h 749"/>
                <a:gd name="T20" fmla="*/ 13 w 741"/>
                <a:gd name="T21" fmla="*/ 24 h 749"/>
                <a:gd name="T22" fmla="*/ 15 w 741"/>
                <a:gd name="T23" fmla="*/ 25 h 749"/>
                <a:gd name="T24" fmla="*/ 17 w 741"/>
                <a:gd name="T25" fmla="*/ 26 h 749"/>
                <a:gd name="T26" fmla="*/ 18 w 741"/>
                <a:gd name="T27" fmla="*/ 28 h 749"/>
                <a:gd name="T28" fmla="*/ 20 w 741"/>
                <a:gd name="T29" fmla="*/ 29 h 749"/>
                <a:gd name="T30" fmla="*/ 22 w 741"/>
                <a:gd name="T31" fmla="*/ 30 h 749"/>
                <a:gd name="T32" fmla="*/ 30 w 741"/>
                <a:gd name="T33" fmla="*/ 30 h 749"/>
                <a:gd name="T34" fmla="*/ 27 w 741"/>
                <a:gd name="T35" fmla="*/ 29 h 749"/>
                <a:gd name="T36" fmla="*/ 24 w 741"/>
                <a:gd name="T37" fmla="*/ 28 h 749"/>
                <a:gd name="T38" fmla="*/ 22 w 741"/>
                <a:gd name="T39" fmla="*/ 27 h 749"/>
                <a:gd name="T40" fmla="*/ 20 w 741"/>
                <a:gd name="T41" fmla="*/ 25 h 749"/>
                <a:gd name="T42" fmla="*/ 17 w 741"/>
                <a:gd name="T43" fmla="*/ 24 h 749"/>
                <a:gd name="T44" fmla="*/ 15 w 741"/>
                <a:gd name="T45" fmla="*/ 22 h 749"/>
                <a:gd name="T46" fmla="*/ 13 w 741"/>
                <a:gd name="T47" fmla="*/ 21 h 749"/>
                <a:gd name="T48" fmla="*/ 11 w 741"/>
                <a:gd name="T49" fmla="*/ 19 h 749"/>
                <a:gd name="T50" fmla="*/ 9 w 741"/>
                <a:gd name="T51" fmla="*/ 17 h 749"/>
                <a:gd name="T52" fmla="*/ 8 w 741"/>
                <a:gd name="T53" fmla="*/ 15 h 749"/>
                <a:gd name="T54" fmla="*/ 6 w 741"/>
                <a:gd name="T55" fmla="*/ 12 h 749"/>
                <a:gd name="T56" fmla="*/ 4 w 741"/>
                <a:gd name="T57" fmla="*/ 10 h 749"/>
                <a:gd name="T58" fmla="*/ 3 w 741"/>
                <a:gd name="T59" fmla="*/ 8 h 749"/>
                <a:gd name="T60" fmla="*/ 2 w 741"/>
                <a:gd name="T61" fmla="*/ 5 h 749"/>
                <a:gd name="T62" fmla="*/ 1 w 741"/>
                <a:gd name="T63" fmla="*/ 3 h 749"/>
                <a:gd name="T64" fmla="*/ 0 w 741"/>
                <a:gd name="T65" fmla="*/ 0 h 74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41"/>
                <a:gd name="T100" fmla="*/ 0 h 749"/>
                <a:gd name="T101" fmla="*/ 741 w 741"/>
                <a:gd name="T102" fmla="*/ 749 h 74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41" h="749">
                  <a:moveTo>
                    <a:pt x="0" y="172"/>
                  </a:moveTo>
                  <a:lnTo>
                    <a:pt x="11" y="195"/>
                  </a:lnTo>
                  <a:lnTo>
                    <a:pt x="23" y="219"/>
                  </a:lnTo>
                  <a:lnTo>
                    <a:pt x="35" y="242"/>
                  </a:lnTo>
                  <a:lnTo>
                    <a:pt x="47" y="264"/>
                  </a:lnTo>
                  <a:lnTo>
                    <a:pt x="61" y="287"/>
                  </a:lnTo>
                  <a:lnTo>
                    <a:pt x="74" y="309"/>
                  </a:lnTo>
                  <a:lnTo>
                    <a:pt x="89" y="331"/>
                  </a:lnTo>
                  <a:lnTo>
                    <a:pt x="103" y="352"/>
                  </a:lnTo>
                  <a:lnTo>
                    <a:pt x="118" y="373"/>
                  </a:lnTo>
                  <a:lnTo>
                    <a:pt x="134" y="394"/>
                  </a:lnTo>
                  <a:lnTo>
                    <a:pt x="150" y="414"/>
                  </a:lnTo>
                  <a:lnTo>
                    <a:pt x="167" y="434"/>
                  </a:lnTo>
                  <a:lnTo>
                    <a:pt x="183" y="454"/>
                  </a:lnTo>
                  <a:lnTo>
                    <a:pt x="201" y="473"/>
                  </a:lnTo>
                  <a:lnTo>
                    <a:pt x="218" y="492"/>
                  </a:lnTo>
                  <a:lnTo>
                    <a:pt x="236" y="511"/>
                  </a:lnTo>
                  <a:lnTo>
                    <a:pt x="254" y="529"/>
                  </a:lnTo>
                  <a:lnTo>
                    <a:pt x="273" y="547"/>
                  </a:lnTo>
                  <a:lnTo>
                    <a:pt x="293" y="564"/>
                  </a:lnTo>
                  <a:lnTo>
                    <a:pt x="312" y="581"/>
                  </a:lnTo>
                  <a:lnTo>
                    <a:pt x="332" y="597"/>
                  </a:lnTo>
                  <a:lnTo>
                    <a:pt x="352" y="614"/>
                  </a:lnTo>
                  <a:lnTo>
                    <a:pt x="373" y="629"/>
                  </a:lnTo>
                  <a:lnTo>
                    <a:pt x="394" y="645"/>
                  </a:lnTo>
                  <a:lnTo>
                    <a:pt x="416" y="659"/>
                  </a:lnTo>
                  <a:lnTo>
                    <a:pt x="438" y="673"/>
                  </a:lnTo>
                  <a:lnTo>
                    <a:pt x="459" y="687"/>
                  </a:lnTo>
                  <a:lnTo>
                    <a:pt x="481" y="700"/>
                  </a:lnTo>
                  <a:lnTo>
                    <a:pt x="504" y="714"/>
                  </a:lnTo>
                  <a:lnTo>
                    <a:pt x="527" y="726"/>
                  </a:lnTo>
                  <a:lnTo>
                    <a:pt x="551" y="738"/>
                  </a:lnTo>
                  <a:lnTo>
                    <a:pt x="574" y="749"/>
                  </a:lnTo>
                  <a:lnTo>
                    <a:pt x="741" y="749"/>
                  </a:lnTo>
                  <a:lnTo>
                    <a:pt x="709" y="738"/>
                  </a:lnTo>
                  <a:lnTo>
                    <a:pt x="676" y="727"/>
                  </a:lnTo>
                  <a:lnTo>
                    <a:pt x="644" y="714"/>
                  </a:lnTo>
                  <a:lnTo>
                    <a:pt x="612" y="699"/>
                  </a:lnTo>
                  <a:lnTo>
                    <a:pt x="581" y="685"/>
                  </a:lnTo>
                  <a:lnTo>
                    <a:pt x="551" y="670"/>
                  </a:lnTo>
                  <a:lnTo>
                    <a:pt x="521" y="653"/>
                  </a:lnTo>
                  <a:lnTo>
                    <a:pt x="491" y="636"/>
                  </a:lnTo>
                  <a:lnTo>
                    <a:pt x="462" y="617"/>
                  </a:lnTo>
                  <a:lnTo>
                    <a:pt x="434" y="598"/>
                  </a:lnTo>
                  <a:lnTo>
                    <a:pt x="406" y="578"/>
                  </a:lnTo>
                  <a:lnTo>
                    <a:pt x="379" y="557"/>
                  </a:lnTo>
                  <a:lnTo>
                    <a:pt x="353" y="536"/>
                  </a:lnTo>
                  <a:lnTo>
                    <a:pt x="327" y="514"/>
                  </a:lnTo>
                  <a:lnTo>
                    <a:pt x="303" y="491"/>
                  </a:lnTo>
                  <a:lnTo>
                    <a:pt x="278" y="467"/>
                  </a:lnTo>
                  <a:lnTo>
                    <a:pt x="254" y="443"/>
                  </a:lnTo>
                  <a:lnTo>
                    <a:pt x="231" y="417"/>
                  </a:lnTo>
                  <a:lnTo>
                    <a:pt x="209" y="391"/>
                  </a:lnTo>
                  <a:lnTo>
                    <a:pt x="188" y="365"/>
                  </a:lnTo>
                  <a:lnTo>
                    <a:pt x="168" y="337"/>
                  </a:lnTo>
                  <a:lnTo>
                    <a:pt x="148" y="310"/>
                  </a:lnTo>
                  <a:lnTo>
                    <a:pt x="129" y="281"/>
                  </a:lnTo>
                  <a:lnTo>
                    <a:pt x="112" y="252"/>
                  </a:lnTo>
                  <a:lnTo>
                    <a:pt x="94" y="222"/>
                  </a:lnTo>
                  <a:lnTo>
                    <a:pt x="78" y="192"/>
                  </a:lnTo>
                  <a:lnTo>
                    <a:pt x="62" y="162"/>
                  </a:lnTo>
                  <a:lnTo>
                    <a:pt x="48" y="130"/>
                  </a:lnTo>
                  <a:lnTo>
                    <a:pt x="34" y="99"/>
                  </a:lnTo>
                  <a:lnTo>
                    <a:pt x="22" y="66"/>
                  </a:lnTo>
                  <a:lnTo>
                    <a:pt x="10" y="33"/>
                  </a:lnTo>
                  <a:lnTo>
                    <a:pt x="0" y="0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6E6D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9" name="Freeform 220"/>
            <p:cNvSpPr>
              <a:spLocks noEditPoints="1"/>
            </p:cNvSpPr>
            <p:nvPr/>
          </p:nvSpPr>
          <p:spPr bwMode="auto">
            <a:xfrm>
              <a:off x="3867" y="2152"/>
              <a:ext cx="268" cy="268"/>
            </a:xfrm>
            <a:custGeom>
              <a:avLst/>
              <a:gdLst>
                <a:gd name="T0" fmla="*/ 0 w 1341"/>
                <a:gd name="T1" fmla="*/ 28 h 1339"/>
                <a:gd name="T2" fmla="*/ 1 w 1341"/>
                <a:gd name="T3" fmla="*/ 31 h 1339"/>
                <a:gd name="T4" fmla="*/ 2 w 1341"/>
                <a:gd name="T5" fmla="*/ 33 h 1339"/>
                <a:gd name="T6" fmla="*/ 4 w 1341"/>
                <a:gd name="T7" fmla="*/ 35 h 1339"/>
                <a:gd name="T8" fmla="*/ 5 w 1341"/>
                <a:gd name="T9" fmla="*/ 37 h 1339"/>
                <a:gd name="T10" fmla="*/ 6 w 1341"/>
                <a:gd name="T11" fmla="*/ 39 h 1339"/>
                <a:gd name="T12" fmla="*/ 8 w 1341"/>
                <a:gd name="T13" fmla="*/ 41 h 1339"/>
                <a:gd name="T14" fmla="*/ 9 w 1341"/>
                <a:gd name="T15" fmla="*/ 42 h 1339"/>
                <a:gd name="T16" fmla="*/ 11 w 1341"/>
                <a:gd name="T17" fmla="*/ 44 h 1339"/>
                <a:gd name="T18" fmla="*/ 13 w 1341"/>
                <a:gd name="T19" fmla="*/ 46 h 1339"/>
                <a:gd name="T20" fmla="*/ 15 w 1341"/>
                <a:gd name="T21" fmla="*/ 47 h 1339"/>
                <a:gd name="T22" fmla="*/ 17 w 1341"/>
                <a:gd name="T23" fmla="*/ 48 h 1339"/>
                <a:gd name="T24" fmla="*/ 19 w 1341"/>
                <a:gd name="T25" fmla="*/ 50 h 1339"/>
                <a:gd name="T26" fmla="*/ 21 w 1341"/>
                <a:gd name="T27" fmla="*/ 51 h 1339"/>
                <a:gd name="T28" fmla="*/ 23 w 1341"/>
                <a:gd name="T29" fmla="*/ 52 h 1339"/>
                <a:gd name="T30" fmla="*/ 25 w 1341"/>
                <a:gd name="T31" fmla="*/ 53 h 1339"/>
                <a:gd name="T32" fmla="*/ 35 w 1341"/>
                <a:gd name="T33" fmla="*/ 54 h 1339"/>
                <a:gd name="T34" fmla="*/ 31 w 1341"/>
                <a:gd name="T35" fmla="*/ 53 h 1339"/>
                <a:gd name="T36" fmla="*/ 28 w 1341"/>
                <a:gd name="T37" fmla="*/ 52 h 1339"/>
                <a:gd name="T38" fmla="*/ 25 w 1341"/>
                <a:gd name="T39" fmla="*/ 51 h 1339"/>
                <a:gd name="T40" fmla="*/ 22 w 1341"/>
                <a:gd name="T41" fmla="*/ 49 h 1339"/>
                <a:gd name="T42" fmla="*/ 19 w 1341"/>
                <a:gd name="T43" fmla="*/ 47 h 1339"/>
                <a:gd name="T44" fmla="*/ 17 w 1341"/>
                <a:gd name="T45" fmla="*/ 46 h 1339"/>
                <a:gd name="T46" fmla="*/ 14 w 1341"/>
                <a:gd name="T47" fmla="*/ 44 h 1339"/>
                <a:gd name="T48" fmla="*/ 12 w 1341"/>
                <a:gd name="T49" fmla="*/ 41 h 1339"/>
                <a:gd name="T50" fmla="*/ 10 w 1341"/>
                <a:gd name="T51" fmla="*/ 39 h 1339"/>
                <a:gd name="T52" fmla="*/ 8 w 1341"/>
                <a:gd name="T53" fmla="*/ 36 h 1339"/>
                <a:gd name="T54" fmla="*/ 6 w 1341"/>
                <a:gd name="T55" fmla="*/ 34 h 1339"/>
                <a:gd name="T56" fmla="*/ 4 w 1341"/>
                <a:gd name="T57" fmla="*/ 31 h 1339"/>
                <a:gd name="T58" fmla="*/ 3 w 1341"/>
                <a:gd name="T59" fmla="*/ 28 h 1339"/>
                <a:gd name="T60" fmla="*/ 2 w 1341"/>
                <a:gd name="T61" fmla="*/ 25 h 1339"/>
                <a:gd name="T62" fmla="*/ 1 w 1341"/>
                <a:gd name="T63" fmla="*/ 22 h 1339"/>
                <a:gd name="T64" fmla="*/ 0 w 1341"/>
                <a:gd name="T65" fmla="*/ 18 h 1339"/>
                <a:gd name="T66" fmla="*/ 53 w 1341"/>
                <a:gd name="T67" fmla="*/ 54 h 1339"/>
                <a:gd name="T68" fmla="*/ 52 w 1341"/>
                <a:gd name="T69" fmla="*/ 54 h 1339"/>
                <a:gd name="T70" fmla="*/ 53 w 1341"/>
                <a:gd name="T71" fmla="*/ 53 h 1339"/>
                <a:gd name="T72" fmla="*/ 53 w 1341"/>
                <a:gd name="T73" fmla="*/ 54 h 1339"/>
                <a:gd name="T74" fmla="*/ 0 w 1341"/>
                <a:gd name="T75" fmla="*/ 1 h 1339"/>
                <a:gd name="T76" fmla="*/ 0 w 1341"/>
                <a:gd name="T77" fmla="*/ 1 h 1339"/>
                <a:gd name="T78" fmla="*/ 0 w 1341"/>
                <a:gd name="T79" fmla="*/ 2 h 13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41"/>
                <a:gd name="T121" fmla="*/ 0 h 1339"/>
                <a:gd name="T122" fmla="*/ 1341 w 1341"/>
                <a:gd name="T123" fmla="*/ 1339 h 13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41" h="1339">
                  <a:moveTo>
                    <a:pt x="0" y="684"/>
                  </a:moveTo>
                  <a:lnTo>
                    <a:pt x="11" y="711"/>
                  </a:lnTo>
                  <a:lnTo>
                    <a:pt x="23" y="739"/>
                  </a:lnTo>
                  <a:lnTo>
                    <a:pt x="35" y="766"/>
                  </a:lnTo>
                  <a:lnTo>
                    <a:pt x="49" y="792"/>
                  </a:lnTo>
                  <a:lnTo>
                    <a:pt x="62" y="819"/>
                  </a:lnTo>
                  <a:lnTo>
                    <a:pt x="78" y="845"/>
                  </a:lnTo>
                  <a:lnTo>
                    <a:pt x="93" y="870"/>
                  </a:lnTo>
                  <a:lnTo>
                    <a:pt x="108" y="895"/>
                  </a:lnTo>
                  <a:lnTo>
                    <a:pt x="125" y="920"/>
                  </a:lnTo>
                  <a:lnTo>
                    <a:pt x="142" y="944"/>
                  </a:lnTo>
                  <a:lnTo>
                    <a:pt x="160" y="968"/>
                  </a:lnTo>
                  <a:lnTo>
                    <a:pt x="179" y="991"/>
                  </a:lnTo>
                  <a:lnTo>
                    <a:pt x="197" y="1014"/>
                  </a:lnTo>
                  <a:lnTo>
                    <a:pt x="217" y="1036"/>
                  </a:lnTo>
                  <a:lnTo>
                    <a:pt x="237" y="1058"/>
                  </a:lnTo>
                  <a:lnTo>
                    <a:pt x="258" y="1079"/>
                  </a:lnTo>
                  <a:lnTo>
                    <a:pt x="278" y="1100"/>
                  </a:lnTo>
                  <a:lnTo>
                    <a:pt x="299" y="1119"/>
                  </a:lnTo>
                  <a:lnTo>
                    <a:pt x="322" y="1139"/>
                  </a:lnTo>
                  <a:lnTo>
                    <a:pt x="344" y="1159"/>
                  </a:lnTo>
                  <a:lnTo>
                    <a:pt x="367" y="1176"/>
                  </a:lnTo>
                  <a:lnTo>
                    <a:pt x="391" y="1195"/>
                  </a:lnTo>
                  <a:lnTo>
                    <a:pt x="416" y="1211"/>
                  </a:lnTo>
                  <a:lnTo>
                    <a:pt x="440" y="1229"/>
                  </a:lnTo>
                  <a:lnTo>
                    <a:pt x="465" y="1244"/>
                  </a:lnTo>
                  <a:lnTo>
                    <a:pt x="490" y="1260"/>
                  </a:lnTo>
                  <a:lnTo>
                    <a:pt x="515" y="1275"/>
                  </a:lnTo>
                  <a:lnTo>
                    <a:pt x="542" y="1289"/>
                  </a:lnTo>
                  <a:lnTo>
                    <a:pt x="568" y="1303"/>
                  </a:lnTo>
                  <a:lnTo>
                    <a:pt x="596" y="1316"/>
                  </a:lnTo>
                  <a:lnTo>
                    <a:pt x="623" y="1328"/>
                  </a:lnTo>
                  <a:lnTo>
                    <a:pt x="650" y="1339"/>
                  </a:lnTo>
                  <a:lnTo>
                    <a:pt x="864" y="1339"/>
                  </a:lnTo>
                  <a:lnTo>
                    <a:pt x="824" y="1330"/>
                  </a:lnTo>
                  <a:lnTo>
                    <a:pt x="783" y="1320"/>
                  </a:lnTo>
                  <a:lnTo>
                    <a:pt x="744" y="1308"/>
                  </a:lnTo>
                  <a:lnTo>
                    <a:pt x="704" y="1295"/>
                  </a:lnTo>
                  <a:lnTo>
                    <a:pt x="666" y="1280"/>
                  </a:lnTo>
                  <a:lnTo>
                    <a:pt x="628" y="1264"/>
                  </a:lnTo>
                  <a:lnTo>
                    <a:pt x="591" y="1247"/>
                  </a:lnTo>
                  <a:lnTo>
                    <a:pt x="556" y="1227"/>
                  </a:lnTo>
                  <a:lnTo>
                    <a:pt x="520" y="1207"/>
                  </a:lnTo>
                  <a:lnTo>
                    <a:pt x="486" y="1186"/>
                  </a:lnTo>
                  <a:lnTo>
                    <a:pt x="452" y="1163"/>
                  </a:lnTo>
                  <a:lnTo>
                    <a:pt x="419" y="1139"/>
                  </a:lnTo>
                  <a:lnTo>
                    <a:pt x="387" y="1115"/>
                  </a:lnTo>
                  <a:lnTo>
                    <a:pt x="356" y="1089"/>
                  </a:lnTo>
                  <a:lnTo>
                    <a:pt x="327" y="1061"/>
                  </a:lnTo>
                  <a:lnTo>
                    <a:pt x="298" y="1033"/>
                  </a:lnTo>
                  <a:lnTo>
                    <a:pt x="270" y="1004"/>
                  </a:lnTo>
                  <a:lnTo>
                    <a:pt x="243" y="973"/>
                  </a:lnTo>
                  <a:lnTo>
                    <a:pt x="217" y="943"/>
                  </a:lnTo>
                  <a:lnTo>
                    <a:pt x="193" y="910"/>
                  </a:lnTo>
                  <a:lnTo>
                    <a:pt x="170" y="877"/>
                  </a:lnTo>
                  <a:lnTo>
                    <a:pt x="148" y="843"/>
                  </a:lnTo>
                  <a:lnTo>
                    <a:pt x="127" y="808"/>
                  </a:lnTo>
                  <a:lnTo>
                    <a:pt x="107" y="773"/>
                  </a:lnTo>
                  <a:lnTo>
                    <a:pt x="89" y="736"/>
                  </a:lnTo>
                  <a:lnTo>
                    <a:pt x="72" y="699"/>
                  </a:lnTo>
                  <a:lnTo>
                    <a:pt x="56" y="661"/>
                  </a:lnTo>
                  <a:lnTo>
                    <a:pt x="41" y="622"/>
                  </a:lnTo>
                  <a:lnTo>
                    <a:pt x="29" y="583"/>
                  </a:lnTo>
                  <a:lnTo>
                    <a:pt x="17" y="543"/>
                  </a:lnTo>
                  <a:lnTo>
                    <a:pt x="7" y="503"/>
                  </a:lnTo>
                  <a:lnTo>
                    <a:pt x="0" y="461"/>
                  </a:lnTo>
                  <a:lnTo>
                    <a:pt x="0" y="684"/>
                  </a:lnTo>
                  <a:close/>
                  <a:moveTo>
                    <a:pt x="1331" y="1339"/>
                  </a:moveTo>
                  <a:lnTo>
                    <a:pt x="1296" y="1339"/>
                  </a:lnTo>
                  <a:lnTo>
                    <a:pt x="1306" y="1337"/>
                  </a:lnTo>
                  <a:lnTo>
                    <a:pt x="1317" y="1334"/>
                  </a:lnTo>
                  <a:lnTo>
                    <a:pt x="1328" y="1332"/>
                  </a:lnTo>
                  <a:lnTo>
                    <a:pt x="1341" y="1329"/>
                  </a:lnTo>
                  <a:lnTo>
                    <a:pt x="1331" y="1339"/>
                  </a:lnTo>
                  <a:close/>
                  <a:moveTo>
                    <a:pt x="0" y="61"/>
                  </a:moveTo>
                  <a:lnTo>
                    <a:pt x="0" y="13"/>
                  </a:lnTo>
                  <a:lnTo>
                    <a:pt x="13" y="0"/>
                  </a:lnTo>
                  <a:lnTo>
                    <a:pt x="9" y="15"/>
                  </a:lnTo>
                  <a:lnTo>
                    <a:pt x="5" y="31"/>
                  </a:lnTo>
                  <a:lnTo>
                    <a:pt x="2" y="46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716F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0" name="Freeform 221"/>
            <p:cNvSpPr>
              <a:spLocks/>
            </p:cNvSpPr>
            <p:nvPr/>
          </p:nvSpPr>
          <p:spPr bwMode="auto">
            <a:xfrm>
              <a:off x="3867" y="2143"/>
              <a:ext cx="276" cy="277"/>
            </a:xfrm>
            <a:custGeom>
              <a:avLst/>
              <a:gdLst>
                <a:gd name="T0" fmla="*/ 0 w 1383"/>
                <a:gd name="T1" fmla="*/ 27 h 1382"/>
                <a:gd name="T2" fmla="*/ 1 w 1383"/>
                <a:gd name="T3" fmla="*/ 29 h 1382"/>
                <a:gd name="T4" fmla="*/ 2 w 1383"/>
                <a:gd name="T5" fmla="*/ 32 h 1382"/>
                <a:gd name="T6" fmla="*/ 4 w 1383"/>
                <a:gd name="T7" fmla="*/ 34 h 1382"/>
                <a:gd name="T8" fmla="*/ 5 w 1383"/>
                <a:gd name="T9" fmla="*/ 37 h 1382"/>
                <a:gd name="T10" fmla="*/ 7 w 1383"/>
                <a:gd name="T11" fmla="*/ 39 h 1382"/>
                <a:gd name="T12" fmla="*/ 8 w 1383"/>
                <a:gd name="T13" fmla="*/ 41 h 1382"/>
                <a:gd name="T14" fmla="*/ 10 w 1383"/>
                <a:gd name="T15" fmla="*/ 43 h 1382"/>
                <a:gd name="T16" fmla="*/ 12 w 1383"/>
                <a:gd name="T17" fmla="*/ 45 h 1382"/>
                <a:gd name="T18" fmla="*/ 14 w 1383"/>
                <a:gd name="T19" fmla="*/ 47 h 1382"/>
                <a:gd name="T20" fmla="*/ 16 w 1383"/>
                <a:gd name="T21" fmla="*/ 49 h 1382"/>
                <a:gd name="T22" fmla="*/ 18 w 1383"/>
                <a:gd name="T23" fmla="*/ 50 h 1382"/>
                <a:gd name="T24" fmla="*/ 21 w 1383"/>
                <a:gd name="T25" fmla="*/ 52 h 1382"/>
                <a:gd name="T26" fmla="*/ 23 w 1383"/>
                <a:gd name="T27" fmla="*/ 53 h 1382"/>
                <a:gd name="T28" fmla="*/ 26 w 1383"/>
                <a:gd name="T29" fmla="*/ 54 h 1382"/>
                <a:gd name="T30" fmla="*/ 28 w 1383"/>
                <a:gd name="T31" fmla="*/ 55 h 1382"/>
                <a:gd name="T32" fmla="*/ 53 w 1383"/>
                <a:gd name="T33" fmla="*/ 56 h 1382"/>
                <a:gd name="T34" fmla="*/ 54 w 1383"/>
                <a:gd name="T35" fmla="*/ 54 h 1382"/>
                <a:gd name="T36" fmla="*/ 51 w 1383"/>
                <a:gd name="T37" fmla="*/ 55 h 1382"/>
                <a:gd name="T38" fmla="*/ 48 w 1383"/>
                <a:gd name="T39" fmla="*/ 55 h 1382"/>
                <a:gd name="T40" fmla="*/ 45 w 1383"/>
                <a:gd name="T41" fmla="*/ 55 h 1382"/>
                <a:gd name="T42" fmla="*/ 41 w 1383"/>
                <a:gd name="T43" fmla="*/ 55 h 1382"/>
                <a:gd name="T44" fmla="*/ 37 w 1383"/>
                <a:gd name="T45" fmla="*/ 55 h 1382"/>
                <a:gd name="T46" fmla="*/ 32 w 1383"/>
                <a:gd name="T47" fmla="*/ 54 h 1382"/>
                <a:gd name="T48" fmla="*/ 28 w 1383"/>
                <a:gd name="T49" fmla="*/ 53 h 1382"/>
                <a:gd name="T50" fmla="*/ 25 w 1383"/>
                <a:gd name="T51" fmla="*/ 51 h 1382"/>
                <a:gd name="T52" fmla="*/ 21 w 1383"/>
                <a:gd name="T53" fmla="*/ 49 h 1382"/>
                <a:gd name="T54" fmla="*/ 18 w 1383"/>
                <a:gd name="T55" fmla="*/ 47 h 1382"/>
                <a:gd name="T56" fmla="*/ 14 w 1383"/>
                <a:gd name="T57" fmla="*/ 44 h 1382"/>
                <a:gd name="T58" fmla="*/ 12 w 1383"/>
                <a:gd name="T59" fmla="*/ 41 h 1382"/>
                <a:gd name="T60" fmla="*/ 9 w 1383"/>
                <a:gd name="T61" fmla="*/ 38 h 1382"/>
                <a:gd name="T62" fmla="*/ 7 w 1383"/>
                <a:gd name="T63" fmla="*/ 34 h 1382"/>
                <a:gd name="T64" fmla="*/ 5 w 1383"/>
                <a:gd name="T65" fmla="*/ 31 h 1382"/>
                <a:gd name="T66" fmla="*/ 3 w 1383"/>
                <a:gd name="T67" fmla="*/ 27 h 1382"/>
                <a:gd name="T68" fmla="*/ 2 w 1383"/>
                <a:gd name="T69" fmla="*/ 23 h 1382"/>
                <a:gd name="T70" fmla="*/ 1 w 1383"/>
                <a:gd name="T71" fmla="*/ 19 h 1382"/>
                <a:gd name="T72" fmla="*/ 1 w 1383"/>
                <a:gd name="T73" fmla="*/ 14 h 1382"/>
                <a:gd name="T74" fmla="*/ 1 w 1383"/>
                <a:gd name="T75" fmla="*/ 11 h 1382"/>
                <a:gd name="T76" fmla="*/ 1 w 1383"/>
                <a:gd name="T77" fmla="*/ 7 h 1382"/>
                <a:gd name="T78" fmla="*/ 1 w 1383"/>
                <a:gd name="T79" fmla="*/ 4 h 1382"/>
                <a:gd name="T80" fmla="*/ 2 w 1383"/>
                <a:gd name="T81" fmla="*/ 1 h 1382"/>
                <a:gd name="T82" fmla="*/ 0 w 1383"/>
                <a:gd name="T83" fmla="*/ 2 h 138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83"/>
                <a:gd name="T127" fmla="*/ 0 h 1382"/>
                <a:gd name="T128" fmla="*/ 1383 w 1383"/>
                <a:gd name="T129" fmla="*/ 1382 h 138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83" h="1382">
                  <a:moveTo>
                    <a:pt x="0" y="633"/>
                  </a:moveTo>
                  <a:lnTo>
                    <a:pt x="10" y="666"/>
                  </a:lnTo>
                  <a:lnTo>
                    <a:pt x="22" y="699"/>
                  </a:lnTo>
                  <a:lnTo>
                    <a:pt x="34" y="731"/>
                  </a:lnTo>
                  <a:lnTo>
                    <a:pt x="48" y="763"/>
                  </a:lnTo>
                  <a:lnTo>
                    <a:pt x="62" y="795"/>
                  </a:lnTo>
                  <a:lnTo>
                    <a:pt x="78" y="825"/>
                  </a:lnTo>
                  <a:lnTo>
                    <a:pt x="94" y="855"/>
                  </a:lnTo>
                  <a:lnTo>
                    <a:pt x="112" y="885"/>
                  </a:lnTo>
                  <a:lnTo>
                    <a:pt x="129" y="914"/>
                  </a:lnTo>
                  <a:lnTo>
                    <a:pt x="148" y="943"/>
                  </a:lnTo>
                  <a:lnTo>
                    <a:pt x="168" y="970"/>
                  </a:lnTo>
                  <a:lnTo>
                    <a:pt x="188" y="998"/>
                  </a:lnTo>
                  <a:lnTo>
                    <a:pt x="209" y="1024"/>
                  </a:lnTo>
                  <a:lnTo>
                    <a:pt x="231" y="1050"/>
                  </a:lnTo>
                  <a:lnTo>
                    <a:pt x="254" y="1076"/>
                  </a:lnTo>
                  <a:lnTo>
                    <a:pt x="278" y="1100"/>
                  </a:lnTo>
                  <a:lnTo>
                    <a:pt x="303" y="1124"/>
                  </a:lnTo>
                  <a:lnTo>
                    <a:pt x="327" y="1147"/>
                  </a:lnTo>
                  <a:lnTo>
                    <a:pt x="353" y="1169"/>
                  </a:lnTo>
                  <a:lnTo>
                    <a:pt x="379" y="1190"/>
                  </a:lnTo>
                  <a:lnTo>
                    <a:pt x="406" y="1211"/>
                  </a:lnTo>
                  <a:lnTo>
                    <a:pt x="434" y="1231"/>
                  </a:lnTo>
                  <a:lnTo>
                    <a:pt x="462" y="1250"/>
                  </a:lnTo>
                  <a:lnTo>
                    <a:pt x="491" y="1269"/>
                  </a:lnTo>
                  <a:lnTo>
                    <a:pt x="521" y="1286"/>
                  </a:lnTo>
                  <a:lnTo>
                    <a:pt x="551" y="1303"/>
                  </a:lnTo>
                  <a:lnTo>
                    <a:pt x="581" y="1318"/>
                  </a:lnTo>
                  <a:lnTo>
                    <a:pt x="612" y="1332"/>
                  </a:lnTo>
                  <a:lnTo>
                    <a:pt x="644" y="1347"/>
                  </a:lnTo>
                  <a:lnTo>
                    <a:pt x="676" y="1360"/>
                  </a:lnTo>
                  <a:lnTo>
                    <a:pt x="709" y="1371"/>
                  </a:lnTo>
                  <a:lnTo>
                    <a:pt x="741" y="1382"/>
                  </a:lnTo>
                  <a:lnTo>
                    <a:pt x="1331" y="1382"/>
                  </a:lnTo>
                  <a:lnTo>
                    <a:pt x="1383" y="1329"/>
                  </a:lnTo>
                  <a:lnTo>
                    <a:pt x="1347" y="1339"/>
                  </a:lnTo>
                  <a:lnTo>
                    <a:pt x="1310" y="1348"/>
                  </a:lnTo>
                  <a:lnTo>
                    <a:pt x="1272" y="1355"/>
                  </a:lnTo>
                  <a:lnTo>
                    <a:pt x="1235" y="1362"/>
                  </a:lnTo>
                  <a:lnTo>
                    <a:pt x="1197" y="1366"/>
                  </a:lnTo>
                  <a:lnTo>
                    <a:pt x="1158" y="1370"/>
                  </a:lnTo>
                  <a:lnTo>
                    <a:pt x="1119" y="1372"/>
                  </a:lnTo>
                  <a:lnTo>
                    <a:pt x="1080" y="1373"/>
                  </a:lnTo>
                  <a:lnTo>
                    <a:pt x="1025" y="1372"/>
                  </a:lnTo>
                  <a:lnTo>
                    <a:pt x="971" y="1368"/>
                  </a:lnTo>
                  <a:lnTo>
                    <a:pt x="917" y="1361"/>
                  </a:lnTo>
                  <a:lnTo>
                    <a:pt x="864" y="1351"/>
                  </a:lnTo>
                  <a:lnTo>
                    <a:pt x="813" y="1339"/>
                  </a:lnTo>
                  <a:lnTo>
                    <a:pt x="762" y="1325"/>
                  </a:lnTo>
                  <a:lnTo>
                    <a:pt x="713" y="1308"/>
                  </a:lnTo>
                  <a:lnTo>
                    <a:pt x="665" y="1289"/>
                  </a:lnTo>
                  <a:lnTo>
                    <a:pt x="616" y="1268"/>
                  </a:lnTo>
                  <a:lnTo>
                    <a:pt x="570" y="1244"/>
                  </a:lnTo>
                  <a:lnTo>
                    <a:pt x="526" y="1218"/>
                  </a:lnTo>
                  <a:lnTo>
                    <a:pt x="483" y="1191"/>
                  </a:lnTo>
                  <a:lnTo>
                    <a:pt x="441" y="1160"/>
                  </a:lnTo>
                  <a:lnTo>
                    <a:pt x="400" y="1129"/>
                  </a:lnTo>
                  <a:lnTo>
                    <a:pt x="362" y="1095"/>
                  </a:lnTo>
                  <a:lnTo>
                    <a:pt x="325" y="1060"/>
                  </a:lnTo>
                  <a:lnTo>
                    <a:pt x="289" y="1023"/>
                  </a:lnTo>
                  <a:lnTo>
                    <a:pt x="255" y="985"/>
                  </a:lnTo>
                  <a:lnTo>
                    <a:pt x="224" y="944"/>
                  </a:lnTo>
                  <a:lnTo>
                    <a:pt x="194" y="902"/>
                  </a:lnTo>
                  <a:lnTo>
                    <a:pt x="167" y="858"/>
                  </a:lnTo>
                  <a:lnTo>
                    <a:pt x="140" y="813"/>
                  </a:lnTo>
                  <a:lnTo>
                    <a:pt x="117" y="767"/>
                  </a:lnTo>
                  <a:lnTo>
                    <a:pt x="95" y="720"/>
                  </a:lnTo>
                  <a:lnTo>
                    <a:pt x="77" y="672"/>
                  </a:lnTo>
                  <a:lnTo>
                    <a:pt x="60" y="622"/>
                  </a:lnTo>
                  <a:lnTo>
                    <a:pt x="46" y="572"/>
                  </a:lnTo>
                  <a:lnTo>
                    <a:pt x="34" y="520"/>
                  </a:lnTo>
                  <a:lnTo>
                    <a:pt x="24" y="468"/>
                  </a:lnTo>
                  <a:lnTo>
                    <a:pt x="17" y="414"/>
                  </a:lnTo>
                  <a:lnTo>
                    <a:pt x="13" y="359"/>
                  </a:lnTo>
                  <a:lnTo>
                    <a:pt x="12" y="304"/>
                  </a:lnTo>
                  <a:lnTo>
                    <a:pt x="13" y="265"/>
                  </a:lnTo>
                  <a:lnTo>
                    <a:pt x="15" y="226"/>
                  </a:lnTo>
                  <a:lnTo>
                    <a:pt x="18" y="187"/>
                  </a:lnTo>
                  <a:lnTo>
                    <a:pt x="23" y="148"/>
                  </a:lnTo>
                  <a:lnTo>
                    <a:pt x="29" y="111"/>
                  </a:lnTo>
                  <a:lnTo>
                    <a:pt x="37" y="74"/>
                  </a:lnTo>
                  <a:lnTo>
                    <a:pt x="46" y="36"/>
                  </a:lnTo>
                  <a:lnTo>
                    <a:pt x="56" y="0"/>
                  </a:lnTo>
                  <a:lnTo>
                    <a:pt x="0" y="56"/>
                  </a:lnTo>
                  <a:lnTo>
                    <a:pt x="0" y="633"/>
                  </a:lnTo>
                  <a:close/>
                </a:path>
              </a:pathLst>
            </a:custGeom>
            <a:solidFill>
              <a:srgbClr val="7472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1" name="Freeform 222"/>
            <p:cNvSpPr>
              <a:spLocks/>
            </p:cNvSpPr>
            <p:nvPr/>
          </p:nvSpPr>
          <p:spPr bwMode="auto">
            <a:xfrm>
              <a:off x="3867" y="2134"/>
              <a:ext cx="286" cy="286"/>
            </a:xfrm>
            <a:custGeom>
              <a:avLst/>
              <a:gdLst>
                <a:gd name="T0" fmla="*/ 0 w 1430"/>
                <a:gd name="T1" fmla="*/ 4 h 1430"/>
                <a:gd name="T2" fmla="*/ 0 w 1430"/>
                <a:gd name="T3" fmla="*/ 5 h 1430"/>
                <a:gd name="T4" fmla="*/ 0 w 1430"/>
                <a:gd name="T5" fmla="*/ 22 h 1430"/>
                <a:gd name="T6" fmla="*/ 1 w 1430"/>
                <a:gd name="T7" fmla="*/ 25 h 1430"/>
                <a:gd name="T8" fmla="*/ 2 w 1430"/>
                <a:gd name="T9" fmla="*/ 29 h 1430"/>
                <a:gd name="T10" fmla="*/ 3 w 1430"/>
                <a:gd name="T11" fmla="*/ 32 h 1430"/>
                <a:gd name="T12" fmla="*/ 4 w 1430"/>
                <a:gd name="T13" fmla="*/ 35 h 1430"/>
                <a:gd name="T14" fmla="*/ 6 w 1430"/>
                <a:gd name="T15" fmla="*/ 37 h 1430"/>
                <a:gd name="T16" fmla="*/ 8 w 1430"/>
                <a:gd name="T17" fmla="*/ 40 h 1430"/>
                <a:gd name="T18" fmla="*/ 10 w 1430"/>
                <a:gd name="T19" fmla="*/ 43 h 1430"/>
                <a:gd name="T20" fmla="*/ 12 w 1430"/>
                <a:gd name="T21" fmla="*/ 45 h 1430"/>
                <a:gd name="T22" fmla="*/ 14 w 1430"/>
                <a:gd name="T23" fmla="*/ 47 h 1430"/>
                <a:gd name="T24" fmla="*/ 17 w 1430"/>
                <a:gd name="T25" fmla="*/ 49 h 1430"/>
                <a:gd name="T26" fmla="*/ 19 w 1430"/>
                <a:gd name="T27" fmla="*/ 51 h 1430"/>
                <a:gd name="T28" fmla="*/ 22 w 1430"/>
                <a:gd name="T29" fmla="*/ 53 h 1430"/>
                <a:gd name="T30" fmla="*/ 25 w 1430"/>
                <a:gd name="T31" fmla="*/ 54 h 1430"/>
                <a:gd name="T32" fmla="*/ 28 w 1430"/>
                <a:gd name="T33" fmla="*/ 55 h 1430"/>
                <a:gd name="T34" fmla="*/ 31 w 1430"/>
                <a:gd name="T35" fmla="*/ 56 h 1430"/>
                <a:gd name="T36" fmla="*/ 35 w 1430"/>
                <a:gd name="T37" fmla="*/ 57 h 1430"/>
                <a:gd name="T38" fmla="*/ 52 w 1430"/>
                <a:gd name="T39" fmla="*/ 57 h 1430"/>
                <a:gd name="T40" fmla="*/ 53 w 1430"/>
                <a:gd name="T41" fmla="*/ 57 h 1430"/>
                <a:gd name="T42" fmla="*/ 57 w 1430"/>
                <a:gd name="T43" fmla="*/ 53 h 1430"/>
                <a:gd name="T44" fmla="*/ 54 w 1430"/>
                <a:gd name="T45" fmla="*/ 54 h 1430"/>
                <a:gd name="T46" fmla="*/ 50 w 1430"/>
                <a:gd name="T47" fmla="*/ 55 h 1430"/>
                <a:gd name="T48" fmla="*/ 47 w 1430"/>
                <a:gd name="T49" fmla="*/ 55 h 1430"/>
                <a:gd name="T50" fmla="*/ 43 w 1430"/>
                <a:gd name="T51" fmla="*/ 56 h 1430"/>
                <a:gd name="T52" fmla="*/ 39 w 1430"/>
                <a:gd name="T53" fmla="*/ 55 h 1430"/>
                <a:gd name="T54" fmla="*/ 35 w 1430"/>
                <a:gd name="T55" fmla="*/ 55 h 1430"/>
                <a:gd name="T56" fmla="*/ 31 w 1430"/>
                <a:gd name="T57" fmla="*/ 54 h 1430"/>
                <a:gd name="T58" fmla="*/ 27 w 1430"/>
                <a:gd name="T59" fmla="*/ 52 h 1430"/>
                <a:gd name="T60" fmla="*/ 23 w 1430"/>
                <a:gd name="T61" fmla="*/ 51 h 1430"/>
                <a:gd name="T62" fmla="*/ 20 w 1430"/>
                <a:gd name="T63" fmla="*/ 49 h 1430"/>
                <a:gd name="T64" fmla="*/ 17 w 1430"/>
                <a:gd name="T65" fmla="*/ 46 h 1430"/>
                <a:gd name="T66" fmla="*/ 14 w 1430"/>
                <a:gd name="T67" fmla="*/ 43 h 1430"/>
                <a:gd name="T68" fmla="*/ 11 w 1430"/>
                <a:gd name="T69" fmla="*/ 41 h 1430"/>
                <a:gd name="T70" fmla="*/ 9 w 1430"/>
                <a:gd name="T71" fmla="*/ 37 h 1430"/>
                <a:gd name="T72" fmla="*/ 7 w 1430"/>
                <a:gd name="T73" fmla="*/ 34 h 1430"/>
                <a:gd name="T74" fmla="*/ 5 w 1430"/>
                <a:gd name="T75" fmla="*/ 30 h 1430"/>
                <a:gd name="T76" fmla="*/ 4 w 1430"/>
                <a:gd name="T77" fmla="*/ 26 h 1430"/>
                <a:gd name="T78" fmla="*/ 3 w 1430"/>
                <a:gd name="T79" fmla="*/ 22 h 1430"/>
                <a:gd name="T80" fmla="*/ 2 w 1430"/>
                <a:gd name="T81" fmla="*/ 18 h 1430"/>
                <a:gd name="T82" fmla="*/ 2 w 1430"/>
                <a:gd name="T83" fmla="*/ 14 h 1430"/>
                <a:gd name="T84" fmla="*/ 2 w 1430"/>
                <a:gd name="T85" fmla="*/ 10 h 1430"/>
                <a:gd name="T86" fmla="*/ 2 w 1430"/>
                <a:gd name="T87" fmla="*/ 7 h 1430"/>
                <a:gd name="T88" fmla="*/ 3 w 1430"/>
                <a:gd name="T89" fmla="*/ 3 h 1430"/>
                <a:gd name="T90" fmla="*/ 4 w 1430"/>
                <a:gd name="T91" fmla="*/ 0 h 143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30"/>
                <a:gd name="T139" fmla="*/ 0 h 1430"/>
                <a:gd name="T140" fmla="*/ 1430 w 1430"/>
                <a:gd name="T141" fmla="*/ 1430 h 143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30" h="1430">
                  <a:moveTo>
                    <a:pt x="13" y="91"/>
                  </a:moveTo>
                  <a:lnTo>
                    <a:pt x="9" y="106"/>
                  </a:lnTo>
                  <a:lnTo>
                    <a:pt x="5" y="122"/>
                  </a:lnTo>
                  <a:lnTo>
                    <a:pt x="2" y="137"/>
                  </a:lnTo>
                  <a:lnTo>
                    <a:pt x="0" y="152"/>
                  </a:lnTo>
                  <a:lnTo>
                    <a:pt x="0" y="552"/>
                  </a:lnTo>
                  <a:lnTo>
                    <a:pt x="7" y="594"/>
                  </a:lnTo>
                  <a:lnTo>
                    <a:pt x="17" y="634"/>
                  </a:lnTo>
                  <a:lnTo>
                    <a:pt x="29" y="674"/>
                  </a:lnTo>
                  <a:lnTo>
                    <a:pt x="41" y="713"/>
                  </a:lnTo>
                  <a:lnTo>
                    <a:pt x="56" y="752"/>
                  </a:lnTo>
                  <a:lnTo>
                    <a:pt x="72" y="790"/>
                  </a:lnTo>
                  <a:lnTo>
                    <a:pt x="89" y="827"/>
                  </a:lnTo>
                  <a:lnTo>
                    <a:pt x="107" y="864"/>
                  </a:lnTo>
                  <a:lnTo>
                    <a:pt x="127" y="899"/>
                  </a:lnTo>
                  <a:lnTo>
                    <a:pt x="148" y="934"/>
                  </a:lnTo>
                  <a:lnTo>
                    <a:pt x="170" y="968"/>
                  </a:lnTo>
                  <a:lnTo>
                    <a:pt x="193" y="1001"/>
                  </a:lnTo>
                  <a:lnTo>
                    <a:pt x="217" y="1034"/>
                  </a:lnTo>
                  <a:lnTo>
                    <a:pt x="243" y="1064"/>
                  </a:lnTo>
                  <a:lnTo>
                    <a:pt x="270" y="1095"/>
                  </a:lnTo>
                  <a:lnTo>
                    <a:pt x="298" y="1124"/>
                  </a:lnTo>
                  <a:lnTo>
                    <a:pt x="327" y="1152"/>
                  </a:lnTo>
                  <a:lnTo>
                    <a:pt x="356" y="1180"/>
                  </a:lnTo>
                  <a:lnTo>
                    <a:pt x="387" y="1206"/>
                  </a:lnTo>
                  <a:lnTo>
                    <a:pt x="419" y="1230"/>
                  </a:lnTo>
                  <a:lnTo>
                    <a:pt x="452" y="1254"/>
                  </a:lnTo>
                  <a:lnTo>
                    <a:pt x="486" y="1277"/>
                  </a:lnTo>
                  <a:lnTo>
                    <a:pt x="520" y="1298"/>
                  </a:lnTo>
                  <a:lnTo>
                    <a:pt x="555" y="1318"/>
                  </a:lnTo>
                  <a:lnTo>
                    <a:pt x="591" y="1338"/>
                  </a:lnTo>
                  <a:lnTo>
                    <a:pt x="628" y="1355"/>
                  </a:lnTo>
                  <a:lnTo>
                    <a:pt x="666" y="1371"/>
                  </a:lnTo>
                  <a:lnTo>
                    <a:pt x="704" y="1386"/>
                  </a:lnTo>
                  <a:lnTo>
                    <a:pt x="744" y="1399"/>
                  </a:lnTo>
                  <a:lnTo>
                    <a:pt x="783" y="1411"/>
                  </a:lnTo>
                  <a:lnTo>
                    <a:pt x="824" y="1421"/>
                  </a:lnTo>
                  <a:lnTo>
                    <a:pt x="864" y="1430"/>
                  </a:lnTo>
                  <a:lnTo>
                    <a:pt x="1296" y="1430"/>
                  </a:lnTo>
                  <a:lnTo>
                    <a:pt x="1306" y="1428"/>
                  </a:lnTo>
                  <a:lnTo>
                    <a:pt x="1317" y="1425"/>
                  </a:lnTo>
                  <a:lnTo>
                    <a:pt x="1328" y="1423"/>
                  </a:lnTo>
                  <a:lnTo>
                    <a:pt x="1339" y="1420"/>
                  </a:lnTo>
                  <a:lnTo>
                    <a:pt x="1430" y="1330"/>
                  </a:lnTo>
                  <a:lnTo>
                    <a:pt x="1390" y="1343"/>
                  </a:lnTo>
                  <a:lnTo>
                    <a:pt x="1347" y="1355"/>
                  </a:lnTo>
                  <a:lnTo>
                    <a:pt x="1304" y="1366"/>
                  </a:lnTo>
                  <a:lnTo>
                    <a:pt x="1260" y="1375"/>
                  </a:lnTo>
                  <a:lnTo>
                    <a:pt x="1217" y="1381"/>
                  </a:lnTo>
                  <a:lnTo>
                    <a:pt x="1172" y="1386"/>
                  </a:lnTo>
                  <a:lnTo>
                    <a:pt x="1125" y="1389"/>
                  </a:lnTo>
                  <a:lnTo>
                    <a:pt x="1080" y="1390"/>
                  </a:lnTo>
                  <a:lnTo>
                    <a:pt x="1027" y="1389"/>
                  </a:lnTo>
                  <a:lnTo>
                    <a:pt x="974" y="1385"/>
                  </a:lnTo>
                  <a:lnTo>
                    <a:pt x="921" y="1378"/>
                  </a:lnTo>
                  <a:lnTo>
                    <a:pt x="871" y="1369"/>
                  </a:lnTo>
                  <a:lnTo>
                    <a:pt x="820" y="1357"/>
                  </a:lnTo>
                  <a:lnTo>
                    <a:pt x="771" y="1344"/>
                  </a:lnTo>
                  <a:lnTo>
                    <a:pt x="723" y="1328"/>
                  </a:lnTo>
                  <a:lnTo>
                    <a:pt x="676" y="1309"/>
                  </a:lnTo>
                  <a:lnTo>
                    <a:pt x="631" y="1288"/>
                  </a:lnTo>
                  <a:lnTo>
                    <a:pt x="586" y="1265"/>
                  </a:lnTo>
                  <a:lnTo>
                    <a:pt x="542" y="1240"/>
                  </a:lnTo>
                  <a:lnTo>
                    <a:pt x="500" y="1214"/>
                  </a:lnTo>
                  <a:lnTo>
                    <a:pt x="459" y="1184"/>
                  </a:lnTo>
                  <a:lnTo>
                    <a:pt x="420" y="1153"/>
                  </a:lnTo>
                  <a:lnTo>
                    <a:pt x="383" y="1120"/>
                  </a:lnTo>
                  <a:lnTo>
                    <a:pt x="346" y="1086"/>
                  </a:lnTo>
                  <a:lnTo>
                    <a:pt x="311" y="1050"/>
                  </a:lnTo>
                  <a:lnTo>
                    <a:pt x="280" y="1013"/>
                  </a:lnTo>
                  <a:lnTo>
                    <a:pt x="249" y="973"/>
                  </a:lnTo>
                  <a:lnTo>
                    <a:pt x="219" y="933"/>
                  </a:lnTo>
                  <a:lnTo>
                    <a:pt x="193" y="891"/>
                  </a:lnTo>
                  <a:lnTo>
                    <a:pt x="168" y="847"/>
                  </a:lnTo>
                  <a:lnTo>
                    <a:pt x="145" y="802"/>
                  </a:lnTo>
                  <a:lnTo>
                    <a:pt x="124" y="756"/>
                  </a:lnTo>
                  <a:lnTo>
                    <a:pt x="105" y="710"/>
                  </a:lnTo>
                  <a:lnTo>
                    <a:pt x="89" y="662"/>
                  </a:lnTo>
                  <a:lnTo>
                    <a:pt x="75" y="612"/>
                  </a:lnTo>
                  <a:lnTo>
                    <a:pt x="63" y="562"/>
                  </a:lnTo>
                  <a:lnTo>
                    <a:pt x="55" y="510"/>
                  </a:lnTo>
                  <a:lnTo>
                    <a:pt x="48" y="459"/>
                  </a:lnTo>
                  <a:lnTo>
                    <a:pt x="44" y="406"/>
                  </a:lnTo>
                  <a:lnTo>
                    <a:pt x="43" y="352"/>
                  </a:lnTo>
                  <a:lnTo>
                    <a:pt x="44" y="306"/>
                  </a:lnTo>
                  <a:lnTo>
                    <a:pt x="46" y="261"/>
                  </a:lnTo>
                  <a:lnTo>
                    <a:pt x="51" y="216"/>
                  </a:lnTo>
                  <a:lnTo>
                    <a:pt x="58" y="171"/>
                  </a:lnTo>
                  <a:lnTo>
                    <a:pt x="67" y="127"/>
                  </a:lnTo>
                  <a:lnTo>
                    <a:pt x="78" y="84"/>
                  </a:lnTo>
                  <a:lnTo>
                    <a:pt x="90" y="42"/>
                  </a:lnTo>
                  <a:lnTo>
                    <a:pt x="104" y="0"/>
                  </a:lnTo>
                  <a:lnTo>
                    <a:pt x="13" y="91"/>
                  </a:lnTo>
                  <a:close/>
                </a:path>
              </a:pathLst>
            </a:custGeom>
            <a:solidFill>
              <a:srgbClr val="7675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2" name="Freeform 223"/>
            <p:cNvSpPr>
              <a:spLocks noEditPoints="1"/>
            </p:cNvSpPr>
            <p:nvPr/>
          </p:nvSpPr>
          <p:spPr bwMode="auto">
            <a:xfrm>
              <a:off x="3869" y="2060"/>
              <a:ext cx="358" cy="358"/>
            </a:xfrm>
            <a:custGeom>
              <a:avLst/>
              <a:gdLst>
                <a:gd name="T0" fmla="*/ 1 w 1788"/>
                <a:gd name="T1" fmla="*/ 18 h 1787"/>
                <a:gd name="T2" fmla="*/ 1 w 1788"/>
                <a:gd name="T3" fmla="*/ 21 h 1787"/>
                <a:gd name="T4" fmla="*/ 0 w 1788"/>
                <a:gd name="T5" fmla="*/ 24 h 1787"/>
                <a:gd name="T6" fmla="*/ 0 w 1788"/>
                <a:gd name="T7" fmla="*/ 27 h 1787"/>
                <a:gd name="T8" fmla="*/ 0 w 1788"/>
                <a:gd name="T9" fmla="*/ 31 h 1787"/>
                <a:gd name="T10" fmla="*/ 0 w 1788"/>
                <a:gd name="T11" fmla="*/ 35 h 1787"/>
                <a:gd name="T12" fmla="*/ 1 w 1788"/>
                <a:gd name="T13" fmla="*/ 40 h 1787"/>
                <a:gd name="T14" fmla="*/ 3 w 1788"/>
                <a:gd name="T15" fmla="*/ 44 h 1787"/>
                <a:gd name="T16" fmla="*/ 4 w 1788"/>
                <a:gd name="T17" fmla="*/ 47 h 1787"/>
                <a:gd name="T18" fmla="*/ 6 w 1788"/>
                <a:gd name="T19" fmla="*/ 51 h 1787"/>
                <a:gd name="T20" fmla="*/ 8 w 1788"/>
                <a:gd name="T21" fmla="*/ 54 h 1787"/>
                <a:gd name="T22" fmla="*/ 11 w 1788"/>
                <a:gd name="T23" fmla="*/ 58 h 1787"/>
                <a:gd name="T24" fmla="*/ 14 w 1788"/>
                <a:gd name="T25" fmla="*/ 61 h 1787"/>
                <a:gd name="T26" fmla="*/ 17 w 1788"/>
                <a:gd name="T27" fmla="*/ 63 h 1787"/>
                <a:gd name="T28" fmla="*/ 21 w 1788"/>
                <a:gd name="T29" fmla="*/ 66 h 1787"/>
                <a:gd name="T30" fmla="*/ 24 w 1788"/>
                <a:gd name="T31" fmla="*/ 68 h 1787"/>
                <a:gd name="T32" fmla="*/ 28 w 1788"/>
                <a:gd name="T33" fmla="*/ 69 h 1787"/>
                <a:gd name="T34" fmla="*/ 32 w 1788"/>
                <a:gd name="T35" fmla="*/ 70 h 1787"/>
                <a:gd name="T36" fmla="*/ 36 w 1788"/>
                <a:gd name="T37" fmla="*/ 71 h 1787"/>
                <a:gd name="T38" fmla="*/ 41 w 1788"/>
                <a:gd name="T39" fmla="*/ 72 h 1787"/>
                <a:gd name="T40" fmla="*/ 44 w 1788"/>
                <a:gd name="T41" fmla="*/ 72 h 1787"/>
                <a:gd name="T42" fmla="*/ 47 w 1788"/>
                <a:gd name="T43" fmla="*/ 72 h 1787"/>
                <a:gd name="T44" fmla="*/ 50 w 1788"/>
                <a:gd name="T45" fmla="*/ 71 h 1787"/>
                <a:gd name="T46" fmla="*/ 53 w 1788"/>
                <a:gd name="T47" fmla="*/ 70 h 1787"/>
                <a:gd name="T48" fmla="*/ 59 w 1788"/>
                <a:gd name="T49" fmla="*/ 66 h 1787"/>
                <a:gd name="T50" fmla="*/ 57 w 1788"/>
                <a:gd name="T51" fmla="*/ 67 h 1787"/>
                <a:gd name="T52" fmla="*/ 55 w 1788"/>
                <a:gd name="T53" fmla="*/ 67 h 1787"/>
                <a:gd name="T54" fmla="*/ 53 w 1788"/>
                <a:gd name="T55" fmla="*/ 68 h 1787"/>
                <a:gd name="T56" fmla="*/ 51 w 1788"/>
                <a:gd name="T57" fmla="*/ 68 h 1787"/>
                <a:gd name="T58" fmla="*/ 49 w 1788"/>
                <a:gd name="T59" fmla="*/ 69 h 1787"/>
                <a:gd name="T60" fmla="*/ 47 w 1788"/>
                <a:gd name="T61" fmla="*/ 69 h 1787"/>
                <a:gd name="T62" fmla="*/ 45 w 1788"/>
                <a:gd name="T63" fmla="*/ 69 h 1787"/>
                <a:gd name="T64" fmla="*/ 43 w 1788"/>
                <a:gd name="T65" fmla="*/ 69 h 1787"/>
                <a:gd name="T66" fmla="*/ 39 w 1788"/>
                <a:gd name="T67" fmla="*/ 69 h 1787"/>
                <a:gd name="T68" fmla="*/ 35 w 1788"/>
                <a:gd name="T69" fmla="*/ 69 h 1787"/>
                <a:gd name="T70" fmla="*/ 31 w 1788"/>
                <a:gd name="T71" fmla="*/ 68 h 1787"/>
                <a:gd name="T72" fmla="*/ 27 w 1788"/>
                <a:gd name="T73" fmla="*/ 66 h 1787"/>
                <a:gd name="T74" fmla="*/ 24 w 1788"/>
                <a:gd name="T75" fmla="*/ 64 h 1787"/>
                <a:gd name="T76" fmla="*/ 20 w 1788"/>
                <a:gd name="T77" fmla="*/ 62 h 1787"/>
                <a:gd name="T78" fmla="*/ 17 w 1788"/>
                <a:gd name="T79" fmla="*/ 60 h 1787"/>
                <a:gd name="T80" fmla="*/ 14 w 1788"/>
                <a:gd name="T81" fmla="*/ 57 h 1787"/>
                <a:gd name="T82" fmla="*/ 12 w 1788"/>
                <a:gd name="T83" fmla="*/ 54 h 1787"/>
                <a:gd name="T84" fmla="*/ 9 w 1788"/>
                <a:gd name="T85" fmla="*/ 51 h 1787"/>
                <a:gd name="T86" fmla="*/ 7 w 1788"/>
                <a:gd name="T87" fmla="*/ 48 h 1787"/>
                <a:gd name="T88" fmla="*/ 6 w 1788"/>
                <a:gd name="T89" fmla="*/ 45 h 1787"/>
                <a:gd name="T90" fmla="*/ 4 w 1788"/>
                <a:gd name="T91" fmla="*/ 41 h 1787"/>
                <a:gd name="T92" fmla="*/ 3 w 1788"/>
                <a:gd name="T93" fmla="*/ 37 h 1787"/>
                <a:gd name="T94" fmla="*/ 3 w 1788"/>
                <a:gd name="T95" fmla="*/ 33 h 1787"/>
                <a:gd name="T96" fmla="*/ 2 w 1788"/>
                <a:gd name="T97" fmla="*/ 29 h 1787"/>
                <a:gd name="T98" fmla="*/ 2 w 1788"/>
                <a:gd name="T99" fmla="*/ 27 h 1787"/>
                <a:gd name="T100" fmla="*/ 3 w 1788"/>
                <a:gd name="T101" fmla="*/ 25 h 1787"/>
                <a:gd name="T102" fmla="*/ 3 w 1788"/>
                <a:gd name="T103" fmla="*/ 22 h 1787"/>
                <a:gd name="T104" fmla="*/ 3 w 1788"/>
                <a:gd name="T105" fmla="*/ 20 h 1787"/>
                <a:gd name="T106" fmla="*/ 4 w 1788"/>
                <a:gd name="T107" fmla="*/ 18 h 1787"/>
                <a:gd name="T108" fmla="*/ 4 w 1788"/>
                <a:gd name="T109" fmla="*/ 16 h 1787"/>
                <a:gd name="T110" fmla="*/ 5 w 1788"/>
                <a:gd name="T111" fmla="*/ 14 h 1787"/>
                <a:gd name="T112" fmla="*/ 6 w 1788"/>
                <a:gd name="T113" fmla="*/ 12 h 1787"/>
                <a:gd name="T114" fmla="*/ 71 w 1788"/>
                <a:gd name="T115" fmla="*/ 0 h 1787"/>
                <a:gd name="T116" fmla="*/ 72 w 1788"/>
                <a:gd name="T117" fmla="*/ 1 h 1787"/>
                <a:gd name="T118" fmla="*/ 71 w 1788"/>
                <a:gd name="T119" fmla="*/ 0 h 178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88"/>
                <a:gd name="T181" fmla="*/ 0 h 1787"/>
                <a:gd name="T182" fmla="*/ 1788 w 1788"/>
                <a:gd name="T183" fmla="*/ 1787 h 178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88" h="1787">
                  <a:moveTo>
                    <a:pt x="44" y="414"/>
                  </a:moveTo>
                  <a:lnTo>
                    <a:pt x="34" y="450"/>
                  </a:lnTo>
                  <a:lnTo>
                    <a:pt x="25" y="488"/>
                  </a:lnTo>
                  <a:lnTo>
                    <a:pt x="17" y="525"/>
                  </a:lnTo>
                  <a:lnTo>
                    <a:pt x="11" y="562"/>
                  </a:lnTo>
                  <a:lnTo>
                    <a:pt x="6" y="601"/>
                  </a:lnTo>
                  <a:lnTo>
                    <a:pt x="3" y="640"/>
                  </a:lnTo>
                  <a:lnTo>
                    <a:pt x="1" y="679"/>
                  </a:lnTo>
                  <a:lnTo>
                    <a:pt x="0" y="718"/>
                  </a:lnTo>
                  <a:lnTo>
                    <a:pt x="1" y="773"/>
                  </a:lnTo>
                  <a:lnTo>
                    <a:pt x="5" y="828"/>
                  </a:lnTo>
                  <a:lnTo>
                    <a:pt x="12" y="882"/>
                  </a:lnTo>
                  <a:lnTo>
                    <a:pt x="22" y="934"/>
                  </a:lnTo>
                  <a:lnTo>
                    <a:pt x="34" y="986"/>
                  </a:lnTo>
                  <a:lnTo>
                    <a:pt x="48" y="1036"/>
                  </a:lnTo>
                  <a:lnTo>
                    <a:pt x="65" y="1086"/>
                  </a:lnTo>
                  <a:lnTo>
                    <a:pt x="83" y="1134"/>
                  </a:lnTo>
                  <a:lnTo>
                    <a:pt x="105" y="1181"/>
                  </a:lnTo>
                  <a:lnTo>
                    <a:pt x="128" y="1227"/>
                  </a:lnTo>
                  <a:lnTo>
                    <a:pt x="155" y="1272"/>
                  </a:lnTo>
                  <a:lnTo>
                    <a:pt x="182" y="1316"/>
                  </a:lnTo>
                  <a:lnTo>
                    <a:pt x="212" y="1358"/>
                  </a:lnTo>
                  <a:lnTo>
                    <a:pt x="243" y="1399"/>
                  </a:lnTo>
                  <a:lnTo>
                    <a:pt x="277" y="1437"/>
                  </a:lnTo>
                  <a:lnTo>
                    <a:pt x="313" y="1474"/>
                  </a:lnTo>
                  <a:lnTo>
                    <a:pt x="350" y="1509"/>
                  </a:lnTo>
                  <a:lnTo>
                    <a:pt x="388" y="1543"/>
                  </a:lnTo>
                  <a:lnTo>
                    <a:pt x="429" y="1574"/>
                  </a:lnTo>
                  <a:lnTo>
                    <a:pt x="471" y="1605"/>
                  </a:lnTo>
                  <a:lnTo>
                    <a:pt x="514" y="1632"/>
                  </a:lnTo>
                  <a:lnTo>
                    <a:pt x="558" y="1658"/>
                  </a:lnTo>
                  <a:lnTo>
                    <a:pt x="604" y="1682"/>
                  </a:lnTo>
                  <a:lnTo>
                    <a:pt x="653" y="1703"/>
                  </a:lnTo>
                  <a:lnTo>
                    <a:pt x="701" y="1722"/>
                  </a:lnTo>
                  <a:lnTo>
                    <a:pt x="750" y="1739"/>
                  </a:lnTo>
                  <a:lnTo>
                    <a:pt x="801" y="1753"/>
                  </a:lnTo>
                  <a:lnTo>
                    <a:pt x="852" y="1765"/>
                  </a:lnTo>
                  <a:lnTo>
                    <a:pt x="905" y="1775"/>
                  </a:lnTo>
                  <a:lnTo>
                    <a:pt x="959" y="1782"/>
                  </a:lnTo>
                  <a:lnTo>
                    <a:pt x="1013" y="1786"/>
                  </a:lnTo>
                  <a:lnTo>
                    <a:pt x="1068" y="1787"/>
                  </a:lnTo>
                  <a:lnTo>
                    <a:pt x="1107" y="1786"/>
                  </a:lnTo>
                  <a:lnTo>
                    <a:pt x="1146" y="1784"/>
                  </a:lnTo>
                  <a:lnTo>
                    <a:pt x="1185" y="1780"/>
                  </a:lnTo>
                  <a:lnTo>
                    <a:pt x="1223" y="1776"/>
                  </a:lnTo>
                  <a:lnTo>
                    <a:pt x="1260" y="1769"/>
                  </a:lnTo>
                  <a:lnTo>
                    <a:pt x="1298" y="1762"/>
                  </a:lnTo>
                  <a:lnTo>
                    <a:pt x="1335" y="1753"/>
                  </a:lnTo>
                  <a:lnTo>
                    <a:pt x="1371" y="1743"/>
                  </a:lnTo>
                  <a:lnTo>
                    <a:pt x="1473" y="1641"/>
                  </a:lnTo>
                  <a:lnTo>
                    <a:pt x="1450" y="1651"/>
                  </a:lnTo>
                  <a:lnTo>
                    <a:pt x="1426" y="1660"/>
                  </a:lnTo>
                  <a:lnTo>
                    <a:pt x="1402" y="1668"/>
                  </a:lnTo>
                  <a:lnTo>
                    <a:pt x="1378" y="1677"/>
                  </a:lnTo>
                  <a:lnTo>
                    <a:pt x="1354" y="1685"/>
                  </a:lnTo>
                  <a:lnTo>
                    <a:pt x="1329" y="1692"/>
                  </a:lnTo>
                  <a:lnTo>
                    <a:pt x="1303" y="1698"/>
                  </a:lnTo>
                  <a:lnTo>
                    <a:pt x="1278" y="1704"/>
                  </a:lnTo>
                  <a:lnTo>
                    <a:pt x="1253" y="1709"/>
                  </a:lnTo>
                  <a:lnTo>
                    <a:pt x="1226" y="1713"/>
                  </a:lnTo>
                  <a:lnTo>
                    <a:pt x="1201" y="1717"/>
                  </a:lnTo>
                  <a:lnTo>
                    <a:pt x="1175" y="1720"/>
                  </a:lnTo>
                  <a:lnTo>
                    <a:pt x="1149" y="1722"/>
                  </a:lnTo>
                  <a:lnTo>
                    <a:pt x="1122" y="1724"/>
                  </a:lnTo>
                  <a:lnTo>
                    <a:pt x="1095" y="1726"/>
                  </a:lnTo>
                  <a:lnTo>
                    <a:pt x="1068" y="1726"/>
                  </a:lnTo>
                  <a:lnTo>
                    <a:pt x="1016" y="1724"/>
                  </a:lnTo>
                  <a:lnTo>
                    <a:pt x="965" y="1721"/>
                  </a:lnTo>
                  <a:lnTo>
                    <a:pt x="915" y="1715"/>
                  </a:lnTo>
                  <a:lnTo>
                    <a:pt x="865" y="1706"/>
                  </a:lnTo>
                  <a:lnTo>
                    <a:pt x="816" y="1694"/>
                  </a:lnTo>
                  <a:lnTo>
                    <a:pt x="769" y="1681"/>
                  </a:lnTo>
                  <a:lnTo>
                    <a:pt x="722" y="1665"/>
                  </a:lnTo>
                  <a:lnTo>
                    <a:pt x="676" y="1647"/>
                  </a:lnTo>
                  <a:lnTo>
                    <a:pt x="632" y="1627"/>
                  </a:lnTo>
                  <a:lnTo>
                    <a:pt x="588" y="1604"/>
                  </a:lnTo>
                  <a:lnTo>
                    <a:pt x="546" y="1580"/>
                  </a:lnTo>
                  <a:lnTo>
                    <a:pt x="505" y="1553"/>
                  </a:lnTo>
                  <a:lnTo>
                    <a:pt x="465" y="1526"/>
                  </a:lnTo>
                  <a:lnTo>
                    <a:pt x="428" y="1496"/>
                  </a:lnTo>
                  <a:lnTo>
                    <a:pt x="390" y="1464"/>
                  </a:lnTo>
                  <a:lnTo>
                    <a:pt x="355" y="1430"/>
                  </a:lnTo>
                  <a:lnTo>
                    <a:pt x="322" y="1396"/>
                  </a:lnTo>
                  <a:lnTo>
                    <a:pt x="291" y="1359"/>
                  </a:lnTo>
                  <a:lnTo>
                    <a:pt x="261" y="1322"/>
                  </a:lnTo>
                  <a:lnTo>
                    <a:pt x="232" y="1282"/>
                  </a:lnTo>
                  <a:lnTo>
                    <a:pt x="206" y="1241"/>
                  </a:lnTo>
                  <a:lnTo>
                    <a:pt x="182" y="1199"/>
                  </a:lnTo>
                  <a:lnTo>
                    <a:pt x="160" y="1155"/>
                  </a:lnTo>
                  <a:lnTo>
                    <a:pt x="140" y="1111"/>
                  </a:lnTo>
                  <a:lnTo>
                    <a:pt x="122" y="1065"/>
                  </a:lnTo>
                  <a:lnTo>
                    <a:pt x="106" y="1018"/>
                  </a:lnTo>
                  <a:lnTo>
                    <a:pt x="92" y="971"/>
                  </a:lnTo>
                  <a:lnTo>
                    <a:pt x="81" y="921"/>
                  </a:lnTo>
                  <a:lnTo>
                    <a:pt x="72" y="872"/>
                  </a:lnTo>
                  <a:lnTo>
                    <a:pt x="66" y="821"/>
                  </a:lnTo>
                  <a:lnTo>
                    <a:pt x="62" y="771"/>
                  </a:lnTo>
                  <a:lnTo>
                    <a:pt x="61" y="718"/>
                  </a:lnTo>
                  <a:lnTo>
                    <a:pt x="61" y="692"/>
                  </a:lnTo>
                  <a:lnTo>
                    <a:pt x="62" y="664"/>
                  </a:lnTo>
                  <a:lnTo>
                    <a:pt x="65" y="638"/>
                  </a:lnTo>
                  <a:lnTo>
                    <a:pt x="67" y="612"/>
                  </a:lnTo>
                  <a:lnTo>
                    <a:pt x="70" y="585"/>
                  </a:lnTo>
                  <a:lnTo>
                    <a:pt x="73" y="559"/>
                  </a:lnTo>
                  <a:lnTo>
                    <a:pt x="78" y="533"/>
                  </a:lnTo>
                  <a:lnTo>
                    <a:pt x="83" y="507"/>
                  </a:lnTo>
                  <a:lnTo>
                    <a:pt x="89" y="482"/>
                  </a:lnTo>
                  <a:lnTo>
                    <a:pt x="95" y="457"/>
                  </a:lnTo>
                  <a:lnTo>
                    <a:pt x="102" y="432"/>
                  </a:lnTo>
                  <a:lnTo>
                    <a:pt x="110" y="407"/>
                  </a:lnTo>
                  <a:lnTo>
                    <a:pt x="118" y="382"/>
                  </a:lnTo>
                  <a:lnTo>
                    <a:pt x="127" y="358"/>
                  </a:lnTo>
                  <a:lnTo>
                    <a:pt x="137" y="334"/>
                  </a:lnTo>
                  <a:lnTo>
                    <a:pt x="147" y="311"/>
                  </a:lnTo>
                  <a:lnTo>
                    <a:pt x="44" y="414"/>
                  </a:lnTo>
                  <a:close/>
                  <a:moveTo>
                    <a:pt x="1774" y="0"/>
                  </a:moveTo>
                  <a:lnTo>
                    <a:pt x="1788" y="0"/>
                  </a:lnTo>
                  <a:lnTo>
                    <a:pt x="1788" y="15"/>
                  </a:lnTo>
                  <a:lnTo>
                    <a:pt x="1781" y="7"/>
                  </a:lnTo>
                  <a:lnTo>
                    <a:pt x="1774" y="0"/>
                  </a:lnTo>
                  <a:close/>
                </a:path>
              </a:pathLst>
            </a:custGeom>
            <a:solidFill>
              <a:srgbClr val="797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3" name="Freeform 224"/>
            <p:cNvSpPr>
              <a:spLocks noEditPoints="1"/>
            </p:cNvSpPr>
            <p:nvPr/>
          </p:nvSpPr>
          <p:spPr bwMode="auto">
            <a:xfrm>
              <a:off x="3875" y="2060"/>
              <a:ext cx="352" cy="352"/>
            </a:xfrm>
            <a:custGeom>
              <a:avLst/>
              <a:gdLst>
                <a:gd name="T0" fmla="*/ 2 w 1757"/>
                <a:gd name="T1" fmla="*/ 16 h 1756"/>
                <a:gd name="T2" fmla="*/ 1 w 1757"/>
                <a:gd name="T3" fmla="*/ 20 h 1756"/>
                <a:gd name="T4" fmla="*/ 0 w 1757"/>
                <a:gd name="T5" fmla="*/ 23 h 1756"/>
                <a:gd name="T6" fmla="*/ 0 w 1757"/>
                <a:gd name="T7" fmla="*/ 27 h 1756"/>
                <a:gd name="T8" fmla="*/ 0 w 1757"/>
                <a:gd name="T9" fmla="*/ 31 h 1756"/>
                <a:gd name="T10" fmla="*/ 0 w 1757"/>
                <a:gd name="T11" fmla="*/ 35 h 1756"/>
                <a:gd name="T12" fmla="*/ 1 w 1757"/>
                <a:gd name="T13" fmla="*/ 39 h 1756"/>
                <a:gd name="T14" fmla="*/ 2 w 1757"/>
                <a:gd name="T15" fmla="*/ 43 h 1756"/>
                <a:gd name="T16" fmla="*/ 4 w 1757"/>
                <a:gd name="T17" fmla="*/ 47 h 1756"/>
                <a:gd name="T18" fmla="*/ 6 w 1757"/>
                <a:gd name="T19" fmla="*/ 51 h 1756"/>
                <a:gd name="T20" fmla="*/ 8 w 1757"/>
                <a:gd name="T21" fmla="*/ 54 h 1756"/>
                <a:gd name="T22" fmla="*/ 11 w 1757"/>
                <a:gd name="T23" fmla="*/ 57 h 1756"/>
                <a:gd name="T24" fmla="*/ 14 w 1757"/>
                <a:gd name="T25" fmla="*/ 60 h 1756"/>
                <a:gd name="T26" fmla="*/ 17 w 1757"/>
                <a:gd name="T27" fmla="*/ 62 h 1756"/>
                <a:gd name="T28" fmla="*/ 20 w 1757"/>
                <a:gd name="T29" fmla="*/ 65 h 1756"/>
                <a:gd name="T30" fmla="*/ 24 w 1757"/>
                <a:gd name="T31" fmla="*/ 67 h 1756"/>
                <a:gd name="T32" fmla="*/ 27 w 1757"/>
                <a:gd name="T33" fmla="*/ 68 h 1756"/>
                <a:gd name="T34" fmla="*/ 31 w 1757"/>
                <a:gd name="T35" fmla="*/ 69 h 1756"/>
                <a:gd name="T36" fmla="*/ 35 w 1757"/>
                <a:gd name="T37" fmla="*/ 70 h 1756"/>
                <a:gd name="T38" fmla="*/ 39 w 1757"/>
                <a:gd name="T39" fmla="*/ 71 h 1756"/>
                <a:gd name="T40" fmla="*/ 43 w 1757"/>
                <a:gd name="T41" fmla="*/ 71 h 1756"/>
                <a:gd name="T42" fmla="*/ 47 w 1757"/>
                <a:gd name="T43" fmla="*/ 70 h 1756"/>
                <a:gd name="T44" fmla="*/ 51 w 1757"/>
                <a:gd name="T45" fmla="*/ 70 h 1756"/>
                <a:gd name="T46" fmla="*/ 54 w 1757"/>
                <a:gd name="T47" fmla="*/ 69 h 1756"/>
                <a:gd name="T48" fmla="*/ 61 w 1757"/>
                <a:gd name="T49" fmla="*/ 63 h 1756"/>
                <a:gd name="T50" fmla="*/ 58 w 1757"/>
                <a:gd name="T51" fmla="*/ 64 h 1756"/>
                <a:gd name="T52" fmla="*/ 56 w 1757"/>
                <a:gd name="T53" fmla="*/ 65 h 1756"/>
                <a:gd name="T54" fmla="*/ 54 w 1757"/>
                <a:gd name="T55" fmla="*/ 66 h 1756"/>
                <a:gd name="T56" fmla="*/ 51 w 1757"/>
                <a:gd name="T57" fmla="*/ 67 h 1756"/>
                <a:gd name="T58" fmla="*/ 49 w 1757"/>
                <a:gd name="T59" fmla="*/ 67 h 1756"/>
                <a:gd name="T60" fmla="*/ 47 w 1757"/>
                <a:gd name="T61" fmla="*/ 68 h 1756"/>
                <a:gd name="T62" fmla="*/ 44 w 1757"/>
                <a:gd name="T63" fmla="*/ 68 h 1756"/>
                <a:gd name="T64" fmla="*/ 42 w 1757"/>
                <a:gd name="T65" fmla="*/ 68 h 1756"/>
                <a:gd name="T66" fmla="*/ 38 w 1757"/>
                <a:gd name="T67" fmla="*/ 68 h 1756"/>
                <a:gd name="T68" fmla="*/ 34 w 1757"/>
                <a:gd name="T69" fmla="*/ 67 h 1756"/>
                <a:gd name="T70" fmla="*/ 30 w 1757"/>
                <a:gd name="T71" fmla="*/ 66 h 1756"/>
                <a:gd name="T72" fmla="*/ 26 w 1757"/>
                <a:gd name="T73" fmla="*/ 65 h 1756"/>
                <a:gd name="T74" fmla="*/ 23 w 1757"/>
                <a:gd name="T75" fmla="*/ 63 h 1756"/>
                <a:gd name="T76" fmla="*/ 20 w 1757"/>
                <a:gd name="T77" fmla="*/ 61 h 1756"/>
                <a:gd name="T78" fmla="*/ 17 w 1757"/>
                <a:gd name="T79" fmla="*/ 59 h 1756"/>
                <a:gd name="T80" fmla="*/ 14 w 1757"/>
                <a:gd name="T81" fmla="*/ 57 h 1756"/>
                <a:gd name="T82" fmla="*/ 11 w 1757"/>
                <a:gd name="T83" fmla="*/ 54 h 1756"/>
                <a:gd name="T84" fmla="*/ 9 w 1757"/>
                <a:gd name="T85" fmla="*/ 51 h 1756"/>
                <a:gd name="T86" fmla="*/ 7 w 1757"/>
                <a:gd name="T87" fmla="*/ 48 h 1756"/>
                <a:gd name="T88" fmla="*/ 5 w 1757"/>
                <a:gd name="T89" fmla="*/ 44 h 1756"/>
                <a:gd name="T90" fmla="*/ 4 w 1757"/>
                <a:gd name="T91" fmla="*/ 40 h 1756"/>
                <a:gd name="T92" fmla="*/ 3 w 1757"/>
                <a:gd name="T93" fmla="*/ 37 h 1756"/>
                <a:gd name="T94" fmla="*/ 3 w 1757"/>
                <a:gd name="T95" fmla="*/ 33 h 1756"/>
                <a:gd name="T96" fmla="*/ 2 w 1757"/>
                <a:gd name="T97" fmla="*/ 29 h 1756"/>
                <a:gd name="T98" fmla="*/ 2 w 1757"/>
                <a:gd name="T99" fmla="*/ 26 h 1756"/>
                <a:gd name="T100" fmla="*/ 3 w 1757"/>
                <a:gd name="T101" fmla="*/ 24 h 1756"/>
                <a:gd name="T102" fmla="*/ 3 w 1757"/>
                <a:gd name="T103" fmla="*/ 21 h 1756"/>
                <a:gd name="T104" fmla="*/ 4 w 1757"/>
                <a:gd name="T105" fmla="*/ 19 h 1756"/>
                <a:gd name="T106" fmla="*/ 4 w 1757"/>
                <a:gd name="T107" fmla="*/ 16 h 1756"/>
                <a:gd name="T108" fmla="*/ 5 w 1757"/>
                <a:gd name="T109" fmla="*/ 14 h 1756"/>
                <a:gd name="T110" fmla="*/ 6 w 1757"/>
                <a:gd name="T111" fmla="*/ 12 h 1756"/>
                <a:gd name="T112" fmla="*/ 7 w 1757"/>
                <a:gd name="T113" fmla="*/ 10 h 1756"/>
                <a:gd name="T114" fmla="*/ 68 w 1757"/>
                <a:gd name="T115" fmla="*/ 0 h 1756"/>
                <a:gd name="T116" fmla="*/ 71 w 1757"/>
                <a:gd name="T117" fmla="*/ 2 h 1756"/>
                <a:gd name="T118" fmla="*/ 69 w 1757"/>
                <a:gd name="T119" fmla="*/ 1 h 1756"/>
                <a:gd name="T120" fmla="*/ 68 w 1757"/>
                <a:gd name="T121" fmla="*/ 0 h 17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757"/>
                <a:gd name="T184" fmla="*/ 0 h 1756"/>
                <a:gd name="T185" fmla="*/ 1757 w 1757"/>
                <a:gd name="T186" fmla="*/ 1756 h 175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757" h="1756">
                  <a:moveTo>
                    <a:pt x="61" y="366"/>
                  </a:moveTo>
                  <a:lnTo>
                    <a:pt x="47" y="408"/>
                  </a:lnTo>
                  <a:lnTo>
                    <a:pt x="35" y="450"/>
                  </a:lnTo>
                  <a:lnTo>
                    <a:pt x="24" y="493"/>
                  </a:lnTo>
                  <a:lnTo>
                    <a:pt x="15" y="537"/>
                  </a:lnTo>
                  <a:lnTo>
                    <a:pt x="8" y="582"/>
                  </a:lnTo>
                  <a:lnTo>
                    <a:pt x="3" y="627"/>
                  </a:lnTo>
                  <a:lnTo>
                    <a:pt x="1" y="672"/>
                  </a:lnTo>
                  <a:lnTo>
                    <a:pt x="0" y="718"/>
                  </a:lnTo>
                  <a:lnTo>
                    <a:pt x="1" y="772"/>
                  </a:lnTo>
                  <a:lnTo>
                    <a:pt x="5" y="825"/>
                  </a:lnTo>
                  <a:lnTo>
                    <a:pt x="12" y="876"/>
                  </a:lnTo>
                  <a:lnTo>
                    <a:pt x="20" y="928"/>
                  </a:lnTo>
                  <a:lnTo>
                    <a:pt x="32" y="978"/>
                  </a:lnTo>
                  <a:lnTo>
                    <a:pt x="46" y="1028"/>
                  </a:lnTo>
                  <a:lnTo>
                    <a:pt x="62" y="1076"/>
                  </a:lnTo>
                  <a:lnTo>
                    <a:pt x="81" y="1122"/>
                  </a:lnTo>
                  <a:lnTo>
                    <a:pt x="102" y="1168"/>
                  </a:lnTo>
                  <a:lnTo>
                    <a:pt x="125" y="1213"/>
                  </a:lnTo>
                  <a:lnTo>
                    <a:pt x="150" y="1257"/>
                  </a:lnTo>
                  <a:lnTo>
                    <a:pt x="176" y="1299"/>
                  </a:lnTo>
                  <a:lnTo>
                    <a:pt x="206" y="1339"/>
                  </a:lnTo>
                  <a:lnTo>
                    <a:pt x="237" y="1379"/>
                  </a:lnTo>
                  <a:lnTo>
                    <a:pt x="268" y="1416"/>
                  </a:lnTo>
                  <a:lnTo>
                    <a:pt x="303" y="1452"/>
                  </a:lnTo>
                  <a:lnTo>
                    <a:pt x="340" y="1486"/>
                  </a:lnTo>
                  <a:lnTo>
                    <a:pt x="377" y="1519"/>
                  </a:lnTo>
                  <a:lnTo>
                    <a:pt x="416" y="1550"/>
                  </a:lnTo>
                  <a:lnTo>
                    <a:pt x="457" y="1580"/>
                  </a:lnTo>
                  <a:lnTo>
                    <a:pt x="499" y="1606"/>
                  </a:lnTo>
                  <a:lnTo>
                    <a:pt x="543" y="1631"/>
                  </a:lnTo>
                  <a:lnTo>
                    <a:pt x="588" y="1654"/>
                  </a:lnTo>
                  <a:lnTo>
                    <a:pt x="633" y="1675"/>
                  </a:lnTo>
                  <a:lnTo>
                    <a:pt x="680" y="1694"/>
                  </a:lnTo>
                  <a:lnTo>
                    <a:pt x="728" y="1710"/>
                  </a:lnTo>
                  <a:lnTo>
                    <a:pt x="777" y="1723"/>
                  </a:lnTo>
                  <a:lnTo>
                    <a:pt x="828" y="1735"/>
                  </a:lnTo>
                  <a:lnTo>
                    <a:pt x="878" y="1744"/>
                  </a:lnTo>
                  <a:lnTo>
                    <a:pt x="931" y="1751"/>
                  </a:lnTo>
                  <a:lnTo>
                    <a:pt x="984" y="1755"/>
                  </a:lnTo>
                  <a:lnTo>
                    <a:pt x="1037" y="1756"/>
                  </a:lnTo>
                  <a:lnTo>
                    <a:pt x="1082" y="1755"/>
                  </a:lnTo>
                  <a:lnTo>
                    <a:pt x="1129" y="1752"/>
                  </a:lnTo>
                  <a:lnTo>
                    <a:pt x="1174" y="1747"/>
                  </a:lnTo>
                  <a:lnTo>
                    <a:pt x="1217" y="1741"/>
                  </a:lnTo>
                  <a:lnTo>
                    <a:pt x="1261" y="1732"/>
                  </a:lnTo>
                  <a:lnTo>
                    <a:pt x="1304" y="1721"/>
                  </a:lnTo>
                  <a:lnTo>
                    <a:pt x="1347" y="1709"/>
                  </a:lnTo>
                  <a:lnTo>
                    <a:pt x="1387" y="1696"/>
                  </a:lnTo>
                  <a:lnTo>
                    <a:pt x="1510" y="1573"/>
                  </a:lnTo>
                  <a:lnTo>
                    <a:pt x="1484" y="1587"/>
                  </a:lnTo>
                  <a:lnTo>
                    <a:pt x="1457" y="1600"/>
                  </a:lnTo>
                  <a:lnTo>
                    <a:pt x="1429" y="1614"/>
                  </a:lnTo>
                  <a:lnTo>
                    <a:pt x="1402" y="1625"/>
                  </a:lnTo>
                  <a:lnTo>
                    <a:pt x="1373" y="1636"/>
                  </a:lnTo>
                  <a:lnTo>
                    <a:pt x="1344" y="1645"/>
                  </a:lnTo>
                  <a:lnTo>
                    <a:pt x="1315" y="1655"/>
                  </a:lnTo>
                  <a:lnTo>
                    <a:pt x="1285" y="1663"/>
                  </a:lnTo>
                  <a:lnTo>
                    <a:pt x="1256" y="1671"/>
                  </a:lnTo>
                  <a:lnTo>
                    <a:pt x="1225" y="1677"/>
                  </a:lnTo>
                  <a:lnTo>
                    <a:pt x="1194" y="1683"/>
                  </a:lnTo>
                  <a:lnTo>
                    <a:pt x="1164" y="1687"/>
                  </a:lnTo>
                  <a:lnTo>
                    <a:pt x="1132" y="1690"/>
                  </a:lnTo>
                  <a:lnTo>
                    <a:pt x="1101" y="1694"/>
                  </a:lnTo>
                  <a:lnTo>
                    <a:pt x="1069" y="1695"/>
                  </a:lnTo>
                  <a:lnTo>
                    <a:pt x="1037" y="1695"/>
                  </a:lnTo>
                  <a:lnTo>
                    <a:pt x="987" y="1694"/>
                  </a:lnTo>
                  <a:lnTo>
                    <a:pt x="938" y="1690"/>
                  </a:lnTo>
                  <a:lnTo>
                    <a:pt x="888" y="1684"/>
                  </a:lnTo>
                  <a:lnTo>
                    <a:pt x="840" y="1675"/>
                  </a:lnTo>
                  <a:lnTo>
                    <a:pt x="793" y="1664"/>
                  </a:lnTo>
                  <a:lnTo>
                    <a:pt x="747" y="1651"/>
                  </a:lnTo>
                  <a:lnTo>
                    <a:pt x="701" y="1636"/>
                  </a:lnTo>
                  <a:lnTo>
                    <a:pt x="657" y="1618"/>
                  </a:lnTo>
                  <a:lnTo>
                    <a:pt x="614" y="1599"/>
                  </a:lnTo>
                  <a:lnTo>
                    <a:pt x="571" y="1577"/>
                  </a:lnTo>
                  <a:lnTo>
                    <a:pt x="531" y="1554"/>
                  </a:lnTo>
                  <a:lnTo>
                    <a:pt x="491" y="1528"/>
                  </a:lnTo>
                  <a:lnTo>
                    <a:pt x="453" y="1502"/>
                  </a:lnTo>
                  <a:lnTo>
                    <a:pt x="415" y="1472"/>
                  </a:lnTo>
                  <a:lnTo>
                    <a:pt x="380" y="1441"/>
                  </a:lnTo>
                  <a:lnTo>
                    <a:pt x="346" y="1410"/>
                  </a:lnTo>
                  <a:lnTo>
                    <a:pt x="314" y="1375"/>
                  </a:lnTo>
                  <a:lnTo>
                    <a:pt x="284" y="1340"/>
                  </a:lnTo>
                  <a:lnTo>
                    <a:pt x="254" y="1303"/>
                  </a:lnTo>
                  <a:lnTo>
                    <a:pt x="227" y="1265"/>
                  </a:lnTo>
                  <a:lnTo>
                    <a:pt x="201" y="1225"/>
                  </a:lnTo>
                  <a:lnTo>
                    <a:pt x="178" y="1185"/>
                  </a:lnTo>
                  <a:lnTo>
                    <a:pt x="156" y="1142"/>
                  </a:lnTo>
                  <a:lnTo>
                    <a:pt x="137" y="1099"/>
                  </a:lnTo>
                  <a:lnTo>
                    <a:pt x="119" y="1054"/>
                  </a:lnTo>
                  <a:lnTo>
                    <a:pt x="104" y="1009"/>
                  </a:lnTo>
                  <a:lnTo>
                    <a:pt x="91" y="963"/>
                  </a:lnTo>
                  <a:lnTo>
                    <a:pt x="81" y="916"/>
                  </a:lnTo>
                  <a:lnTo>
                    <a:pt x="72" y="867"/>
                  </a:lnTo>
                  <a:lnTo>
                    <a:pt x="65" y="818"/>
                  </a:lnTo>
                  <a:lnTo>
                    <a:pt x="62" y="769"/>
                  </a:lnTo>
                  <a:lnTo>
                    <a:pt x="60" y="718"/>
                  </a:lnTo>
                  <a:lnTo>
                    <a:pt x="61" y="686"/>
                  </a:lnTo>
                  <a:lnTo>
                    <a:pt x="62" y="655"/>
                  </a:lnTo>
                  <a:lnTo>
                    <a:pt x="65" y="623"/>
                  </a:lnTo>
                  <a:lnTo>
                    <a:pt x="69" y="591"/>
                  </a:lnTo>
                  <a:lnTo>
                    <a:pt x="73" y="560"/>
                  </a:lnTo>
                  <a:lnTo>
                    <a:pt x="79" y="529"/>
                  </a:lnTo>
                  <a:lnTo>
                    <a:pt x="85" y="499"/>
                  </a:lnTo>
                  <a:lnTo>
                    <a:pt x="93" y="469"/>
                  </a:lnTo>
                  <a:lnTo>
                    <a:pt x="100" y="439"/>
                  </a:lnTo>
                  <a:lnTo>
                    <a:pt x="110" y="410"/>
                  </a:lnTo>
                  <a:lnTo>
                    <a:pt x="120" y="381"/>
                  </a:lnTo>
                  <a:lnTo>
                    <a:pt x="131" y="353"/>
                  </a:lnTo>
                  <a:lnTo>
                    <a:pt x="143" y="324"/>
                  </a:lnTo>
                  <a:lnTo>
                    <a:pt x="156" y="297"/>
                  </a:lnTo>
                  <a:lnTo>
                    <a:pt x="170" y="269"/>
                  </a:lnTo>
                  <a:lnTo>
                    <a:pt x="184" y="243"/>
                  </a:lnTo>
                  <a:lnTo>
                    <a:pt x="61" y="366"/>
                  </a:lnTo>
                  <a:close/>
                  <a:moveTo>
                    <a:pt x="1698" y="0"/>
                  </a:moveTo>
                  <a:lnTo>
                    <a:pt x="1757" y="0"/>
                  </a:lnTo>
                  <a:lnTo>
                    <a:pt x="1757" y="59"/>
                  </a:lnTo>
                  <a:lnTo>
                    <a:pt x="1743" y="44"/>
                  </a:lnTo>
                  <a:lnTo>
                    <a:pt x="1729" y="29"/>
                  </a:lnTo>
                  <a:lnTo>
                    <a:pt x="1713" y="15"/>
                  </a:lnTo>
                  <a:lnTo>
                    <a:pt x="1698" y="0"/>
                  </a:lnTo>
                  <a:close/>
                </a:path>
              </a:pathLst>
            </a:custGeom>
            <a:solidFill>
              <a:srgbClr val="7D7B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4" name="Freeform 225"/>
            <p:cNvSpPr>
              <a:spLocks noEditPoints="1"/>
            </p:cNvSpPr>
            <p:nvPr/>
          </p:nvSpPr>
          <p:spPr bwMode="auto">
            <a:xfrm>
              <a:off x="3881" y="2060"/>
              <a:ext cx="346" cy="346"/>
            </a:xfrm>
            <a:custGeom>
              <a:avLst/>
              <a:gdLst>
                <a:gd name="T0" fmla="*/ 69 w 1727"/>
                <a:gd name="T1" fmla="*/ 0 h 1726"/>
                <a:gd name="T2" fmla="*/ 67 w 1727"/>
                <a:gd name="T3" fmla="*/ 2 h 1726"/>
                <a:gd name="T4" fmla="*/ 69 w 1727"/>
                <a:gd name="T5" fmla="*/ 1 h 1726"/>
                <a:gd name="T6" fmla="*/ 3 w 1727"/>
                <a:gd name="T7" fmla="*/ 14 h 1726"/>
                <a:gd name="T8" fmla="*/ 2 w 1727"/>
                <a:gd name="T9" fmla="*/ 17 h 1726"/>
                <a:gd name="T10" fmla="*/ 1 w 1727"/>
                <a:gd name="T11" fmla="*/ 20 h 1726"/>
                <a:gd name="T12" fmla="*/ 0 w 1727"/>
                <a:gd name="T13" fmla="*/ 23 h 1726"/>
                <a:gd name="T14" fmla="*/ 0 w 1727"/>
                <a:gd name="T15" fmla="*/ 27 h 1726"/>
                <a:gd name="T16" fmla="*/ 0 w 1727"/>
                <a:gd name="T17" fmla="*/ 31 h 1726"/>
                <a:gd name="T18" fmla="*/ 1 w 1727"/>
                <a:gd name="T19" fmla="*/ 37 h 1726"/>
                <a:gd name="T20" fmla="*/ 2 w 1727"/>
                <a:gd name="T21" fmla="*/ 43 h 1726"/>
                <a:gd name="T22" fmla="*/ 5 w 1727"/>
                <a:gd name="T23" fmla="*/ 48 h 1726"/>
                <a:gd name="T24" fmla="*/ 8 w 1727"/>
                <a:gd name="T25" fmla="*/ 53 h 1726"/>
                <a:gd name="T26" fmla="*/ 12 w 1727"/>
                <a:gd name="T27" fmla="*/ 58 h 1726"/>
                <a:gd name="T28" fmla="*/ 16 w 1727"/>
                <a:gd name="T29" fmla="*/ 61 h 1726"/>
                <a:gd name="T30" fmla="*/ 21 w 1727"/>
                <a:gd name="T31" fmla="*/ 65 h 1726"/>
                <a:gd name="T32" fmla="*/ 26 w 1727"/>
                <a:gd name="T33" fmla="*/ 67 h 1726"/>
                <a:gd name="T34" fmla="*/ 32 w 1727"/>
                <a:gd name="T35" fmla="*/ 69 h 1726"/>
                <a:gd name="T36" fmla="*/ 38 w 1727"/>
                <a:gd name="T37" fmla="*/ 69 h 1726"/>
                <a:gd name="T38" fmla="*/ 43 w 1727"/>
                <a:gd name="T39" fmla="*/ 69 h 1726"/>
                <a:gd name="T40" fmla="*/ 46 w 1727"/>
                <a:gd name="T41" fmla="*/ 69 h 1726"/>
                <a:gd name="T42" fmla="*/ 49 w 1727"/>
                <a:gd name="T43" fmla="*/ 69 h 1726"/>
                <a:gd name="T44" fmla="*/ 52 w 1727"/>
                <a:gd name="T45" fmla="*/ 68 h 1726"/>
                <a:gd name="T46" fmla="*/ 55 w 1727"/>
                <a:gd name="T47" fmla="*/ 67 h 1726"/>
                <a:gd name="T48" fmla="*/ 64 w 1727"/>
                <a:gd name="T49" fmla="*/ 59 h 1726"/>
                <a:gd name="T50" fmla="*/ 60 w 1727"/>
                <a:gd name="T51" fmla="*/ 62 h 1726"/>
                <a:gd name="T52" fmla="*/ 56 w 1727"/>
                <a:gd name="T53" fmla="*/ 64 h 1726"/>
                <a:gd name="T54" fmla="*/ 51 w 1727"/>
                <a:gd name="T55" fmla="*/ 65 h 1726"/>
                <a:gd name="T56" fmla="*/ 47 w 1727"/>
                <a:gd name="T57" fmla="*/ 66 h 1726"/>
                <a:gd name="T58" fmla="*/ 42 w 1727"/>
                <a:gd name="T59" fmla="*/ 67 h 1726"/>
                <a:gd name="T60" fmla="*/ 36 w 1727"/>
                <a:gd name="T61" fmla="*/ 67 h 1726"/>
                <a:gd name="T62" fmla="*/ 31 w 1727"/>
                <a:gd name="T63" fmla="*/ 66 h 1726"/>
                <a:gd name="T64" fmla="*/ 26 w 1727"/>
                <a:gd name="T65" fmla="*/ 64 h 1726"/>
                <a:gd name="T66" fmla="*/ 21 w 1727"/>
                <a:gd name="T67" fmla="*/ 61 h 1726"/>
                <a:gd name="T68" fmla="*/ 16 w 1727"/>
                <a:gd name="T69" fmla="*/ 58 h 1726"/>
                <a:gd name="T70" fmla="*/ 12 w 1727"/>
                <a:gd name="T71" fmla="*/ 55 h 1726"/>
                <a:gd name="T72" fmla="*/ 9 w 1727"/>
                <a:gd name="T73" fmla="*/ 50 h 1726"/>
                <a:gd name="T74" fmla="*/ 6 w 1727"/>
                <a:gd name="T75" fmla="*/ 45 h 1726"/>
                <a:gd name="T76" fmla="*/ 4 w 1727"/>
                <a:gd name="T77" fmla="*/ 40 h 1726"/>
                <a:gd name="T78" fmla="*/ 3 w 1727"/>
                <a:gd name="T79" fmla="*/ 35 h 1726"/>
                <a:gd name="T80" fmla="*/ 2 w 1727"/>
                <a:gd name="T81" fmla="*/ 29 h 1726"/>
                <a:gd name="T82" fmla="*/ 3 w 1727"/>
                <a:gd name="T83" fmla="*/ 24 h 1726"/>
                <a:gd name="T84" fmla="*/ 4 w 1727"/>
                <a:gd name="T85" fmla="*/ 19 h 1726"/>
                <a:gd name="T86" fmla="*/ 5 w 1727"/>
                <a:gd name="T87" fmla="*/ 15 h 1726"/>
                <a:gd name="T88" fmla="*/ 7 w 1727"/>
                <a:gd name="T89" fmla="*/ 11 h 1726"/>
                <a:gd name="T90" fmla="*/ 10 w 1727"/>
                <a:gd name="T91" fmla="*/ 7 h 172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727"/>
                <a:gd name="T139" fmla="*/ 0 h 1726"/>
                <a:gd name="T140" fmla="*/ 1727 w 1727"/>
                <a:gd name="T141" fmla="*/ 1726 h 172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727" h="1726">
                  <a:moveTo>
                    <a:pt x="1727" y="15"/>
                  </a:moveTo>
                  <a:lnTo>
                    <a:pt x="1720" y="7"/>
                  </a:lnTo>
                  <a:lnTo>
                    <a:pt x="1713" y="0"/>
                  </a:lnTo>
                  <a:lnTo>
                    <a:pt x="1623" y="0"/>
                  </a:lnTo>
                  <a:lnTo>
                    <a:pt x="1650" y="25"/>
                  </a:lnTo>
                  <a:lnTo>
                    <a:pt x="1677" y="51"/>
                  </a:lnTo>
                  <a:lnTo>
                    <a:pt x="1703" y="77"/>
                  </a:lnTo>
                  <a:lnTo>
                    <a:pt x="1727" y="106"/>
                  </a:lnTo>
                  <a:lnTo>
                    <a:pt x="1727" y="15"/>
                  </a:lnTo>
                  <a:close/>
                  <a:moveTo>
                    <a:pt x="86" y="311"/>
                  </a:moveTo>
                  <a:lnTo>
                    <a:pt x="76" y="334"/>
                  </a:lnTo>
                  <a:lnTo>
                    <a:pt x="66" y="358"/>
                  </a:lnTo>
                  <a:lnTo>
                    <a:pt x="57" y="382"/>
                  </a:lnTo>
                  <a:lnTo>
                    <a:pt x="49" y="407"/>
                  </a:lnTo>
                  <a:lnTo>
                    <a:pt x="41" y="432"/>
                  </a:lnTo>
                  <a:lnTo>
                    <a:pt x="34" y="457"/>
                  </a:lnTo>
                  <a:lnTo>
                    <a:pt x="28" y="482"/>
                  </a:lnTo>
                  <a:lnTo>
                    <a:pt x="22" y="507"/>
                  </a:lnTo>
                  <a:lnTo>
                    <a:pt x="17" y="533"/>
                  </a:lnTo>
                  <a:lnTo>
                    <a:pt x="12" y="559"/>
                  </a:lnTo>
                  <a:lnTo>
                    <a:pt x="9" y="585"/>
                  </a:lnTo>
                  <a:lnTo>
                    <a:pt x="6" y="612"/>
                  </a:lnTo>
                  <a:lnTo>
                    <a:pt x="4" y="638"/>
                  </a:lnTo>
                  <a:lnTo>
                    <a:pt x="1" y="664"/>
                  </a:lnTo>
                  <a:lnTo>
                    <a:pt x="0" y="692"/>
                  </a:lnTo>
                  <a:lnTo>
                    <a:pt x="0" y="718"/>
                  </a:lnTo>
                  <a:lnTo>
                    <a:pt x="1" y="771"/>
                  </a:lnTo>
                  <a:lnTo>
                    <a:pt x="5" y="821"/>
                  </a:lnTo>
                  <a:lnTo>
                    <a:pt x="11" y="872"/>
                  </a:lnTo>
                  <a:lnTo>
                    <a:pt x="20" y="921"/>
                  </a:lnTo>
                  <a:lnTo>
                    <a:pt x="31" y="971"/>
                  </a:lnTo>
                  <a:lnTo>
                    <a:pt x="45" y="1018"/>
                  </a:lnTo>
                  <a:lnTo>
                    <a:pt x="61" y="1065"/>
                  </a:lnTo>
                  <a:lnTo>
                    <a:pt x="79" y="1111"/>
                  </a:lnTo>
                  <a:lnTo>
                    <a:pt x="99" y="1155"/>
                  </a:lnTo>
                  <a:lnTo>
                    <a:pt x="121" y="1199"/>
                  </a:lnTo>
                  <a:lnTo>
                    <a:pt x="145" y="1241"/>
                  </a:lnTo>
                  <a:lnTo>
                    <a:pt x="171" y="1282"/>
                  </a:lnTo>
                  <a:lnTo>
                    <a:pt x="200" y="1322"/>
                  </a:lnTo>
                  <a:lnTo>
                    <a:pt x="230" y="1359"/>
                  </a:lnTo>
                  <a:lnTo>
                    <a:pt x="261" y="1396"/>
                  </a:lnTo>
                  <a:lnTo>
                    <a:pt x="294" y="1430"/>
                  </a:lnTo>
                  <a:lnTo>
                    <a:pt x="329" y="1464"/>
                  </a:lnTo>
                  <a:lnTo>
                    <a:pt x="367" y="1496"/>
                  </a:lnTo>
                  <a:lnTo>
                    <a:pt x="404" y="1526"/>
                  </a:lnTo>
                  <a:lnTo>
                    <a:pt x="444" y="1553"/>
                  </a:lnTo>
                  <a:lnTo>
                    <a:pt x="485" y="1580"/>
                  </a:lnTo>
                  <a:lnTo>
                    <a:pt x="527" y="1604"/>
                  </a:lnTo>
                  <a:lnTo>
                    <a:pt x="571" y="1627"/>
                  </a:lnTo>
                  <a:lnTo>
                    <a:pt x="615" y="1647"/>
                  </a:lnTo>
                  <a:lnTo>
                    <a:pt x="661" y="1665"/>
                  </a:lnTo>
                  <a:lnTo>
                    <a:pt x="708" y="1681"/>
                  </a:lnTo>
                  <a:lnTo>
                    <a:pt x="755" y="1694"/>
                  </a:lnTo>
                  <a:lnTo>
                    <a:pt x="804" y="1706"/>
                  </a:lnTo>
                  <a:lnTo>
                    <a:pt x="854" y="1715"/>
                  </a:lnTo>
                  <a:lnTo>
                    <a:pt x="904" y="1721"/>
                  </a:lnTo>
                  <a:lnTo>
                    <a:pt x="955" y="1724"/>
                  </a:lnTo>
                  <a:lnTo>
                    <a:pt x="1007" y="1726"/>
                  </a:lnTo>
                  <a:lnTo>
                    <a:pt x="1034" y="1726"/>
                  </a:lnTo>
                  <a:lnTo>
                    <a:pt x="1061" y="1724"/>
                  </a:lnTo>
                  <a:lnTo>
                    <a:pt x="1088" y="1722"/>
                  </a:lnTo>
                  <a:lnTo>
                    <a:pt x="1114" y="1720"/>
                  </a:lnTo>
                  <a:lnTo>
                    <a:pt x="1140" y="1717"/>
                  </a:lnTo>
                  <a:lnTo>
                    <a:pt x="1165" y="1713"/>
                  </a:lnTo>
                  <a:lnTo>
                    <a:pt x="1192" y="1709"/>
                  </a:lnTo>
                  <a:lnTo>
                    <a:pt x="1217" y="1704"/>
                  </a:lnTo>
                  <a:lnTo>
                    <a:pt x="1242" y="1698"/>
                  </a:lnTo>
                  <a:lnTo>
                    <a:pt x="1268" y="1692"/>
                  </a:lnTo>
                  <a:lnTo>
                    <a:pt x="1293" y="1685"/>
                  </a:lnTo>
                  <a:lnTo>
                    <a:pt x="1317" y="1677"/>
                  </a:lnTo>
                  <a:lnTo>
                    <a:pt x="1341" y="1668"/>
                  </a:lnTo>
                  <a:lnTo>
                    <a:pt x="1365" y="1660"/>
                  </a:lnTo>
                  <a:lnTo>
                    <a:pt x="1389" y="1651"/>
                  </a:lnTo>
                  <a:lnTo>
                    <a:pt x="1412" y="1641"/>
                  </a:lnTo>
                  <a:lnTo>
                    <a:pt x="1588" y="1465"/>
                  </a:lnTo>
                  <a:lnTo>
                    <a:pt x="1557" y="1489"/>
                  </a:lnTo>
                  <a:lnTo>
                    <a:pt x="1525" y="1509"/>
                  </a:lnTo>
                  <a:lnTo>
                    <a:pt x="1494" y="1530"/>
                  </a:lnTo>
                  <a:lnTo>
                    <a:pt x="1461" y="1549"/>
                  </a:lnTo>
                  <a:lnTo>
                    <a:pt x="1427" y="1568"/>
                  </a:lnTo>
                  <a:lnTo>
                    <a:pt x="1391" y="1583"/>
                  </a:lnTo>
                  <a:lnTo>
                    <a:pt x="1355" y="1598"/>
                  </a:lnTo>
                  <a:lnTo>
                    <a:pt x="1319" y="1613"/>
                  </a:lnTo>
                  <a:lnTo>
                    <a:pt x="1283" y="1625"/>
                  </a:lnTo>
                  <a:lnTo>
                    <a:pt x="1244" y="1634"/>
                  </a:lnTo>
                  <a:lnTo>
                    <a:pt x="1206" y="1643"/>
                  </a:lnTo>
                  <a:lnTo>
                    <a:pt x="1168" y="1651"/>
                  </a:lnTo>
                  <a:lnTo>
                    <a:pt x="1128" y="1658"/>
                  </a:lnTo>
                  <a:lnTo>
                    <a:pt x="1089" y="1661"/>
                  </a:lnTo>
                  <a:lnTo>
                    <a:pt x="1048" y="1664"/>
                  </a:lnTo>
                  <a:lnTo>
                    <a:pt x="1007" y="1665"/>
                  </a:lnTo>
                  <a:lnTo>
                    <a:pt x="958" y="1664"/>
                  </a:lnTo>
                  <a:lnTo>
                    <a:pt x="910" y="1660"/>
                  </a:lnTo>
                  <a:lnTo>
                    <a:pt x="863" y="1654"/>
                  </a:lnTo>
                  <a:lnTo>
                    <a:pt x="817" y="1645"/>
                  </a:lnTo>
                  <a:lnTo>
                    <a:pt x="770" y="1634"/>
                  </a:lnTo>
                  <a:lnTo>
                    <a:pt x="725" y="1622"/>
                  </a:lnTo>
                  <a:lnTo>
                    <a:pt x="682" y="1607"/>
                  </a:lnTo>
                  <a:lnTo>
                    <a:pt x="639" y="1591"/>
                  </a:lnTo>
                  <a:lnTo>
                    <a:pt x="597" y="1572"/>
                  </a:lnTo>
                  <a:lnTo>
                    <a:pt x="557" y="1551"/>
                  </a:lnTo>
                  <a:lnTo>
                    <a:pt x="516" y="1528"/>
                  </a:lnTo>
                  <a:lnTo>
                    <a:pt x="478" y="1503"/>
                  </a:lnTo>
                  <a:lnTo>
                    <a:pt x="441" y="1476"/>
                  </a:lnTo>
                  <a:lnTo>
                    <a:pt x="405" y="1449"/>
                  </a:lnTo>
                  <a:lnTo>
                    <a:pt x="371" y="1419"/>
                  </a:lnTo>
                  <a:lnTo>
                    <a:pt x="338" y="1388"/>
                  </a:lnTo>
                  <a:lnTo>
                    <a:pt x="306" y="1355"/>
                  </a:lnTo>
                  <a:lnTo>
                    <a:pt x="277" y="1321"/>
                  </a:lnTo>
                  <a:lnTo>
                    <a:pt x="249" y="1284"/>
                  </a:lnTo>
                  <a:lnTo>
                    <a:pt x="222" y="1247"/>
                  </a:lnTo>
                  <a:lnTo>
                    <a:pt x="198" y="1209"/>
                  </a:lnTo>
                  <a:lnTo>
                    <a:pt x="175" y="1169"/>
                  </a:lnTo>
                  <a:lnTo>
                    <a:pt x="154" y="1129"/>
                  </a:lnTo>
                  <a:lnTo>
                    <a:pt x="135" y="1087"/>
                  </a:lnTo>
                  <a:lnTo>
                    <a:pt x="119" y="1044"/>
                  </a:lnTo>
                  <a:lnTo>
                    <a:pt x="103" y="1000"/>
                  </a:lnTo>
                  <a:lnTo>
                    <a:pt x="90" y="955"/>
                  </a:lnTo>
                  <a:lnTo>
                    <a:pt x="80" y="909"/>
                  </a:lnTo>
                  <a:lnTo>
                    <a:pt x="72" y="863"/>
                  </a:lnTo>
                  <a:lnTo>
                    <a:pt x="66" y="816"/>
                  </a:lnTo>
                  <a:lnTo>
                    <a:pt x="62" y="768"/>
                  </a:lnTo>
                  <a:lnTo>
                    <a:pt x="61" y="718"/>
                  </a:lnTo>
                  <a:lnTo>
                    <a:pt x="62" y="678"/>
                  </a:lnTo>
                  <a:lnTo>
                    <a:pt x="64" y="637"/>
                  </a:lnTo>
                  <a:lnTo>
                    <a:pt x="68" y="596"/>
                  </a:lnTo>
                  <a:lnTo>
                    <a:pt x="75" y="557"/>
                  </a:lnTo>
                  <a:lnTo>
                    <a:pt x="83" y="517"/>
                  </a:lnTo>
                  <a:lnTo>
                    <a:pt x="91" y="479"/>
                  </a:lnTo>
                  <a:lnTo>
                    <a:pt x="102" y="441"/>
                  </a:lnTo>
                  <a:lnTo>
                    <a:pt x="114" y="403"/>
                  </a:lnTo>
                  <a:lnTo>
                    <a:pt x="129" y="367"/>
                  </a:lnTo>
                  <a:lnTo>
                    <a:pt x="144" y="331"/>
                  </a:lnTo>
                  <a:lnTo>
                    <a:pt x="160" y="296"/>
                  </a:lnTo>
                  <a:lnTo>
                    <a:pt x="178" y="262"/>
                  </a:lnTo>
                  <a:lnTo>
                    <a:pt x="198" y="228"/>
                  </a:lnTo>
                  <a:lnTo>
                    <a:pt x="219" y="196"/>
                  </a:lnTo>
                  <a:lnTo>
                    <a:pt x="241" y="164"/>
                  </a:lnTo>
                  <a:lnTo>
                    <a:pt x="264" y="133"/>
                  </a:lnTo>
                  <a:lnTo>
                    <a:pt x="86" y="311"/>
                  </a:lnTo>
                  <a:close/>
                </a:path>
              </a:pathLst>
            </a:custGeom>
            <a:solidFill>
              <a:srgbClr val="7F7E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5" name="Freeform 226"/>
            <p:cNvSpPr>
              <a:spLocks noEditPoints="1"/>
            </p:cNvSpPr>
            <p:nvPr/>
          </p:nvSpPr>
          <p:spPr bwMode="auto">
            <a:xfrm>
              <a:off x="3887" y="2060"/>
              <a:ext cx="340" cy="339"/>
            </a:xfrm>
            <a:custGeom>
              <a:avLst/>
              <a:gdLst>
                <a:gd name="T0" fmla="*/ 67 w 1697"/>
                <a:gd name="T1" fmla="*/ 1 h 1695"/>
                <a:gd name="T2" fmla="*/ 62 w 1697"/>
                <a:gd name="T3" fmla="*/ 0 h 1695"/>
                <a:gd name="T4" fmla="*/ 65 w 1697"/>
                <a:gd name="T5" fmla="*/ 2 h 1695"/>
                <a:gd name="T6" fmla="*/ 67 w 1697"/>
                <a:gd name="T7" fmla="*/ 4 h 1695"/>
                <a:gd name="T8" fmla="*/ 68 w 1697"/>
                <a:gd name="T9" fmla="*/ 2 h 1695"/>
                <a:gd name="T10" fmla="*/ 4 w 1697"/>
                <a:gd name="T11" fmla="*/ 12 h 1695"/>
                <a:gd name="T12" fmla="*/ 2 w 1697"/>
                <a:gd name="T13" fmla="*/ 15 h 1695"/>
                <a:gd name="T14" fmla="*/ 1 w 1697"/>
                <a:gd name="T15" fmla="*/ 19 h 1695"/>
                <a:gd name="T16" fmla="*/ 1 w 1697"/>
                <a:gd name="T17" fmla="*/ 22 h 1695"/>
                <a:gd name="T18" fmla="*/ 0 w 1697"/>
                <a:gd name="T19" fmla="*/ 26 h 1695"/>
                <a:gd name="T20" fmla="*/ 0 w 1697"/>
                <a:gd name="T21" fmla="*/ 31 h 1695"/>
                <a:gd name="T22" fmla="*/ 1 w 1697"/>
                <a:gd name="T23" fmla="*/ 37 h 1695"/>
                <a:gd name="T24" fmla="*/ 2 w 1697"/>
                <a:gd name="T25" fmla="*/ 42 h 1695"/>
                <a:gd name="T26" fmla="*/ 5 w 1697"/>
                <a:gd name="T27" fmla="*/ 47 h 1695"/>
                <a:gd name="T28" fmla="*/ 8 w 1697"/>
                <a:gd name="T29" fmla="*/ 52 h 1695"/>
                <a:gd name="T30" fmla="*/ 11 w 1697"/>
                <a:gd name="T31" fmla="*/ 56 h 1695"/>
                <a:gd name="T32" fmla="*/ 16 w 1697"/>
                <a:gd name="T33" fmla="*/ 60 h 1695"/>
                <a:gd name="T34" fmla="*/ 20 w 1697"/>
                <a:gd name="T35" fmla="*/ 63 h 1695"/>
                <a:gd name="T36" fmla="*/ 26 w 1697"/>
                <a:gd name="T37" fmla="*/ 65 h 1695"/>
                <a:gd name="T38" fmla="*/ 31 w 1697"/>
                <a:gd name="T39" fmla="*/ 67 h 1695"/>
                <a:gd name="T40" fmla="*/ 37 w 1697"/>
                <a:gd name="T41" fmla="*/ 68 h 1695"/>
                <a:gd name="T42" fmla="*/ 42 w 1697"/>
                <a:gd name="T43" fmla="*/ 68 h 1695"/>
                <a:gd name="T44" fmla="*/ 45 w 1697"/>
                <a:gd name="T45" fmla="*/ 67 h 1695"/>
                <a:gd name="T46" fmla="*/ 49 w 1697"/>
                <a:gd name="T47" fmla="*/ 67 h 1695"/>
                <a:gd name="T48" fmla="*/ 53 w 1697"/>
                <a:gd name="T49" fmla="*/ 65 h 1695"/>
                <a:gd name="T50" fmla="*/ 56 w 1697"/>
                <a:gd name="T51" fmla="*/ 64 h 1695"/>
                <a:gd name="T52" fmla="*/ 68 w 1697"/>
                <a:gd name="T53" fmla="*/ 53 h 1695"/>
                <a:gd name="T54" fmla="*/ 67 w 1697"/>
                <a:gd name="T55" fmla="*/ 53 h 1695"/>
                <a:gd name="T56" fmla="*/ 65 w 1697"/>
                <a:gd name="T57" fmla="*/ 55 h 1695"/>
                <a:gd name="T58" fmla="*/ 63 w 1697"/>
                <a:gd name="T59" fmla="*/ 57 h 1695"/>
                <a:gd name="T60" fmla="*/ 60 w 1697"/>
                <a:gd name="T61" fmla="*/ 59 h 1695"/>
                <a:gd name="T62" fmla="*/ 58 w 1697"/>
                <a:gd name="T63" fmla="*/ 61 h 1695"/>
                <a:gd name="T64" fmla="*/ 54 w 1697"/>
                <a:gd name="T65" fmla="*/ 62 h 1695"/>
                <a:gd name="T66" fmla="*/ 52 w 1697"/>
                <a:gd name="T67" fmla="*/ 63 h 1695"/>
                <a:gd name="T68" fmla="*/ 49 w 1697"/>
                <a:gd name="T69" fmla="*/ 64 h 1695"/>
                <a:gd name="T70" fmla="*/ 46 w 1697"/>
                <a:gd name="T71" fmla="*/ 65 h 1695"/>
                <a:gd name="T72" fmla="*/ 42 w 1697"/>
                <a:gd name="T73" fmla="*/ 65 h 1695"/>
                <a:gd name="T74" fmla="*/ 39 w 1697"/>
                <a:gd name="T75" fmla="*/ 65 h 1695"/>
                <a:gd name="T76" fmla="*/ 34 w 1697"/>
                <a:gd name="T77" fmla="*/ 65 h 1695"/>
                <a:gd name="T78" fmla="*/ 28 w 1697"/>
                <a:gd name="T79" fmla="*/ 64 h 1695"/>
                <a:gd name="T80" fmla="*/ 23 w 1697"/>
                <a:gd name="T81" fmla="*/ 62 h 1695"/>
                <a:gd name="T82" fmla="*/ 19 w 1697"/>
                <a:gd name="T83" fmla="*/ 59 h 1695"/>
                <a:gd name="T84" fmla="*/ 14 w 1697"/>
                <a:gd name="T85" fmla="*/ 56 h 1695"/>
                <a:gd name="T86" fmla="*/ 11 w 1697"/>
                <a:gd name="T87" fmla="*/ 52 h 1695"/>
                <a:gd name="T88" fmla="*/ 8 w 1697"/>
                <a:gd name="T89" fmla="*/ 48 h 1695"/>
                <a:gd name="T90" fmla="*/ 5 w 1697"/>
                <a:gd name="T91" fmla="*/ 43 h 1695"/>
                <a:gd name="T92" fmla="*/ 4 w 1697"/>
                <a:gd name="T93" fmla="*/ 38 h 1695"/>
                <a:gd name="T94" fmla="*/ 3 w 1697"/>
                <a:gd name="T95" fmla="*/ 33 h 1695"/>
                <a:gd name="T96" fmla="*/ 2 w 1697"/>
                <a:gd name="T97" fmla="*/ 28 h 1695"/>
                <a:gd name="T98" fmla="*/ 3 w 1697"/>
                <a:gd name="T99" fmla="*/ 24 h 1695"/>
                <a:gd name="T100" fmla="*/ 3 w 1697"/>
                <a:gd name="T101" fmla="*/ 21 h 1695"/>
                <a:gd name="T102" fmla="*/ 4 w 1697"/>
                <a:gd name="T103" fmla="*/ 18 h 1695"/>
                <a:gd name="T104" fmla="*/ 5 w 1697"/>
                <a:gd name="T105" fmla="*/ 15 h 1695"/>
                <a:gd name="T106" fmla="*/ 6 w 1697"/>
                <a:gd name="T107" fmla="*/ 13 h 1695"/>
                <a:gd name="T108" fmla="*/ 8 w 1697"/>
                <a:gd name="T109" fmla="*/ 10 h 1695"/>
                <a:gd name="T110" fmla="*/ 9 w 1697"/>
                <a:gd name="T111" fmla="*/ 7 h 1695"/>
                <a:gd name="T112" fmla="*/ 11 w 1697"/>
                <a:gd name="T113" fmla="*/ 5 h 1695"/>
                <a:gd name="T114" fmla="*/ 13 w 1697"/>
                <a:gd name="T115" fmla="*/ 3 h 1695"/>
                <a:gd name="T116" fmla="*/ 16 w 1697"/>
                <a:gd name="T117" fmla="*/ 1 h 1695"/>
                <a:gd name="T118" fmla="*/ 5 w 1697"/>
                <a:gd name="T119" fmla="*/ 10 h 169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97"/>
                <a:gd name="T181" fmla="*/ 0 h 1695"/>
                <a:gd name="T182" fmla="*/ 1697 w 1697"/>
                <a:gd name="T183" fmla="*/ 1695 h 169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97" h="1695">
                  <a:moveTo>
                    <a:pt x="1697" y="59"/>
                  </a:moveTo>
                  <a:lnTo>
                    <a:pt x="1683" y="44"/>
                  </a:lnTo>
                  <a:lnTo>
                    <a:pt x="1669" y="29"/>
                  </a:lnTo>
                  <a:lnTo>
                    <a:pt x="1653" y="15"/>
                  </a:lnTo>
                  <a:lnTo>
                    <a:pt x="1638" y="0"/>
                  </a:lnTo>
                  <a:lnTo>
                    <a:pt x="1545" y="0"/>
                  </a:lnTo>
                  <a:lnTo>
                    <a:pt x="1566" y="17"/>
                  </a:lnTo>
                  <a:lnTo>
                    <a:pt x="1586" y="34"/>
                  </a:lnTo>
                  <a:lnTo>
                    <a:pt x="1606" y="53"/>
                  </a:lnTo>
                  <a:lnTo>
                    <a:pt x="1626" y="72"/>
                  </a:lnTo>
                  <a:lnTo>
                    <a:pt x="1645" y="92"/>
                  </a:lnTo>
                  <a:lnTo>
                    <a:pt x="1662" y="111"/>
                  </a:lnTo>
                  <a:lnTo>
                    <a:pt x="1681" y="132"/>
                  </a:lnTo>
                  <a:lnTo>
                    <a:pt x="1697" y="153"/>
                  </a:lnTo>
                  <a:lnTo>
                    <a:pt x="1697" y="59"/>
                  </a:lnTo>
                  <a:close/>
                  <a:moveTo>
                    <a:pt x="124" y="243"/>
                  </a:moveTo>
                  <a:lnTo>
                    <a:pt x="110" y="269"/>
                  </a:lnTo>
                  <a:lnTo>
                    <a:pt x="96" y="297"/>
                  </a:lnTo>
                  <a:lnTo>
                    <a:pt x="83" y="324"/>
                  </a:lnTo>
                  <a:lnTo>
                    <a:pt x="71" y="353"/>
                  </a:lnTo>
                  <a:lnTo>
                    <a:pt x="60" y="381"/>
                  </a:lnTo>
                  <a:lnTo>
                    <a:pt x="50" y="410"/>
                  </a:lnTo>
                  <a:lnTo>
                    <a:pt x="40" y="439"/>
                  </a:lnTo>
                  <a:lnTo>
                    <a:pt x="33" y="469"/>
                  </a:lnTo>
                  <a:lnTo>
                    <a:pt x="25" y="499"/>
                  </a:lnTo>
                  <a:lnTo>
                    <a:pt x="19" y="529"/>
                  </a:lnTo>
                  <a:lnTo>
                    <a:pt x="13" y="560"/>
                  </a:lnTo>
                  <a:lnTo>
                    <a:pt x="9" y="591"/>
                  </a:lnTo>
                  <a:lnTo>
                    <a:pt x="5" y="623"/>
                  </a:lnTo>
                  <a:lnTo>
                    <a:pt x="2" y="655"/>
                  </a:lnTo>
                  <a:lnTo>
                    <a:pt x="1" y="686"/>
                  </a:lnTo>
                  <a:lnTo>
                    <a:pt x="0" y="718"/>
                  </a:lnTo>
                  <a:lnTo>
                    <a:pt x="2" y="769"/>
                  </a:lnTo>
                  <a:lnTo>
                    <a:pt x="5" y="818"/>
                  </a:lnTo>
                  <a:lnTo>
                    <a:pt x="12" y="867"/>
                  </a:lnTo>
                  <a:lnTo>
                    <a:pt x="20" y="916"/>
                  </a:lnTo>
                  <a:lnTo>
                    <a:pt x="31" y="963"/>
                  </a:lnTo>
                  <a:lnTo>
                    <a:pt x="44" y="1009"/>
                  </a:lnTo>
                  <a:lnTo>
                    <a:pt x="59" y="1054"/>
                  </a:lnTo>
                  <a:lnTo>
                    <a:pt x="77" y="1099"/>
                  </a:lnTo>
                  <a:lnTo>
                    <a:pt x="96" y="1142"/>
                  </a:lnTo>
                  <a:lnTo>
                    <a:pt x="118" y="1185"/>
                  </a:lnTo>
                  <a:lnTo>
                    <a:pt x="141" y="1225"/>
                  </a:lnTo>
                  <a:lnTo>
                    <a:pt x="167" y="1265"/>
                  </a:lnTo>
                  <a:lnTo>
                    <a:pt x="194" y="1303"/>
                  </a:lnTo>
                  <a:lnTo>
                    <a:pt x="224" y="1340"/>
                  </a:lnTo>
                  <a:lnTo>
                    <a:pt x="254" y="1375"/>
                  </a:lnTo>
                  <a:lnTo>
                    <a:pt x="286" y="1410"/>
                  </a:lnTo>
                  <a:lnTo>
                    <a:pt x="320" y="1441"/>
                  </a:lnTo>
                  <a:lnTo>
                    <a:pt x="355" y="1472"/>
                  </a:lnTo>
                  <a:lnTo>
                    <a:pt x="393" y="1502"/>
                  </a:lnTo>
                  <a:lnTo>
                    <a:pt x="431" y="1528"/>
                  </a:lnTo>
                  <a:lnTo>
                    <a:pt x="471" y="1554"/>
                  </a:lnTo>
                  <a:lnTo>
                    <a:pt x="511" y="1577"/>
                  </a:lnTo>
                  <a:lnTo>
                    <a:pt x="554" y="1599"/>
                  </a:lnTo>
                  <a:lnTo>
                    <a:pt x="597" y="1618"/>
                  </a:lnTo>
                  <a:lnTo>
                    <a:pt x="641" y="1636"/>
                  </a:lnTo>
                  <a:lnTo>
                    <a:pt x="687" y="1651"/>
                  </a:lnTo>
                  <a:lnTo>
                    <a:pt x="733" y="1664"/>
                  </a:lnTo>
                  <a:lnTo>
                    <a:pt x="780" y="1675"/>
                  </a:lnTo>
                  <a:lnTo>
                    <a:pt x="828" y="1684"/>
                  </a:lnTo>
                  <a:lnTo>
                    <a:pt x="878" y="1690"/>
                  </a:lnTo>
                  <a:lnTo>
                    <a:pt x="927" y="1694"/>
                  </a:lnTo>
                  <a:lnTo>
                    <a:pt x="977" y="1695"/>
                  </a:lnTo>
                  <a:lnTo>
                    <a:pt x="1009" y="1695"/>
                  </a:lnTo>
                  <a:lnTo>
                    <a:pt x="1041" y="1694"/>
                  </a:lnTo>
                  <a:lnTo>
                    <a:pt x="1072" y="1690"/>
                  </a:lnTo>
                  <a:lnTo>
                    <a:pt x="1104" y="1687"/>
                  </a:lnTo>
                  <a:lnTo>
                    <a:pt x="1134" y="1683"/>
                  </a:lnTo>
                  <a:lnTo>
                    <a:pt x="1165" y="1677"/>
                  </a:lnTo>
                  <a:lnTo>
                    <a:pt x="1196" y="1671"/>
                  </a:lnTo>
                  <a:lnTo>
                    <a:pt x="1225" y="1663"/>
                  </a:lnTo>
                  <a:lnTo>
                    <a:pt x="1255" y="1655"/>
                  </a:lnTo>
                  <a:lnTo>
                    <a:pt x="1284" y="1647"/>
                  </a:lnTo>
                  <a:lnTo>
                    <a:pt x="1313" y="1636"/>
                  </a:lnTo>
                  <a:lnTo>
                    <a:pt x="1342" y="1625"/>
                  </a:lnTo>
                  <a:lnTo>
                    <a:pt x="1369" y="1614"/>
                  </a:lnTo>
                  <a:lnTo>
                    <a:pt x="1397" y="1600"/>
                  </a:lnTo>
                  <a:lnTo>
                    <a:pt x="1424" y="1587"/>
                  </a:lnTo>
                  <a:lnTo>
                    <a:pt x="1450" y="1573"/>
                  </a:lnTo>
                  <a:lnTo>
                    <a:pt x="1697" y="1326"/>
                  </a:lnTo>
                  <a:lnTo>
                    <a:pt x="1697" y="1283"/>
                  </a:lnTo>
                  <a:lnTo>
                    <a:pt x="1682" y="1303"/>
                  </a:lnTo>
                  <a:lnTo>
                    <a:pt x="1664" y="1323"/>
                  </a:lnTo>
                  <a:lnTo>
                    <a:pt x="1648" y="1341"/>
                  </a:lnTo>
                  <a:lnTo>
                    <a:pt x="1630" y="1360"/>
                  </a:lnTo>
                  <a:lnTo>
                    <a:pt x="1612" y="1378"/>
                  </a:lnTo>
                  <a:lnTo>
                    <a:pt x="1594" y="1395"/>
                  </a:lnTo>
                  <a:lnTo>
                    <a:pt x="1574" y="1412"/>
                  </a:lnTo>
                  <a:lnTo>
                    <a:pt x="1556" y="1428"/>
                  </a:lnTo>
                  <a:lnTo>
                    <a:pt x="1535" y="1445"/>
                  </a:lnTo>
                  <a:lnTo>
                    <a:pt x="1515" y="1460"/>
                  </a:lnTo>
                  <a:lnTo>
                    <a:pt x="1494" y="1474"/>
                  </a:lnTo>
                  <a:lnTo>
                    <a:pt x="1472" y="1489"/>
                  </a:lnTo>
                  <a:lnTo>
                    <a:pt x="1451" y="1502"/>
                  </a:lnTo>
                  <a:lnTo>
                    <a:pt x="1430" y="1515"/>
                  </a:lnTo>
                  <a:lnTo>
                    <a:pt x="1406" y="1527"/>
                  </a:lnTo>
                  <a:lnTo>
                    <a:pt x="1383" y="1539"/>
                  </a:lnTo>
                  <a:lnTo>
                    <a:pt x="1360" y="1550"/>
                  </a:lnTo>
                  <a:lnTo>
                    <a:pt x="1337" y="1561"/>
                  </a:lnTo>
                  <a:lnTo>
                    <a:pt x="1313" y="1571"/>
                  </a:lnTo>
                  <a:lnTo>
                    <a:pt x="1289" y="1580"/>
                  </a:lnTo>
                  <a:lnTo>
                    <a:pt x="1265" y="1588"/>
                  </a:lnTo>
                  <a:lnTo>
                    <a:pt x="1240" y="1596"/>
                  </a:lnTo>
                  <a:lnTo>
                    <a:pt x="1214" y="1603"/>
                  </a:lnTo>
                  <a:lnTo>
                    <a:pt x="1189" y="1609"/>
                  </a:lnTo>
                  <a:lnTo>
                    <a:pt x="1164" y="1615"/>
                  </a:lnTo>
                  <a:lnTo>
                    <a:pt x="1138" y="1620"/>
                  </a:lnTo>
                  <a:lnTo>
                    <a:pt x="1111" y="1625"/>
                  </a:lnTo>
                  <a:lnTo>
                    <a:pt x="1085" y="1628"/>
                  </a:lnTo>
                  <a:lnTo>
                    <a:pt x="1059" y="1631"/>
                  </a:lnTo>
                  <a:lnTo>
                    <a:pt x="1031" y="1632"/>
                  </a:lnTo>
                  <a:lnTo>
                    <a:pt x="1004" y="1633"/>
                  </a:lnTo>
                  <a:lnTo>
                    <a:pt x="977" y="1634"/>
                  </a:lnTo>
                  <a:lnTo>
                    <a:pt x="930" y="1633"/>
                  </a:lnTo>
                  <a:lnTo>
                    <a:pt x="883" y="1630"/>
                  </a:lnTo>
                  <a:lnTo>
                    <a:pt x="837" y="1623"/>
                  </a:lnTo>
                  <a:lnTo>
                    <a:pt x="792" y="1616"/>
                  </a:lnTo>
                  <a:lnTo>
                    <a:pt x="748" y="1606"/>
                  </a:lnTo>
                  <a:lnTo>
                    <a:pt x="704" y="1593"/>
                  </a:lnTo>
                  <a:lnTo>
                    <a:pt x="663" y="1579"/>
                  </a:lnTo>
                  <a:lnTo>
                    <a:pt x="621" y="1562"/>
                  </a:lnTo>
                  <a:lnTo>
                    <a:pt x="580" y="1544"/>
                  </a:lnTo>
                  <a:lnTo>
                    <a:pt x="541" y="1524"/>
                  </a:lnTo>
                  <a:lnTo>
                    <a:pt x="502" y="1502"/>
                  </a:lnTo>
                  <a:lnTo>
                    <a:pt x="465" y="1478"/>
                  </a:lnTo>
                  <a:lnTo>
                    <a:pt x="429" y="1452"/>
                  </a:lnTo>
                  <a:lnTo>
                    <a:pt x="395" y="1425"/>
                  </a:lnTo>
                  <a:lnTo>
                    <a:pt x="361" y="1396"/>
                  </a:lnTo>
                  <a:lnTo>
                    <a:pt x="329" y="1366"/>
                  </a:lnTo>
                  <a:lnTo>
                    <a:pt x="299" y="1334"/>
                  </a:lnTo>
                  <a:lnTo>
                    <a:pt x="271" y="1301"/>
                  </a:lnTo>
                  <a:lnTo>
                    <a:pt x="243" y="1267"/>
                  </a:lnTo>
                  <a:lnTo>
                    <a:pt x="218" y="1231"/>
                  </a:lnTo>
                  <a:lnTo>
                    <a:pt x="194" y="1193"/>
                  </a:lnTo>
                  <a:lnTo>
                    <a:pt x="172" y="1155"/>
                  </a:lnTo>
                  <a:lnTo>
                    <a:pt x="151" y="1115"/>
                  </a:lnTo>
                  <a:lnTo>
                    <a:pt x="134" y="1075"/>
                  </a:lnTo>
                  <a:lnTo>
                    <a:pt x="117" y="1033"/>
                  </a:lnTo>
                  <a:lnTo>
                    <a:pt x="103" y="990"/>
                  </a:lnTo>
                  <a:lnTo>
                    <a:pt x="90" y="948"/>
                  </a:lnTo>
                  <a:lnTo>
                    <a:pt x="80" y="904"/>
                  </a:lnTo>
                  <a:lnTo>
                    <a:pt x="72" y="858"/>
                  </a:lnTo>
                  <a:lnTo>
                    <a:pt x="66" y="813"/>
                  </a:lnTo>
                  <a:lnTo>
                    <a:pt x="62" y="765"/>
                  </a:lnTo>
                  <a:lnTo>
                    <a:pt x="61" y="718"/>
                  </a:lnTo>
                  <a:lnTo>
                    <a:pt x="61" y="692"/>
                  </a:lnTo>
                  <a:lnTo>
                    <a:pt x="62" y="664"/>
                  </a:lnTo>
                  <a:lnTo>
                    <a:pt x="65" y="638"/>
                  </a:lnTo>
                  <a:lnTo>
                    <a:pt x="68" y="611"/>
                  </a:lnTo>
                  <a:lnTo>
                    <a:pt x="71" y="584"/>
                  </a:lnTo>
                  <a:lnTo>
                    <a:pt x="76" y="558"/>
                  </a:lnTo>
                  <a:lnTo>
                    <a:pt x="80" y="533"/>
                  </a:lnTo>
                  <a:lnTo>
                    <a:pt x="85" y="507"/>
                  </a:lnTo>
                  <a:lnTo>
                    <a:pt x="92" y="481"/>
                  </a:lnTo>
                  <a:lnTo>
                    <a:pt x="100" y="457"/>
                  </a:lnTo>
                  <a:lnTo>
                    <a:pt x="107" y="432"/>
                  </a:lnTo>
                  <a:lnTo>
                    <a:pt x="115" y="408"/>
                  </a:lnTo>
                  <a:lnTo>
                    <a:pt x="125" y="383"/>
                  </a:lnTo>
                  <a:lnTo>
                    <a:pt x="135" y="359"/>
                  </a:lnTo>
                  <a:lnTo>
                    <a:pt x="145" y="336"/>
                  </a:lnTo>
                  <a:lnTo>
                    <a:pt x="156" y="313"/>
                  </a:lnTo>
                  <a:lnTo>
                    <a:pt x="168" y="290"/>
                  </a:lnTo>
                  <a:lnTo>
                    <a:pt x="180" y="268"/>
                  </a:lnTo>
                  <a:lnTo>
                    <a:pt x="193" y="246"/>
                  </a:lnTo>
                  <a:lnTo>
                    <a:pt x="206" y="224"/>
                  </a:lnTo>
                  <a:lnTo>
                    <a:pt x="220" y="203"/>
                  </a:lnTo>
                  <a:lnTo>
                    <a:pt x="235" y="183"/>
                  </a:lnTo>
                  <a:lnTo>
                    <a:pt x="250" y="162"/>
                  </a:lnTo>
                  <a:lnTo>
                    <a:pt x="265" y="142"/>
                  </a:lnTo>
                  <a:lnTo>
                    <a:pt x="282" y="122"/>
                  </a:lnTo>
                  <a:lnTo>
                    <a:pt x="298" y="104"/>
                  </a:lnTo>
                  <a:lnTo>
                    <a:pt x="316" y="85"/>
                  </a:lnTo>
                  <a:lnTo>
                    <a:pt x="333" y="67"/>
                  </a:lnTo>
                  <a:lnTo>
                    <a:pt x="352" y="50"/>
                  </a:lnTo>
                  <a:lnTo>
                    <a:pt x="371" y="32"/>
                  </a:lnTo>
                  <a:lnTo>
                    <a:pt x="389" y="16"/>
                  </a:lnTo>
                  <a:lnTo>
                    <a:pt x="409" y="0"/>
                  </a:lnTo>
                  <a:lnTo>
                    <a:pt x="366" y="0"/>
                  </a:lnTo>
                  <a:lnTo>
                    <a:pt x="124" y="243"/>
                  </a:lnTo>
                  <a:close/>
                </a:path>
              </a:pathLst>
            </a:custGeom>
            <a:solidFill>
              <a:srgbClr val="8281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6" name="Freeform 227"/>
            <p:cNvSpPr>
              <a:spLocks noEditPoints="1"/>
            </p:cNvSpPr>
            <p:nvPr/>
          </p:nvSpPr>
          <p:spPr bwMode="auto">
            <a:xfrm>
              <a:off x="3894" y="2060"/>
              <a:ext cx="333" cy="333"/>
            </a:xfrm>
            <a:custGeom>
              <a:avLst/>
              <a:gdLst>
                <a:gd name="T0" fmla="*/ 65 w 1666"/>
                <a:gd name="T1" fmla="*/ 2 h 1665"/>
                <a:gd name="T2" fmla="*/ 58 w 1666"/>
                <a:gd name="T3" fmla="*/ 0 h 1665"/>
                <a:gd name="T4" fmla="*/ 62 w 1666"/>
                <a:gd name="T5" fmla="*/ 3 h 1665"/>
                <a:gd name="T6" fmla="*/ 65 w 1666"/>
                <a:gd name="T7" fmla="*/ 6 h 1665"/>
                <a:gd name="T8" fmla="*/ 67 w 1666"/>
                <a:gd name="T9" fmla="*/ 4 h 1665"/>
                <a:gd name="T10" fmla="*/ 6 w 1666"/>
                <a:gd name="T11" fmla="*/ 8 h 1665"/>
                <a:gd name="T12" fmla="*/ 4 w 1666"/>
                <a:gd name="T13" fmla="*/ 12 h 1665"/>
                <a:gd name="T14" fmla="*/ 2 w 1666"/>
                <a:gd name="T15" fmla="*/ 16 h 1665"/>
                <a:gd name="T16" fmla="*/ 1 w 1666"/>
                <a:gd name="T17" fmla="*/ 21 h 1665"/>
                <a:gd name="T18" fmla="*/ 0 w 1666"/>
                <a:gd name="T19" fmla="*/ 25 h 1665"/>
                <a:gd name="T20" fmla="*/ 0 w 1666"/>
                <a:gd name="T21" fmla="*/ 31 h 1665"/>
                <a:gd name="T22" fmla="*/ 1 w 1666"/>
                <a:gd name="T23" fmla="*/ 36 h 1665"/>
                <a:gd name="T24" fmla="*/ 2 w 1666"/>
                <a:gd name="T25" fmla="*/ 42 h 1665"/>
                <a:gd name="T26" fmla="*/ 5 w 1666"/>
                <a:gd name="T27" fmla="*/ 47 h 1665"/>
                <a:gd name="T28" fmla="*/ 8 w 1666"/>
                <a:gd name="T29" fmla="*/ 51 h 1665"/>
                <a:gd name="T30" fmla="*/ 11 w 1666"/>
                <a:gd name="T31" fmla="*/ 56 h 1665"/>
                <a:gd name="T32" fmla="*/ 15 w 1666"/>
                <a:gd name="T33" fmla="*/ 59 h 1665"/>
                <a:gd name="T34" fmla="*/ 20 w 1666"/>
                <a:gd name="T35" fmla="*/ 62 h 1665"/>
                <a:gd name="T36" fmla="*/ 25 w 1666"/>
                <a:gd name="T37" fmla="*/ 64 h 1665"/>
                <a:gd name="T38" fmla="*/ 30 w 1666"/>
                <a:gd name="T39" fmla="*/ 66 h 1665"/>
                <a:gd name="T40" fmla="*/ 36 w 1666"/>
                <a:gd name="T41" fmla="*/ 67 h 1665"/>
                <a:gd name="T42" fmla="*/ 41 w 1666"/>
                <a:gd name="T43" fmla="*/ 66 h 1665"/>
                <a:gd name="T44" fmla="*/ 46 w 1666"/>
                <a:gd name="T45" fmla="*/ 66 h 1665"/>
                <a:gd name="T46" fmla="*/ 50 w 1666"/>
                <a:gd name="T47" fmla="*/ 65 h 1665"/>
                <a:gd name="T48" fmla="*/ 55 w 1666"/>
                <a:gd name="T49" fmla="*/ 63 h 1665"/>
                <a:gd name="T50" fmla="*/ 59 w 1666"/>
                <a:gd name="T51" fmla="*/ 60 h 1665"/>
                <a:gd name="T52" fmla="*/ 67 w 1666"/>
                <a:gd name="T53" fmla="*/ 53 h 1665"/>
                <a:gd name="T54" fmla="*/ 65 w 1666"/>
                <a:gd name="T55" fmla="*/ 51 h 1665"/>
                <a:gd name="T56" fmla="*/ 63 w 1666"/>
                <a:gd name="T57" fmla="*/ 53 h 1665"/>
                <a:gd name="T58" fmla="*/ 61 w 1666"/>
                <a:gd name="T59" fmla="*/ 55 h 1665"/>
                <a:gd name="T60" fmla="*/ 59 w 1666"/>
                <a:gd name="T61" fmla="*/ 57 h 1665"/>
                <a:gd name="T62" fmla="*/ 56 w 1666"/>
                <a:gd name="T63" fmla="*/ 59 h 1665"/>
                <a:gd name="T64" fmla="*/ 53 w 1666"/>
                <a:gd name="T65" fmla="*/ 61 h 1665"/>
                <a:gd name="T66" fmla="*/ 50 w 1666"/>
                <a:gd name="T67" fmla="*/ 62 h 1665"/>
                <a:gd name="T68" fmla="*/ 47 w 1666"/>
                <a:gd name="T69" fmla="*/ 63 h 1665"/>
                <a:gd name="T70" fmla="*/ 44 w 1666"/>
                <a:gd name="T71" fmla="*/ 64 h 1665"/>
                <a:gd name="T72" fmla="*/ 41 w 1666"/>
                <a:gd name="T73" fmla="*/ 64 h 1665"/>
                <a:gd name="T74" fmla="*/ 38 w 1666"/>
                <a:gd name="T75" fmla="*/ 64 h 1665"/>
                <a:gd name="T76" fmla="*/ 32 w 1666"/>
                <a:gd name="T77" fmla="*/ 64 h 1665"/>
                <a:gd name="T78" fmla="*/ 27 w 1666"/>
                <a:gd name="T79" fmla="*/ 63 h 1665"/>
                <a:gd name="T80" fmla="*/ 22 w 1666"/>
                <a:gd name="T81" fmla="*/ 61 h 1665"/>
                <a:gd name="T82" fmla="*/ 18 w 1666"/>
                <a:gd name="T83" fmla="*/ 58 h 1665"/>
                <a:gd name="T84" fmla="*/ 14 w 1666"/>
                <a:gd name="T85" fmla="*/ 55 h 1665"/>
                <a:gd name="T86" fmla="*/ 11 w 1666"/>
                <a:gd name="T87" fmla="*/ 51 h 1665"/>
                <a:gd name="T88" fmla="*/ 8 w 1666"/>
                <a:gd name="T89" fmla="*/ 47 h 1665"/>
                <a:gd name="T90" fmla="*/ 5 w 1666"/>
                <a:gd name="T91" fmla="*/ 43 h 1665"/>
                <a:gd name="T92" fmla="*/ 4 w 1666"/>
                <a:gd name="T93" fmla="*/ 38 h 1665"/>
                <a:gd name="T94" fmla="*/ 3 w 1666"/>
                <a:gd name="T95" fmla="*/ 32 h 1665"/>
                <a:gd name="T96" fmla="*/ 2 w 1666"/>
                <a:gd name="T97" fmla="*/ 28 h 1665"/>
                <a:gd name="T98" fmla="*/ 3 w 1666"/>
                <a:gd name="T99" fmla="*/ 24 h 1665"/>
                <a:gd name="T100" fmla="*/ 3 w 1666"/>
                <a:gd name="T101" fmla="*/ 21 h 1665"/>
                <a:gd name="T102" fmla="*/ 4 w 1666"/>
                <a:gd name="T103" fmla="*/ 18 h 1665"/>
                <a:gd name="T104" fmla="*/ 5 w 1666"/>
                <a:gd name="T105" fmla="*/ 15 h 1665"/>
                <a:gd name="T106" fmla="*/ 6 w 1666"/>
                <a:gd name="T107" fmla="*/ 12 h 1665"/>
                <a:gd name="T108" fmla="*/ 8 w 1666"/>
                <a:gd name="T109" fmla="*/ 10 h 1665"/>
                <a:gd name="T110" fmla="*/ 10 w 1666"/>
                <a:gd name="T111" fmla="*/ 7 h 1665"/>
                <a:gd name="T112" fmla="*/ 12 w 1666"/>
                <a:gd name="T113" fmla="*/ 5 h 1665"/>
                <a:gd name="T114" fmla="*/ 14 w 1666"/>
                <a:gd name="T115" fmla="*/ 3 h 1665"/>
                <a:gd name="T116" fmla="*/ 16 w 1666"/>
                <a:gd name="T117" fmla="*/ 1 h 1665"/>
                <a:gd name="T118" fmla="*/ 8 w 1666"/>
                <a:gd name="T119" fmla="*/ 5 h 166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66"/>
                <a:gd name="T181" fmla="*/ 0 h 1665"/>
                <a:gd name="T182" fmla="*/ 1666 w 1666"/>
                <a:gd name="T183" fmla="*/ 1665 h 166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66" h="1665">
                  <a:moveTo>
                    <a:pt x="1666" y="106"/>
                  </a:moveTo>
                  <a:lnTo>
                    <a:pt x="1642" y="77"/>
                  </a:lnTo>
                  <a:lnTo>
                    <a:pt x="1616" y="51"/>
                  </a:lnTo>
                  <a:lnTo>
                    <a:pt x="1589" y="25"/>
                  </a:lnTo>
                  <a:lnTo>
                    <a:pt x="1562" y="0"/>
                  </a:lnTo>
                  <a:lnTo>
                    <a:pt x="1463" y="0"/>
                  </a:lnTo>
                  <a:lnTo>
                    <a:pt x="1492" y="21"/>
                  </a:lnTo>
                  <a:lnTo>
                    <a:pt x="1520" y="44"/>
                  </a:lnTo>
                  <a:lnTo>
                    <a:pt x="1547" y="69"/>
                  </a:lnTo>
                  <a:lnTo>
                    <a:pt x="1573" y="94"/>
                  </a:lnTo>
                  <a:lnTo>
                    <a:pt x="1598" y="120"/>
                  </a:lnTo>
                  <a:lnTo>
                    <a:pt x="1622" y="148"/>
                  </a:lnTo>
                  <a:lnTo>
                    <a:pt x="1644" y="175"/>
                  </a:lnTo>
                  <a:lnTo>
                    <a:pt x="1666" y="205"/>
                  </a:lnTo>
                  <a:lnTo>
                    <a:pt x="1666" y="106"/>
                  </a:lnTo>
                  <a:close/>
                  <a:moveTo>
                    <a:pt x="203" y="133"/>
                  </a:moveTo>
                  <a:lnTo>
                    <a:pt x="180" y="164"/>
                  </a:lnTo>
                  <a:lnTo>
                    <a:pt x="158" y="196"/>
                  </a:lnTo>
                  <a:lnTo>
                    <a:pt x="137" y="228"/>
                  </a:lnTo>
                  <a:lnTo>
                    <a:pt x="117" y="262"/>
                  </a:lnTo>
                  <a:lnTo>
                    <a:pt x="99" y="296"/>
                  </a:lnTo>
                  <a:lnTo>
                    <a:pt x="83" y="331"/>
                  </a:lnTo>
                  <a:lnTo>
                    <a:pt x="68" y="367"/>
                  </a:lnTo>
                  <a:lnTo>
                    <a:pt x="53" y="403"/>
                  </a:lnTo>
                  <a:lnTo>
                    <a:pt x="41" y="441"/>
                  </a:lnTo>
                  <a:lnTo>
                    <a:pt x="30" y="479"/>
                  </a:lnTo>
                  <a:lnTo>
                    <a:pt x="22" y="517"/>
                  </a:lnTo>
                  <a:lnTo>
                    <a:pt x="14" y="557"/>
                  </a:lnTo>
                  <a:lnTo>
                    <a:pt x="7" y="596"/>
                  </a:lnTo>
                  <a:lnTo>
                    <a:pt x="3" y="637"/>
                  </a:lnTo>
                  <a:lnTo>
                    <a:pt x="1" y="678"/>
                  </a:lnTo>
                  <a:lnTo>
                    <a:pt x="0" y="718"/>
                  </a:lnTo>
                  <a:lnTo>
                    <a:pt x="1" y="768"/>
                  </a:lnTo>
                  <a:lnTo>
                    <a:pt x="5" y="816"/>
                  </a:lnTo>
                  <a:lnTo>
                    <a:pt x="11" y="863"/>
                  </a:lnTo>
                  <a:lnTo>
                    <a:pt x="19" y="909"/>
                  </a:lnTo>
                  <a:lnTo>
                    <a:pt x="29" y="955"/>
                  </a:lnTo>
                  <a:lnTo>
                    <a:pt x="42" y="1000"/>
                  </a:lnTo>
                  <a:lnTo>
                    <a:pt x="58" y="1044"/>
                  </a:lnTo>
                  <a:lnTo>
                    <a:pt x="74" y="1087"/>
                  </a:lnTo>
                  <a:lnTo>
                    <a:pt x="93" y="1129"/>
                  </a:lnTo>
                  <a:lnTo>
                    <a:pt x="114" y="1169"/>
                  </a:lnTo>
                  <a:lnTo>
                    <a:pt x="137" y="1209"/>
                  </a:lnTo>
                  <a:lnTo>
                    <a:pt x="161" y="1247"/>
                  </a:lnTo>
                  <a:lnTo>
                    <a:pt x="188" y="1284"/>
                  </a:lnTo>
                  <a:lnTo>
                    <a:pt x="216" y="1321"/>
                  </a:lnTo>
                  <a:lnTo>
                    <a:pt x="245" y="1355"/>
                  </a:lnTo>
                  <a:lnTo>
                    <a:pt x="277" y="1388"/>
                  </a:lnTo>
                  <a:lnTo>
                    <a:pt x="310" y="1419"/>
                  </a:lnTo>
                  <a:lnTo>
                    <a:pt x="344" y="1449"/>
                  </a:lnTo>
                  <a:lnTo>
                    <a:pt x="380" y="1476"/>
                  </a:lnTo>
                  <a:lnTo>
                    <a:pt x="417" y="1503"/>
                  </a:lnTo>
                  <a:lnTo>
                    <a:pt x="455" y="1528"/>
                  </a:lnTo>
                  <a:lnTo>
                    <a:pt x="496" y="1551"/>
                  </a:lnTo>
                  <a:lnTo>
                    <a:pt x="536" y="1572"/>
                  </a:lnTo>
                  <a:lnTo>
                    <a:pt x="578" y="1591"/>
                  </a:lnTo>
                  <a:lnTo>
                    <a:pt x="621" y="1607"/>
                  </a:lnTo>
                  <a:lnTo>
                    <a:pt x="664" y="1622"/>
                  </a:lnTo>
                  <a:lnTo>
                    <a:pt x="709" y="1634"/>
                  </a:lnTo>
                  <a:lnTo>
                    <a:pt x="756" y="1645"/>
                  </a:lnTo>
                  <a:lnTo>
                    <a:pt x="802" y="1654"/>
                  </a:lnTo>
                  <a:lnTo>
                    <a:pt x="849" y="1660"/>
                  </a:lnTo>
                  <a:lnTo>
                    <a:pt x="897" y="1664"/>
                  </a:lnTo>
                  <a:lnTo>
                    <a:pt x="946" y="1665"/>
                  </a:lnTo>
                  <a:lnTo>
                    <a:pt x="987" y="1664"/>
                  </a:lnTo>
                  <a:lnTo>
                    <a:pt x="1028" y="1661"/>
                  </a:lnTo>
                  <a:lnTo>
                    <a:pt x="1067" y="1658"/>
                  </a:lnTo>
                  <a:lnTo>
                    <a:pt x="1107" y="1651"/>
                  </a:lnTo>
                  <a:lnTo>
                    <a:pt x="1145" y="1643"/>
                  </a:lnTo>
                  <a:lnTo>
                    <a:pt x="1183" y="1634"/>
                  </a:lnTo>
                  <a:lnTo>
                    <a:pt x="1222" y="1625"/>
                  </a:lnTo>
                  <a:lnTo>
                    <a:pt x="1258" y="1613"/>
                  </a:lnTo>
                  <a:lnTo>
                    <a:pt x="1294" y="1598"/>
                  </a:lnTo>
                  <a:lnTo>
                    <a:pt x="1330" y="1583"/>
                  </a:lnTo>
                  <a:lnTo>
                    <a:pt x="1366" y="1568"/>
                  </a:lnTo>
                  <a:lnTo>
                    <a:pt x="1400" y="1549"/>
                  </a:lnTo>
                  <a:lnTo>
                    <a:pt x="1433" y="1530"/>
                  </a:lnTo>
                  <a:lnTo>
                    <a:pt x="1464" y="1509"/>
                  </a:lnTo>
                  <a:lnTo>
                    <a:pt x="1496" y="1489"/>
                  </a:lnTo>
                  <a:lnTo>
                    <a:pt x="1527" y="1465"/>
                  </a:lnTo>
                  <a:lnTo>
                    <a:pt x="1666" y="1326"/>
                  </a:lnTo>
                  <a:lnTo>
                    <a:pt x="1666" y="1233"/>
                  </a:lnTo>
                  <a:lnTo>
                    <a:pt x="1651" y="1254"/>
                  </a:lnTo>
                  <a:lnTo>
                    <a:pt x="1636" y="1275"/>
                  </a:lnTo>
                  <a:lnTo>
                    <a:pt x="1619" y="1294"/>
                  </a:lnTo>
                  <a:lnTo>
                    <a:pt x="1601" y="1313"/>
                  </a:lnTo>
                  <a:lnTo>
                    <a:pt x="1584" y="1333"/>
                  </a:lnTo>
                  <a:lnTo>
                    <a:pt x="1565" y="1350"/>
                  </a:lnTo>
                  <a:lnTo>
                    <a:pt x="1547" y="1368"/>
                  </a:lnTo>
                  <a:lnTo>
                    <a:pt x="1528" y="1385"/>
                  </a:lnTo>
                  <a:lnTo>
                    <a:pt x="1508" y="1402"/>
                  </a:lnTo>
                  <a:lnTo>
                    <a:pt x="1487" y="1418"/>
                  </a:lnTo>
                  <a:lnTo>
                    <a:pt x="1468" y="1434"/>
                  </a:lnTo>
                  <a:lnTo>
                    <a:pt x="1446" y="1449"/>
                  </a:lnTo>
                  <a:lnTo>
                    <a:pt x="1425" y="1463"/>
                  </a:lnTo>
                  <a:lnTo>
                    <a:pt x="1403" y="1476"/>
                  </a:lnTo>
                  <a:lnTo>
                    <a:pt x="1380" y="1490"/>
                  </a:lnTo>
                  <a:lnTo>
                    <a:pt x="1357" y="1503"/>
                  </a:lnTo>
                  <a:lnTo>
                    <a:pt x="1334" y="1515"/>
                  </a:lnTo>
                  <a:lnTo>
                    <a:pt x="1311" y="1526"/>
                  </a:lnTo>
                  <a:lnTo>
                    <a:pt x="1287" y="1536"/>
                  </a:lnTo>
                  <a:lnTo>
                    <a:pt x="1262" y="1546"/>
                  </a:lnTo>
                  <a:lnTo>
                    <a:pt x="1237" y="1554"/>
                  </a:lnTo>
                  <a:lnTo>
                    <a:pt x="1212" y="1563"/>
                  </a:lnTo>
                  <a:lnTo>
                    <a:pt x="1187" y="1571"/>
                  </a:lnTo>
                  <a:lnTo>
                    <a:pt x="1162" y="1577"/>
                  </a:lnTo>
                  <a:lnTo>
                    <a:pt x="1135" y="1584"/>
                  </a:lnTo>
                  <a:lnTo>
                    <a:pt x="1109" y="1588"/>
                  </a:lnTo>
                  <a:lnTo>
                    <a:pt x="1083" y="1593"/>
                  </a:lnTo>
                  <a:lnTo>
                    <a:pt x="1055" y="1597"/>
                  </a:lnTo>
                  <a:lnTo>
                    <a:pt x="1029" y="1600"/>
                  </a:lnTo>
                  <a:lnTo>
                    <a:pt x="1001" y="1602"/>
                  </a:lnTo>
                  <a:lnTo>
                    <a:pt x="974" y="1604"/>
                  </a:lnTo>
                  <a:lnTo>
                    <a:pt x="946" y="1604"/>
                  </a:lnTo>
                  <a:lnTo>
                    <a:pt x="900" y="1603"/>
                  </a:lnTo>
                  <a:lnTo>
                    <a:pt x="855" y="1599"/>
                  </a:lnTo>
                  <a:lnTo>
                    <a:pt x="812" y="1594"/>
                  </a:lnTo>
                  <a:lnTo>
                    <a:pt x="768" y="1586"/>
                  </a:lnTo>
                  <a:lnTo>
                    <a:pt x="725" y="1576"/>
                  </a:lnTo>
                  <a:lnTo>
                    <a:pt x="683" y="1564"/>
                  </a:lnTo>
                  <a:lnTo>
                    <a:pt x="641" y="1550"/>
                  </a:lnTo>
                  <a:lnTo>
                    <a:pt x="602" y="1535"/>
                  </a:lnTo>
                  <a:lnTo>
                    <a:pt x="562" y="1516"/>
                  </a:lnTo>
                  <a:lnTo>
                    <a:pt x="524" y="1497"/>
                  </a:lnTo>
                  <a:lnTo>
                    <a:pt x="487" y="1475"/>
                  </a:lnTo>
                  <a:lnTo>
                    <a:pt x="452" y="1452"/>
                  </a:lnTo>
                  <a:lnTo>
                    <a:pt x="417" y="1428"/>
                  </a:lnTo>
                  <a:lnTo>
                    <a:pt x="383" y="1402"/>
                  </a:lnTo>
                  <a:lnTo>
                    <a:pt x="351" y="1373"/>
                  </a:lnTo>
                  <a:lnTo>
                    <a:pt x="320" y="1345"/>
                  </a:lnTo>
                  <a:lnTo>
                    <a:pt x="290" y="1314"/>
                  </a:lnTo>
                  <a:lnTo>
                    <a:pt x="263" y="1281"/>
                  </a:lnTo>
                  <a:lnTo>
                    <a:pt x="237" y="1248"/>
                  </a:lnTo>
                  <a:lnTo>
                    <a:pt x="212" y="1213"/>
                  </a:lnTo>
                  <a:lnTo>
                    <a:pt x="189" y="1178"/>
                  </a:lnTo>
                  <a:lnTo>
                    <a:pt x="167" y="1141"/>
                  </a:lnTo>
                  <a:lnTo>
                    <a:pt x="148" y="1102"/>
                  </a:lnTo>
                  <a:lnTo>
                    <a:pt x="130" y="1063"/>
                  </a:lnTo>
                  <a:lnTo>
                    <a:pt x="115" y="1023"/>
                  </a:lnTo>
                  <a:lnTo>
                    <a:pt x="101" y="982"/>
                  </a:lnTo>
                  <a:lnTo>
                    <a:pt x="88" y="940"/>
                  </a:lnTo>
                  <a:lnTo>
                    <a:pt x="79" y="897"/>
                  </a:lnTo>
                  <a:lnTo>
                    <a:pt x="71" y="853"/>
                  </a:lnTo>
                  <a:lnTo>
                    <a:pt x="65" y="809"/>
                  </a:lnTo>
                  <a:lnTo>
                    <a:pt x="62" y="764"/>
                  </a:lnTo>
                  <a:lnTo>
                    <a:pt x="61" y="718"/>
                  </a:lnTo>
                  <a:lnTo>
                    <a:pt x="61" y="691"/>
                  </a:lnTo>
                  <a:lnTo>
                    <a:pt x="62" y="663"/>
                  </a:lnTo>
                  <a:lnTo>
                    <a:pt x="64" y="636"/>
                  </a:lnTo>
                  <a:lnTo>
                    <a:pt x="68" y="610"/>
                  </a:lnTo>
                  <a:lnTo>
                    <a:pt x="71" y="583"/>
                  </a:lnTo>
                  <a:lnTo>
                    <a:pt x="75" y="556"/>
                  </a:lnTo>
                  <a:lnTo>
                    <a:pt x="81" y="531"/>
                  </a:lnTo>
                  <a:lnTo>
                    <a:pt x="87" y="504"/>
                  </a:lnTo>
                  <a:lnTo>
                    <a:pt x="94" y="479"/>
                  </a:lnTo>
                  <a:lnTo>
                    <a:pt x="102" y="454"/>
                  </a:lnTo>
                  <a:lnTo>
                    <a:pt x="109" y="428"/>
                  </a:lnTo>
                  <a:lnTo>
                    <a:pt x="118" y="403"/>
                  </a:lnTo>
                  <a:lnTo>
                    <a:pt x="128" y="379"/>
                  </a:lnTo>
                  <a:lnTo>
                    <a:pt x="139" y="355"/>
                  </a:lnTo>
                  <a:lnTo>
                    <a:pt x="150" y="332"/>
                  </a:lnTo>
                  <a:lnTo>
                    <a:pt x="161" y="309"/>
                  </a:lnTo>
                  <a:lnTo>
                    <a:pt x="174" y="286"/>
                  </a:lnTo>
                  <a:lnTo>
                    <a:pt x="186" y="264"/>
                  </a:lnTo>
                  <a:lnTo>
                    <a:pt x="200" y="242"/>
                  </a:lnTo>
                  <a:lnTo>
                    <a:pt x="215" y="220"/>
                  </a:lnTo>
                  <a:lnTo>
                    <a:pt x="229" y="199"/>
                  </a:lnTo>
                  <a:lnTo>
                    <a:pt x="244" y="178"/>
                  </a:lnTo>
                  <a:lnTo>
                    <a:pt x="261" y="159"/>
                  </a:lnTo>
                  <a:lnTo>
                    <a:pt x="277" y="139"/>
                  </a:lnTo>
                  <a:lnTo>
                    <a:pt x="295" y="119"/>
                  </a:lnTo>
                  <a:lnTo>
                    <a:pt x="312" y="100"/>
                  </a:lnTo>
                  <a:lnTo>
                    <a:pt x="330" y="83"/>
                  </a:lnTo>
                  <a:lnTo>
                    <a:pt x="350" y="65"/>
                  </a:lnTo>
                  <a:lnTo>
                    <a:pt x="368" y="48"/>
                  </a:lnTo>
                  <a:lnTo>
                    <a:pt x="388" y="31"/>
                  </a:lnTo>
                  <a:lnTo>
                    <a:pt x="408" y="16"/>
                  </a:lnTo>
                  <a:lnTo>
                    <a:pt x="429" y="0"/>
                  </a:lnTo>
                  <a:lnTo>
                    <a:pt x="335" y="0"/>
                  </a:lnTo>
                  <a:lnTo>
                    <a:pt x="203" y="133"/>
                  </a:lnTo>
                  <a:close/>
                </a:path>
              </a:pathLst>
            </a:custGeom>
            <a:solidFill>
              <a:srgbClr val="8685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7" name="Freeform 228"/>
            <p:cNvSpPr>
              <a:spLocks noEditPoints="1"/>
            </p:cNvSpPr>
            <p:nvPr/>
          </p:nvSpPr>
          <p:spPr bwMode="auto">
            <a:xfrm>
              <a:off x="3900" y="2060"/>
              <a:ext cx="327" cy="327"/>
            </a:xfrm>
            <a:custGeom>
              <a:avLst/>
              <a:gdLst>
                <a:gd name="T0" fmla="*/ 63 w 1636"/>
                <a:gd name="T1" fmla="*/ 4 h 1634"/>
                <a:gd name="T2" fmla="*/ 60 w 1636"/>
                <a:gd name="T3" fmla="*/ 1 h 1634"/>
                <a:gd name="T4" fmla="*/ 57 w 1636"/>
                <a:gd name="T5" fmla="*/ 1 h 1634"/>
                <a:gd name="T6" fmla="*/ 59 w 1636"/>
                <a:gd name="T7" fmla="*/ 3 h 1634"/>
                <a:gd name="T8" fmla="*/ 62 w 1636"/>
                <a:gd name="T9" fmla="*/ 6 h 1634"/>
                <a:gd name="T10" fmla="*/ 64 w 1636"/>
                <a:gd name="T11" fmla="*/ 9 h 1634"/>
                <a:gd name="T12" fmla="*/ 14 w 1636"/>
                <a:gd name="T13" fmla="*/ 0 h 1634"/>
                <a:gd name="T14" fmla="*/ 11 w 1636"/>
                <a:gd name="T15" fmla="*/ 3 h 1634"/>
                <a:gd name="T16" fmla="*/ 8 w 1636"/>
                <a:gd name="T17" fmla="*/ 6 h 1634"/>
                <a:gd name="T18" fmla="*/ 6 w 1636"/>
                <a:gd name="T19" fmla="*/ 9 h 1634"/>
                <a:gd name="T20" fmla="*/ 4 w 1636"/>
                <a:gd name="T21" fmla="*/ 13 h 1634"/>
                <a:gd name="T22" fmla="*/ 2 w 1636"/>
                <a:gd name="T23" fmla="*/ 16 h 1634"/>
                <a:gd name="T24" fmla="*/ 1 w 1636"/>
                <a:gd name="T25" fmla="*/ 20 h 1634"/>
                <a:gd name="T26" fmla="*/ 0 w 1636"/>
                <a:gd name="T27" fmla="*/ 24 h 1634"/>
                <a:gd name="T28" fmla="*/ 0 w 1636"/>
                <a:gd name="T29" fmla="*/ 29 h 1634"/>
                <a:gd name="T30" fmla="*/ 1 w 1636"/>
                <a:gd name="T31" fmla="*/ 36 h 1634"/>
                <a:gd name="T32" fmla="*/ 3 w 1636"/>
                <a:gd name="T33" fmla="*/ 43 h 1634"/>
                <a:gd name="T34" fmla="*/ 6 w 1636"/>
                <a:gd name="T35" fmla="*/ 49 h 1634"/>
                <a:gd name="T36" fmla="*/ 11 w 1636"/>
                <a:gd name="T37" fmla="*/ 55 h 1634"/>
                <a:gd name="T38" fmla="*/ 16 w 1636"/>
                <a:gd name="T39" fmla="*/ 59 h 1634"/>
                <a:gd name="T40" fmla="*/ 22 w 1636"/>
                <a:gd name="T41" fmla="*/ 63 h 1634"/>
                <a:gd name="T42" fmla="*/ 29 w 1636"/>
                <a:gd name="T43" fmla="*/ 65 h 1634"/>
                <a:gd name="T44" fmla="*/ 37 w 1636"/>
                <a:gd name="T45" fmla="*/ 65 h 1634"/>
                <a:gd name="T46" fmla="*/ 41 w 1636"/>
                <a:gd name="T47" fmla="*/ 65 h 1634"/>
                <a:gd name="T48" fmla="*/ 45 w 1636"/>
                <a:gd name="T49" fmla="*/ 64 h 1634"/>
                <a:gd name="T50" fmla="*/ 49 w 1636"/>
                <a:gd name="T51" fmla="*/ 63 h 1634"/>
                <a:gd name="T52" fmla="*/ 53 w 1636"/>
                <a:gd name="T53" fmla="*/ 62 h 1634"/>
                <a:gd name="T54" fmla="*/ 56 w 1636"/>
                <a:gd name="T55" fmla="*/ 60 h 1634"/>
                <a:gd name="T56" fmla="*/ 60 w 1636"/>
                <a:gd name="T57" fmla="*/ 57 h 1634"/>
                <a:gd name="T58" fmla="*/ 63 w 1636"/>
                <a:gd name="T59" fmla="*/ 54 h 1634"/>
                <a:gd name="T60" fmla="*/ 65 w 1636"/>
                <a:gd name="T61" fmla="*/ 51 h 1634"/>
                <a:gd name="T62" fmla="*/ 64 w 1636"/>
                <a:gd name="T63" fmla="*/ 50 h 1634"/>
                <a:gd name="T64" fmla="*/ 61 w 1636"/>
                <a:gd name="T65" fmla="*/ 53 h 1634"/>
                <a:gd name="T66" fmla="*/ 58 w 1636"/>
                <a:gd name="T67" fmla="*/ 56 h 1634"/>
                <a:gd name="T68" fmla="*/ 54 w 1636"/>
                <a:gd name="T69" fmla="*/ 58 h 1634"/>
                <a:gd name="T70" fmla="*/ 50 w 1636"/>
                <a:gd name="T71" fmla="*/ 60 h 1634"/>
                <a:gd name="T72" fmla="*/ 46 w 1636"/>
                <a:gd name="T73" fmla="*/ 62 h 1634"/>
                <a:gd name="T74" fmla="*/ 42 w 1636"/>
                <a:gd name="T75" fmla="*/ 63 h 1634"/>
                <a:gd name="T76" fmla="*/ 38 w 1636"/>
                <a:gd name="T77" fmla="*/ 63 h 1634"/>
                <a:gd name="T78" fmla="*/ 31 w 1636"/>
                <a:gd name="T79" fmla="*/ 63 h 1634"/>
                <a:gd name="T80" fmla="*/ 25 w 1636"/>
                <a:gd name="T81" fmla="*/ 61 h 1634"/>
                <a:gd name="T82" fmla="*/ 19 w 1636"/>
                <a:gd name="T83" fmla="*/ 58 h 1634"/>
                <a:gd name="T84" fmla="*/ 14 w 1636"/>
                <a:gd name="T85" fmla="*/ 54 h 1634"/>
                <a:gd name="T86" fmla="*/ 9 w 1636"/>
                <a:gd name="T87" fmla="*/ 49 h 1634"/>
                <a:gd name="T88" fmla="*/ 6 w 1636"/>
                <a:gd name="T89" fmla="*/ 44 h 1634"/>
                <a:gd name="T90" fmla="*/ 4 w 1636"/>
                <a:gd name="T91" fmla="*/ 37 h 1634"/>
                <a:gd name="T92" fmla="*/ 3 w 1636"/>
                <a:gd name="T93" fmla="*/ 30 h 1634"/>
                <a:gd name="T94" fmla="*/ 3 w 1636"/>
                <a:gd name="T95" fmla="*/ 25 h 1634"/>
                <a:gd name="T96" fmla="*/ 3 w 1636"/>
                <a:gd name="T97" fmla="*/ 21 h 1634"/>
                <a:gd name="T98" fmla="*/ 5 w 1636"/>
                <a:gd name="T99" fmla="*/ 17 h 1634"/>
                <a:gd name="T100" fmla="*/ 6 w 1636"/>
                <a:gd name="T101" fmla="*/ 13 h 1634"/>
                <a:gd name="T102" fmla="*/ 8 w 1636"/>
                <a:gd name="T103" fmla="*/ 9 h 1634"/>
                <a:gd name="T104" fmla="*/ 11 w 1636"/>
                <a:gd name="T105" fmla="*/ 6 h 1634"/>
                <a:gd name="T106" fmla="*/ 14 w 1636"/>
                <a:gd name="T107" fmla="*/ 3 h 1634"/>
                <a:gd name="T108" fmla="*/ 17 w 1636"/>
                <a:gd name="T109" fmla="*/ 1 h 163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36"/>
                <a:gd name="T166" fmla="*/ 0 h 1634"/>
                <a:gd name="T167" fmla="*/ 1636 w 1636"/>
                <a:gd name="T168" fmla="*/ 1634 h 163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36" h="1634">
                  <a:moveTo>
                    <a:pt x="1636" y="153"/>
                  </a:moveTo>
                  <a:lnTo>
                    <a:pt x="1620" y="132"/>
                  </a:lnTo>
                  <a:lnTo>
                    <a:pt x="1601" y="111"/>
                  </a:lnTo>
                  <a:lnTo>
                    <a:pt x="1584" y="92"/>
                  </a:lnTo>
                  <a:lnTo>
                    <a:pt x="1565" y="72"/>
                  </a:lnTo>
                  <a:lnTo>
                    <a:pt x="1545" y="53"/>
                  </a:lnTo>
                  <a:lnTo>
                    <a:pt x="1525" y="34"/>
                  </a:lnTo>
                  <a:lnTo>
                    <a:pt x="1505" y="17"/>
                  </a:lnTo>
                  <a:lnTo>
                    <a:pt x="1484" y="0"/>
                  </a:lnTo>
                  <a:lnTo>
                    <a:pt x="1378" y="0"/>
                  </a:lnTo>
                  <a:lnTo>
                    <a:pt x="1398" y="13"/>
                  </a:lnTo>
                  <a:lnTo>
                    <a:pt x="1417" y="26"/>
                  </a:lnTo>
                  <a:lnTo>
                    <a:pt x="1435" y="40"/>
                  </a:lnTo>
                  <a:lnTo>
                    <a:pt x="1453" y="54"/>
                  </a:lnTo>
                  <a:lnTo>
                    <a:pt x="1471" y="69"/>
                  </a:lnTo>
                  <a:lnTo>
                    <a:pt x="1488" y="84"/>
                  </a:lnTo>
                  <a:lnTo>
                    <a:pt x="1505" y="99"/>
                  </a:lnTo>
                  <a:lnTo>
                    <a:pt x="1521" y="116"/>
                  </a:lnTo>
                  <a:lnTo>
                    <a:pt x="1537" y="132"/>
                  </a:lnTo>
                  <a:lnTo>
                    <a:pt x="1553" y="149"/>
                  </a:lnTo>
                  <a:lnTo>
                    <a:pt x="1568" y="166"/>
                  </a:lnTo>
                  <a:lnTo>
                    <a:pt x="1582" y="184"/>
                  </a:lnTo>
                  <a:lnTo>
                    <a:pt x="1597" y="202"/>
                  </a:lnTo>
                  <a:lnTo>
                    <a:pt x="1611" y="221"/>
                  </a:lnTo>
                  <a:lnTo>
                    <a:pt x="1624" y="240"/>
                  </a:lnTo>
                  <a:lnTo>
                    <a:pt x="1636" y="258"/>
                  </a:lnTo>
                  <a:lnTo>
                    <a:pt x="1636" y="153"/>
                  </a:lnTo>
                  <a:close/>
                  <a:moveTo>
                    <a:pt x="348" y="0"/>
                  </a:moveTo>
                  <a:lnTo>
                    <a:pt x="328" y="16"/>
                  </a:lnTo>
                  <a:lnTo>
                    <a:pt x="310" y="32"/>
                  </a:lnTo>
                  <a:lnTo>
                    <a:pt x="291" y="50"/>
                  </a:lnTo>
                  <a:lnTo>
                    <a:pt x="272" y="67"/>
                  </a:lnTo>
                  <a:lnTo>
                    <a:pt x="255" y="85"/>
                  </a:lnTo>
                  <a:lnTo>
                    <a:pt x="237" y="104"/>
                  </a:lnTo>
                  <a:lnTo>
                    <a:pt x="221" y="122"/>
                  </a:lnTo>
                  <a:lnTo>
                    <a:pt x="204" y="142"/>
                  </a:lnTo>
                  <a:lnTo>
                    <a:pt x="189" y="162"/>
                  </a:lnTo>
                  <a:lnTo>
                    <a:pt x="174" y="183"/>
                  </a:lnTo>
                  <a:lnTo>
                    <a:pt x="159" y="203"/>
                  </a:lnTo>
                  <a:lnTo>
                    <a:pt x="145" y="224"/>
                  </a:lnTo>
                  <a:lnTo>
                    <a:pt x="132" y="246"/>
                  </a:lnTo>
                  <a:lnTo>
                    <a:pt x="119" y="268"/>
                  </a:lnTo>
                  <a:lnTo>
                    <a:pt x="107" y="290"/>
                  </a:lnTo>
                  <a:lnTo>
                    <a:pt x="95" y="313"/>
                  </a:lnTo>
                  <a:lnTo>
                    <a:pt x="84" y="336"/>
                  </a:lnTo>
                  <a:lnTo>
                    <a:pt x="74" y="359"/>
                  </a:lnTo>
                  <a:lnTo>
                    <a:pt x="64" y="383"/>
                  </a:lnTo>
                  <a:lnTo>
                    <a:pt x="54" y="408"/>
                  </a:lnTo>
                  <a:lnTo>
                    <a:pt x="46" y="432"/>
                  </a:lnTo>
                  <a:lnTo>
                    <a:pt x="39" y="457"/>
                  </a:lnTo>
                  <a:lnTo>
                    <a:pt x="31" y="481"/>
                  </a:lnTo>
                  <a:lnTo>
                    <a:pt x="24" y="507"/>
                  </a:lnTo>
                  <a:lnTo>
                    <a:pt x="19" y="533"/>
                  </a:lnTo>
                  <a:lnTo>
                    <a:pt x="15" y="558"/>
                  </a:lnTo>
                  <a:lnTo>
                    <a:pt x="10" y="584"/>
                  </a:lnTo>
                  <a:lnTo>
                    <a:pt x="7" y="611"/>
                  </a:lnTo>
                  <a:lnTo>
                    <a:pt x="4" y="638"/>
                  </a:lnTo>
                  <a:lnTo>
                    <a:pt x="1" y="664"/>
                  </a:lnTo>
                  <a:lnTo>
                    <a:pt x="0" y="692"/>
                  </a:lnTo>
                  <a:lnTo>
                    <a:pt x="0" y="718"/>
                  </a:lnTo>
                  <a:lnTo>
                    <a:pt x="1" y="765"/>
                  </a:lnTo>
                  <a:lnTo>
                    <a:pt x="5" y="813"/>
                  </a:lnTo>
                  <a:lnTo>
                    <a:pt x="11" y="858"/>
                  </a:lnTo>
                  <a:lnTo>
                    <a:pt x="19" y="904"/>
                  </a:lnTo>
                  <a:lnTo>
                    <a:pt x="29" y="948"/>
                  </a:lnTo>
                  <a:lnTo>
                    <a:pt x="42" y="990"/>
                  </a:lnTo>
                  <a:lnTo>
                    <a:pt x="56" y="1033"/>
                  </a:lnTo>
                  <a:lnTo>
                    <a:pt x="73" y="1075"/>
                  </a:lnTo>
                  <a:lnTo>
                    <a:pt x="90" y="1115"/>
                  </a:lnTo>
                  <a:lnTo>
                    <a:pt x="111" y="1155"/>
                  </a:lnTo>
                  <a:lnTo>
                    <a:pt x="133" y="1193"/>
                  </a:lnTo>
                  <a:lnTo>
                    <a:pt x="157" y="1231"/>
                  </a:lnTo>
                  <a:lnTo>
                    <a:pt x="182" y="1267"/>
                  </a:lnTo>
                  <a:lnTo>
                    <a:pt x="210" y="1301"/>
                  </a:lnTo>
                  <a:lnTo>
                    <a:pt x="238" y="1334"/>
                  </a:lnTo>
                  <a:lnTo>
                    <a:pt x="268" y="1366"/>
                  </a:lnTo>
                  <a:lnTo>
                    <a:pt x="300" y="1396"/>
                  </a:lnTo>
                  <a:lnTo>
                    <a:pt x="334" y="1425"/>
                  </a:lnTo>
                  <a:lnTo>
                    <a:pt x="368" y="1452"/>
                  </a:lnTo>
                  <a:lnTo>
                    <a:pt x="404" y="1478"/>
                  </a:lnTo>
                  <a:lnTo>
                    <a:pt x="441" y="1502"/>
                  </a:lnTo>
                  <a:lnTo>
                    <a:pt x="480" y="1524"/>
                  </a:lnTo>
                  <a:lnTo>
                    <a:pt x="519" y="1544"/>
                  </a:lnTo>
                  <a:lnTo>
                    <a:pt x="560" y="1562"/>
                  </a:lnTo>
                  <a:lnTo>
                    <a:pt x="602" y="1579"/>
                  </a:lnTo>
                  <a:lnTo>
                    <a:pt x="643" y="1593"/>
                  </a:lnTo>
                  <a:lnTo>
                    <a:pt x="687" y="1606"/>
                  </a:lnTo>
                  <a:lnTo>
                    <a:pt x="731" y="1616"/>
                  </a:lnTo>
                  <a:lnTo>
                    <a:pt x="776" y="1623"/>
                  </a:lnTo>
                  <a:lnTo>
                    <a:pt x="822" y="1630"/>
                  </a:lnTo>
                  <a:lnTo>
                    <a:pt x="869" y="1633"/>
                  </a:lnTo>
                  <a:lnTo>
                    <a:pt x="916" y="1634"/>
                  </a:lnTo>
                  <a:lnTo>
                    <a:pt x="943" y="1633"/>
                  </a:lnTo>
                  <a:lnTo>
                    <a:pt x="970" y="1632"/>
                  </a:lnTo>
                  <a:lnTo>
                    <a:pt x="998" y="1631"/>
                  </a:lnTo>
                  <a:lnTo>
                    <a:pt x="1024" y="1628"/>
                  </a:lnTo>
                  <a:lnTo>
                    <a:pt x="1050" y="1625"/>
                  </a:lnTo>
                  <a:lnTo>
                    <a:pt x="1077" y="1620"/>
                  </a:lnTo>
                  <a:lnTo>
                    <a:pt x="1103" y="1615"/>
                  </a:lnTo>
                  <a:lnTo>
                    <a:pt x="1128" y="1609"/>
                  </a:lnTo>
                  <a:lnTo>
                    <a:pt x="1153" y="1603"/>
                  </a:lnTo>
                  <a:lnTo>
                    <a:pt x="1179" y="1596"/>
                  </a:lnTo>
                  <a:lnTo>
                    <a:pt x="1204" y="1588"/>
                  </a:lnTo>
                  <a:lnTo>
                    <a:pt x="1228" y="1580"/>
                  </a:lnTo>
                  <a:lnTo>
                    <a:pt x="1252" y="1571"/>
                  </a:lnTo>
                  <a:lnTo>
                    <a:pt x="1276" y="1561"/>
                  </a:lnTo>
                  <a:lnTo>
                    <a:pt x="1299" y="1550"/>
                  </a:lnTo>
                  <a:lnTo>
                    <a:pt x="1322" y="1539"/>
                  </a:lnTo>
                  <a:lnTo>
                    <a:pt x="1345" y="1527"/>
                  </a:lnTo>
                  <a:lnTo>
                    <a:pt x="1369" y="1515"/>
                  </a:lnTo>
                  <a:lnTo>
                    <a:pt x="1390" y="1502"/>
                  </a:lnTo>
                  <a:lnTo>
                    <a:pt x="1411" y="1489"/>
                  </a:lnTo>
                  <a:lnTo>
                    <a:pt x="1433" y="1474"/>
                  </a:lnTo>
                  <a:lnTo>
                    <a:pt x="1454" y="1460"/>
                  </a:lnTo>
                  <a:lnTo>
                    <a:pt x="1474" y="1445"/>
                  </a:lnTo>
                  <a:lnTo>
                    <a:pt x="1495" y="1428"/>
                  </a:lnTo>
                  <a:lnTo>
                    <a:pt x="1513" y="1412"/>
                  </a:lnTo>
                  <a:lnTo>
                    <a:pt x="1533" y="1395"/>
                  </a:lnTo>
                  <a:lnTo>
                    <a:pt x="1551" y="1378"/>
                  </a:lnTo>
                  <a:lnTo>
                    <a:pt x="1569" y="1360"/>
                  </a:lnTo>
                  <a:lnTo>
                    <a:pt x="1587" y="1341"/>
                  </a:lnTo>
                  <a:lnTo>
                    <a:pt x="1603" y="1323"/>
                  </a:lnTo>
                  <a:lnTo>
                    <a:pt x="1621" y="1303"/>
                  </a:lnTo>
                  <a:lnTo>
                    <a:pt x="1636" y="1283"/>
                  </a:lnTo>
                  <a:lnTo>
                    <a:pt x="1636" y="1178"/>
                  </a:lnTo>
                  <a:lnTo>
                    <a:pt x="1622" y="1200"/>
                  </a:lnTo>
                  <a:lnTo>
                    <a:pt x="1607" y="1222"/>
                  </a:lnTo>
                  <a:lnTo>
                    <a:pt x="1590" y="1243"/>
                  </a:lnTo>
                  <a:lnTo>
                    <a:pt x="1574" y="1264"/>
                  </a:lnTo>
                  <a:lnTo>
                    <a:pt x="1557" y="1283"/>
                  </a:lnTo>
                  <a:lnTo>
                    <a:pt x="1540" y="1303"/>
                  </a:lnTo>
                  <a:lnTo>
                    <a:pt x="1521" y="1322"/>
                  </a:lnTo>
                  <a:lnTo>
                    <a:pt x="1502" y="1340"/>
                  </a:lnTo>
                  <a:lnTo>
                    <a:pt x="1483" y="1358"/>
                  </a:lnTo>
                  <a:lnTo>
                    <a:pt x="1463" y="1375"/>
                  </a:lnTo>
                  <a:lnTo>
                    <a:pt x="1442" y="1392"/>
                  </a:lnTo>
                  <a:lnTo>
                    <a:pt x="1421" y="1407"/>
                  </a:lnTo>
                  <a:lnTo>
                    <a:pt x="1400" y="1423"/>
                  </a:lnTo>
                  <a:lnTo>
                    <a:pt x="1378" y="1438"/>
                  </a:lnTo>
                  <a:lnTo>
                    <a:pt x="1355" y="1451"/>
                  </a:lnTo>
                  <a:lnTo>
                    <a:pt x="1332" y="1464"/>
                  </a:lnTo>
                  <a:lnTo>
                    <a:pt x="1309" y="1478"/>
                  </a:lnTo>
                  <a:lnTo>
                    <a:pt x="1285" y="1490"/>
                  </a:lnTo>
                  <a:lnTo>
                    <a:pt x="1261" y="1501"/>
                  </a:lnTo>
                  <a:lnTo>
                    <a:pt x="1237" y="1510"/>
                  </a:lnTo>
                  <a:lnTo>
                    <a:pt x="1212" y="1520"/>
                  </a:lnTo>
                  <a:lnTo>
                    <a:pt x="1186" y="1529"/>
                  </a:lnTo>
                  <a:lnTo>
                    <a:pt x="1161" y="1538"/>
                  </a:lnTo>
                  <a:lnTo>
                    <a:pt x="1135" y="1544"/>
                  </a:lnTo>
                  <a:lnTo>
                    <a:pt x="1108" y="1551"/>
                  </a:lnTo>
                  <a:lnTo>
                    <a:pt x="1082" y="1558"/>
                  </a:lnTo>
                  <a:lnTo>
                    <a:pt x="1055" y="1562"/>
                  </a:lnTo>
                  <a:lnTo>
                    <a:pt x="1027" y="1566"/>
                  </a:lnTo>
                  <a:lnTo>
                    <a:pt x="1000" y="1569"/>
                  </a:lnTo>
                  <a:lnTo>
                    <a:pt x="972" y="1572"/>
                  </a:lnTo>
                  <a:lnTo>
                    <a:pt x="944" y="1573"/>
                  </a:lnTo>
                  <a:lnTo>
                    <a:pt x="916" y="1573"/>
                  </a:lnTo>
                  <a:lnTo>
                    <a:pt x="871" y="1572"/>
                  </a:lnTo>
                  <a:lnTo>
                    <a:pt x="829" y="1569"/>
                  </a:lnTo>
                  <a:lnTo>
                    <a:pt x="786" y="1563"/>
                  </a:lnTo>
                  <a:lnTo>
                    <a:pt x="744" y="1555"/>
                  </a:lnTo>
                  <a:lnTo>
                    <a:pt x="703" y="1547"/>
                  </a:lnTo>
                  <a:lnTo>
                    <a:pt x="662" y="1535"/>
                  </a:lnTo>
                  <a:lnTo>
                    <a:pt x="622" y="1521"/>
                  </a:lnTo>
                  <a:lnTo>
                    <a:pt x="583" y="1506"/>
                  </a:lnTo>
                  <a:lnTo>
                    <a:pt x="546" y="1489"/>
                  </a:lnTo>
                  <a:lnTo>
                    <a:pt x="508" y="1470"/>
                  </a:lnTo>
                  <a:lnTo>
                    <a:pt x="473" y="1449"/>
                  </a:lnTo>
                  <a:lnTo>
                    <a:pt x="438" y="1427"/>
                  </a:lnTo>
                  <a:lnTo>
                    <a:pt x="405" y="1403"/>
                  </a:lnTo>
                  <a:lnTo>
                    <a:pt x="372" y="1378"/>
                  </a:lnTo>
                  <a:lnTo>
                    <a:pt x="342" y="1351"/>
                  </a:lnTo>
                  <a:lnTo>
                    <a:pt x="312" y="1323"/>
                  </a:lnTo>
                  <a:lnTo>
                    <a:pt x="283" y="1293"/>
                  </a:lnTo>
                  <a:lnTo>
                    <a:pt x="257" y="1262"/>
                  </a:lnTo>
                  <a:lnTo>
                    <a:pt x="231" y="1230"/>
                  </a:lnTo>
                  <a:lnTo>
                    <a:pt x="208" y="1197"/>
                  </a:lnTo>
                  <a:lnTo>
                    <a:pt x="185" y="1162"/>
                  </a:lnTo>
                  <a:lnTo>
                    <a:pt x="165" y="1126"/>
                  </a:lnTo>
                  <a:lnTo>
                    <a:pt x="145" y="1089"/>
                  </a:lnTo>
                  <a:lnTo>
                    <a:pt x="129" y="1051"/>
                  </a:lnTo>
                  <a:lnTo>
                    <a:pt x="113" y="1012"/>
                  </a:lnTo>
                  <a:lnTo>
                    <a:pt x="100" y="973"/>
                  </a:lnTo>
                  <a:lnTo>
                    <a:pt x="88" y="932"/>
                  </a:lnTo>
                  <a:lnTo>
                    <a:pt x="79" y="890"/>
                  </a:lnTo>
                  <a:lnTo>
                    <a:pt x="72" y="849"/>
                  </a:lnTo>
                  <a:lnTo>
                    <a:pt x="66" y="806"/>
                  </a:lnTo>
                  <a:lnTo>
                    <a:pt x="63" y="762"/>
                  </a:lnTo>
                  <a:lnTo>
                    <a:pt x="62" y="718"/>
                  </a:lnTo>
                  <a:lnTo>
                    <a:pt x="62" y="691"/>
                  </a:lnTo>
                  <a:lnTo>
                    <a:pt x="63" y="662"/>
                  </a:lnTo>
                  <a:lnTo>
                    <a:pt x="65" y="635"/>
                  </a:lnTo>
                  <a:lnTo>
                    <a:pt x="68" y="607"/>
                  </a:lnTo>
                  <a:lnTo>
                    <a:pt x="73" y="580"/>
                  </a:lnTo>
                  <a:lnTo>
                    <a:pt x="77" y="554"/>
                  </a:lnTo>
                  <a:lnTo>
                    <a:pt x="83" y="527"/>
                  </a:lnTo>
                  <a:lnTo>
                    <a:pt x="89" y="501"/>
                  </a:lnTo>
                  <a:lnTo>
                    <a:pt x="97" y="475"/>
                  </a:lnTo>
                  <a:lnTo>
                    <a:pt x="105" y="449"/>
                  </a:lnTo>
                  <a:lnTo>
                    <a:pt x="113" y="424"/>
                  </a:lnTo>
                  <a:lnTo>
                    <a:pt x="123" y="399"/>
                  </a:lnTo>
                  <a:lnTo>
                    <a:pt x="133" y="375"/>
                  </a:lnTo>
                  <a:lnTo>
                    <a:pt x="145" y="351"/>
                  </a:lnTo>
                  <a:lnTo>
                    <a:pt x="156" y="326"/>
                  </a:lnTo>
                  <a:lnTo>
                    <a:pt x="169" y="303"/>
                  </a:lnTo>
                  <a:lnTo>
                    <a:pt x="182" y="280"/>
                  </a:lnTo>
                  <a:lnTo>
                    <a:pt x="196" y="258"/>
                  </a:lnTo>
                  <a:lnTo>
                    <a:pt x="210" y="236"/>
                  </a:lnTo>
                  <a:lnTo>
                    <a:pt x="225" y="214"/>
                  </a:lnTo>
                  <a:lnTo>
                    <a:pt x="242" y="194"/>
                  </a:lnTo>
                  <a:lnTo>
                    <a:pt x="258" y="174"/>
                  </a:lnTo>
                  <a:lnTo>
                    <a:pt x="275" y="153"/>
                  </a:lnTo>
                  <a:lnTo>
                    <a:pt x="292" y="134"/>
                  </a:lnTo>
                  <a:lnTo>
                    <a:pt x="311" y="116"/>
                  </a:lnTo>
                  <a:lnTo>
                    <a:pt x="329" y="97"/>
                  </a:lnTo>
                  <a:lnTo>
                    <a:pt x="349" y="79"/>
                  </a:lnTo>
                  <a:lnTo>
                    <a:pt x="369" y="62"/>
                  </a:lnTo>
                  <a:lnTo>
                    <a:pt x="389" y="45"/>
                  </a:lnTo>
                  <a:lnTo>
                    <a:pt x="410" y="30"/>
                  </a:lnTo>
                  <a:lnTo>
                    <a:pt x="432" y="15"/>
                  </a:lnTo>
                  <a:lnTo>
                    <a:pt x="453" y="0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rgbClr val="89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8" name="Freeform 229"/>
            <p:cNvSpPr>
              <a:spLocks noEditPoints="1"/>
            </p:cNvSpPr>
            <p:nvPr/>
          </p:nvSpPr>
          <p:spPr bwMode="auto">
            <a:xfrm>
              <a:off x="3906" y="2060"/>
              <a:ext cx="321" cy="321"/>
            </a:xfrm>
            <a:custGeom>
              <a:avLst/>
              <a:gdLst>
                <a:gd name="T0" fmla="*/ 61 w 1605"/>
                <a:gd name="T1" fmla="*/ 5 h 1604"/>
                <a:gd name="T2" fmla="*/ 57 w 1605"/>
                <a:gd name="T3" fmla="*/ 1 h 1604"/>
                <a:gd name="T4" fmla="*/ 54 w 1605"/>
                <a:gd name="T5" fmla="*/ 1 h 1604"/>
                <a:gd name="T6" fmla="*/ 57 w 1605"/>
                <a:gd name="T7" fmla="*/ 4 h 1604"/>
                <a:gd name="T8" fmla="*/ 60 w 1605"/>
                <a:gd name="T9" fmla="*/ 7 h 1604"/>
                <a:gd name="T10" fmla="*/ 63 w 1605"/>
                <a:gd name="T11" fmla="*/ 11 h 1604"/>
                <a:gd name="T12" fmla="*/ 15 w 1605"/>
                <a:gd name="T13" fmla="*/ 0 h 1604"/>
                <a:gd name="T14" fmla="*/ 12 w 1605"/>
                <a:gd name="T15" fmla="*/ 3 h 1604"/>
                <a:gd name="T16" fmla="*/ 9 w 1605"/>
                <a:gd name="T17" fmla="*/ 6 h 1604"/>
                <a:gd name="T18" fmla="*/ 6 w 1605"/>
                <a:gd name="T19" fmla="*/ 9 h 1604"/>
                <a:gd name="T20" fmla="*/ 4 w 1605"/>
                <a:gd name="T21" fmla="*/ 12 h 1604"/>
                <a:gd name="T22" fmla="*/ 2 w 1605"/>
                <a:gd name="T23" fmla="*/ 16 h 1604"/>
                <a:gd name="T24" fmla="*/ 1 w 1605"/>
                <a:gd name="T25" fmla="*/ 20 h 1604"/>
                <a:gd name="T26" fmla="*/ 0 w 1605"/>
                <a:gd name="T27" fmla="*/ 24 h 1604"/>
                <a:gd name="T28" fmla="*/ 0 w 1605"/>
                <a:gd name="T29" fmla="*/ 29 h 1604"/>
                <a:gd name="T30" fmla="*/ 1 w 1605"/>
                <a:gd name="T31" fmla="*/ 36 h 1604"/>
                <a:gd name="T32" fmla="*/ 3 w 1605"/>
                <a:gd name="T33" fmla="*/ 43 h 1604"/>
                <a:gd name="T34" fmla="*/ 6 w 1605"/>
                <a:gd name="T35" fmla="*/ 49 h 1604"/>
                <a:gd name="T36" fmla="*/ 10 w 1605"/>
                <a:gd name="T37" fmla="*/ 54 h 1604"/>
                <a:gd name="T38" fmla="*/ 16 w 1605"/>
                <a:gd name="T39" fmla="*/ 58 h 1604"/>
                <a:gd name="T40" fmla="*/ 22 w 1605"/>
                <a:gd name="T41" fmla="*/ 61 h 1604"/>
                <a:gd name="T42" fmla="*/ 28 w 1605"/>
                <a:gd name="T43" fmla="*/ 63 h 1604"/>
                <a:gd name="T44" fmla="*/ 35 w 1605"/>
                <a:gd name="T45" fmla="*/ 64 h 1604"/>
                <a:gd name="T46" fmla="*/ 40 w 1605"/>
                <a:gd name="T47" fmla="*/ 64 h 1604"/>
                <a:gd name="T48" fmla="*/ 44 w 1605"/>
                <a:gd name="T49" fmla="*/ 63 h 1604"/>
                <a:gd name="T50" fmla="*/ 48 w 1605"/>
                <a:gd name="T51" fmla="*/ 62 h 1604"/>
                <a:gd name="T52" fmla="*/ 52 w 1605"/>
                <a:gd name="T53" fmla="*/ 60 h 1604"/>
                <a:gd name="T54" fmla="*/ 55 w 1605"/>
                <a:gd name="T55" fmla="*/ 58 h 1604"/>
                <a:gd name="T56" fmla="*/ 59 w 1605"/>
                <a:gd name="T57" fmla="*/ 55 h 1604"/>
                <a:gd name="T58" fmla="*/ 62 w 1605"/>
                <a:gd name="T59" fmla="*/ 53 h 1604"/>
                <a:gd name="T60" fmla="*/ 64 w 1605"/>
                <a:gd name="T61" fmla="*/ 49 h 1604"/>
                <a:gd name="T62" fmla="*/ 62 w 1605"/>
                <a:gd name="T63" fmla="*/ 48 h 1604"/>
                <a:gd name="T64" fmla="*/ 60 w 1605"/>
                <a:gd name="T65" fmla="*/ 51 h 1604"/>
                <a:gd name="T66" fmla="*/ 57 w 1605"/>
                <a:gd name="T67" fmla="*/ 54 h 1604"/>
                <a:gd name="T68" fmla="*/ 53 w 1605"/>
                <a:gd name="T69" fmla="*/ 57 h 1604"/>
                <a:gd name="T70" fmla="*/ 49 w 1605"/>
                <a:gd name="T71" fmla="*/ 59 h 1604"/>
                <a:gd name="T72" fmla="*/ 45 w 1605"/>
                <a:gd name="T73" fmla="*/ 60 h 1604"/>
                <a:gd name="T74" fmla="*/ 41 w 1605"/>
                <a:gd name="T75" fmla="*/ 61 h 1604"/>
                <a:gd name="T76" fmla="*/ 37 w 1605"/>
                <a:gd name="T77" fmla="*/ 62 h 1604"/>
                <a:gd name="T78" fmla="*/ 30 w 1605"/>
                <a:gd name="T79" fmla="*/ 61 h 1604"/>
                <a:gd name="T80" fmla="*/ 24 w 1605"/>
                <a:gd name="T81" fmla="*/ 60 h 1604"/>
                <a:gd name="T82" fmla="*/ 18 w 1605"/>
                <a:gd name="T83" fmla="*/ 57 h 1604"/>
                <a:gd name="T84" fmla="*/ 13 w 1605"/>
                <a:gd name="T85" fmla="*/ 53 h 1604"/>
                <a:gd name="T86" fmla="*/ 9 w 1605"/>
                <a:gd name="T87" fmla="*/ 49 h 1604"/>
                <a:gd name="T88" fmla="*/ 6 w 1605"/>
                <a:gd name="T89" fmla="*/ 43 h 1604"/>
                <a:gd name="T90" fmla="*/ 3 w 1605"/>
                <a:gd name="T91" fmla="*/ 37 h 1604"/>
                <a:gd name="T92" fmla="*/ 2 w 1605"/>
                <a:gd name="T93" fmla="*/ 30 h 1604"/>
                <a:gd name="T94" fmla="*/ 3 w 1605"/>
                <a:gd name="T95" fmla="*/ 25 h 1604"/>
                <a:gd name="T96" fmla="*/ 3 w 1605"/>
                <a:gd name="T97" fmla="*/ 21 h 1604"/>
                <a:gd name="T98" fmla="*/ 5 w 1605"/>
                <a:gd name="T99" fmla="*/ 17 h 1604"/>
                <a:gd name="T100" fmla="*/ 7 w 1605"/>
                <a:gd name="T101" fmla="*/ 13 h 1604"/>
                <a:gd name="T102" fmla="*/ 9 w 1605"/>
                <a:gd name="T103" fmla="*/ 9 h 1604"/>
                <a:gd name="T104" fmla="*/ 12 w 1605"/>
                <a:gd name="T105" fmla="*/ 6 h 1604"/>
                <a:gd name="T106" fmla="*/ 15 w 1605"/>
                <a:gd name="T107" fmla="*/ 3 h 1604"/>
                <a:gd name="T108" fmla="*/ 18 w 1605"/>
                <a:gd name="T109" fmla="*/ 1 h 160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5"/>
                <a:gd name="T166" fmla="*/ 0 h 1604"/>
                <a:gd name="T167" fmla="*/ 1605 w 1605"/>
                <a:gd name="T168" fmla="*/ 1604 h 160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5" h="1604">
                  <a:moveTo>
                    <a:pt x="1605" y="205"/>
                  </a:moveTo>
                  <a:lnTo>
                    <a:pt x="1583" y="175"/>
                  </a:lnTo>
                  <a:lnTo>
                    <a:pt x="1561" y="148"/>
                  </a:lnTo>
                  <a:lnTo>
                    <a:pt x="1537" y="120"/>
                  </a:lnTo>
                  <a:lnTo>
                    <a:pt x="1512" y="94"/>
                  </a:lnTo>
                  <a:lnTo>
                    <a:pt x="1486" y="69"/>
                  </a:lnTo>
                  <a:lnTo>
                    <a:pt x="1459" y="44"/>
                  </a:lnTo>
                  <a:lnTo>
                    <a:pt x="1431" y="21"/>
                  </a:lnTo>
                  <a:lnTo>
                    <a:pt x="1402" y="0"/>
                  </a:lnTo>
                  <a:lnTo>
                    <a:pt x="1288" y="0"/>
                  </a:lnTo>
                  <a:lnTo>
                    <a:pt x="1313" y="15"/>
                  </a:lnTo>
                  <a:lnTo>
                    <a:pt x="1338" y="30"/>
                  </a:lnTo>
                  <a:lnTo>
                    <a:pt x="1361" y="45"/>
                  </a:lnTo>
                  <a:lnTo>
                    <a:pt x="1384" y="63"/>
                  </a:lnTo>
                  <a:lnTo>
                    <a:pt x="1406" y="81"/>
                  </a:lnTo>
                  <a:lnTo>
                    <a:pt x="1427" y="98"/>
                  </a:lnTo>
                  <a:lnTo>
                    <a:pt x="1448" y="118"/>
                  </a:lnTo>
                  <a:lnTo>
                    <a:pt x="1469" y="138"/>
                  </a:lnTo>
                  <a:lnTo>
                    <a:pt x="1489" y="157"/>
                  </a:lnTo>
                  <a:lnTo>
                    <a:pt x="1508" y="179"/>
                  </a:lnTo>
                  <a:lnTo>
                    <a:pt x="1526" y="200"/>
                  </a:lnTo>
                  <a:lnTo>
                    <a:pt x="1543" y="223"/>
                  </a:lnTo>
                  <a:lnTo>
                    <a:pt x="1560" y="246"/>
                  </a:lnTo>
                  <a:lnTo>
                    <a:pt x="1576" y="269"/>
                  </a:lnTo>
                  <a:lnTo>
                    <a:pt x="1591" y="293"/>
                  </a:lnTo>
                  <a:lnTo>
                    <a:pt x="1605" y="319"/>
                  </a:lnTo>
                  <a:lnTo>
                    <a:pt x="1605" y="205"/>
                  </a:lnTo>
                  <a:close/>
                  <a:moveTo>
                    <a:pt x="368" y="0"/>
                  </a:moveTo>
                  <a:lnTo>
                    <a:pt x="348" y="16"/>
                  </a:lnTo>
                  <a:lnTo>
                    <a:pt x="327" y="31"/>
                  </a:lnTo>
                  <a:lnTo>
                    <a:pt x="307" y="48"/>
                  </a:lnTo>
                  <a:lnTo>
                    <a:pt x="289" y="65"/>
                  </a:lnTo>
                  <a:lnTo>
                    <a:pt x="270" y="83"/>
                  </a:lnTo>
                  <a:lnTo>
                    <a:pt x="251" y="100"/>
                  </a:lnTo>
                  <a:lnTo>
                    <a:pt x="234" y="119"/>
                  </a:lnTo>
                  <a:lnTo>
                    <a:pt x="216" y="139"/>
                  </a:lnTo>
                  <a:lnTo>
                    <a:pt x="200" y="159"/>
                  </a:lnTo>
                  <a:lnTo>
                    <a:pt x="183" y="178"/>
                  </a:lnTo>
                  <a:lnTo>
                    <a:pt x="168" y="199"/>
                  </a:lnTo>
                  <a:lnTo>
                    <a:pt x="154" y="220"/>
                  </a:lnTo>
                  <a:lnTo>
                    <a:pt x="139" y="242"/>
                  </a:lnTo>
                  <a:lnTo>
                    <a:pt x="126" y="264"/>
                  </a:lnTo>
                  <a:lnTo>
                    <a:pt x="113" y="286"/>
                  </a:lnTo>
                  <a:lnTo>
                    <a:pt x="100" y="309"/>
                  </a:lnTo>
                  <a:lnTo>
                    <a:pt x="89" y="332"/>
                  </a:lnTo>
                  <a:lnTo>
                    <a:pt x="78" y="355"/>
                  </a:lnTo>
                  <a:lnTo>
                    <a:pt x="67" y="379"/>
                  </a:lnTo>
                  <a:lnTo>
                    <a:pt x="57" y="403"/>
                  </a:lnTo>
                  <a:lnTo>
                    <a:pt x="48" y="428"/>
                  </a:lnTo>
                  <a:lnTo>
                    <a:pt x="41" y="454"/>
                  </a:lnTo>
                  <a:lnTo>
                    <a:pt x="33" y="479"/>
                  </a:lnTo>
                  <a:lnTo>
                    <a:pt x="26" y="504"/>
                  </a:lnTo>
                  <a:lnTo>
                    <a:pt x="20" y="531"/>
                  </a:lnTo>
                  <a:lnTo>
                    <a:pt x="14" y="556"/>
                  </a:lnTo>
                  <a:lnTo>
                    <a:pt x="10" y="583"/>
                  </a:lnTo>
                  <a:lnTo>
                    <a:pt x="7" y="610"/>
                  </a:lnTo>
                  <a:lnTo>
                    <a:pt x="3" y="636"/>
                  </a:lnTo>
                  <a:lnTo>
                    <a:pt x="1" y="663"/>
                  </a:lnTo>
                  <a:lnTo>
                    <a:pt x="0" y="691"/>
                  </a:lnTo>
                  <a:lnTo>
                    <a:pt x="0" y="718"/>
                  </a:lnTo>
                  <a:lnTo>
                    <a:pt x="1" y="764"/>
                  </a:lnTo>
                  <a:lnTo>
                    <a:pt x="4" y="809"/>
                  </a:lnTo>
                  <a:lnTo>
                    <a:pt x="10" y="853"/>
                  </a:lnTo>
                  <a:lnTo>
                    <a:pt x="18" y="897"/>
                  </a:lnTo>
                  <a:lnTo>
                    <a:pt x="27" y="940"/>
                  </a:lnTo>
                  <a:lnTo>
                    <a:pt x="40" y="982"/>
                  </a:lnTo>
                  <a:lnTo>
                    <a:pt x="54" y="1023"/>
                  </a:lnTo>
                  <a:lnTo>
                    <a:pt x="69" y="1063"/>
                  </a:lnTo>
                  <a:lnTo>
                    <a:pt x="87" y="1102"/>
                  </a:lnTo>
                  <a:lnTo>
                    <a:pt x="106" y="1141"/>
                  </a:lnTo>
                  <a:lnTo>
                    <a:pt x="128" y="1178"/>
                  </a:lnTo>
                  <a:lnTo>
                    <a:pt x="151" y="1213"/>
                  </a:lnTo>
                  <a:lnTo>
                    <a:pt x="176" y="1248"/>
                  </a:lnTo>
                  <a:lnTo>
                    <a:pt x="202" y="1281"/>
                  </a:lnTo>
                  <a:lnTo>
                    <a:pt x="229" y="1314"/>
                  </a:lnTo>
                  <a:lnTo>
                    <a:pt x="259" y="1345"/>
                  </a:lnTo>
                  <a:lnTo>
                    <a:pt x="290" y="1373"/>
                  </a:lnTo>
                  <a:lnTo>
                    <a:pt x="322" y="1402"/>
                  </a:lnTo>
                  <a:lnTo>
                    <a:pt x="356" y="1428"/>
                  </a:lnTo>
                  <a:lnTo>
                    <a:pt x="391" y="1452"/>
                  </a:lnTo>
                  <a:lnTo>
                    <a:pt x="426" y="1475"/>
                  </a:lnTo>
                  <a:lnTo>
                    <a:pt x="463" y="1497"/>
                  </a:lnTo>
                  <a:lnTo>
                    <a:pt x="501" y="1516"/>
                  </a:lnTo>
                  <a:lnTo>
                    <a:pt x="541" y="1535"/>
                  </a:lnTo>
                  <a:lnTo>
                    <a:pt x="580" y="1550"/>
                  </a:lnTo>
                  <a:lnTo>
                    <a:pt x="622" y="1564"/>
                  </a:lnTo>
                  <a:lnTo>
                    <a:pt x="664" y="1576"/>
                  </a:lnTo>
                  <a:lnTo>
                    <a:pt x="707" y="1586"/>
                  </a:lnTo>
                  <a:lnTo>
                    <a:pt x="751" y="1594"/>
                  </a:lnTo>
                  <a:lnTo>
                    <a:pt x="794" y="1599"/>
                  </a:lnTo>
                  <a:lnTo>
                    <a:pt x="839" y="1603"/>
                  </a:lnTo>
                  <a:lnTo>
                    <a:pt x="885" y="1604"/>
                  </a:lnTo>
                  <a:lnTo>
                    <a:pt x="913" y="1604"/>
                  </a:lnTo>
                  <a:lnTo>
                    <a:pt x="940" y="1602"/>
                  </a:lnTo>
                  <a:lnTo>
                    <a:pt x="968" y="1600"/>
                  </a:lnTo>
                  <a:lnTo>
                    <a:pt x="994" y="1597"/>
                  </a:lnTo>
                  <a:lnTo>
                    <a:pt x="1022" y="1593"/>
                  </a:lnTo>
                  <a:lnTo>
                    <a:pt x="1048" y="1588"/>
                  </a:lnTo>
                  <a:lnTo>
                    <a:pt x="1074" y="1584"/>
                  </a:lnTo>
                  <a:lnTo>
                    <a:pt x="1101" y="1577"/>
                  </a:lnTo>
                  <a:lnTo>
                    <a:pt x="1126" y="1571"/>
                  </a:lnTo>
                  <a:lnTo>
                    <a:pt x="1151" y="1563"/>
                  </a:lnTo>
                  <a:lnTo>
                    <a:pt x="1176" y="1554"/>
                  </a:lnTo>
                  <a:lnTo>
                    <a:pt x="1201" y="1546"/>
                  </a:lnTo>
                  <a:lnTo>
                    <a:pt x="1226" y="1536"/>
                  </a:lnTo>
                  <a:lnTo>
                    <a:pt x="1250" y="1526"/>
                  </a:lnTo>
                  <a:lnTo>
                    <a:pt x="1273" y="1514"/>
                  </a:lnTo>
                  <a:lnTo>
                    <a:pt x="1296" y="1503"/>
                  </a:lnTo>
                  <a:lnTo>
                    <a:pt x="1319" y="1490"/>
                  </a:lnTo>
                  <a:lnTo>
                    <a:pt x="1342" y="1476"/>
                  </a:lnTo>
                  <a:lnTo>
                    <a:pt x="1364" y="1463"/>
                  </a:lnTo>
                  <a:lnTo>
                    <a:pt x="1385" y="1449"/>
                  </a:lnTo>
                  <a:lnTo>
                    <a:pt x="1407" y="1434"/>
                  </a:lnTo>
                  <a:lnTo>
                    <a:pt x="1426" y="1418"/>
                  </a:lnTo>
                  <a:lnTo>
                    <a:pt x="1447" y="1402"/>
                  </a:lnTo>
                  <a:lnTo>
                    <a:pt x="1467" y="1385"/>
                  </a:lnTo>
                  <a:lnTo>
                    <a:pt x="1486" y="1368"/>
                  </a:lnTo>
                  <a:lnTo>
                    <a:pt x="1504" y="1350"/>
                  </a:lnTo>
                  <a:lnTo>
                    <a:pt x="1523" y="1332"/>
                  </a:lnTo>
                  <a:lnTo>
                    <a:pt x="1540" y="1313"/>
                  </a:lnTo>
                  <a:lnTo>
                    <a:pt x="1558" y="1294"/>
                  </a:lnTo>
                  <a:lnTo>
                    <a:pt x="1575" y="1275"/>
                  </a:lnTo>
                  <a:lnTo>
                    <a:pt x="1590" y="1254"/>
                  </a:lnTo>
                  <a:lnTo>
                    <a:pt x="1605" y="1233"/>
                  </a:lnTo>
                  <a:lnTo>
                    <a:pt x="1605" y="1119"/>
                  </a:lnTo>
                  <a:lnTo>
                    <a:pt x="1592" y="1142"/>
                  </a:lnTo>
                  <a:lnTo>
                    <a:pt x="1578" y="1165"/>
                  </a:lnTo>
                  <a:lnTo>
                    <a:pt x="1562" y="1188"/>
                  </a:lnTo>
                  <a:lnTo>
                    <a:pt x="1547" y="1210"/>
                  </a:lnTo>
                  <a:lnTo>
                    <a:pt x="1531" y="1231"/>
                  </a:lnTo>
                  <a:lnTo>
                    <a:pt x="1513" y="1251"/>
                  </a:lnTo>
                  <a:lnTo>
                    <a:pt x="1496" y="1272"/>
                  </a:lnTo>
                  <a:lnTo>
                    <a:pt x="1477" y="1292"/>
                  </a:lnTo>
                  <a:lnTo>
                    <a:pt x="1458" y="1311"/>
                  </a:lnTo>
                  <a:lnTo>
                    <a:pt x="1438" y="1329"/>
                  </a:lnTo>
                  <a:lnTo>
                    <a:pt x="1418" y="1347"/>
                  </a:lnTo>
                  <a:lnTo>
                    <a:pt x="1397" y="1365"/>
                  </a:lnTo>
                  <a:lnTo>
                    <a:pt x="1376" y="1381"/>
                  </a:lnTo>
                  <a:lnTo>
                    <a:pt x="1354" y="1396"/>
                  </a:lnTo>
                  <a:lnTo>
                    <a:pt x="1331" y="1412"/>
                  </a:lnTo>
                  <a:lnTo>
                    <a:pt x="1309" y="1426"/>
                  </a:lnTo>
                  <a:lnTo>
                    <a:pt x="1285" y="1439"/>
                  </a:lnTo>
                  <a:lnTo>
                    <a:pt x="1261" y="1452"/>
                  </a:lnTo>
                  <a:lnTo>
                    <a:pt x="1237" y="1464"/>
                  </a:lnTo>
                  <a:lnTo>
                    <a:pt x="1212" y="1475"/>
                  </a:lnTo>
                  <a:lnTo>
                    <a:pt x="1186" y="1485"/>
                  </a:lnTo>
                  <a:lnTo>
                    <a:pt x="1161" y="1495"/>
                  </a:lnTo>
                  <a:lnTo>
                    <a:pt x="1135" y="1504"/>
                  </a:lnTo>
                  <a:lnTo>
                    <a:pt x="1108" y="1512"/>
                  </a:lnTo>
                  <a:lnTo>
                    <a:pt x="1082" y="1519"/>
                  </a:lnTo>
                  <a:lnTo>
                    <a:pt x="1054" y="1525"/>
                  </a:lnTo>
                  <a:lnTo>
                    <a:pt x="1027" y="1530"/>
                  </a:lnTo>
                  <a:lnTo>
                    <a:pt x="1000" y="1535"/>
                  </a:lnTo>
                  <a:lnTo>
                    <a:pt x="971" y="1538"/>
                  </a:lnTo>
                  <a:lnTo>
                    <a:pt x="943" y="1541"/>
                  </a:lnTo>
                  <a:lnTo>
                    <a:pt x="914" y="1542"/>
                  </a:lnTo>
                  <a:lnTo>
                    <a:pt x="885" y="1542"/>
                  </a:lnTo>
                  <a:lnTo>
                    <a:pt x="843" y="1541"/>
                  </a:lnTo>
                  <a:lnTo>
                    <a:pt x="801" y="1538"/>
                  </a:lnTo>
                  <a:lnTo>
                    <a:pt x="759" y="1534"/>
                  </a:lnTo>
                  <a:lnTo>
                    <a:pt x="719" y="1526"/>
                  </a:lnTo>
                  <a:lnTo>
                    <a:pt x="679" y="1517"/>
                  </a:lnTo>
                  <a:lnTo>
                    <a:pt x="640" y="1506"/>
                  </a:lnTo>
                  <a:lnTo>
                    <a:pt x="601" y="1493"/>
                  </a:lnTo>
                  <a:lnTo>
                    <a:pt x="564" y="1478"/>
                  </a:lnTo>
                  <a:lnTo>
                    <a:pt x="528" y="1461"/>
                  </a:lnTo>
                  <a:lnTo>
                    <a:pt x="493" y="1444"/>
                  </a:lnTo>
                  <a:lnTo>
                    <a:pt x="458" y="1424"/>
                  </a:lnTo>
                  <a:lnTo>
                    <a:pt x="425" y="1402"/>
                  </a:lnTo>
                  <a:lnTo>
                    <a:pt x="392" y="1379"/>
                  </a:lnTo>
                  <a:lnTo>
                    <a:pt x="361" y="1355"/>
                  </a:lnTo>
                  <a:lnTo>
                    <a:pt x="331" y="1328"/>
                  </a:lnTo>
                  <a:lnTo>
                    <a:pt x="302" y="1301"/>
                  </a:lnTo>
                  <a:lnTo>
                    <a:pt x="275" y="1272"/>
                  </a:lnTo>
                  <a:lnTo>
                    <a:pt x="249" y="1243"/>
                  </a:lnTo>
                  <a:lnTo>
                    <a:pt x="225" y="1212"/>
                  </a:lnTo>
                  <a:lnTo>
                    <a:pt x="202" y="1179"/>
                  </a:lnTo>
                  <a:lnTo>
                    <a:pt x="180" y="1146"/>
                  </a:lnTo>
                  <a:lnTo>
                    <a:pt x="160" y="1111"/>
                  </a:lnTo>
                  <a:lnTo>
                    <a:pt x="143" y="1076"/>
                  </a:lnTo>
                  <a:lnTo>
                    <a:pt x="126" y="1040"/>
                  </a:lnTo>
                  <a:lnTo>
                    <a:pt x="111" y="1002"/>
                  </a:lnTo>
                  <a:lnTo>
                    <a:pt x="98" y="964"/>
                  </a:lnTo>
                  <a:lnTo>
                    <a:pt x="87" y="924"/>
                  </a:lnTo>
                  <a:lnTo>
                    <a:pt x="78" y="885"/>
                  </a:lnTo>
                  <a:lnTo>
                    <a:pt x="70" y="844"/>
                  </a:lnTo>
                  <a:lnTo>
                    <a:pt x="65" y="803"/>
                  </a:lnTo>
                  <a:lnTo>
                    <a:pt x="61" y="761"/>
                  </a:lnTo>
                  <a:lnTo>
                    <a:pt x="61" y="718"/>
                  </a:lnTo>
                  <a:lnTo>
                    <a:pt x="61" y="690"/>
                  </a:lnTo>
                  <a:lnTo>
                    <a:pt x="63" y="661"/>
                  </a:lnTo>
                  <a:lnTo>
                    <a:pt x="65" y="633"/>
                  </a:lnTo>
                  <a:lnTo>
                    <a:pt x="69" y="605"/>
                  </a:lnTo>
                  <a:lnTo>
                    <a:pt x="72" y="578"/>
                  </a:lnTo>
                  <a:lnTo>
                    <a:pt x="78" y="550"/>
                  </a:lnTo>
                  <a:lnTo>
                    <a:pt x="85" y="523"/>
                  </a:lnTo>
                  <a:lnTo>
                    <a:pt x="91" y="496"/>
                  </a:lnTo>
                  <a:lnTo>
                    <a:pt x="99" y="470"/>
                  </a:lnTo>
                  <a:lnTo>
                    <a:pt x="108" y="444"/>
                  </a:lnTo>
                  <a:lnTo>
                    <a:pt x="117" y="419"/>
                  </a:lnTo>
                  <a:lnTo>
                    <a:pt x="127" y="393"/>
                  </a:lnTo>
                  <a:lnTo>
                    <a:pt x="139" y="368"/>
                  </a:lnTo>
                  <a:lnTo>
                    <a:pt x="150" y="344"/>
                  </a:lnTo>
                  <a:lnTo>
                    <a:pt x="164" y="320"/>
                  </a:lnTo>
                  <a:lnTo>
                    <a:pt x="177" y="297"/>
                  </a:lnTo>
                  <a:lnTo>
                    <a:pt x="191" y="274"/>
                  </a:lnTo>
                  <a:lnTo>
                    <a:pt x="206" y="252"/>
                  </a:lnTo>
                  <a:lnTo>
                    <a:pt x="222" y="230"/>
                  </a:lnTo>
                  <a:lnTo>
                    <a:pt x="238" y="208"/>
                  </a:lnTo>
                  <a:lnTo>
                    <a:pt x="255" y="187"/>
                  </a:lnTo>
                  <a:lnTo>
                    <a:pt x="272" y="167"/>
                  </a:lnTo>
                  <a:lnTo>
                    <a:pt x="291" y="148"/>
                  </a:lnTo>
                  <a:lnTo>
                    <a:pt x="309" y="129"/>
                  </a:lnTo>
                  <a:lnTo>
                    <a:pt x="329" y="110"/>
                  </a:lnTo>
                  <a:lnTo>
                    <a:pt x="349" y="93"/>
                  </a:lnTo>
                  <a:lnTo>
                    <a:pt x="370" y="75"/>
                  </a:lnTo>
                  <a:lnTo>
                    <a:pt x="391" y="59"/>
                  </a:lnTo>
                  <a:lnTo>
                    <a:pt x="413" y="43"/>
                  </a:lnTo>
                  <a:lnTo>
                    <a:pt x="436" y="28"/>
                  </a:lnTo>
                  <a:lnTo>
                    <a:pt x="458" y="14"/>
                  </a:lnTo>
                  <a:lnTo>
                    <a:pt x="482" y="0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rgbClr val="8B8A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9" name="Freeform 230"/>
            <p:cNvSpPr>
              <a:spLocks noEditPoints="1"/>
            </p:cNvSpPr>
            <p:nvPr/>
          </p:nvSpPr>
          <p:spPr bwMode="auto">
            <a:xfrm>
              <a:off x="3912" y="2060"/>
              <a:ext cx="315" cy="315"/>
            </a:xfrm>
            <a:custGeom>
              <a:avLst/>
              <a:gdLst>
                <a:gd name="T0" fmla="*/ 61 w 1574"/>
                <a:gd name="T1" fmla="*/ 8 h 1573"/>
                <a:gd name="T2" fmla="*/ 59 w 1574"/>
                <a:gd name="T3" fmla="*/ 5 h 1573"/>
                <a:gd name="T4" fmla="*/ 56 w 1574"/>
                <a:gd name="T5" fmla="*/ 3 h 1573"/>
                <a:gd name="T6" fmla="*/ 53 w 1574"/>
                <a:gd name="T7" fmla="*/ 1 h 1573"/>
                <a:gd name="T8" fmla="*/ 50 w 1574"/>
                <a:gd name="T9" fmla="*/ 1 h 1573"/>
                <a:gd name="T10" fmla="*/ 55 w 1574"/>
                <a:gd name="T11" fmla="*/ 4 h 1573"/>
                <a:gd name="T12" fmla="*/ 59 w 1574"/>
                <a:gd name="T13" fmla="*/ 8 h 1573"/>
                <a:gd name="T14" fmla="*/ 62 w 1574"/>
                <a:gd name="T15" fmla="*/ 13 h 1573"/>
                <a:gd name="T16" fmla="*/ 16 w 1574"/>
                <a:gd name="T17" fmla="*/ 0 h 1573"/>
                <a:gd name="T18" fmla="*/ 12 w 1574"/>
                <a:gd name="T19" fmla="*/ 2 h 1573"/>
                <a:gd name="T20" fmla="*/ 9 w 1574"/>
                <a:gd name="T21" fmla="*/ 5 h 1573"/>
                <a:gd name="T22" fmla="*/ 7 w 1574"/>
                <a:gd name="T23" fmla="*/ 9 h 1573"/>
                <a:gd name="T24" fmla="*/ 4 w 1574"/>
                <a:gd name="T25" fmla="*/ 12 h 1573"/>
                <a:gd name="T26" fmla="*/ 2 w 1574"/>
                <a:gd name="T27" fmla="*/ 16 h 1573"/>
                <a:gd name="T28" fmla="*/ 1 w 1574"/>
                <a:gd name="T29" fmla="*/ 20 h 1573"/>
                <a:gd name="T30" fmla="*/ 0 w 1574"/>
                <a:gd name="T31" fmla="*/ 24 h 1573"/>
                <a:gd name="T32" fmla="*/ 0 w 1574"/>
                <a:gd name="T33" fmla="*/ 29 h 1573"/>
                <a:gd name="T34" fmla="*/ 1 w 1574"/>
                <a:gd name="T35" fmla="*/ 36 h 1573"/>
                <a:gd name="T36" fmla="*/ 3 w 1574"/>
                <a:gd name="T37" fmla="*/ 42 h 1573"/>
                <a:gd name="T38" fmla="*/ 6 w 1574"/>
                <a:gd name="T39" fmla="*/ 48 h 1573"/>
                <a:gd name="T40" fmla="*/ 10 w 1574"/>
                <a:gd name="T41" fmla="*/ 53 h 1573"/>
                <a:gd name="T42" fmla="*/ 15 w 1574"/>
                <a:gd name="T43" fmla="*/ 57 h 1573"/>
                <a:gd name="T44" fmla="*/ 21 w 1574"/>
                <a:gd name="T45" fmla="*/ 60 h 1573"/>
                <a:gd name="T46" fmla="*/ 27 w 1574"/>
                <a:gd name="T47" fmla="*/ 62 h 1573"/>
                <a:gd name="T48" fmla="*/ 34 w 1574"/>
                <a:gd name="T49" fmla="*/ 63 h 1573"/>
                <a:gd name="T50" fmla="*/ 39 w 1574"/>
                <a:gd name="T51" fmla="*/ 63 h 1573"/>
                <a:gd name="T52" fmla="*/ 43 w 1574"/>
                <a:gd name="T53" fmla="*/ 62 h 1573"/>
                <a:gd name="T54" fmla="*/ 47 w 1574"/>
                <a:gd name="T55" fmla="*/ 60 h 1573"/>
                <a:gd name="T56" fmla="*/ 51 w 1574"/>
                <a:gd name="T57" fmla="*/ 59 h 1573"/>
                <a:gd name="T58" fmla="*/ 54 w 1574"/>
                <a:gd name="T59" fmla="*/ 56 h 1573"/>
                <a:gd name="T60" fmla="*/ 58 w 1574"/>
                <a:gd name="T61" fmla="*/ 54 h 1573"/>
                <a:gd name="T62" fmla="*/ 61 w 1574"/>
                <a:gd name="T63" fmla="*/ 51 h 1573"/>
                <a:gd name="T64" fmla="*/ 63 w 1574"/>
                <a:gd name="T65" fmla="*/ 47 h 1573"/>
                <a:gd name="T66" fmla="*/ 61 w 1574"/>
                <a:gd name="T67" fmla="*/ 45 h 1573"/>
                <a:gd name="T68" fmla="*/ 59 w 1574"/>
                <a:gd name="T69" fmla="*/ 49 h 1573"/>
                <a:gd name="T70" fmla="*/ 56 w 1574"/>
                <a:gd name="T71" fmla="*/ 52 h 1573"/>
                <a:gd name="T72" fmla="*/ 52 w 1574"/>
                <a:gd name="T73" fmla="*/ 55 h 1573"/>
                <a:gd name="T74" fmla="*/ 49 w 1574"/>
                <a:gd name="T75" fmla="*/ 57 h 1573"/>
                <a:gd name="T76" fmla="*/ 44 w 1574"/>
                <a:gd name="T77" fmla="*/ 59 h 1573"/>
                <a:gd name="T78" fmla="*/ 40 w 1574"/>
                <a:gd name="T79" fmla="*/ 60 h 1573"/>
                <a:gd name="T80" fmla="*/ 35 w 1574"/>
                <a:gd name="T81" fmla="*/ 61 h 1573"/>
                <a:gd name="T82" fmla="*/ 29 w 1574"/>
                <a:gd name="T83" fmla="*/ 60 h 1573"/>
                <a:gd name="T84" fmla="*/ 23 w 1574"/>
                <a:gd name="T85" fmla="*/ 59 h 1573"/>
                <a:gd name="T86" fmla="*/ 18 w 1574"/>
                <a:gd name="T87" fmla="*/ 56 h 1573"/>
                <a:gd name="T88" fmla="*/ 13 w 1574"/>
                <a:gd name="T89" fmla="*/ 52 h 1573"/>
                <a:gd name="T90" fmla="*/ 9 w 1574"/>
                <a:gd name="T91" fmla="*/ 48 h 1573"/>
                <a:gd name="T92" fmla="*/ 6 w 1574"/>
                <a:gd name="T93" fmla="*/ 43 h 1573"/>
                <a:gd name="T94" fmla="*/ 3 w 1574"/>
                <a:gd name="T95" fmla="*/ 37 h 1573"/>
                <a:gd name="T96" fmla="*/ 2 w 1574"/>
                <a:gd name="T97" fmla="*/ 30 h 1573"/>
                <a:gd name="T98" fmla="*/ 3 w 1574"/>
                <a:gd name="T99" fmla="*/ 25 h 1573"/>
                <a:gd name="T100" fmla="*/ 3 w 1574"/>
                <a:gd name="T101" fmla="*/ 21 h 1573"/>
                <a:gd name="T102" fmla="*/ 5 w 1574"/>
                <a:gd name="T103" fmla="*/ 16 h 1573"/>
                <a:gd name="T104" fmla="*/ 7 w 1574"/>
                <a:gd name="T105" fmla="*/ 12 h 1573"/>
                <a:gd name="T106" fmla="*/ 9 w 1574"/>
                <a:gd name="T107" fmla="*/ 9 h 1573"/>
                <a:gd name="T108" fmla="*/ 12 w 1574"/>
                <a:gd name="T109" fmla="*/ 6 h 1573"/>
                <a:gd name="T110" fmla="*/ 16 w 1574"/>
                <a:gd name="T111" fmla="*/ 3 h 1573"/>
                <a:gd name="T112" fmla="*/ 20 w 1574"/>
                <a:gd name="T113" fmla="*/ 1 h 157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574"/>
                <a:gd name="T172" fmla="*/ 0 h 1573"/>
                <a:gd name="T173" fmla="*/ 1574 w 1574"/>
                <a:gd name="T174" fmla="*/ 1573 h 157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574" h="1573">
                  <a:moveTo>
                    <a:pt x="1574" y="258"/>
                  </a:moveTo>
                  <a:lnTo>
                    <a:pt x="1562" y="240"/>
                  </a:lnTo>
                  <a:lnTo>
                    <a:pt x="1549" y="221"/>
                  </a:lnTo>
                  <a:lnTo>
                    <a:pt x="1535" y="202"/>
                  </a:lnTo>
                  <a:lnTo>
                    <a:pt x="1520" y="184"/>
                  </a:lnTo>
                  <a:lnTo>
                    <a:pt x="1506" y="166"/>
                  </a:lnTo>
                  <a:lnTo>
                    <a:pt x="1491" y="149"/>
                  </a:lnTo>
                  <a:lnTo>
                    <a:pt x="1475" y="132"/>
                  </a:lnTo>
                  <a:lnTo>
                    <a:pt x="1459" y="116"/>
                  </a:lnTo>
                  <a:lnTo>
                    <a:pt x="1443" y="99"/>
                  </a:lnTo>
                  <a:lnTo>
                    <a:pt x="1426" y="84"/>
                  </a:lnTo>
                  <a:lnTo>
                    <a:pt x="1409" y="69"/>
                  </a:lnTo>
                  <a:lnTo>
                    <a:pt x="1391" y="54"/>
                  </a:lnTo>
                  <a:lnTo>
                    <a:pt x="1373" y="40"/>
                  </a:lnTo>
                  <a:lnTo>
                    <a:pt x="1355" y="26"/>
                  </a:lnTo>
                  <a:lnTo>
                    <a:pt x="1336" y="13"/>
                  </a:lnTo>
                  <a:lnTo>
                    <a:pt x="1316" y="0"/>
                  </a:lnTo>
                  <a:lnTo>
                    <a:pt x="1191" y="0"/>
                  </a:lnTo>
                  <a:lnTo>
                    <a:pt x="1222" y="16"/>
                  </a:lnTo>
                  <a:lnTo>
                    <a:pt x="1253" y="32"/>
                  </a:lnTo>
                  <a:lnTo>
                    <a:pt x="1282" y="51"/>
                  </a:lnTo>
                  <a:lnTo>
                    <a:pt x="1311" y="70"/>
                  </a:lnTo>
                  <a:lnTo>
                    <a:pt x="1339" y="90"/>
                  </a:lnTo>
                  <a:lnTo>
                    <a:pt x="1366" y="112"/>
                  </a:lnTo>
                  <a:lnTo>
                    <a:pt x="1392" y="135"/>
                  </a:lnTo>
                  <a:lnTo>
                    <a:pt x="1416" y="160"/>
                  </a:lnTo>
                  <a:lnTo>
                    <a:pt x="1440" y="184"/>
                  </a:lnTo>
                  <a:lnTo>
                    <a:pt x="1463" y="210"/>
                  </a:lnTo>
                  <a:lnTo>
                    <a:pt x="1484" y="238"/>
                  </a:lnTo>
                  <a:lnTo>
                    <a:pt x="1505" y="265"/>
                  </a:lnTo>
                  <a:lnTo>
                    <a:pt x="1525" y="293"/>
                  </a:lnTo>
                  <a:lnTo>
                    <a:pt x="1542" y="323"/>
                  </a:lnTo>
                  <a:lnTo>
                    <a:pt x="1559" y="354"/>
                  </a:lnTo>
                  <a:lnTo>
                    <a:pt x="1574" y="386"/>
                  </a:lnTo>
                  <a:lnTo>
                    <a:pt x="1574" y="258"/>
                  </a:lnTo>
                  <a:close/>
                  <a:moveTo>
                    <a:pt x="391" y="0"/>
                  </a:moveTo>
                  <a:lnTo>
                    <a:pt x="370" y="15"/>
                  </a:lnTo>
                  <a:lnTo>
                    <a:pt x="348" y="30"/>
                  </a:lnTo>
                  <a:lnTo>
                    <a:pt x="327" y="45"/>
                  </a:lnTo>
                  <a:lnTo>
                    <a:pt x="307" y="62"/>
                  </a:lnTo>
                  <a:lnTo>
                    <a:pt x="287" y="79"/>
                  </a:lnTo>
                  <a:lnTo>
                    <a:pt x="267" y="97"/>
                  </a:lnTo>
                  <a:lnTo>
                    <a:pt x="249" y="116"/>
                  </a:lnTo>
                  <a:lnTo>
                    <a:pt x="230" y="134"/>
                  </a:lnTo>
                  <a:lnTo>
                    <a:pt x="213" y="153"/>
                  </a:lnTo>
                  <a:lnTo>
                    <a:pt x="196" y="174"/>
                  </a:lnTo>
                  <a:lnTo>
                    <a:pt x="180" y="194"/>
                  </a:lnTo>
                  <a:lnTo>
                    <a:pt x="163" y="214"/>
                  </a:lnTo>
                  <a:lnTo>
                    <a:pt x="148" y="236"/>
                  </a:lnTo>
                  <a:lnTo>
                    <a:pt x="134" y="258"/>
                  </a:lnTo>
                  <a:lnTo>
                    <a:pt x="120" y="280"/>
                  </a:lnTo>
                  <a:lnTo>
                    <a:pt x="107" y="303"/>
                  </a:lnTo>
                  <a:lnTo>
                    <a:pt x="94" y="326"/>
                  </a:lnTo>
                  <a:lnTo>
                    <a:pt x="82" y="351"/>
                  </a:lnTo>
                  <a:lnTo>
                    <a:pt x="71" y="375"/>
                  </a:lnTo>
                  <a:lnTo>
                    <a:pt x="61" y="399"/>
                  </a:lnTo>
                  <a:lnTo>
                    <a:pt x="51" y="424"/>
                  </a:lnTo>
                  <a:lnTo>
                    <a:pt x="43" y="449"/>
                  </a:lnTo>
                  <a:lnTo>
                    <a:pt x="35" y="475"/>
                  </a:lnTo>
                  <a:lnTo>
                    <a:pt x="27" y="501"/>
                  </a:lnTo>
                  <a:lnTo>
                    <a:pt x="21" y="527"/>
                  </a:lnTo>
                  <a:lnTo>
                    <a:pt x="15" y="554"/>
                  </a:lnTo>
                  <a:lnTo>
                    <a:pt x="11" y="580"/>
                  </a:lnTo>
                  <a:lnTo>
                    <a:pt x="6" y="607"/>
                  </a:lnTo>
                  <a:lnTo>
                    <a:pt x="3" y="635"/>
                  </a:lnTo>
                  <a:lnTo>
                    <a:pt x="1" y="662"/>
                  </a:lnTo>
                  <a:lnTo>
                    <a:pt x="0" y="691"/>
                  </a:lnTo>
                  <a:lnTo>
                    <a:pt x="0" y="718"/>
                  </a:lnTo>
                  <a:lnTo>
                    <a:pt x="1" y="762"/>
                  </a:lnTo>
                  <a:lnTo>
                    <a:pt x="4" y="806"/>
                  </a:lnTo>
                  <a:lnTo>
                    <a:pt x="10" y="849"/>
                  </a:lnTo>
                  <a:lnTo>
                    <a:pt x="17" y="890"/>
                  </a:lnTo>
                  <a:lnTo>
                    <a:pt x="26" y="932"/>
                  </a:lnTo>
                  <a:lnTo>
                    <a:pt x="38" y="973"/>
                  </a:lnTo>
                  <a:lnTo>
                    <a:pt x="51" y="1012"/>
                  </a:lnTo>
                  <a:lnTo>
                    <a:pt x="67" y="1051"/>
                  </a:lnTo>
                  <a:lnTo>
                    <a:pt x="83" y="1089"/>
                  </a:lnTo>
                  <a:lnTo>
                    <a:pt x="103" y="1126"/>
                  </a:lnTo>
                  <a:lnTo>
                    <a:pt x="123" y="1162"/>
                  </a:lnTo>
                  <a:lnTo>
                    <a:pt x="146" y="1197"/>
                  </a:lnTo>
                  <a:lnTo>
                    <a:pt x="169" y="1230"/>
                  </a:lnTo>
                  <a:lnTo>
                    <a:pt x="195" y="1262"/>
                  </a:lnTo>
                  <a:lnTo>
                    <a:pt x="221" y="1293"/>
                  </a:lnTo>
                  <a:lnTo>
                    <a:pt x="250" y="1323"/>
                  </a:lnTo>
                  <a:lnTo>
                    <a:pt x="280" y="1351"/>
                  </a:lnTo>
                  <a:lnTo>
                    <a:pt x="310" y="1378"/>
                  </a:lnTo>
                  <a:lnTo>
                    <a:pt x="343" y="1403"/>
                  </a:lnTo>
                  <a:lnTo>
                    <a:pt x="376" y="1427"/>
                  </a:lnTo>
                  <a:lnTo>
                    <a:pt x="411" y="1449"/>
                  </a:lnTo>
                  <a:lnTo>
                    <a:pt x="446" y="1470"/>
                  </a:lnTo>
                  <a:lnTo>
                    <a:pt x="484" y="1489"/>
                  </a:lnTo>
                  <a:lnTo>
                    <a:pt x="521" y="1506"/>
                  </a:lnTo>
                  <a:lnTo>
                    <a:pt x="560" y="1521"/>
                  </a:lnTo>
                  <a:lnTo>
                    <a:pt x="600" y="1535"/>
                  </a:lnTo>
                  <a:lnTo>
                    <a:pt x="641" y="1547"/>
                  </a:lnTo>
                  <a:lnTo>
                    <a:pt x="682" y="1555"/>
                  </a:lnTo>
                  <a:lnTo>
                    <a:pt x="724" y="1563"/>
                  </a:lnTo>
                  <a:lnTo>
                    <a:pt x="767" y="1569"/>
                  </a:lnTo>
                  <a:lnTo>
                    <a:pt x="809" y="1572"/>
                  </a:lnTo>
                  <a:lnTo>
                    <a:pt x="854" y="1573"/>
                  </a:lnTo>
                  <a:lnTo>
                    <a:pt x="882" y="1573"/>
                  </a:lnTo>
                  <a:lnTo>
                    <a:pt x="910" y="1572"/>
                  </a:lnTo>
                  <a:lnTo>
                    <a:pt x="938" y="1569"/>
                  </a:lnTo>
                  <a:lnTo>
                    <a:pt x="965" y="1566"/>
                  </a:lnTo>
                  <a:lnTo>
                    <a:pt x="993" y="1562"/>
                  </a:lnTo>
                  <a:lnTo>
                    <a:pt x="1020" y="1558"/>
                  </a:lnTo>
                  <a:lnTo>
                    <a:pt x="1046" y="1551"/>
                  </a:lnTo>
                  <a:lnTo>
                    <a:pt x="1073" y="1544"/>
                  </a:lnTo>
                  <a:lnTo>
                    <a:pt x="1099" y="1538"/>
                  </a:lnTo>
                  <a:lnTo>
                    <a:pt x="1124" y="1529"/>
                  </a:lnTo>
                  <a:lnTo>
                    <a:pt x="1150" y="1520"/>
                  </a:lnTo>
                  <a:lnTo>
                    <a:pt x="1175" y="1510"/>
                  </a:lnTo>
                  <a:lnTo>
                    <a:pt x="1199" y="1501"/>
                  </a:lnTo>
                  <a:lnTo>
                    <a:pt x="1223" y="1490"/>
                  </a:lnTo>
                  <a:lnTo>
                    <a:pt x="1247" y="1478"/>
                  </a:lnTo>
                  <a:lnTo>
                    <a:pt x="1270" y="1464"/>
                  </a:lnTo>
                  <a:lnTo>
                    <a:pt x="1293" y="1451"/>
                  </a:lnTo>
                  <a:lnTo>
                    <a:pt x="1316" y="1438"/>
                  </a:lnTo>
                  <a:lnTo>
                    <a:pt x="1338" y="1423"/>
                  </a:lnTo>
                  <a:lnTo>
                    <a:pt x="1359" y="1407"/>
                  </a:lnTo>
                  <a:lnTo>
                    <a:pt x="1380" y="1392"/>
                  </a:lnTo>
                  <a:lnTo>
                    <a:pt x="1401" y="1375"/>
                  </a:lnTo>
                  <a:lnTo>
                    <a:pt x="1421" y="1358"/>
                  </a:lnTo>
                  <a:lnTo>
                    <a:pt x="1440" y="1340"/>
                  </a:lnTo>
                  <a:lnTo>
                    <a:pt x="1459" y="1322"/>
                  </a:lnTo>
                  <a:lnTo>
                    <a:pt x="1478" y="1303"/>
                  </a:lnTo>
                  <a:lnTo>
                    <a:pt x="1495" y="1283"/>
                  </a:lnTo>
                  <a:lnTo>
                    <a:pt x="1512" y="1264"/>
                  </a:lnTo>
                  <a:lnTo>
                    <a:pt x="1528" y="1243"/>
                  </a:lnTo>
                  <a:lnTo>
                    <a:pt x="1545" y="1222"/>
                  </a:lnTo>
                  <a:lnTo>
                    <a:pt x="1560" y="1200"/>
                  </a:lnTo>
                  <a:lnTo>
                    <a:pt x="1574" y="1178"/>
                  </a:lnTo>
                  <a:lnTo>
                    <a:pt x="1574" y="1052"/>
                  </a:lnTo>
                  <a:lnTo>
                    <a:pt x="1562" y="1077"/>
                  </a:lnTo>
                  <a:lnTo>
                    <a:pt x="1549" y="1101"/>
                  </a:lnTo>
                  <a:lnTo>
                    <a:pt x="1535" y="1125"/>
                  </a:lnTo>
                  <a:lnTo>
                    <a:pt x="1520" y="1149"/>
                  </a:lnTo>
                  <a:lnTo>
                    <a:pt x="1505" y="1172"/>
                  </a:lnTo>
                  <a:lnTo>
                    <a:pt x="1489" y="1196"/>
                  </a:lnTo>
                  <a:lnTo>
                    <a:pt x="1471" y="1217"/>
                  </a:lnTo>
                  <a:lnTo>
                    <a:pt x="1454" y="1238"/>
                  </a:lnTo>
                  <a:lnTo>
                    <a:pt x="1435" y="1259"/>
                  </a:lnTo>
                  <a:lnTo>
                    <a:pt x="1416" y="1279"/>
                  </a:lnTo>
                  <a:lnTo>
                    <a:pt x="1395" y="1299"/>
                  </a:lnTo>
                  <a:lnTo>
                    <a:pt x="1376" y="1317"/>
                  </a:lnTo>
                  <a:lnTo>
                    <a:pt x="1354" y="1335"/>
                  </a:lnTo>
                  <a:lnTo>
                    <a:pt x="1332" y="1351"/>
                  </a:lnTo>
                  <a:lnTo>
                    <a:pt x="1310" y="1368"/>
                  </a:lnTo>
                  <a:lnTo>
                    <a:pt x="1287" y="1384"/>
                  </a:lnTo>
                  <a:lnTo>
                    <a:pt x="1263" y="1399"/>
                  </a:lnTo>
                  <a:lnTo>
                    <a:pt x="1238" y="1413"/>
                  </a:lnTo>
                  <a:lnTo>
                    <a:pt x="1214" y="1426"/>
                  </a:lnTo>
                  <a:lnTo>
                    <a:pt x="1189" y="1438"/>
                  </a:lnTo>
                  <a:lnTo>
                    <a:pt x="1163" y="1450"/>
                  </a:lnTo>
                  <a:lnTo>
                    <a:pt x="1138" y="1460"/>
                  </a:lnTo>
                  <a:lnTo>
                    <a:pt x="1110" y="1470"/>
                  </a:lnTo>
                  <a:lnTo>
                    <a:pt x="1084" y="1479"/>
                  </a:lnTo>
                  <a:lnTo>
                    <a:pt x="1056" y="1486"/>
                  </a:lnTo>
                  <a:lnTo>
                    <a:pt x="1028" y="1493"/>
                  </a:lnTo>
                  <a:lnTo>
                    <a:pt x="1000" y="1498"/>
                  </a:lnTo>
                  <a:lnTo>
                    <a:pt x="972" y="1504"/>
                  </a:lnTo>
                  <a:lnTo>
                    <a:pt x="942" y="1507"/>
                  </a:lnTo>
                  <a:lnTo>
                    <a:pt x="914" y="1510"/>
                  </a:lnTo>
                  <a:lnTo>
                    <a:pt x="884" y="1512"/>
                  </a:lnTo>
                  <a:lnTo>
                    <a:pt x="854" y="1513"/>
                  </a:lnTo>
                  <a:lnTo>
                    <a:pt x="813" y="1512"/>
                  </a:lnTo>
                  <a:lnTo>
                    <a:pt x="773" y="1508"/>
                  </a:lnTo>
                  <a:lnTo>
                    <a:pt x="733" y="1503"/>
                  </a:lnTo>
                  <a:lnTo>
                    <a:pt x="694" y="1496"/>
                  </a:lnTo>
                  <a:lnTo>
                    <a:pt x="656" y="1487"/>
                  </a:lnTo>
                  <a:lnTo>
                    <a:pt x="617" y="1476"/>
                  </a:lnTo>
                  <a:lnTo>
                    <a:pt x="581" y="1464"/>
                  </a:lnTo>
                  <a:lnTo>
                    <a:pt x="545" y="1450"/>
                  </a:lnTo>
                  <a:lnTo>
                    <a:pt x="510" y="1434"/>
                  </a:lnTo>
                  <a:lnTo>
                    <a:pt x="476" y="1416"/>
                  </a:lnTo>
                  <a:lnTo>
                    <a:pt x="443" y="1397"/>
                  </a:lnTo>
                  <a:lnTo>
                    <a:pt x="410" y="1377"/>
                  </a:lnTo>
                  <a:lnTo>
                    <a:pt x="379" y="1355"/>
                  </a:lnTo>
                  <a:lnTo>
                    <a:pt x="350" y="1330"/>
                  </a:lnTo>
                  <a:lnTo>
                    <a:pt x="320" y="1306"/>
                  </a:lnTo>
                  <a:lnTo>
                    <a:pt x="293" y="1280"/>
                  </a:lnTo>
                  <a:lnTo>
                    <a:pt x="266" y="1253"/>
                  </a:lnTo>
                  <a:lnTo>
                    <a:pt x="241" y="1223"/>
                  </a:lnTo>
                  <a:lnTo>
                    <a:pt x="218" y="1193"/>
                  </a:lnTo>
                  <a:lnTo>
                    <a:pt x="196" y="1163"/>
                  </a:lnTo>
                  <a:lnTo>
                    <a:pt x="175" y="1130"/>
                  </a:lnTo>
                  <a:lnTo>
                    <a:pt x="157" y="1097"/>
                  </a:lnTo>
                  <a:lnTo>
                    <a:pt x="139" y="1063"/>
                  </a:lnTo>
                  <a:lnTo>
                    <a:pt x="123" y="1028"/>
                  </a:lnTo>
                  <a:lnTo>
                    <a:pt x="108" y="991"/>
                  </a:lnTo>
                  <a:lnTo>
                    <a:pt x="96" y="954"/>
                  </a:lnTo>
                  <a:lnTo>
                    <a:pt x="85" y="917"/>
                  </a:lnTo>
                  <a:lnTo>
                    <a:pt x="77" y="878"/>
                  </a:lnTo>
                  <a:lnTo>
                    <a:pt x="70" y="839"/>
                  </a:lnTo>
                  <a:lnTo>
                    <a:pt x="65" y="799"/>
                  </a:lnTo>
                  <a:lnTo>
                    <a:pt x="61" y="760"/>
                  </a:lnTo>
                  <a:lnTo>
                    <a:pt x="60" y="718"/>
                  </a:lnTo>
                  <a:lnTo>
                    <a:pt x="61" y="689"/>
                  </a:lnTo>
                  <a:lnTo>
                    <a:pt x="62" y="660"/>
                  </a:lnTo>
                  <a:lnTo>
                    <a:pt x="66" y="630"/>
                  </a:lnTo>
                  <a:lnTo>
                    <a:pt x="69" y="602"/>
                  </a:lnTo>
                  <a:lnTo>
                    <a:pt x="73" y="573"/>
                  </a:lnTo>
                  <a:lnTo>
                    <a:pt x="80" y="545"/>
                  </a:lnTo>
                  <a:lnTo>
                    <a:pt x="86" y="517"/>
                  </a:lnTo>
                  <a:lnTo>
                    <a:pt x="94" y="490"/>
                  </a:lnTo>
                  <a:lnTo>
                    <a:pt x="103" y="464"/>
                  </a:lnTo>
                  <a:lnTo>
                    <a:pt x="112" y="437"/>
                  </a:lnTo>
                  <a:lnTo>
                    <a:pt x="123" y="411"/>
                  </a:lnTo>
                  <a:lnTo>
                    <a:pt x="134" y="385"/>
                  </a:lnTo>
                  <a:lnTo>
                    <a:pt x="146" y="360"/>
                  </a:lnTo>
                  <a:lnTo>
                    <a:pt x="159" y="335"/>
                  </a:lnTo>
                  <a:lnTo>
                    <a:pt x="173" y="311"/>
                  </a:lnTo>
                  <a:lnTo>
                    <a:pt x="187" y="288"/>
                  </a:lnTo>
                  <a:lnTo>
                    <a:pt x="203" y="265"/>
                  </a:lnTo>
                  <a:lnTo>
                    <a:pt x="219" y="242"/>
                  </a:lnTo>
                  <a:lnTo>
                    <a:pt x="236" y="221"/>
                  </a:lnTo>
                  <a:lnTo>
                    <a:pt x="254" y="199"/>
                  </a:lnTo>
                  <a:lnTo>
                    <a:pt x="272" y="179"/>
                  </a:lnTo>
                  <a:lnTo>
                    <a:pt x="292" y="159"/>
                  </a:lnTo>
                  <a:lnTo>
                    <a:pt x="311" y="140"/>
                  </a:lnTo>
                  <a:lnTo>
                    <a:pt x="332" y="121"/>
                  </a:lnTo>
                  <a:lnTo>
                    <a:pt x="353" y="104"/>
                  </a:lnTo>
                  <a:lnTo>
                    <a:pt x="375" y="86"/>
                  </a:lnTo>
                  <a:lnTo>
                    <a:pt x="397" y="70"/>
                  </a:lnTo>
                  <a:lnTo>
                    <a:pt x="420" y="54"/>
                  </a:lnTo>
                  <a:lnTo>
                    <a:pt x="443" y="40"/>
                  </a:lnTo>
                  <a:lnTo>
                    <a:pt x="467" y="26"/>
                  </a:lnTo>
                  <a:lnTo>
                    <a:pt x="491" y="13"/>
                  </a:lnTo>
                  <a:lnTo>
                    <a:pt x="517" y="0"/>
                  </a:lnTo>
                  <a:lnTo>
                    <a:pt x="391" y="0"/>
                  </a:lnTo>
                  <a:close/>
                </a:path>
              </a:pathLst>
            </a:custGeom>
            <a:solidFill>
              <a:srgbClr val="8E8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0" name="Freeform 231"/>
            <p:cNvSpPr>
              <a:spLocks noEditPoints="1"/>
            </p:cNvSpPr>
            <p:nvPr/>
          </p:nvSpPr>
          <p:spPr bwMode="auto">
            <a:xfrm>
              <a:off x="3918" y="2060"/>
              <a:ext cx="309" cy="309"/>
            </a:xfrm>
            <a:custGeom>
              <a:avLst/>
              <a:gdLst>
                <a:gd name="T0" fmla="*/ 60 w 1544"/>
                <a:gd name="T1" fmla="*/ 10 h 1542"/>
                <a:gd name="T2" fmla="*/ 57 w 1544"/>
                <a:gd name="T3" fmla="*/ 6 h 1542"/>
                <a:gd name="T4" fmla="*/ 54 w 1544"/>
                <a:gd name="T5" fmla="*/ 3 h 1542"/>
                <a:gd name="T6" fmla="*/ 50 w 1544"/>
                <a:gd name="T7" fmla="*/ 1 h 1542"/>
                <a:gd name="T8" fmla="*/ 45 w 1544"/>
                <a:gd name="T9" fmla="*/ 1 h 1542"/>
                <a:gd name="T10" fmla="*/ 48 w 1544"/>
                <a:gd name="T11" fmla="*/ 2 h 1542"/>
                <a:gd name="T12" fmla="*/ 51 w 1544"/>
                <a:gd name="T13" fmla="*/ 4 h 1542"/>
                <a:gd name="T14" fmla="*/ 53 w 1544"/>
                <a:gd name="T15" fmla="*/ 6 h 1542"/>
                <a:gd name="T16" fmla="*/ 56 w 1544"/>
                <a:gd name="T17" fmla="*/ 8 h 1542"/>
                <a:gd name="T18" fmla="*/ 58 w 1544"/>
                <a:gd name="T19" fmla="*/ 11 h 1542"/>
                <a:gd name="T20" fmla="*/ 60 w 1544"/>
                <a:gd name="T21" fmla="*/ 14 h 1542"/>
                <a:gd name="T22" fmla="*/ 61 w 1544"/>
                <a:gd name="T23" fmla="*/ 17 h 1542"/>
                <a:gd name="T24" fmla="*/ 17 w 1544"/>
                <a:gd name="T25" fmla="*/ 0 h 1542"/>
                <a:gd name="T26" fmla="*/ 13 w 1544"/>
                <a:gd name="T27" fmla="*/ 2 h 1542"/>
                <a:gd name="T28" fmla="*/ 10 w 1544"/>
                <a:gd name="T29" fmla="*/ 5 h 1542"/>
                <a:gd name="T30" fmla="*/ 7 w 1544"/>
                <a:gd name="T31" fmla="*/ 8 h 1542"/>
                <a:gd name="T32" fmla="*/ 5 w 1544"/>
                <a:gd name="T33" fmla="*/ 12 h 1542"/>
                <a:gd name="T34" fmla="*/ 3 w 1544"/>
                <a:gd name="T35" fmla="*/ 16 h 1542"/>
                <a:gd name="T36" fmla="*/ 1 w 1544"/>
                <a:gd name="T37" fmla="*/ 20 h 1542"/>
                <a:gd name="T38" fmla="*/ 0 w 1544"/>
                <a:gd name="T39" fmla="*/ 24 h 1542"/>
                <a:gd name="T40" fmla="*/ 0 w 1544"/>
                <a:gd name="T41" fmla="*/ 29 h 1542"/>
                <a:gd name="T42" fmla="*/ 1 w 1544"/>
                <a:gd name="T43" fmla="*/ 35 h 1542"/>
                <a:gd name="T44" fmla="*/ 3 w 1544"/>
                <a:gd name="T45" fmla="*/ 42 h 1542"/>
                <a:gd name="T46" fmla="*/ 6 w 1544"/>
                <a:gd name="T47" fmla="*/ 47 h 1542"/>
                <a:gd name="T48" fmla="*/ 10 w 1544"/>
                <a:gd name="T49" fmla="*/ 52 h 1542"/>
                <a:gd name="T50" fmla="*/ 15 w 1544"/>
                <a:gd name="T51" fmla="*/ 56 h 1542"/>
                <a:gd name="T52" fmla="*/ 20 w 1544"/>
                <a:gd name="T53" fmla="*/ 59 h 1542"/>
                <a:gd name="T54" fmla="*/ 26 w 1544"/>
                <a:gd name="T55" fmla="*/ 61 h 1542"/>
                <a:gd name="T56" fmla="*/ 33 w 1544"/>
                <a:gd name="T57" fmla="*/ 62 h 1542"/>
                <a:gd name="T58" fmla="*/ 38 w 1544"/>
                <a:gd name="T59" fmla="*/ 62 h 1542"/>
                <a:gd name="T60" fmla="*/ 42 w 1544"/>
                <a:gd name="T61" fmla="*/ 61 h 1542"/>
                <a:gd name="T62" fmla="*/ 46 w 1544"/>
                <a:gd name="T63" fmla="*/ 59 h 1542"/>
                <a:gd name="T64" fmla="*/ 50 w 1544"/>
                <a:gd name="T65" fmla="*/ 57 h 1542"/>
                <a:gd name="T66" fmla="*/ 53 w 1544"/>
                <a:gd name="T67" fmla="*/ 55 h 1542"/>
                <a:gd name="T68" fmla="*/ 57 w 1544"/>
                <a:gd name="T69" fmla="*/ 52 h 1542"/>
                <a:gd name="T70" fmla="*/ 59 w 1544"/>
                <a:gd name="T71" fmla="*/ 48 h 1542"/>
                <a:gd name="T72" fmla="*/ 62 w 1544"/>
                <a:gd name="T73" fmla="*/ 45 h 1542"/>
                <a:gd name="T74" fmla="*/ 60 w 1544"/>
                <a:gd name="T75" fmla="*/ 42 h 1542"/>
                <a:gd name="T76" fmla="*/ 58 w 1544"/>
                <a:gd name="T77" fmla="*/ 46 h 1542"/>
                <a:gd name="T78" fmla="*/ 55 w 1544"/>
                <a:gd name="T79" fmla="*/ 50 h 1542"/>
                <a:gd name="T80" fmla="*/ 52 w 1544"/>
                <a:gd name="T81" fmla="*/ 53 h 1542"/>
                <a:gd name="T82" fmla="*/ 48 w 1544"/>
                <a:gd name="T83" fmla="*/ 56 h 1542"/>
                <a:gd name="T84" fmla="*/ 44 w 1544"/>
                <a:gd name="T85" fmla="*/ 58 h 1542"/>
                <a:gd name="T86" fmla="*/ 39 w 1544"/>
                <a:gd name="T87" fmla="*/ 59 h 1542"/>
                <a:gd name="T88" fmla="*/ 34 w 1544"/>
                <a:gd name="T89" fmla="*/ 60 h 1542"/>
                <a:gd name="T90" fmla="*/ 28 w 1544"/>
                <a:gd name="T91" fmla="*/ 59 h 1542"/>
                <a:gd name="T92" fmla="*/ 22 w 1544"/>
                <a:gd name="T93" fmla="*/ 58 h 1542"/>
                <a:gd name="T94" fmla="*/ 17 w 1544"/>
                <a:gd name="T95" fmla="*/ 55 h 1542"/>
                <a:gd name="T96" fmla="*/ 12 w 1544"/>
                <a:gd name="T97" fmla="*/ 52 h 1542"/>
                <a:gd name="T98" fmla="*/ 8 w 1544"/>
                <a:gd name="T99" fmla="*/ 47 h 1542"/>
                <a:gd name="T100" fmla="*/ 5 w 1544"/>
                <a:gd name="T101" fmla="*/ 42 h 1542"/>
                <a:gd name="T102" fmla="*/ 3 w 1544"/>
                <a:gd name="T103" fmla="*/ 36 h 1542"/>
                <a:gd name="T104" fmla="*/ 2 w 1544"/>
                <a:gd name="T105" fmla="*/ 30 h 1542"/>
                <a:gd name="T106" fmla="*/ 3 w 1544"/>
                <a:gd name="T107" fmla="*/ 25 h 1542"/>
                <a:gd name="T108" fmla="*/ 4 w 1544"/>
                <a:gd name="T109" fmla="*/ 20 h 1542"/>
                <a:gd name="T110" fmla="*/ 5 w 1544"/>
                <a:gd name="T111" fmla="*/ 16 h 1542"/>
                <a:gd name="T112" fmla="*/ 7 w 1544"/>
                <a:gd name="T113" fmla="*/ 12 h 1542"/>
                <a:gd name="T114" fmla="*/ 10 w 1544"/>
                <a:gd name="T115" fmla="*/ 8 h 1542"/>
                <a:gd name="T116" fmla="*/ 14 w 1544"/>
                <a:gd name="T117" fmla="*/ 5 h 1542"/>
                <a:gd name="T118" fmla="*/ 17 w 1544"/>
                <a:gd name="T119" fmla="*/ 2 h 1542"/>
                <a:gd name="T120" fmla="*/ 22 w 1544"/>
                <a:gd name="T121" fmla="*/ 0 h 154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44"/>
                <a:gd name="T184" fmla="*/ 0 h 1542"/>
                <a:gd name="T185" fmla="*/ 1544 w 1544"/>
                <a:gd name="T186" fmla="*/ 1542 h 154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44" h="1542">
                  <a:moveTo>
                    <a:pt x="1544" y="319"/>
                  </a:moveTo>
                  <a:lnTo>
                    <a:pt x="1530" y="293"/>
                  </a:lnTo>
                  <a:lnTo>
                    <a:pt x="1515" y="269"/>
                  </a:lnTo>
                  <a:lnTo>
                    <a:pt x="1499" y="246"/>
                  </a:lnTo>
                  <a:lnTo>
                    <a:pt x="1482" y="223"/>
                  </a:lnTo>
                  <a:lnTo>
                    <a:pt x="1465" y="200"/>
                  </a:lnTo>
                  <a:lnTo>
                    <a:pt x="1447" y="179"/>
                  </a:lnTo>
                  <a:lnTo>
                    <a:pt x="1428" y="157"/>
                  </a:lnTo>
                  <a:lnTo>
                    <a:pt x="1408" y="138"/>
                  </a:lnTo>
                  <a:lnTo>
                    <a:pt x="1387" y="118"/>
                  </a:lnTo>
                  <a:lnTo>
                    <a:pt x="1366" y="98"/>
                  </a:lnTo>
                  <a:lnTo>
                    <a:pt x="1345" y="81"/>
                  </a:lnTo>
                  <a:lnTo>
                    <a:pt x="1323" y="63"/>
                  </a:lnTo>
                  <a:lnTo>
                    <a:pt x="1300" y="45"/>
                  </a:lnTo>
                  <a:lnTo>
                    <a:pt x="1277" y="30"/>
                  </a:lnTo>
                  <a:lnTo>
                    <a:pt x="1252" y="15"/>
                  </a:lnTo>
                  <a:lnTo>
                    <a:pt x="1227" y="0"/>
                  </a:lnTo>
                  <a:lnTo>
                    <a:pt x="1081" y="0"/>
                  </a:lnTo>
                  <a:lnTo>
                    <a:pt x="1101" y="7"/>
                  </a:lnTo>
                  <a:lnTo>
                    <a:pt x="1122" y="16"/>
                  </a:lnTo>
                  <a:lnTo>
                    <a:pt x="1140" y="25"/>
                  </a:lnTo>
                  <a:lnTo>
                    <a:pt x="1160" y="33"/>
                  </a:lnTo>
                  <a:lnTo>
                    <a:pt x="1179" y="43"/>
                  </a:lnTo>
                  <a:lnTo>
                    <a:pt x="1198" y="53"/>
                  </a:lnTo>
                  <a:lnTo>
                    <a:pt x="1216" y="64"/>
                  </a:lnTo>
                  <a:lnTo>
                    <a:pt x="1234" y="75"/>
                  </a:lnTo>
                  <a:lnTo>
                    <a:pt x="1252" y="87"/>
                  </a:lnTo>
                  <a:lnTo>
                    <a:pt x="1269" y="99"/>
                  </a:lnTo>
                  <a:lnTo>
                    <a:pt x="1286" y="111"/>
                  </a:lnTo>
                  <a:lnTo>
                    <a:pt x="1303" y="124"/>
                  </a:lnTo>
                  <a:lnTo>
                    <a:pt x="1319" y="138"/>
                  </a:lnTo>
                  <a:lnTo>
                    <a:pt x="1335" y="152"/>
                  </a:lnTo>
                  <a:lnTo>
                    <a:pt x="1350" y="166"/>
                  </a:lnTo>
                  <a:lnTo>
                    <a:pt x="1365" y="182"/>
                  </a:lnTo>
                  <a:lnTo>
                    <a:pt x="1380" y="196"/>
                  </a:lnTo>
                  <a:lnTo>
                    <a:pt x="1394" y="212"/>
                  </a:lnTo>
                  <a:lnTo>
                    <a:pt x="1408" y="228"/>
                  </a:lnTo>
                  <a:lnTo>
                    <a:pt x="1421" y="244"/>
                  </a:lnTo>
                  <a:lnTo>
                    <a:pt x="1435" y="261"/>
                  </a:lnTo>
                  <a:lnTo>
                    <a:pt x="1447" y="278"/>
                  </a:lnTo>
                  <a:lnTo>
                    <a:pt x="1459" y="296"/>
                  </a:lnTo>
                  <a:lnTo>
                    <a:pt x="1471" y="313"/>
                  </a:lnTo>
                  <a:lnTo>
                    <a:pt x="1482" y="332"/>
                  </a:lnTo>
                  <a:lnTo>
                    <a:pt x="1492" y="349"/>
                  </a:lnTo>
                  <a:lnTo>
                    <a:pt x="1501" y="368"/>
                  </a:lnTo>
                  <a:lnTo>
                    <a:pt x="1511" y="388"/>
                  </a:lnTo>
                  <a:lnTo>
                    <a:pt x="1520" y="407"/>
                  </a:lnTo>
                  <a:lnTo>
                    <a:pt x="1529" y="426"/>
                  </a:lnTo>
                  <a:lnTo>
                    <a:pt x="1537" y="447"/>
                  </a:lnTo>
                  <a:lnTo>
                    <a:pt x="1544" y="467"/>
                  </a:lnTo>
                  <a:lnTo>
                    <a:pt x="1544" y="319"/>
                  </a:lnTo>
                  <a:close/>
                  <a:moveTo>
                    <a:pt x="421" y="0"/>
                  </a:moveTo>
                  <a:lnTo>
                    <a:pt x="397" y="14"/>
                  </a:lnTo>
                  <a:lnTo>
                    <a:pt x="375" y="28"/>
                  </a:lnTo>
                  <a:lnTo>
                    <a:pt x="352" y="43"/>
                  </a:lnTo>
                  <a:lnTo>
                    <a:pt x="330" y="59"/>
                  </a:lnTo>
                  <a:lnTo>
                    <a:pt x="309" y="75"/>
                  </a:lnTo>
                  <a:lnTo>
                    <a:pt x="288" y="93"/>
                  </a:lnTo>
                  <a:lnTo>
                    <a:pt x="268" y="110"/>
                  </a:lnTo>
                  <a:lnTo>
                    <a:pt x="248" y="129"/>
                  </a:lnTo>
                  <a:lnTo>
                    <a:pt x="230" y="148"/>
                  </a:lnTo>
                  <a:lnTo>
                    <a:pt x="211" y="167"/>
                  </a:lnTo>
                  <a:lnTo>
                    <a:pt x="194" y="187"/>
                  </a:lnTo>
                  <a:lnTo>
                    <a:pt x="177" y="208"/>
                  </a:lnTo>
                  <a:lnTo>
                    <a:pt x="161" y="230"/>
                  </a:lnTo>
                  <a:lnTo>
                    <a:pt x="145" y="252"/>
                  </a:lnTo>
                  <a:lnTo>
                    <a:pt x="130" y="274"/>
                  </a:lnTo>
                  <a:lnTo>
                    <a:pt x="116" y="297"/>
                  </a:lnTo>
                  <a:lnTo>
                    <a:pt x="103" y="320"/>
                  </a:lnTo>
                  <a:lnTo>
                    <a:pt x="89" y="344"/>
                  </a:lnTo>
                  <a:lnTo>
                    <a:pt x="78" y="368"/>
                  </a:lnTo>
                  <a:lnTo>
                    <a:pt x="66" y="393"/>
                  </a:lnTo>
                  <a:lnTo>
                    <a:pt x="56" y="419"/>
                  </a:lnTo>
                  <a:lnTo>
                    <a:pt x="47" y="444"/>
                  </a:lnTo>
                  <a:lnTo>
                    <a:pt x="38" y="470"/>
                  </a:lnTo>
                  <a:lnTo>
                    <a:pt x="30" y="496"/>
                  </a:lnTo>
                  <a:lnTo>
                    <a:pt x="24" y="523"/>
                  </a:lnTo>
                  <a:lnTo>
                    <a:pt x="17" y="550"/>
                  </a:lnTo>
                  <a:lnTo>
                    <a:pt x="11" y="578"/>
                  </a:lnTo>
                  <a:lnTo>
                    <a:pt x="8" y="605"/>
                  </a:lnTo>
                  <a:lnTo>
                    <a:pt x="4" y="633"/>
                  </a:lnTo>
                  <a:lnTo>
                    <a:pt x="2" y="661"/>
                  </a:lnTo>
                  <a:lnTo>
                    <a:pt x="0" y="690"/>
                  </a:lnTo>
                  <a:lnTo>
                    <a:pt x="0" y="718"/>
                  </a:lnTo>
                  <a:lnTo>
                    <a:pt x="0" y="761"/>
                  </a:lnTo>
                  <a:lnTo>
                    <a:pt x="4" y="803"/>
                  </a:lnTo>
                  <a:lnTo>
                    <a:pt x="9" y="844"/>
                  </a:lnTo>
                  <a:lnTo>
                    <a:pt x="17" y="885"/>
                  </a:lnTo>
                  <a:lnTo>
                    <a:pt x="26" y="924"/>
                  </a:lnTo>
                  <a:lnTo>
                    <a:pt x="37" y="964"/>
                  </a:lnTo>
                  <a:lnTo>
                    <a:pt x="50" y="1002"/>
                  </a:lnTo>
                  <a:lnTo>
                    <a:pt x="65" y="1040"/>
                  </a:lnTo>
                  <a:lnTo>
                    <a:pt x="82" y="1076"/>
                  </a:lnTo>
                  <a:lnTo>
                    <a:pt x="99" y="1111"/>
                  </a:lnTo>
                  <a:lnTo>
                    <a:pt x="119" y="1146"/>
                  </a:lnTo>
                  <a:lnTo>
                    <a:pt x="141" y="1179"/>
                  </a:lnTo>
                  <a:lnTo>
                    <a:pt x="164" y="1212"/>
                  </a:lnTo>
                  <a:lnTo>
                    <a:pt x="188" y="1243"/>
                  </a:lnTo>
                  <a:lnTo>
                    <a:pt x="214" y="1272"/>
                  </a:lnTo>
                  <a:lnTo>
                    <a:pt x="241" y="1301"/>
                  </a:lnTo>
                  <a:lnTo>
                    <a:pt x="270" y="1328"/>
                  </a:lnTo>
                  <a:lnTo>
                    <a:pt x="300" y="1355"/>
                  </a:lnTo>
                  <a:lnTo>
                    <a:pt x="331" y="1379"/>
                  </a:lnTo>
                  <a:lnTo>
                    <a:pt x="364" y="1402"/>
                  </a:lnTo>
                  <a:lnTo>
                    <a:pt x="397" y="1424"/>
                  </a:lnTo>
                  <a:lnTo>
                    <a:pt x="432" y="1444"/>
                  </a:lnTo>
                  <a:lnTo>
                    <a:pt x="467" y="1461"/>
                  </a:lnTo>
                  <a:lnTo>
                    <a:pt x="503" y="1478"/>
                  </a:lnTo>
                  <a:lnTo>
                    <a:pt x="540" y="1493"/>
                  </a:lnTo>
                  <a:lnTo>
                    <a:pt x="579" y="1506"/>
                  </a:lnTo>
                  <a:lnTo>
                    <a:pt x="618" y="1517"/>
                  </a:lnTo>
                  <a:lnTo>
                    <a:pt x="658" y="1526"/>
                  </a:lnTo>
                  <a:lnTo>
                    <a:pt x="698" y="1534"/>
                  </a:lnTo>
                  <a:lnTo>
                    <a:pt x="740" y="1538"/>
                  </a:lnTo>
                  <a:lnTo>
                    <a:pt x="782" y="1541"/>
                  </a:lnTo>
                  <a:lnTo>
                    <a:pt x="824" y="1542"/>
                  </a:lnTo>
                  <a:lnTo>
                    <a:pt x="853" y="1542"/>
                  </a:lnTo>
                  <a:lnTo>
                    <a:pt x="882" y="1541"/>
                  </a:lnTo>
                  <a:lnTo>
                    <a:pt x="910" y="1538"/>
                  </a:lnTo>
                  <a:lnTo>
                    <a:pt x="939" y="1535"/>
                  </a:lnTo>
                  <a:lnTo>
                    <a:pt x="966" y="1530"/>
                  </a:lnTo>
                  <a:lnTo>
                    <a:pt x="993" y="1525"/>
                  </a:lnTo>
                  <a:lnTo>
                    <a:pt x="1021" y="1519"/>
                  </a:lnTo>
                  <a:lnTo>
                    <a:pt x="1047" y="1512"/>
                  </a:lnTo>
                  <a:lnTo>
                    <a:pt x="1074" y="1504"/>
                  </a:lnTo>
                  <a:lnTo>
                    <a:pt x="1100" y="1495"/>
                  </a:lnTo>
                  <a:lnTo>
                    <a:pt x="1125" y="1485"/>
                  </a:lnTo>
                  <a:lnTo>
                    <a:pt x="1151" y="1475"/>
                  </a:lnTo>
                  <a:lnTo>
                    <a:pt x="1176" y="1464"/>
                  </a:lnTo>
                  <a:lnTo>
                    <a:pt x="1200" y="1452"/>
                  </a:lnTo>
                  <a:lnTo>
                    <a:pt x="1224" y="1439"/>
                  </a:lnTo>
                  <a:lnTo>
                    <a:pt x="1248" y="1426"/>
                  </a:lnTo>
                  <a:lnTo>
                    <a:pt x="1270" y="1412"/>
                  </a:lnTo>
                  <a:lnTo>
                    <a:pt x="1293" y="1396"/>
                  </a:lnTo>
                  <a:lnTo>
                    <a:pt x="1315" y="1381"/>
                  </a:lnTo>
                  <a:lnTo>
                    <a:pt x="1336" y="1365"/>
                  </a:lnTo>
                  <a:lnTo>
                    <a:pt x="1357" y="1347"/>
                  </a:lnTo>
                  <a:lnTo>
                    <a:pt x="1377" y="1329"/>
                  </a:lnTo>
                  <a:lnTo>
                    <a:pt x="1397" y="1311"/>
                  </a:lnTo>
                  <a:lnTo>
                    <a:pt x="1416" y="1292"/>
                  </a:lnTo>
                  <a:lnTo>
                    <a:pt x="1435" y="1272"/>
                  </a:lnTo>
                  <a:lnTo>
                    <a:pt x="1452" y="1251"/>
                  </a:lnTo>
                  <a:lnTo>
                    <a:pt x="1470" y="1231"/>
                  </a:lnTo>
                  <a:lnTo>
                    <a:pt x="1486" y="1210"/>
                  </a:lnTo>
                  <a:lnTo>
                    <a:pt x="1501" y="1188"/>
                  </a:lnTo>
                  <a:lnTo>
                    <a:pt x="1517" y="1165"/>
                  </a:lnTo>
                  <a:lnTo>
                    <a:pt x="1531" y="1142"/>
                  </a:lnTo>
                  <a:lnTo>
                    <a:pt x="1544" y="1119"/>
                  </a:lnTo>
                  <a:lnTo>
                    <a:pt x="1544" y="971"/>
                  </a:lnTo>
                  <a:lnTo>
                    <a:pt x="1534" y="998"/>
                  </a:lnTo>
                  <a:lnTo>
                    <a:pt x="1522" y="1025"/>
                  </a:lnTo>
                  <a:lnTo>
                    <a:pt x="1510" y="1052"/>
                  </a:lnTo>
                  <a:lnTo>
                    <a:pt x="1497" y="1078"/>
                  </a:lnTo>
                  <a:lnTo>
                    <a:pt x="1483" y="1103"/>
                  </a:lnTo>
                  <a:lnTo>
                    <a:pt x="1467" y="1129"/>
                  </a:lnTo>
                  <a:lnTo>
                    <a:pt x="1452" y="1153"/>
                  </a:lnTo>
                  <a:lnTo>
                    <a:pt x="1435" y="1176"/>
                  </a:lnTo>
                  <a:lnTo>
                    <a:pt x="1417" y="1199"/>
                  </a:lnTo>
                  <a:lnTo>
                    <a:pt x="1398" y="1221"/>
                  </a:lnTo>
                  <a:lnTo>
                    <a:pt x="1379" y="1243"/>
                  </a:lnTo>
                  <a:lnTo>
                    <a:pt x="1359" y="1262"/>
                  </a:lnTo>
                  <a:lnTo>
                    <a:pt x="1338" y="1283"/>
                  </a:lnTo>
                  <a:lnTo>
                    <a:pt x="1316" y="1302"/>
                  </a:lnTo>
                  <a:lnTo>
                    <a:pt x="1293" y="1321"/>
                  </a:lnTo>
                  <a:lnTo>
                    <a:pt x="1270" y="1338"/>
                  </a:lnTo>
                  <a:lnTo>
                    <a:pt x="1246" y="1355"/>
                  </a:lnTo>
                  <a:lnTo>
                    <a:pt x="1222" y="1370"/>
                  </a:lnTo>
                  <a:lnTo>
                    <a:pt x="1196" y="1384"/>
                  </a:lnTo>
                  <a:lnTo>
                    <a:pt x="1171" y="1399"/>
                  </a:lnTo>
                  <a:lnTo>
                    <a:pt x="1145" y="1412"/>
                  </a:lnTo>
                  <a:lnTo>
                    <a:pt x="1117" y="1423"/>
                  </a:lnTo>
                  <a:lnTo>
                    <a:pt x="1090" y="1434"/>
                  </a:lnTo>
                  <a:lnTo>
                    <a:pt x="1063" y="1444"/>
                  </a:lnTo>
                  <a:lnTo>
                    <a:pt x="1034" y="1452"/>
                  </a:lnTo>
                  <a:lnTo>
                    <a:pt x="1006" y="1460"/>
                  </a:lnTo>
                  <a:lnTo>
                    <a:pt x="976" y="1467"/>
                  </a:lnTo>
                  <a:lnTo>
                    <a:pt x="946" y="1472"/>
                  </a:lnTo>
                  <a:lnTo>
                    <a:pt x="917" y="1476"/>
                  </a:lnTo>
                  <a:lnTo>
                    <a:pt x="886" y="1480"/>
                  </a:lnTo>
                  <a:lnTo>
                    <a:pt x="855" y="1481"/>
                  </a:lnTo>
                  <a:lnTo>
                    <a:pt x="824" y="1482"/>
                  </a:lnTo>
                  <a:lnTo>
                    <a:pt x="785" y="1481"/>
                  </a:lnTo>
                  <a:lnTo>
                    <a:pt x="745" y="1478"/>
                  </a:lnTo>
                  <a:lnTo>
                    <a:pt x="708" y="1473"/>
                  </a:lnTo>
                  <a:lnTo>
                    <a:pt x="670" y="1467"/>
                  </a:lnTo>
                  <a:lnTo>
                    <a:pt x="634" y="1458"/>
                  </a:lnTo>
                  <a:lnTo>
                    <a:pt x="597" y="1447"/>
                  </a:lnTo>
                  <a:lnTo>
                    <a:pt x="561" y="1436"/>
                  </a:lnTo>
                  <a:lnTo>
                    <a:pt x="527" y="1422"/>
                  </a:lnTo>
                  <a:lnTo>
                    <a:pt x="493" y="1406"/>
                  </a:lnTo>
                  <a:lnTo>
                    <a:pt x="460" y="1390"/>
                  </a:lnTo>
                  <a:lnTo>
                    <a:pt x="428" y="1371"/>
                  </a:lnTo>
                  <a:lnTo>
                    <a:pt x="398" y="1351"/>
                  </a:lnTo>
                  <a:lnTo>
                    <a:pt x="367" y="1330"/>
                  </a:lnTo>
                  <a:lnTo>
                    <a:pt x="338" y="1307"/>
                  </a:lnTo>
                  <a:lnTo>
                    <a:pt x="311" y="1283"/>
                  </a:lnTo>
                  <a:lnTo>
                    <a:pt x="285" y="1258"/>
                  </a:lnTo>
                  <a:lnTo>
                    <a:pt x="259" y="1232"/>
                  </a:lnTo>
                  <a:lnTo>
                    <a:pt x="235" y="1204"/>
                  </a:lnTo>
                  <a:lnTo>
                    <a:pt x="212" y="1175"/>
                  </a:lnTo>
                  <a:lnTo>
                    <a:pt x="191" y="1145"/>
                  </a:lnTo>
                  <a:lnTo>
                    <a:pt x="172" y="1114"/>
                  </a:lnTo>
                  <a:lnTo>
                    <a:pt x="153" y="1082"/>
                  </a:lnTo>
                  <a:lnTo>
                    <a:pt x="137" y="1050"/>
                  </a:lnTo>
                  <a:lnTo>
                    <a:pt x="121" y="1016"/>
                  </a:lnTo>
                  <a:lnTo>
                    <a:pt x="107" y="980"/>
                  </a:lnTo>
                  <a:lnTo>
                    <a:pt x="95" y="945"/>
                  </a:lnTo>
                  <a:lnTo>
                    <a:pt x="85" y="909"/>
                  </a:lnTo>
                  <a:lnTo>
                    <a:pt x="76" y="872"/>
                  </a:lnTo>
                  <a:lnTo>
                    <a:pt x="70" y="834"/>
                  </a:lnTo>
                  <a:lnTo>
                    <a:pt x="65" y="796"/>
                  </a:lnTo>
                  <a:lnTo>
                    <a:pt x="62" y="758"/>
                  </a:lnTo>
                  <a:lnTo>
                    <a:pt x="61" y="718"/>
                  </a:lnTo>
                  <a:lnTo>
                    <a:pt x="62" y="687"/>
                  </a:lnTo>
                  <a:lnTo>
                    <a:pt x="63" y="657"/>
                  </a:lnTo>
                  <a:lnTo>
                    <a:pt x="66" y="627"/>
                  </a:lnTo>
                  <a:lnTo>
                    <a:pt x="71" y="597"/>
                  </a:lnTo>
                  <a:lnTo>
                    <a:pt x="76" y="568"/>
                  </a:lnTo>
                  <a:lnTo>
                    <a:pt x="83" y="538"/>
                  </a:lnTo>
                  <a:lnTo>
                    <a:pt x="89" y="510"/>
                  </a:lnTo>
                  <a:lnTo>
                    <a:pt x="98" y="481"/>
                  </a:lnTo>
                  <a:lnTo>
                    <a:pt x="108" y="454"/>
                  </a:lnTo>
                  <a:lnTo>
                    <a:pt x="119" y="426"/>
                  </a:lnTo>
                  <a:lnTo>
                    <a:pt x="131" y="400"/>
                  </a:lnTo>
                  <a:lnTo>
                    <a:pt x="143" y="374"/>
                  </a:lnTo>
                  <a:lnTo>
                    <a:pt x="156" y="348"/>
                  </a:lnTo>
                  <a:lnTo>
                    <a:pt x="172" y="323"/>
                  </a:lnTo>
                  <a:lnTo>
                    <a:pt x="187" y="299"/>
                  </a:lnTo>
                  <a:lnTo>
                    <a:pt x="203" y="275"/>
                  </a:lnTo>
                  <a:lnTo>
                    <a:pt x="220" y="252"/>
                  </a:lnTo>
                  <a:lnTo>
                    <a:pt x="239" y="229"/>
                  </a:lnTo>
                  <a:lnTo>
                    <a:pt x="257" y="208"/>
                  </a:lnTo>
                  <a:lnTo>
                    <a:pt x="277" y="187"/>
                  </a:lnTo>
                  <a:lnTo>
                    <a:pt x="298" y="166"/>
                  </a:lnTo>
                  <a:lnTo>
                    <a:pt x="319" y="146"/>
                  </a:lnTo>
                  <a:lnTo>
                    <a:pt x="341" y="128"/>
                  </a:lnTo>
                  <a:lnTo>
                    <a:pt x="364" y="110"/>
                  </a:lnTo>
                  <a:lnTo>
                    <a:pt x="387" y="94"/>
                  </a:lnTo>
                  <a:lnTo>
                    <a:pt x="411" y="77"/>
                  </a:lnTo>
                  <a:lnTo>
                    <a:pt x="435" y="62"/>
                  </a:lnTo>
                  <a:lnTo>
                    <a:pt x="460" y="48"/>
                  </a:lnTo>
                  <a:lnTo>
                    <a:pt x="485" y="34"/>
                  </a:lnTo>
                  <a:lnTo>
                    <a:pt x="512" y="22"/>
                  </a:lnTo>
                  <a:lnTo>
                    <a:pt x="539" y="10"/>
                  </a:lnTo>
                  <a:lnTo>
                    <a:pt x="567" y="0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908F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1" name="Freeform 232"/>
            <p:cNvSpPr>
              <a:spLocks noEditPoints="1"/>
            </p:cNvSpPr>
            <p:nvPr/>
          </p:nvSpPr>
          <p:spPr bwMode="auto">
            <a:xfrm>
              <a:off x="3924" y="2060"/>
              <a:ext cx="303" cy="303"/>
            </a:xfrm>
            <a:custGeom>
              <a:avLst/>
              <a:gdLst>
                <a:gd name="T0" fmla="*/ 59 w 1514"/>
                <a:gd name="T1" fmla="*/ 12 h 1513"/>
                <a:gd name="T2" fmla="*/ 55 w 1514"/>
                <a:gd name="T3" fmla="*/ 7 h 1513"/>
                <a:gd name="T4" fmla="*/ 51 w 1514"/>
                <a:gd name="T5" fmla="*/ 4 h 1513"/>
                <a:gd name="T6" fmla="*/ 47 w 1514"/>
                <a:gd name="T7" fmla="*/ 1 h 1513"/>
                <a:gd name="T8" fmla="*/ 40 w 1514"/>
                <a:gd name="T9" fmla="*/ 1 h 1513"/>
                <a:gd name="T10" fmla="*/ 44 w 1514"/>
                <a:gd name="T11" fmla="*/ 2 h 1513"/>
                <a:gd name="T12" fmla="*/ 48 w 1514"/>
                <a:gd name="T13" fmla="*/ 4 h 1513"/>
                <a:gd name="T14" fmla="*/ 51 w 1514"/>
                <a:gd name="T15" fmla="*/ 7 h 1513"/>
                <a:gd name="T16" fmla="*/ 54 w 1514"/>
                <a:gd name="T17" fmla="*/ 10 h 1513"/>
                <a:gd name="T18" fmla="*/ 57 w 1514"/>
                <a:gd name="T19" fmla="*/ 13 h 1513"/>
                <a:gd name="T20" fmla="*/ 59 w 1514"/>
                <a:gd name="T21" fmla="*/ 17 h 1513"/>
                <a:gd name="T22" fmla="*/ 60 w 1514"/>
                <a:gd name="T23" fmla="*/ 21 h 1513"/>
                <a:gd name="T24" fmla="*/ 18 w 1514"/>
                <a:gd name="T25" fmla="*/ 0 h 1513"/>
                <a:gd name="T26" fmla="*/ 14 w 1514"/>
                <a:gd name="T27" fmla="*/ 2 h 1513"/>
                <a:gd name="T28" fmla="*/ 11 w 1514"/>
                <a:gd name="T29" fmla="*/ 5 h 1513"/>
                <a:gd name="T30" fmla="*/ 8 w 1514"/>
                <a:gd name="T31" fmla="*/ 8 h 1513"/>
                <a:gd name="T32" fmla="*/ 5 w 1514"/>
                <a:gd name="T33" fmla="*/ 12 h 1513"/>
                <a:gd name="T34" fmla="*/ 3 w 1514"/>
                <a:gd name="T35" fmla="*/ 15 h 1513"/>
                <a:gd name="T36" fmla="*/ 1 w 1514"/>
                <a:gd name="T37" fmla="*/ 20 h 1513"/>
                <a:gd name="T38" fmla="*/ 0 w 1514"/>
                <a:gd name="T39" fmla="*/ 24 h 1513"/>
                <a:gd name="T40" fmla="*/ 0 w 1514"/>
                <a:gd name="T41" fmla="*/ 29 h 1513"/>
                <a:gd name="T42" fmla="*/ 1 w 1514"/>
                <a:gd name="T43" fmla="*/ 35 h 1513"/>
                <a:gd name="T44" fmla="*/ 3 w 1514"/>
                <a:gd name="T45" fmla="*/ 41 h 1513"/>
                <a:gd name="T46" fmla="*/ 5 w 1514"/>
                <a:gd name="T47" fmla="*/ 47 h 1513"/>
                <a:gd name="T48" fmla="*/ 9 w 1514"/>
                <a:gd name="T49" fmla="*/ 51 h 1513"/>
                <a:gd name="T50" fmla="*/ 14 w 1514"/>
                <a:gd name="T51" fmla="*/ 55 h 1513"/>
                <a:gd name="T52" fmla="*/ 19 w 1514"/>
                <a:gd name="T53" fmla="*/ 58 h 1513"/>
                <a:gd name="T54" fmla="*/ 25 w 1514"/>
                <a:gd name="T55" fmla="*/ 60 h 1513"/>
                <a:gd name="T56" fmla="*/ 32 w 1514"/>
                <a:gd name="T57" fmla="*/ 61 h 1513"/>
                <a:gd name="T58" fmla="*/ 37 w 1514"/>
                <a:gd name="T59" fmla="*/ 60 h 1513"/>
                <a:gd name="T60" fmla="*/ 41 w 1514"/>
                <a:gd name="T61" fmla="*/ 59 h 1513"/>
                <a:gd name="T62" fmla="*/ 45 w 1514"/>
                <a:gd name="T63" fmla="*/ 58 h 1513"/>
                <a:gd name="T64" fmla="*/ 49 w 1514"/>
                <a:gd name="T65" fmla="*/ 55 h 1513"/>
                <a:gd name="T66" fmla="*/ 53 w 1514"/>
                <a:gd name="T67" fmla="*/ 53 h 1513"/>
                <a:gd name="T68" fmla="*/ 56 w 1514"/>
                <a:gd name="T69" fmla="*/ 50 h 1513"/>
                <a:gd name="T70" fmla="*/ 58 w 1514"/>
                <a:gd name="T71" fmla="*/ 46 h 1513"/>
                <a:gd name="T72" fmla="*/ 61 w 1514"/>
                <a:gd name="T73" fmla="*/ 42 h 1513"/>
                <a:gd name="T74" fmla="*/ 60 w 1514"/>
                <a:gd name="T75" fmla="*/ 38 h 1513"/>
                <a:gd name="T76" fmla="*/ 58 w 1514"/>
                <a:gd name="T77" fmla="*/ 43 h 1513"/>
                <a:gd name="T78" fmla="*/ 55 w 1514"/>
                <a:gd name="T79" fmla="*/ 47 h 1513"/>
                <a:gd name="T80" fmla="*/ 52 w 1514"/>
                <a:gd name="T81" fmla="*/ 50 h 1513"/>
                <a:gd name="T82" fmla="*/ 48 w 1514"/>
                <a:gd name="T83" fmla="*/ 53 h 1513"/>
                <a:gd name="T84" fmla="*/ 43 w 1514"/>
                <a:gd name="T85" fmla="*/ 56 h 1513"/>
                <a:gd name="T86" fmla="*/ 38 w 1514"/>
                <a:gd name="T87" fmla="*/ 57 h 1513"/>
                <a:gd name="T88" fmla="*/ 33 w 1514"/>
                <a:gd name="T89" fmla="*/ 58 h 1513"/>
                <a:gd name="T90" fmla="*/ 27 w 1514"/>
                <a:gd name="T91" fmla="*/ 58 h 1513"/>
                <a:gd name="T92" fmla="*/ 22 w 1514"/>
                <a:gd name="T93" fmla="*/ 56 h 1513"/>
                <a:gd name="T94" fmla="*/ 17 w 1514"/>
                <a:gd name="T95" fmla="*/ 54 h 1513"/>
                <a:gd name="T96" fmla="*/ 12 w 1514"/>
                <a:gd name="T97" fmla="*/ 50 h 1513"/>
                <a:gd name="T98" fmla="*/ 8 w 1514"/>
                <a:gd name="T99" fmla="*/ 46 h 1513"/>
                <a:gd name="T100" fmla="*/ 5 w 1514"/>
                <a:gd name="T101" fmla="*/ 41 h 1513"/>
                <a:gd name="T102" fmla="*/ 3 w 1514"/>
                <a:gd name="T103" fmla="*/ 36 h 1513"/>
                <a:gd name="T104" fmla="*/ 3 w 1514"/>
                <a:gd name="T105" fmla="*/ 30 h 1513"/>
                <a:gd name="T106" fmla="*/ 3 w 1514"/>
                <a:gd name="T107" fmla="*/ 25 h 1513"/>
                <a:gd name="T108" fmla="*/ 4 w 1514"/>
                <a:gd name="T109" fmla="*/ 20 h 1513"/>
                <a:gd name="T110" fmla="*/ 6 w 1514"/>
                <a:gd name="T111" fmla="*/ 15 h 1513"/>
                <a:gd name="T112" fmla="*/ 8 w 1514"/>
                <a:gd name="T113" fmla="*/ 11 h 1513"/>
                <a:gd name="T114" fmla="*/ 12 w 1514"/>
                <a:gd name="T115" fmla="*/ 7 h 1513"/>
                <a:gd name="T116" fmla="*/ 16 w 1514"/>
                <a:gd name="T117" fmla="*/ 4 h 1513"/>
                <a:gd name="T118" fmla="*/ 20 w 1514"/>
                <a:gd name="T119" fmla="*/ 2 h 1513"/>
                <a:gd name="T120" fmla="*/ 25 w 1514"/>
                <a:gd name="T121" fmla="*/ 0 h 151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14"/>
                <a:gd name="T184" fmla="*/ 0 h 1513"/>
                <a:gd name="T185" fmla="*/ 1514 w 1514"/>
                <a:gd name="T186" fmla="*/ 1513 h 151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14" h="1513">
                  <a:moveTo>
                    <a:pt x="1514" y="386"/>
                  </a:moveTo>
                  <a:lnTo>
                    <a:pt x="1499" y="354"/>
                  </a:lnTo>
                  <a:lnTo>
                    <a:pt x="1482" y="323"/>
                  </a:lnTo>
                  <a:lnTo>
                    <a:pt x="1465" y="293"/>
                  </a:lnTo>
                  <a:lnTo>
                    <a:pt x="1445" y="265"/>
                  </a:lnTo>
                  <a:lnTo>
                    <a:pt x="1424" y="238"/>
                  </a:lnTo>
                  <a:lnTo>
                    <a:pt x="1403" y="210"/>
                  </a:lnTo>
                  <a:lnTo>
                    <a:pt x="1380" y="184"/>
                  </a:lnTo>
                  <a:lnTo>
                    <a:pt x="1356" y="160"/>
                  </a:lnTo>
                  <a:lnTo>
                    <a:pt x="1332" y="135"/>
                  </a:lnTo>
                  <a:lnTo>
                    <a:pt x="1306" y="112"/>
                  </a:lnTo>
                  <a:lnTo>
                    <a:pt x="1279" y="90"/>
                  </a:lnTo>
                  <a:lnTo>
                    <a:pt x="1251" y="70"/>
                  </a:lnTo>
                  <a:lnTo>
                    <a:pt x="1222" y="51"/>
                  </a:lnTo>
                  <a:lnTo>
                    <a:pt x="1193" y="32"/>
                  </a:lnTo>
                  <a:lnTo>
                    <a:pt x="1162" y="16"/>
                  </a:lnTo>
                  <a:lnTo>
                    <a:pt x="1131" y="0"/>
                  </a:lnTo>
                  <a:lnTo>
                    <a:pt x="937" y="0"/>
                  </a:lnTo>
                  <a:lnTo>
                    <a:pt x="965" y="6"/>
                  </a:lnTo>
                  <a:lnTo>
                    <a:pt x="992" y="13"/>
                  </a:lnTo>
                  <a:lnTo>
                    <a:pt x="1018" y="21"/>
                  </a:lnTo>
                  <a:lnTo>
                    <a:pt x="1044" y="30"/>
                  </a:lnTo>
                  <a:lnTo>
                    <a:pt x="1070" y="40"/>
                  </a:lnTo>
                  <a:lnTo>
                    <a:pt x="1095" y="51"/>
                  </a:lnTo>
                  <a:lnTo>
                    <a:pt x="1119" y="62"/>
                  </a:lnTo>
                  <a:lnTo>
                    <a:pt x="1143" y="75"/>
                  </a:lnTo>
                  <a:lnTo>
                    <a:pt x="1168" y="88"/>
                  </a:lnTo>
                  <a:lnTo>
                    <a:pt x="1191" y="103"/>
                  </a:lnTo>
                  <a:lnTo>
                    <a:pt x="1213" y="118"/>
                  </a:lnTo>
                  <a:lnTo>
                    <a:pt x="1234" y="133"/>
                  </a:lnTo>
                  <a:lnTo>
                    <a:pt x="1255" y="150"/>
                  </a:lnTo>
                  <a:lnTo>
                    <a:pt x="1276" y="167"/>
                  </a:lnTo>
                  <a:lnTo>
                    <a:pt x="1296" y="186"/>
                  </a:lnTo>
                  <a:lnTo>
                    <a:pt x="1316" y="205"/>
                  </a:lnTo>
                  <a:lnTo>
                    <a:pt x="1334" y="224"/>
                  </a:lnTo>
                  <a:lnTo>
                    <a:pt x="1352" y="244"/>
                  </a:lnTo>
                  <a:lnTo>
                    <a:pt x="1369" y="265"/>
                  </a:lnTo>
                  <a:lnTo>
                    <a:pt x="1385" y="286"/>
                  </a:lnTo>
                  <a:lnTo>
                    <a:pt x="1401" y="309"/>
                  </a:lnTo>
                  <a:lnTo>
                    <a:pt x="1415" y="331"/>
                  </a:lnTo>
                  <a:lnTo>
                    <a:pt x="1430" y="354"/>
                  </a:lnTo>
                  <a:lnTo>
                    <a:pt x="1443" y="378"/>
                  </a:lnTo>
                  <a:lnTo>
                    <a:pt x="1455" y="402"/>
                  </a:lnTo>
                  <a:lnTo>
                    <a:pt x="1466" y="427"/>
                  </a:lnTo>
                  <a:lnTo>
                    <a:pt x="1477" y="453"/>
                  </a:lnTo>
                  <a:lnTo>
                    <a:pt x="1486" y="478"/>
                  </a:lnTo>
                  <a:lnTo>
                    <a:pt x="1494" y="504"/>
                  </a:lnTo>
                  <a:lnTo>
                    <a:pt x="1502" y="532"/>
                  </a:lnTo>
                  <a:lnTo>
                    <a:pt x="1509" y="558"/>
                  </a:lnTo>
                  <a:lnTo>
                    <a:pt x="1514" y="585"/>
                  </a:lnTo>
                  <a:lnTo>
                    <a:pt x="1514" y="386"/>
                  </a:lnTo>
                  <a:close/>
                  <a:moveTo>
                    <a:pt x="457" y="0"/>
                  </a:moveTo>
                  <a:lnTo>
                    <a:pt x="431" y="13"/>
                  </a:lnTo>
                  <a:lnTo>
                    <a:pt x="407" y="26"/>
                  </a:lnTo>
                  <a:lnTo>
                    <a:pt x="383" y="40"/>
                  </a:lnTo>
                  <a:lnTo>
                    <a:pt x="360" y="54"/>
                  </a:lnTo>
                  <a:lnTo>
                    <a:pt x="337" y="70"/>
                  </a:lnTo>
                  <a:lnTo>
                    <a:pt x="315" y="86"/>
                  </a:lnTo>
                  <a:lnTo>
                    <a:pt x="293" y="104"/>
                  </a:lnTo>
                  <a:lnTo>
                    <a:pt x="272" y="121"/>
                  </a:lnTo>
                  <a:lnTo>
                    <a:pt x="251" y="140"/>
                  </a:lnTo>
                  <a:lnTo>
                    <a:pt x="232" y="159"/>
                  </a:lnTo>
                  <a:lnTo>
                    <a:pt x="212" y="179"/>
                  </a:lnTo>
                  <a:lnTo>
                    <a:pt x="194" y="199"/>
                  </a:lnTo>
                  <a:lnTo>
                    <a:pt x="176" y="221"/>
                  </a:lnTo>
                  <a:lnTo>
                    <a:pt x="159" y="242"/>
                  </a:lnTo>
                  <a:lnTo>
                    <a:pt x="143" y="265"/>
                  </a:lnTo>
                  <a:lnTo>
                    <a:pt x="127" y="288"/>
                  </a:lnTo>
                  <a:lnTo>
                    <a:pt x="113" y="311"/>
                  </a:lnTo>
                  <a:lnTo>
                    <a:pt x="99" y="335"/>
                  </a:lnTo>
                  <a:lnTo>
                    <a:pt x="86" y="360"/>
                  </a:lnTo>
                  <a:lnTo>
                    <a:pt x="74" y="385"/>
                  </a:lnTo>
                  <a:lnTo>
                    <a:pt x="63" y="411"/>
                  </a:lnTo>
                  <a:lnTo>
                    <a:pt x="52" y="437"/>
                  </a:lnTo>
                  <a:lnTo>
                    <a:pt x="43" y="464"/>
                  </a:lnTo>
                  <a:lnTo>
                    <a:pt x="34" y="490"/>
                  </a:lnTo>
                  <a:lnTo>
                    <a:pt x="26" y="517"/>
                  </a:lnTo>
                  <a:lnTo>
                    <a:pt x="20" y="545"/>
                  </a:lnTo>
                  <a:lnTo>
                    <a:pt x="13" y="573"/>
                  </a:lnTo>
                  <a:lnTo>
                    <a:pt x="9" y="602"/>
                  </a:lnTo>
                  <a:lnTo>
                    <a:pt x="6" y="630"/>
                  </a:lnTo>
                  <a:lnTo>
                    <a:pt x="2" y="660"/>
                  </a:lnTo>
                  <a:lnTo>
                    <a:pt x="1" y="689"/>
                  </a:lnTo>
                  <a:lnTo>
                    <a:pt x="0" y="718"/>
                  </a:lnTo>
                  <a:lnTo>
                    <a:pt x="1" y="760"/>
                  </a:lnTo>
                  <a:lnTo>
                    <a:pt x="5" y="799"/>
                  </a:lnTo>
                  <a:lnTo>
                    <a:pt x="10" y="839"/>
                  </a:lnTo>
                  <a:lnTo>
                    <a:pt x="17" y="878"/>
                  </a:lnTo>
                  <a:lnTo>
                    <a:pt x="25" y="917"/>
                  </a:lnTo>
                  <a:lnTo>
                    <a:pt x="36" y="954"/>
                  </a:lnTo>
                  <a:lnTo>
                    <a:pt x="48" y="991"/>
                  </a:lnTo>
                  <a:lnTo>
                    <a:pt x="63" y="1028"/>
                  </a:lnTo>
                  <a:lnTo>
                    <a:pt x="79" y="1063"/>
                  </a:lnTo>
                  <a:lnTo>
                    <a:pt x="97" y="1097"/>
                  </a:lnTo>
                  <a:lnTo>
                    <a:pt x="115" y="1130"/>
                  </a:lnTo>
                  <a:lnTo>
                    <a:pt x="136" y="1163"/>
                  </a:lnTo>
                  <a:lnTo>
                    <a:pt x="158" y="1193"/>
                  </a:lnTo>
                  <a:lnTo>
                    <a:pt x="181" y="1223"/>
                  </a:lnTo>
                  <a:lnTo>
                    <a:pt x="206" y="1253"/>
                  </a:lnTo>
                  <a:lnTo>
                    <a:pt x="233" y="1280"/>
                  </a:lnTo>
                  <a:lnTo>
                    <a:pt x="260" y="1306"/>
                  </a:lnTo>
                  <a:lnTo>
                    <a:pt x="290" y="1330"/>
                  </a:lnTo>
                  <a:lnTo>
                    <a:pt x="319" y="1355"/>
                  </a:lnTo>
                  <a:lnTo>
                    <a:pt x="350" y="1377"/>
                  </a:lnTo>
                  <a:lnTo>
                    <a:pt x="383" y="1397"/>
                  </a:lnTo>
                  <a:lnTo>
                    <a:pt x="416" y="1416"/>
                  </a:lnTo>
                  <a:lnTo>
                    <a:pt x="450" y="1434"/>
                  </a:lnTo>
                  <a:lnTo>
                    <a:pt x="485" y="1450"/>
                  </a:lnTo>
                  <a:lnTo>
                    <a:pt x="521" y="1464"/>
                  </a:lnTo>
                  <a:lnTo>
                    <a:pt x="557" y="1476"/>
                  </a:lnTo>
                  <a:lnTo>
                    <a:pt x="596" y="1487"/>
                  </a:lnTo>
                  <a:lnTo>
                    <a:pt x="634" y="1496"/>
                  </a:lnTo>
                  <a:lnTo>
                    <a:pt x="673" y="1503"/>
                  </a:lnTo>
                  <a:lnTo>
                    <a:pt x="713" y="1508"/>
                  </a:lnTo>
                  <a:lnTo>
                    <a:pt x="753" y="1512"/>
                  </a:lnTo>
                  <a:lnTo>
                    <a:pt x="794" y="1513"/>
                  </a:lnTo>
                  <a:lnTo>
                    <a:pt x="824" y="1512"/>
                  </a:lnTo>
                  <a:lnTo>
                    <a:pt x="854" y="1510"/>
                  </a:lnTo>
                  <a:lnTo>
                    <a:pt x="882" y="1507"/>
                  </a:lnTo>
                  <a:lnTo>
                    <a:pt x="912" y="1504"/>
                  </a:lnTo>
                  <a:lnTo>
                    <a:pt x="940" y="1498"/>
                  </a:lnTo>
                  <a:lnTo>
                    <a:pt x="968" y="1493"/>
                  </a:lnTo>
                  <a:lnTo>
                    <a:pt x="996" y="1486"/>
                  </a:lnTo>
                  <a:lnTo>
                    <a:pt x="1024" y="1479"/>
                  </a:lnTo>
                  <a:lnTo>
                    <a:pt x="1050" y="1470"/>
                  </a:lnTo>
                  <a:lnTo>
                    <a:pt x="1078" y="1460"/>
                  </a:lnTo>
                  <a:lnTo>
                    <a:pt x="1103" y="1450"/>
                  </a:lnTo>
                  <a:lnTo>
                    <a:pt x="1129" y="1438"/>
                  </a:lnTo>
                  <a:lnTo>
                    <a:pt x="1154" y="1426"/>
                  </a:lnTo>
                  <a:lnTo>
                    <a:pt x="1178" y="1413"/>
                  </a:lnTo>
                  <a:lnTo>
                    <a:pt x="1203" y="1399"/>
                  </a:lnTo>
                  <a:lnTo>
                    <a:pt x="1227" y="1384"/>
                  </a:lnTo>
                  <a:lnTo>
                    <a:pt x="1250" y="1368"/>
                  </a:lnTo>
                  <a:lnTo>
                    <a:pt x="1272" y="1351"/>
                  </a:lnTo>
                  <a:lnTo>
                    <a:pt x="1294" y="1335"/>
                  </a:lnTo>
                  <a:lnTo>
                    <a:pt x="1316" y="1317"/>
                  </a:lnTo>
                  <a:lnTo>
                    <a:pt x="1335" y="1299"/>
                  </a:lnTo>
                  <a:lnTo>
                    <a:pt x="1356" y="1279"/>
                  </a:lnTo>
                  <a:lnTo>
                    <a:pt x="1375" y="1259"/>
                  </a:lnTo>
                  <a:lnTo>
                    <a:pt x="1394" y="1238"/>
                  </a:lnTo>
                  <a:lnTo>
                    <a:pt x="1411" y="1217"/>
                  </a:lnTo>
                  <a:lnTo>
                    <a:pt x="1429" y="1196"/>
                  </a:lnTo>
                  <a:lnTo>
                    <a:pt x="1445" y="1172"/>
                  </a:lnTo>
                  <a:lnTo>
                    <a:pt x="1460" y="1149"/>
                  </a:lnTo>
                  <a:lnTo>
                    <a:pt x="1475" y="1125"/>
                  </a:lnTo>
                  <a:lnTo>
                    <a:pt x="1489" y="1101"/>
                  </a:lnTo>
                  <a:lnTo>
                    <a:pt x="1502" y="1077"/>
                  </a:lnTo>
                  <a:lnTo>
                    <a:pt x="1514" y="1052"/>
                  </a:lnTo>
                  <a:lnTo>
                    <a:pt x="1514" y="851"/>
                  </a:lnTo>
                  <a:lnTo>
                    <a:pt x="1508" y="883"/>
                  </a:lnTo>
                  <a:lnTo>
                    <a:pt x="1500" y="915"/>
                  </a:lnTo>
                  <a:lnTo>
                    <a:pt x="1491" y="945"/>
                  </a:lnTo>
                  <a:lnTo>
                    <a:pt x="1480" y="975"/>
                  </a:lnTo>
                  <a:lnTo>
                    <a:pt x="1468" y="1005"/>
                  </a:lnTo>
                  <a:lnTo>
                    <a:pt x="1455" y="1033"/>
                  </a:lnTo>
                  <a:lnTo>
                    <a:pt x="1441" y="1062"/>
                  </a:lnTo>
                  <a:lnTo>
                    <a:pt x="1426" y="1089"/>
                  </a:lnTo>
                  <a:lnTo>
                    <a:pt x="1409" y="1115"/>
                  </a:lnTo>
                  <a:lnTo>
                    <a:pt x="1391" y="1142"/>
                  </a:lnTo>
                  <a:lnTo>
                    <a:pt x="1374" y="1167"/>
                  </a:lnTo>
                  <a:lnTo>
                    <a:pt x="1354" y="1191"/>
                  </a:lnTo>
                  <a:lnTo>
                    <a:pt x="1333" y="1214"/>
                  </a:lnTo>
                  <a:lnTo>
                    <a:pt x="1311" y="1237"/>
                  </a:lnTo>
                  <a:lnTo>
                    <a:pt x="1289" y="1258"/>
                  </a:lnTo>
                  <a:lnTo>
                    <a:pt x="1265" y="1279"/>
                  </a:lnTo>
                  <a:lnTo>
                    <a:pt x="1241" y="1299"/>
                  </a:lnTo>
                  <a:lnTo>
                    <a:pt x="1216" y="1317"/>
                  </a:lnTo>
                  <a:lnTo>
                    <a:pt x="1189" y="1335"/>
                  </a:lnTo>
                  <a:lnTo>
                    <a:pt x="1163" y="1351"/>
                  </a:lnTo>
                  <a:lnTo>
                    <a:pt x="1136" y="1367"/>
                  </a:lnTo>
                  <a:lnTo>
                    <a:pt x="1107" y="1381"/>
                  </a:lnTo>
                  <a:lnTo>
                    <a:pt x="1079" y="1394"/>
                  </a:lnTo>
                  <a:lnTo>
                    <a:pt x="1049" y="1405"/>
                  </a:lnTo>
                  <a:lnTo>
                    <a:pt x="1019" y="1416"/>
                  </a:lnTo>
                  <a:lnTo>
                    <a:pt x="989" y="1425"/>
                  </a:lnTo>
                  <a:lnTo>
                    <a:pt x="957" y="1433"/>
                  </a:lnTo>
                  <a:lnTo>
                    <a:pt x="925" y="1439"/>
                  </a:lnTo>
                  <a:lnTo>
                    <a:pt x="893" y="1445"/>
                  </a:lnTo>
                  <a:lnTo>
                    <a:pt x="860" y="1448"/>
                  </a:lnTo>
                  <a:lnTo>
                    <a:pt x="827" y="1450"/>
                  </a:lnTo>
                  <a:lnTo>
                    <a:pt x="794" y="1451"/>
                  </a:lnTo>
                  <a:lnTo>
                    <a:pt x="756" y="1450"/>
                  </a:lnTo>
                  <a:lnTo>
                    <a:pt x="719" y="1447"/>
                  </a:lnTo>
                  <a:lnTo>
                    <a:pt x="683" y="1442"/>
                  </a:lnTo>
                  <a:lnTo>
                    <a:pt x="646" y="1436"/>
                  </a:lnTo>
                  <a:lnTo>
                    <a:pt x="611" y="1428"/>
                  </a:lnTo>
                  <a:lnTo>
                    <a:pt x="576" y="1418"/>
                  </a:lnTo>
                  <a:lnTo>
                    <a:pt x="542" y="1406"/>
                  </a:lnTo>
                  <a:lnTo>
                    <a:pt x="509" y="1393"/>
                  </a:lnTo>
                  <a:lnTo>
                    <a:pt x="476" y="1379"/>
                  </a:lnTo>
                  <a:lnTo>
                    <a:pt x="444" y="1362"/>
                  </a:lnTo>
                  <a:lnTo>
                    <a:pt x="414" y="1345"/>
                  </a:lnTo>
                  <a:lnTo>
                    <a:pt x="384" y="1326"/>
                  </a:lnTo>
                  <a:lnTo>
                    <a:pt x="356" y="1305"/>
                  </a:lnTo>
                  <a:lnTo>
                    <a:pt x="328" y="1283"/>
                  </a:lnTo>
                  <a:lnTo>
                    <a:pt x="302" y="1260"/>
                  </a:lnTo>
                  <a:lnTo>
                    <a:pt x="277" y="1236"/>
                  </a:lnTo>
                  <a:lnTo>
                    <a:pt x="251" y="1211"/>
                  </a:lnTo>
                  <a:lnTo>
                    <a:pt x="228" y="1185"/>
                  </a:lnTo>
                  <a:lnTo>
                    <a:pt x="207" y="1157"/>
                  </a:lnTo>
                  <a:lnTo>
                    <a:pt x="187" y="1129"/>
                  </a:lnTo>
                  <a:lnTo>
                    <a:pt x="168" y="1099"/>
                  </a:lnTo>
                  <a:lnTo>
                    <a:pt x="150" y="1068"/>
                  </a:lnTo>
                  <a:lnTo>
                    <a:pt x="134" y="1036"/>
                  </a:lnTo>
                  <a:lnTo>
                    <a:pt x="119" y="1003"/>
                  </a:lnTo>
                  <a:lnTo>
                    <a:pt x="105" y="971"/>
                  </a:lnTo>
                  <a:lnTo>
                    <a:pt x="94" y="937"/>
                  </a:lnTo>
                  <a:lnTo>
                    <a:pt x="85" y="901"/>
                  </a:lnTo>
                  <a:lnTo>
                    <a:pt x="77" y="866"/>
                  </a:lnTo>
                  <a:lnTo>
                    <a:pt x="70" y="830"/>
                  </a:lnTo>
                  <a:lnTo>
                    <a:pt x="65" y="794"/>
                  </a:lnTo>
                  <a:lnTo>
                    <a:pt x="63" y="757"/>
                  </a:lnTo>
                  <a:lnTo>
                    <a:pt x="62" y="718"/>
                  </a:lnTo>
                  <a:lnTo>
                    <a:pt x="63" y="685"/>
                  </a:lnTo>
                  <a:lnTo>
                    <a:pt x="65" y="652"/>
                  </a:lnTo>
                  <a:lnTo>
                    <a:pt x="68" y="620"/>
                  </a:lnTo>
                  <a:lnTo>
                    <a:pt x="73" y="589"/>
                  </a:lnTo>
                  <a:lnTo>
                    <a:pt x="79" y="557"/>
                  </a:lnTo>
                  <a:lnTo>
                    <a:pt x="87" y="526"/>
                  </a:lnTo>
                  <a:lnTo>
                    <a:pt x="96" y="495"/>
                  </a:lnTo>
                  <a:lnTo>
                    <a:pt x="107" y="466"/>
                  </a:lnTo>
                  <a:lnTo>
                    <a:pt x="118" y="436"/>
                  </a:lnTo>
                  <a:lnTo>
                    <a:pt x="131" y="408"/>
                  </a:lnTo>
                  <a:lnTo>
                    <a:pt x="144" y="380"/>
                  </a:lnTo>
                  <a:lnTo>
                    <a:pt x="159" y="353"/>
                  </a:lnTo>
                  <a:lnTo>
                    <a:pt x="176" y="326"/>
                  </a:lnTo>
                  <a:lnTo>
                    <a:pt x="192" y="300"/>
                  </a:lnTo>
                  <a:lnTo>
                    <a:pt x="211" y="275"/>
                  </a:lnTo>
                  <a:lnTo>
                    <a:pt x="231" y="251"/>
                  </a:lnTo>
                  <a:lnTo>
                    <a:pt x="250" y="228"/>
                  </a:lnTo>
                  <a:lnTo>
                    <a:pt x="271" y="206"/>
                  </a:lnTo>
                  <a:lnTo>
                    <a:pt x="293" y="184"/>
                  </a:lnTo>
                  <a:lnTo>
                    <a:pt x="316" y="163"/>
                  </a:lnTo>
                  <a:lnTo>
                    <a:pt x="340" y="143"/>
                  </a:lnTo>
                  <a:lnTo>
                    <a:pt x="365" y="124"/>
                  </a:lnTo>
                  <a:lnTo>
                    <a:pt x="391" y="107"/>
                  </a:lnTo>
                  <a:lnTo>
                    <a:pt x="417" y="90"/>
                  </a:lnTo>
                  <a:lnTo>
                    <a:pt x="443" y="75"/>
                  </a:lnTo>
                  <a:lnTo>
                    <a:pt x="472" y="61"/>
                  </a:lnTo>
                  <a:lnTo>
                    <a:pt x="499" y="48"/>
                  </a:lnTo>
                  <a:lnTo>
                    <a:pt x="529" y="36"/>
                  </a:lnTo>
                  <a:lnTo>
                    <a:pt x="559" y="25"/>
                  </a:lnTo>
                  <a:lnTo>
                    <a:pt x="588" y="15"/>
                  </a:lnTo>
                  <a:lnTo>
                    <a:pt x="619" y="7"/>
                  </a:lnTo>
                  <a:lnTo>
                    <a:pt x="651" y="0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rgbClr val="9493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2" name="Freeform 233"/>
            <p:cNvSpPr>
              <a:spLocks noEditPoints="1"/>
            </p:cNvSpPr>
            <p:nvPr/>
          </p:nvSpPr>
          <p:spPr bwMode="auto">
            <a:xfrm>
              <a:off x="3930" y="2060"/>
              <a:ext cx="297" cy="297"/>
            </a:xfrm>
            <a:custGeom>
              <a:avLst/>
              <a:gdLst>
                <a:gd name="T0" fmla="*/ 58 w 1483"/>
                <a:gd name="T1" fmla="*/ 16 h 1482"/>
                <a:gd name="T2" fmla="*/ 56 w 1483"/>
                <a:gd name="T3" fmla="*/ 12 h 1482"/>
                <a:gd name="T4" fmla="*/ 53 w 1483"/>
                <a:gd name="T5" fmla="*/ 8 h 1482"/>
                <a:gd name="T6" fmla="*/ 50 w 1483"/>
                <a:gd name="T7" fmla="*/ 6 h 1482"/>
                <a:gd name="T8" fmla="*/ 47 w 1483"/>
                <a:gd name="T9" fmla="*/ 3 h 1482"/>
                <a:gd name="T10" fmla="*/ 43 w 1483"/>
                <a:gd name="T11" fmla="*/ 1 h 1482"/>
                <a:gd name="T12" fmla="*/ 19 w 1483"/>
                <a:gd name="T13" fmla="*/ 0 h 1482"/>
                <a:gd name="T14" fmla="*/ 14 w 1483"/>
                <a:gd name="T15" fmla="*/ 3 h 1482"/>
                <a:gd name="T16" fmla="*/ 9 w 1483"/>
                <a:gd name="T17" fmla="*/ 7 h 1482"/>
                <a:gd name="T18" fmla="*/ 6 w 1483"/>
                <a:gd name="T19" fmla="*/ 11 h 1482"/>
                <a:gd name="T20" fmla="*/ 3 w 1483"/>
                <a:gd name="T21" fmla="*/ 16 h 1482"/>
                <a:gd name="T22" fmla="*/ 1 w 1483"/>
                <a:gd name="T23" fmla="*/ 22 h 1482"/>
                <a:gd name="T24" fmla="*/ 0 w 1483"/>
                <a:gd name="T25" fmla="*/ 28 h 1482"/>
                <a:gd name="T26" fmla="*/ 1 w 1483"/>
                <a:gd name="T27" fmla="*/ 35 h 1482"/>
                <a:gd name="T28" fmla="*/ 3 w 1483"/>
                <a:gd name="T29" fmla="*/ 42 h 1482"/>
                <a:gd name="T30" fmla="*/ 7 w 1483"/>
                <a:gd name="T31" fmla="*/ 48 h 1482"/>
                <a:gd name="T32" fmla="*/ 12 w 1483"/>
                <a:gd name="T33" fmla="*/ 54 h 1482"/>
                <a:gd name="T34" fmla="*/ 19 w 1483"/>
                <a:gd name="T35" fmla="*/ 57 h 1482"/>
                <a:gd name="T36" fmla="*/ 26 w 1483"/>
                <a:gd name="T37" fmla="*/ 59 h 1482"/>
                <a:gd name="T38" fmla="*/ 33 w 1483"/>
                <a:gd name="T39" fmla="*/ 59 h 1482"/>
                <a:gd name="T40" fmla="*/ 39 w 1483"/>
                <a:gd name="T41" fmla="*/ 58 h 1482"/>
                <a:gd name="T42" fmla="*/ 44 w 1483"/>
                <a:gd name="T43" fmla="*/ 56 h 1482"/>
                <a:gd name="T44" fmla="*/ 49 w 1483"/>
                <a:gd name="T45" fmla="*/ 53 h 1482"/>
                <a:gd name="T46" fmla="*/ 54 w 1483"/>
                <a:gd name="T47" fmla="*/ 49 h 1482"/>
                <a:gd name="T48" fmla="*/ 57 w 1483"/>
                <a:gd name="T49" fmla="*/ 44 h 1482"/>
                <a:gd name="T50" fmla="*/ 59 w 1483"/>
                <a:gd name="T51" fmla="*/ 39 h 1482"/>
                <a:gd name="T52" fmla="*/ 58 w 1483"/>
                <a:gd name="T53" fmla="*/ 33 h 1482"/>
                <a:gd name="T54" fmla="*/ 56 w 1483"/>
                <a:gd name="T55" fmla="*/ 40 h 1482"/>
                <a:gd name="T56" fmla="*/ 53 w 1483"/>
                <a:gd name="T57" fmla="*/ 46 h 1482"/>
                <a:gd name="T58" fmla="*/ 48 w 1483"/>
                <a:gd name="T59" fmla="*/ 51 h 1482"/>
                <a:gd name="T60" fmla="*/ 43 w 1483"/>
                <a:gd name="T61" fmla="*/ 54 h 1482"/>
                <a:gd name="T62" fmla="*/ 36 w 1483"/>
                <a:gd name="T63" fmla="*/ 57 h 1482"/>
                <a:gd name="T64" fmla="*/ 29 w 1483"/>
                <a:gd name="T65" fmla="*/ 57 h 1482"/>
                <a:gd name="T66" fmla="*/ 22 w 1483"/>
                <a:gd name="T67" fmla="*/ 56 h 1482"/>
                <a:gd name="T68" fmla="*/ 16 w 1483"/>
                <a:gd name="T69" fmla="*/ 53 h 1482"/>
                <a:gd name="T70" fmla="*/ 11 w 1483"/>
                <a:gd name="T71" fmla="*/ 49 h 1482"/>
                <a:gd name="T72" fmla="*/ 6 w 1483"/>
                <a:gd name="T73" fmla="*/ 43 h 1482"/>
                <a:gd name="T74" fmla="*/ 4 w 1483"/>
                <a:gd name="T75" fmla="*/ 37 h 1482"/>
                <a:gd name="T76" fmla="*/ 2 w 1483"/>
                <a:gd name="T77" fmla="*/ 30 h 1482"/>
                <a:gd name="T78" fmla="*/ 3 w 1483"/>
                <a:gd name="T79" fmla="*/ 23 h 1482"/>
                <a:gd name="T80" fmla="*/ 5 w 1483"/>
                <a:gd name="T81" fmla="*/ 17 h 1482"/>
                <a:gd name="T82" fmla="*/ 9 w 1483"/>
                <a:gd name="T83" fmla="*/ 11 h 1482"/>
                <a:gd name="T84" fmla="*/ 14 w 1483"/>
                <a:gd name="T85" fmla="*/ 6 h 1482"/>
                <a:gd name="T86" fmla="*/ 20 w 1483"/>
                <a:gd name="T87" fmla="*/ 3 h 1482"/>
                <a:gd name="T88" fmla="*/ 26 w 1483"/>
                <a:gd name="T89" fmla="*/ 1 h 1482"/>
                <a:gd name="T90" fmla="*/ 33 w 1483"/>
                <a:gd name="T91" fmla="*/ 1 h 1482"/>
                <a:gd name="T92" fmla="*/ 40 w 1483"/>
                <a:gd name="T93" fmla="*/ 2 h 1482"/>
                <a:gd name="T94" fmla="*/ 46 w 1483"/>
                <a:gd name="T95" fmla="*/ 5 h 1482"/>
                <a:gd name="T96" fmla="*/ 51 w 1483"/>
                <a:gd name="T97" fmla="*/ 10 h 1482"/>
                <a:gd name="T98" fmla="*/ 55 w 1483"/>
                <a:gd name="T99" fmla="*/ 15 h 1482"/>
                <a:gd name="T100" fmla="*/ 58 w 1483"/>
                <a:gd name="T101" fmla="*/ 22 h 1482"/>
                <a:gd name="T102" fmla="*/ 59 w 1483"/>
                <a:gd name="T103" fmla="*/ 29 h 148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83"/>
                <a:gd name="T157" fmla="*/ 0 h 1482"/>
                <a:gd name="T158" fmla="*/ 1483 w 1483"/>
                <a:gd name="T159" fmla="*/ 1482 h 148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83" h="1482">
                  <a:moveTo>
                    <a:pt x="1483" y="467"/>
                  </a:moveTo>
                  <a:lnTo>
                    <a:pt x="1476" y="447"/>
                  </a:lnTo>
                  <a:lnTo>
                    <a:pt x="1468" y="426"/>
                  </a:lnTo>
                  <a:lnTo>
                    <a:pt x="1459" y="407"/>
                  </a:lnTo>
                  <a:lnTo>
                    <a:pt x="1450" y="388"/>
                  </a:lnTo>
                  <a:lnTo>
                    <a:pt x="1440" y="368"/>
                  </a:lnTo>
                  <a:lnTo>
                    <a:pt x="1431" y="349"/>
                  </a:lnTo>
                  <a:lnTo>
                    <a:pt x="1421" y="332"/>
                  </a:lnTo>
                  <a:lnTo>
                    <a:pt x="1410" y="313"/>
                  </a:lnTo>
                  <a:lnTo>
                    <a:pt x="1398" y="296"/>
                  </a:lnTo>
                  <a:lnTo>
                    <a:pt x="1386" y="278"/>
                  </a:lnTo>
                  <a:lnTo>
                    <a:pt x="1374" y="261"/>
                  </a:lnTo>
                  <a:lnTo>
                    <a:pt x="1360" y="244"/>
                  </a:lnTo>
                  <a:lnTo>
                    <a:pt x="1347" y="228"/>
                  </a:lnTo>
                  <a:lnTo>
                    <a:pt x="1333" y="212"/>
                  </a:lnTo>
                  <a:lnTo>
                    <a:pt x="1319" y="196"/>
                  </a:lnTo>
                  <a:lnTo>
                    <a:pt x="1304" y="182"/>
                  </a:lnTo>
                  <a:lnTo>
                    <a:pt x="1289" y="166"/>
                  </a:lnTo>
                  <a:lnTo>
                    <a:pt x="1274" y="152"/>
                  </a:lnTo>
                  <a:lnTo>
                    <a:pt x="1258" y="138"/>
                  </a:lnTo>
                  <a:lnTo>
                    <a:pt x="1242" y="124"/>
                  </a:lnTo>
                  <a:lnTo>
                    <a:pt x="1225" y="111"/>
                  </a:lnTo>
                  <a:lnTo>
                    <a:pt x="1208" y="99"/>
                  </a:lnTo>
                  <a:lnTo>
                    <a:pt x="1191" y="87"/>
                  </a:lnTo>
                  <a:lnTo>
                    <a:pt x="1173" y="75"/>
                  </a:lnTo>
                  <a:lnTo>
                    <a:pt x="1155" y="64"/>
                  </a:lnTo>
                  <a:lnTo>
                    <a:pt x="1137" y="53"/>
                  </a:lnTo>
                  <a:lnTo>
                    <a:pt x="1118" y="43"/>
                  </a:lnTo>
                  <a:lnTo>
                    <a:pt x="1099" y="33"/>
                  </a:lnTo>
                  <a:lnTo>
                    <a:pt x="1079" y="25"/>
                  </a:lnTo>
                  <a:lnTo>
                    <a:pt x="1061" y="16"/>
                  </a:lnTo>
                  <a:lnTo>
                    <a:pt x="1040" y="7"/>
                  </a:lnTo>
                  <a:lnTo>
                    <a:pt x="1020" y="0"/>
                  </a:lnTo>
                  <a:lnTo>
                    <a:pt x="506" y="0"/>
                  </a:lnTo>
                  <a:lnTo>
                    <a:pt x="478" y="10"/>
                  </a:lnTo>
                  <a:lnTo>
                    <a:pt x="451" y="22"/>
                  </a:lnTo>
                  <a:lnTo>
                    <a:pt x="424" y="34"/>
                  </a:lnTo>
                  <a:lnTo>
                    <a:pt x="399" y="48"/>
                  </a:lnTo>
                  <a:lnTo>
                    <a:pt x="374" y="62"/>
                  </a:lnTo>
                  <a:lnTo>
                    <a:pt x="350" y="77"/>
                  </a:lnTo>
                  <a:lnTo>
                    <a:pt x="326" y="94"/>
                  </a:lnTo>
                  <a:lnTo>
                    <a:pt x="303" y="110"/>
                  </a:lnTo>
                  <a:lnTo>
                    <a:pt x="280" y="128"/>
                  </a:lnTo>
                  <a:lnTo>
                    <a:pt x="258" y="146"/>
                  </a:lnTo>
                  <a:lnTo>
                    <a:pt x="237" y="166"/>
                  </a:lnTo>
                  <a:lnTo>
                    <a:pt x="216" y="187"/>
                  </a:lnTo>
                  <a:lnTo>
                    <a:pt x="196" y="208"/>
                  </a:lnTo>
                  <a:lnTo>
                    <a:pt x="178" y="229"/>
                  </a:lnTo>
                  <a:lnTo>
                    <a:pt x="159" y="252"/>
                  </a:lnTo>
                  <a:lnTo>
                    <a:pt x="142" y="275"/>
                  </a:lnTo>
                  <a:lnTo>
                    <a:pt x="126" y="299"/>
                  </a:lnTo>
                  <a:lnTo>
                    <a:pt x="111" y="323"/>
                  </a:lnTo>
                  <a:lnTo>
                    <a:pt x="95" y="348"/>
                  </a:lnTo>
                  <a:lnTo>
                    <a:pt x="82" y="374"/>
                  </a:lnTo>
                  <a:lnTo>
                    <a:pt x="70" y="400"/>
                  </a:lnTo>
                  <a:lnTo>
                    <a:pt x="58" y="426"/>
                  </a:lnTo>
                  <a:lnTo>
                    <a:pt x="47" y="454"/>
                  </a:lnTo>
                  <a:lnTo>
                    <a:pt x="37" y="481"/>
                  </a:lnTo>
                  <a:lnTo>
                    <a:pt x="28" y="510"/>
                  </a:lnTo>
                  <a:lnTo>
                    <a:pt x="22" y="538"/>
                  </a:lnTo>
                  <a:lnTo>
                    <a:pt x="15" y="568"/>
                  </a:lnTo>
                  <a:lnTo>
                    <a:pt x="10" y="597"/>
                  </a:lnTo>
                  <a:lnTo>
                    <a:pt x="5" y="627"/>
                  </a:lnTo>
                  <a:lnTo>
                    <a:pt x="2" y="657"/>
                  </a:lnTo>
                  <a:lnTo>
                    <a:pt x="1" y="687"/>
                  </a:lnTo>
                  <a:lnTo>
                    <a:pt x="0" y="718"/>
                  </a:lnTo>
                  <a:lnTo>
                    <a:pt x="1" y="758"/>
                  </a:lnTo>
                  <a:lnTo>
                    <a:pt x="4" y="796"/>
                  </a:lnTo>
                  <a:lnTo>
                    <a:pt x="9" y="834"/>
                  </a:lnTo>
                  <a:lnTo>
                    <a:pt x="15" y="872"/>
                  </a:lnTo>
                  <a:lnTo>
                    <a:pt x="24" y="909"/>
                  </a:lnTo>
                  <a:lnTo>
                    <a:pt x="34" y="945"/>
                  </a:lnTo>
                  <a:lnTo>
                    <a:pt x="46" y="980"/>
                  </a:lnTo>
                  <a:lnTo>
                    <a:pt x="60" y="1016"/>
                  </a:lnTo>
                  <a:lnTo>
                    <a:pt x="76" y="1050"/>
                  </a:lnTo>
                  <a:lnTo>
                    <a:pt x="92" y="1082"/>
                  </a:lnTo>
                  <a:lnTo>
                    <a:pt x="111" y="1114"/>
                  </a:lnTo>
                  <a:lnTo>
                    <a:pt x="130" y="1145"/>
                  </a:lnTo>
                  <a:lnTo>
                    <a:pt x="151" y="1175"/>
                  </a:lnTo>
                  <a:lnTo>
                    <a:pt x="174" y="1204"/>
                  </a:lnTo>
                  <a:lnTo>
                    <a:pt x="198" y="1232"/>
                  </a:lnTo>
                  <a:lnTo>
                    <a:pt x="224" y="1258"/>
                  </a:lnTo>
                  <a:lnTo>
                    <a:pt x="250" y="1283"/>
                  </a:lnTo>
                  <a:lnTo>
                    <a:pt x="277" y="1307"/>
                  </a:lnTo>
                  <a:lnTo>
                    <a:pt x="306" y="1330"/>
                  </a:lnTo>
                  <a:lnTo>
                    <a:pt x="337" y="1351"/>
                  </a:lnTo>
                  <a:lnTo>
                    <a:pt x="367" y="1371"/>
                  </a:lnTo>
                  <a:lnTo>
                    <a:pt x="399" y="1390"/>
                  </a:lnTo>
                  <a:lnTo>
                    <a:pt x="432" y="1406"/>
                  </a:lnTo>
                  <a:lnTo>
                    <a:pt x="466" y="1422"/>
                  </a:lnTo>
                  <a:lnTo>
                    <a:pt x="500" y="1436"/>
                  </a:lnTo>
                  <a:lnTo>
                    <a:pt x="536" y="1447"/>
                  </a:lnTo>
                  <a:lnTo>
                    <a:pt x="573" y="1458"/>
                  </a:lnTo>
                  <a:lnTo>
                    <a:pt x="609" y="1467"/>
                  </a:lnTo>
                  <a:lnTo>
                    <a:pt x="647" y="1473"/>
                  </a:lnTo>
                  <a:lnTo>
                    <a:pt x="684" y="1478"/>
                  </a:lnTo>
                  <a:lnTo>
                    <a:pt x="724" y="1481"/>
                  </a:lnTo>
                  <a:lnTo>
                    <a:pt x="763" y="1482"/>
                  </a:lnTo>
                  <a:lnTo>
                    <a:pt x="794" y="1481"/>
                  </a:lnTo>
                  <a:lnTo>
                    <a:pt x="825" y="1479"/>
                  </a:lnTo>
                  <a:lnTo>
                    <a:pt x="856" y="1476"/>
                  </a:lnTo>
                  <a:lnTo>
                    <a:pt x="885" y="1472"/>
                  </a:lnTo>
                  <a:lnTo>
                    <a:pt x="915" y="1467"/>
                  </a:lnTo>
                  <a:lnTo>
                    <a:pt x="945" y="1460"/>
                  </a:lnTo>
                  <a:lnTo>
                    <a:pt x="973" y="1452"/>
                  </a:lnTo>
                  <a:lnTo>
                    <a:pt x="1002" y="1444"/>
                  </a:lnTo>
                  <a:lnTo>
                    <a:pt x="1029" y="1434"/>
                  </a:lnTo>
                  <a:lnTo>
                    <a:pt x="1056" y="1423"/>
                  </a:lnTo>
                  <a:lnTo>
                    <a:pt x="1084" y="1412"/>
                  </a:lnTo>
                  <a:lnTo>
                    <a:pt x="1110" y="1399"/>
                  </a:lnTo>
                  <a:lnTo>
                    <a:pt x="1135" y="1384"/>
                  </a:lnTo>
                  <a:lnTo>
                    <a:pt x="1161" y="1370"/>
                  </a:lnTo>
                  <a:lnTo>
                    <a:pt x="1185" y="1355"/>
                  </a:lnTo>
                  <a:lnTo>
                    <a:pt x="1209" y="1338"/>
                  </a:lnTo>
                  <a:lnTo>
                    <a:pt x="1232" y="1321"/>
                  </a:lnTo>
                  <a:lnTo>
                    <a:pt x="1255" y="1302"/>
                  </a:lnTo>
                  <a:lnTo>
                    <a:pt x="1277" y="1283"/>
                  </a:lnTo>
                  <a:lnTo>
                    <a:pt x="1298" y="1262"/>
                  </a:lnTo>
                  <a:lnTo>
                    <a:pt x="1318" y="1243"/>
                  </a:lnTo>
                  <a:lnTo>
                    <a:pt x="1337" y="1221"/>
                  </a:lnTo>
                  <a:lnTo>
                    <a:pt x="1356" y="1199"/>
                  </a:lnTo>
                  <a:lnTo>
                    <a:pt x="1374" y="1176"/>
                  </a:lnTo>
                  <a:lnTo>
                    <a:pt x="1391" y="1153"/>
                  </a:lnTo>
                  <a:lnTo>
                    <a:pt x="1406" y="1129"/>
                  </a:lnTo>
                  <a:lnTo>
                    <a:pt x="1422" y="1103"/>
                  </a:lnTo>
                  <a:lnTo>
                    <a:pt x="1436" y="1078"/>
                  </a:lnTo>
                  <a:lnTo>
                    <a:pt x="1449" y="1052"/>
                  </a:lnTo>
                  <a:lnTo>
                    <a:pt x="1461" y="1025"/>
                  </a:lnTo>
                  <a:lnTo>
                    <a:pt x="1473" y="998"/>
                  </a:lnTo>
                  <a:lnTo>
                    <a:pt x="1483" y="971"/>
                  </a:lnTo>
                  <a:lnTo>
                    <a:pt x="1483" y="467"/>
                  </a:lnTo>
                  <a:close/>
                  <a:moveTo>
                    <a:pt x="1465" y="718"/>
                  </a:moveTo>
                  <a:lnTo>
                    <a:pt x="1463" y="754"/>
                  </a:lnTo>
                  <a:lnTo>
                    <a:pt x="1461" y="791"/>
                  </a:lnTo>
                  <a:lnTo>
                    <a:pt x="1457" y="826"/>
                  </a:lnTo>
                  <a:lnTo>
                    <a:pt x="1450" y="860"/>
                  </a:lnTo>
                  <a:lnTo>
                    <a:pt x="1443" y="894"/>
                  </a:lnTo>
                  <a:lnTo>
                    <a:pt x="1434" y="928"/>
                  </a:lnTo>
                  <a:lnTo>
                    <a:pt x="1422" y="960"/>
                  </a:lnTo>
                  <a:lnTo>
                    <a:pt x="1410" y="991"/>
                  </a:lnTo>
                  <a:lnTo>
                    <a:pt x="1395" y="1023"/>
                  </a:lnTo>
                  <a:lnTo>
                    <a:pt x="1380" y="1053"/>
                  </a:lnTo>
                  <a:lnTo>
                    <a:pt x="1364" y="1082"/>
                  </a:lnTo>
                  <a:lnTo>
                    <a:pt x="1345" y="1111"/>
                  </a:lnTo>
                  <a:lnTo>
                    <a:pt x="1325" y="1138"/>
                  </a:lnTo>
                  <a:lnTo>
                    <a:pt x="1304" y="1165"/>
                  </a:lnTo>
                  <a:lnTo>
                    <a:pt x="1282" y="1190"/>
                  </a:lnTo>
                  <a:lnTo>
                    <a:pt x="1259" y="1215"/>
                  </a:lnTo>
                  <a:lnTo>
                    <a:pt x="1235" y="1238"/>
                  </a:lnTo>
                  <a:lnTo>
                    <a:pt x="1209" y="1260"/>
                  </a:lnTo>
                  <a:lnTo>
                    <a:pt x="1183" y="1281"/>
                  </a:lnTo>
                  <a:lnTo>
                    <a:pt x="1155" y="1301"/>
                  </a:lnTo>
                  <a:lnTo>
                    <a:pt x="1127" y="1318"/>
                  </a:lnTo>
                  <a:lnTo>
                    <a:pt x="1097" y="1336"/>
                  </a:lnTo>
                  <a:lnTo>
                    <a:pt x="1067" y="1351"/>
                  </a:lnTo>
                  <a:lnTo>
                    <a:pt x="1037" y="1366"/>
                  </a:lnTo>
                  <a:lnTo>
                    <a:pt x="1004" y="1378"/>
                  </a:lnTo>
                  <a:lnTo>
                    <a:pt x="972" y="1389"/>
                  </a:lnTo>
                  <a:lnTo>
                    <a:pt x="938" y="1399"/>
                  </a:lnTo>
                  <a:lnTo>
                    <a:pt x="904" y="1406"/>
                  </a:lnTo>
                  <a:lnTo>
                    <a:pt x="870" y="1413"/>
                  </a:lnTo>
                  <a:lnTo>
                    <a:pt x="835" y="1417"/>
                  </a:lnTo>
                  <a:lnTo>
                    <a:pt x="799" y="1419"/>
                  </a:lnTo>
                  <a:lnTo>
                    <a:pt x="763" y="1420"/>
                  </a:lnTo>
                  <a:lnTo>
                    <a:pt x="727" y="1419"/>
                  </a:lnTo>
                  <a:lnTo>
                    <a:pt x="691" y="1417"/>
                  </a:lnTo>
                  <a:lnTo>
                    <a:pt x="656" y="1413"/>
                  </a:lnTo>
                  <a:lnTo>
                    <a:pt x="622" y="1406"/>
                  </a:lnTo>
                  <a:lnTo>
                    <a:pt x="588" y="1399"/>
                  </a:lnTo>
                  <a:lnTo>
                    <a:pt x="554" y="1389"/>
                  </a:lnTo>
                  <a:lnTo>
                    <a:pt x="522" y="1378"/>
                  </a:lnTo>
                  <a:lnTo>
                    <a:pt x="490" y="1366"/>
                  </a:lnTo>
                  <a:lnTo>
                    <a:pt x="458" y="1351"/>
                  </a:lnTo>
                  <a:lnTo>
                    <a:pt x="429" y="1336"/>
                  </a:lnTo>
                  <a:lnTo>
                    <a:pt x="399" y="1318"/>
                  </a:lnTo>
                  <a:lnTo>
                    <a:pt x="371" y="1301"/>
                  </a:lnTo>
                  <a:lnTo>
                    <a:pt x="343" y="1281"/>
                  </a:lnTo>
                  <a:lnTo>
                    <a:pt x="317" y="1260"/>
                  </a:lnTo>
                  <a:lnTo>
                    <a:pt x="291" y="1238"/>
                  </a:lnTo>
                  <a:lnTo>
                    <a:pt x="266" y="1215"/>
                  </a:lnTo>
                  <a:lnTo>
                    <a:pt x="243" y="1190"/>
                  </a:lnTo>
                  <a:lnTo>
                    <a:pt x="221" y="1165"/>
                  </a:lnTo>
                  <a:lnTo>
                    <a:pt x="201" y="1138"/>
                  </a:lnTo>
                  <a:lnTo>
                    <a:pt x="181" y="1111"/>
                  </a:lnTo>
                  <a:lnTo>
                    <a:pt x="162" y="1082"/>
                  </a:lnTo>
                  <a:lnTo>
                    <a:pt x="146" y="1053"/>
                  </a:lnTo>
                  <a:lnTo>
                    <a:pt x="130" y="1023"/>
                  </a:lnTo>
                  <a:lnTo>
                    <a:pt x="116" y="991"/>
                  </a:lnTo>
                  <a:lnTo>
                    <a:pt x="104" y="960"/>
                  </a:lnTo>
                  <a:lnTo>
                    <a:pt x="93" y="928"/>
                  </a:lnTo>
                  <a:lnTo>
                    <a:pt x="83" y="894"/>
                  </a:lnTo>
                  <a:lnTo>
                    <a:pt x="76" y="860"/>
                  </a:lnTo>
                  <a:lnTo>
                    <a:pt x="69" y="826"/>
                  </a:lnTo>
                  <a:lnTo>
                    <a:pt x="65" y="791"/>
                  </a:lnTo>
                  <a:lnTo>
                    <a:pt x="62" y="754"/>
                  </a:lnTo>
                  <a:lnTo>
                    <a:pt x="61" y="718"/>
                  </a:lnTo>
                  <a:lnTo>
                    <a:pt x="62" y="682"/>
                  </a:lnTo>
                  <a:lnTo>
                    <a:pt x="65" y="647"/>
                  </a:lnTo>
                  <a:lnTo>
                    <a:pt x="69" y="612"/>
                  </a:lnTo>
                  <a:lnTo>
                    <a:pt x="76" y="577"/>
                  </a:lnTo>
                  <a:lnTo>
                    <a:pt x="83" y="543"/>
                  </a:lnTo>
                  <a:lnTo>
                    <a:pt x="93" y="510"/>
                  </a:lnTo>
                  <a:lnTo>
                    <a:pt x="104" y="477"/>
                  </a:lnTo>
                  <a:lnTo>
                    <a:pt x="116" y="445"/>
                  </a:lnTo>
                  <a:lnTo>
                    <a:pt x="130" y="414"/>
                  </a:lnTo>
                  <a:lnTo>
                    <a:pt x="146" y="383"/>
                  </a:lnTo>
                  <a:lnTo>
                    <a:pt x="162" y="355"/>
                  </a:lnTo>
                  <a:lnTo>
                    <a:pt x="181" y="326"/>
                  </a:lnTo>
                  <a:lnTo>
                    <a:pt x="201" y="299"/>
                  </a:lnTo>
                  <a:lnTo>
                    <a:pt x="221" y="272"/>
                  </a:lnTo>
                  <a:lnTo>
                    <a:pt x="243" y="246"/>
                  </a:lnTo>
                  <a:lnTo>
                    <a:pt x="266" y="222"/>
                  </a:lnTo>
                  <a:lnTo>
                    <a:pt x="291" y="199"/>
                  </a:lnTo>
                  <a:lnTo>
                    <a:pt x="317" y="177"/>
                  </a:lnTo>
                  <a:lnTo>
                    <a:pt x="343" y="156"/>
                  </a:lnTo>
                  <a:lnTo>
                    <a:pt x="371" y="137"/>
                  </a:lnTo>
                  <a:lnTo>
                    <a:pt x="399" y="118"/>
                  </a:lnTo>
                  <a:lnTo>
                    <a:pt x="429" y="101"/>
                  </a:lnTo>
                  <a:lnTo>
                    <a:pt x="458" y="86"/>
                  </a:lnTo>
                  <a:lnTo>
                    <a:pt x="490" y="72"/>
                  </a:lnTo>
                  <a:lnTo>
                    <a:pt x="522" y="59"/>
                  </a:lnTo>
                  <a:lnTo>
                    <a:pt x="554" y="48"/>
                  </a:lnTo>
                  <a:lnTo>
                    <a:pt x="588" y="39"/>
                  </a:lnTo>
                  <a:lnTo>
                    <a:pt x="622" y="31"/>
                  </a:lnTo>
                  <a:lnTo>
                    <a:pt x="656" y="25"/>
                  </a:lnTo>
                  <a:lnTo>
                    <a:pt x="691" y="20"/>
                  </a:lnTo>
                  <a:lnTo>
                    <a:pt x="727" y="17"/>
                  </a:lnTo>
                  <a:lnTo>
                    <a:pt x="763" y="17"/>
                  </a:lnTo>
                  <a:lnTo>
                    <a:pt x="799" y="17"/>
                  </a:lnTo>
                  <a:lnTo>
                    <a:pt x="835" y="20"/>
                  </a:lnTo>
                  <a:lnTo>
                    <a:pt x="870" y="25"/>
                  </a:lnTo>
                  <a:lnTo>
                    <a:pt x="904" y="31"/>
                  </a:lnTo>
                  <a:lnTo>
                    <a:pt x="938" y="39"/>
                  </a:lnTo>
                  <a:lnTo>
                    <a:pt x="972" y="48"/>
                  </a:lnTo>
                  <a:lnTo>
                    <a:pt x="1004" y="59"/>
                  </a:lnTo>
                  <a:lnTo>
                    <a:pt x="1037" y="72"/>
                  </a:lnTo>
                  <a:lnTo>
                    <a:pt x="1067" y="86"/>
                  </a:lnTo>
                  <a:lnTo>
                    <a:pt x="1097" y="101"/>
                  </a:lnTo>
                  <a:lnTo>
                    <a:pt x="1127" y="118"/>
                  </a:lnTo>
                  <a:lnTo>
                    <a:pt x="1155" y="137"/>
                  </a:lnTo>
                  <a:lnTo>
                    <a:pt x="1183" y="156"/>
                  </a:lnTo>
                  <a:lnTo>
                    <a:pt x="1209" y="177"/>
                  </a:lnTo>
                  <a:lnTo>
                    <a:pt x="1235" y="199"/>
                  </a:lnTo>
                  <a:lnTo>
                    <a:pt x="1259" y="222"/>
                  </a:lnTo>
                  <a:lnTo>
                    <a:pt x="1282" y="246"/>
                  </a:lnTo>
                  <a:lnTo>
                    <a:pt x="1304" y="272"/>
                  </a:lnTo>
                  <a:lnTo>
                    <a:pt x="1325" y="299"/>
                  </a:lnTo>
                  <a:lnTo>
                    <a:pt x="1345" y="326"/>
                  </a:lnTo>
                  <a:lnTo>
                    <a:pt x="1364" y="355"/>
                  </a:lnTo>
                  <a:lnTo>
                    <a:pt x="1380" y="383"/>
                  </a:lnTo>
                  <a:lnTo>
                    <a:pt x="1395" y="414"/>
                  </a:lnTo>
                  <a:lnTo>
                    <a:pt x="1410" y="445"/>
                  </a:lnTo>
                  <a:lnTo>
                    <a:pt x="1422" y="477"/>
                  </a:lnTo>
                  <a:lnTo>
                    <a:pt x="1434" y="510"/>
                  </a:lnTo>
                  <a:lnTo>
                    <a:pt x="1443" y="543"/>
                  </a:lnTo>
                  <a:lnTo>
                    <a:pt x="1450" y="577"/>
                  </a:lnTo>
                  <a:lnTo>
                    <a:pt x="1457" y="612"/>
                  </a:lnTo>
                  <a:lnTo>
                    <a:pt x="1461" y="647"/>
                  </a:lnTo>
                  <a:lnTo>
                    <a:pt x="1463" y="682"/>
                  </a:lnTo>
                  <a:lnTo>
                    <a:pt x="1465" y="718"/>
                  </a:lnTo>
                  <a:close/>
                </a:path>
              </a:pathLst>
            </a:custGeom>
            <a:solidFill>
              <a:srgbClr val="9897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3" name="Freeform 234"/>
            <p:cNvSpPr>
              <a:spLocks noEditPoints="1"/>
            </p:cNvSpPr>
            <p:nvPr/>
          </p:nvSpPr>
          <p:spPr bwMode="auto">
            <a:xfrm>
              <a:off x="3936" y="2060"/>
              <a:ext cx="291" cy="291"/>
            </a:xfrm>
            <a:custGeom>
              <a:avLst/>
              <a:gdLst>
                <a:gd name="T0" fmla="*/ 57 w 1452"/>
                <a:gd name="T1" fmla="*/ 19 h 1451"/>
                <a:gd name="T2" fmla="*/ 55 w 1452"/>
                <a:gd name="T3" fmla="*/ 14 h 1451"/>
                <a:gd name="T4" fmla="*/ 52 w 1452"/>
                <a:gd name="T5" fmla="*/ 10 h 1451"/>
                <a:gd name="T6" fmla="*/ 48 w 1452"/>
                <a:gd name="T7" fmla="*/ 6 h 1451"/>
                <a:gd name="T8" fmla="*/ 43 w 1452"/>
                <a:gd name="T9" fmla="*/ 3 h 1451"/>
                <a:gd name="T10" fmla="*/ 38 w 1452"/>
                <a:gd name="T11" fmla="*/ 1 h 1451"/>
                <a:gd name="T12" fmla="*/ 22 w 1452"/>
                <a:gd name="T13" fmla="*/ 0 h 1451"/>
                <a:gd name="T14" fmla="*/ 16 w 1452"/>
                <a:gd name="T15" fmla="*/ 2 h 1451"/>
                <a:gd name="T16" fmla="*/ 11 w 1452"/>
                <a:gd name="T17" fmla="*/ 6 h 1451"/>
                <a:gd name="T18" fmla="*/ 7 w 1452"/>
                <a:gd name="T19" fmla="*/ 10 h 1451"/>
                <a:gd name="T20" fmla="*/ 3 w 1452"/>
                <a:gd name="T21" fmla="*/ 15 h 1451"/>
                <a:gd name="T22" fmla="*/ 1 w 1452"/>
                <a:gd name="T23" fmla="*/ 21 h 1451"/>
                <a:gd name="T24" fmla="*/ 0 w 1452"/>
                <a:gd name="T25" fmla="*/ 27 h 1451"/>
                <a:gd name="T26" fmla="*/ 1 w 1452"/>
                <a:gd name="T27" fmla="*/ 35 h 1451"/>
                <a:gd name="T28" fmla="*/ 3 w 1452"/>
                <a:gd name="T29" fmla="*/ 42 h 1451"/>
                <a:gd name="T30" fmla="*/ 7 w 1452"/>
                <a:gd name="T31" fmla="*/ 48 h 1451"/>
                <a:gd name="T32" fmla="*/ 12 w 1452"/>
                <a:gd name="T33" fmla="*/ 53 h 1451"/>
                <a:gd name="T34" fmla="*/ 18 w 1452"/>
                <a:gd name="T35" fmla="*/ 56 h 1451"/>
                <a:gd name="T36" fmla="*/ 25 w 1452"/>
                <a:gd name="T37" fmla="*/ 58 h 1451"/>
                <a:gd name="T38" fmla="*/ 32 w 1452"/>
                <a:gd name="T39" fmla="*/ 58 h 1451"/>
                <a:gd name="T40" fmla="*/ 38 w 1452"/>
                <a:gd name="T41" fmla="*/ 57 h 1451"/>
                <a:gd name="T42" fmla="*/ 44 w 1452"/>
                <a:gd name="T43" fmla="*/ 54 h 1451"/>
                <a:gd name="T44" fmla="*/ 49 w 1452"/>
                <a:gd name="T45" fmla="*/ 51 h 1451"/>
                <a:gd name="T46" fmla="*/ 53 w 1452"/>
                <a:gd name="T47" fmla="*/ 46 h 1451"/>
                <a:gd name="T48" fmla="*/ 57 w 1452"/>
                <a:gd name="T49" fmla="*/ 41 h 1451"/>
                <a:gd name="T50" fmla="*/ 58 w 1452"/>
                <a:gd name="T51" fmla="*/ 34 h 1451"/>
                <a:gd name="T52" fmla="*/ 56 w 1452"/>
                <a:gd name="T53" fmla="*/ 33 h 1451"/>
                <a:gd name="T54" fmla="*/ 54 w 1452"/>
                <a:gd name="T55" fmla="*/ 40 h 1451"/>
                <a:gd name="T56" fmla="*/ 51 w 1452"/>
                <a:gd name="T57" fmla="*/ 45 h 1451"/>
                <a:gd name="T58" fmla="*/ 46 w 1452"/>
                <a:gd name="T59" fmla="*/ 50 h 1451"/>
                <a:gd name="T60" fmla="*/ 41 w 1452"/>
                <a:gd name="T61" fmla="*/ 53 h 1451"/>
                <a:gd name="T62" fmla="*/ 35 w 1452"/>
                <a:gd name="T63" fmla="*/ 55 h 1451"/>
                <a:gd name="T64" fmla="*/ 28 w 1452"/>
                <a:gd name="T65" fmla="*/ 56 h 1451"/>
                <a:gd name="T66" fmla="*/ 21 w 1452"/>
                <a:gd name="T67" fmla="*/ 55 h 1451"/>
                <a:gd name="T68" fmla="*/ 15 w 1452"/>
                <a:gd name="T69" fmla="*/ 52 h 1451"/>
                <a:gd name="T70" fmla="*/ 10 w 1452"/>
                <a:gd name="T71" fmla="*/ 48 h 1451"/>
                <a:gd name="T72" fmla="*/ 6 w 1452"/>
                <a:gd name="T73" fmla="*/ 43 h 1451"/>
                <a:gd name="T74" fmla="*/ 4 w 1452"/>
                <a:gd name="T75" fmla="*/ 37 h 1451"/>
                <a:gd name="T76" fmla="*/ 2 w 1452"/>
                <a:gd name="T77" fmla="*/ 30 h 1451"/>
                <a:gd name="T78" fmla="*/ 3 w 1452"/>
                <a:gd name="T79" fmla="*/ 23 h 1451"/>
                <a:gd name="T80" fmla="*/ 5 w 1452"/>
                <a:gd name="T81" fmla="*/ 17 h 1451"/>
                <a:gd name="T82" fmla="*/ 9 w 1452"/>
                <a:gd name="T83" fmla="*/ 12 h 1451"/>
                <a:gd name="T84" fmla="*/ 13 w 1452"/>
                <a:gd name="T85" fmla="*/ 7 h 1451"/>
                <a:gd name="T86" fmla="*/ 19 w 1452"/>
                <a:gd name="T87" fmla="*/ 4 h 1451"/>
                <a:gd name="T88" fmla="*/ 25 w 1452"/>
                <a:gd name="T89" fmla="*/ 2 h 1451"/>
                <a:gd name="T90" fmla="*/ 32 w 1452"/>
                <a:gd name="T91" fmla="*/ 2 h 1451"/>
                <a:gd name="T92" fmla="*/ 39 w 1452"/>
                <a:gd name="T93" fmla="*/ 4 h 1451"/>
                <a:gd name="T94" fmla="*/ 44 w 1452"/>
                <a:gd name="T95" fmla="*/ 6 h 1451"/>
                <a:gd name="T96" fmla="*/ 49 w 1452"/>
                <a:gd name="T97" fmla="*/ 11 h 1451"/>
                <a:gd name="T98" fmla="*/ 53 w 1452"/>
                <a:gd name="T99" fmla="*/ 16 h 1451"/>
                <a:gd name="T100" fmla="*/ 56 w 1452"/>
                <a:gd name="T101" fmla="*/ 22 h 1451"/>
                <a:gd name="T102" fmla="*/ 56 w 1452"/>
                <a:gd name="T103" fmla="*/ 29 h 145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52"/>
                <a:gd name="T157" fmla="*/ 0 h 1451"/>
                <a:gd name="T158" fmla="*/ 1452 w 1452"/>
                <a:gd name="T159" fmla="*/ 1451 h 145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52" h="1451">
                  <a:moveTo>
                    <a:pt x="1452" y="585"/>
                  </a:moveTo>
                  <a:lnTo>
                    <a:pt x="1447" y="558"/>
                  </a:lnTo>
                  <a:lnTo>
                    <a:pt x="1440" y="532"/>
                  </a:lnTo>
                  <a:lnTo>
                    <a:pt x="1432" y="504"/>
                  </a:lnTo>
                  <a:lnTo>
                    <a:pt x="1424" y="478"/>
                  </a:lnTo>
                  <a:lnTo>
                    <a:pt x="1415" y="453"/>
                  </a:lnTo>
                  <a:lnTo>
                    <a:pt x="1404" y="427"/>
                  </a:lnTo>
                  <a:lnTo>
                    <a:pt x="1393" y="402"/>
                  </a:lnTo>
                  <a:lnTo>
                    <a:pt x="1381" y="378"/>
                  </a:lnTo>
                  <a:lnTo>
                    <a:pt x="1368" y="354"/>
                  </a:lnTo>
                  <a:lnTo>
                    <a:pt x="1353" y="331"/>
                  </a:lnTo>
                  <a:lnTo>
                    <a:pt x="1339" y="309"/>
                  </a:lnTo>
                  <a:lnTo>
                    <a:pt x="1323" y="286"/>
                  </a:lnTo>
                  <a:lnTo>
                    <a:pt x="1307" y="265"/>
                  </a:lnTo>
                  <a:lnTo>
                    <a:pt x="1290" y="244"/>
                  </a:lnTo>
                  <a:lnTo>
                    <a:pt x="1272" y="224"/>
                  </a:lnTo>
                  <a:lnTo>
                    <a:pt x="1254" y="205"/>
                  </a:lnTo>
                  <a:lnTo>
                    <a:pt x="1234" y="186"/>
                  </a:lnTo>
                  <a:lnTo>
                    <a:pt x="1214" y="167"/>
                  </a:lnTo>
                  <a:lnTo>
                    <a:pt x="1193" y="150"/>
                  </a:lnTo>
                  <a:lnTo>
                    <a:pt x="1172" y="133"/>
                  </a:lnTo>
                  <a:lnTo>
                    <a:pt x="1151" y="118"/>
                  </a:lnTo>
                  <a:lnTo>
                    <a:pt x="1129" y="103"/>
                  </a:lnTo>
                  <a:lnTo>
                    <a:pt x="1106" y="88"/>
                  </a:lnTo>
                  <a:lnTo>
                    <a:pt x="1081" y="75"/>
                  </a:lnTo>
                  <a:lnTo>
                    <a:pt x="1057" y="62"/>
                  </a:lnTo>
                  <a:lnTo>
                    <a:pt x="1033" y="51"/>
                  </a:lnTo>
                  <a:lnTo>
                    <a:pt x="1008" y="40"/>
                  </a:lnTo>
                  <a:lnTo>
                    <a:pt x="982" y="30"/>
                  </a:lnTo>
                  <a:lnTo>
                    <a:pt x="956" y="21"/>
                  </a:lnTo>
                  <a:lnTo>
                    <a:pt x="930" y="13"/>
                  </a:lnTo>
                  <a:lnTo>
                    <a:pt x="903" y="6"/>
                  </a:lnTo>
                  <a:lnTo>
                    <a:pt x="875" y="0"/>
                  </a:lnTo>
                  <a:lnTo>
                    <a:pt x="589" y="0"/>
                  </a:lnTo>
                  <a:lnTo>
                    <a:pt x="557" y="7"/>
                  </a:lnTo>
                  <a:lnTo>
                    <a:pt x="526" y="15"/>
                  </a:lnTo>
                  <a:lnTo>
                    <a:pt x="497" y="25"/>
                  </a:lnTo>
                  <a:lnTo>
                    <a:pt x="467" y="36"/>
                  </a:lnTo>
                  <a:lnTo>
                    <a:pt x="437" y="48"/>
                  </a:lnTo>
                  <a:lnTo>
                    <a:pt x="410" y="61"/>
                  </a:lnTo>
                  <a:lnTo>
                    <a:pt x="381" y="75"/>
                  </a:lnTo>
                  <a:lnTo>
                    <a:pt x="355" y="90"/>
                  </a:lnTo>
                  <a:lnTo>
                    <a:pt x="329" y="107"/>
                  </a:lnTo>
                  <a:lnTo>
                    <a:pt x="303" y="124"/>
                  </a:lnTo>
                  <a:lnTo>
                    <a:pt x="278" y="143"/>
                  </a:lnTo>
                  <a:lnTo>
                    <a:pt x="254" y="163"/>
                  </a:lnTo>
                  <a:lnTo>
                    <a:pt x="231" y="184"/>
                  </a:lnTo>
                  <a:lnTo>
                    <a:pt x="209" y="206"/>
                  </a:lnTo>
                  <a:lnTo>
                    <a:pt x="188" y="228"/>
                  </a:lnTo>
                  <a:lnTo>
                    <a:pt x="169" y="251"/>
                  </a:lnTo>
                  <a:lnTo>
                    <a:pt x="149" y="275"/>
                  </a:lnTo>
                  <a:lnTo>
                    <a:pt x="130" y="300"/>
                  </a:lnTo>
                  <a:lnTo>
                    <a:pt x="114" y="326"/>
                  </a:lnTo>
                  <a:lnTo>
                    <a:pt x="97" y="353"/>
                  </a:lnTo>
                  <a:lnTo>
                    <a:pt x="82" y="380"/>
                  </a:lnTo>
                  <a:lnTo>
                    <a:pt x="69" y="408"/>
                  </a:lnTo>
                  <a:lnTo>
                    <a:pt x="56" y="436"/>
                  </a:lnTo>
                  <a:lnTo>
                    <a:pt x="45" y="466"/>
                  </a:lnTo>
                  <a:lnTo>
                    <a:pt x="34" y="495"/>
                  </a:lnTo>
                  <a:lnTo>
                    <a:pt x="25" y="526"/>
                  </a:lnTo>
                  <a:lnTo>
                    <a:pt x="17" y="557"/>
                  </a:lnTo>
                  <a:lnTo>
                    <a:pt x="11" y="589"/>
                  </a:lnTo>
                  <a:lnTo>
                    <a:pt x="6" y="620"/>
                  </a:lnTo>
                  <a:lnTo>
                    <a:pt x="3" y="652"/>
                  </a:lnTo>
                  <a:lnTo>
                    <a:pt x="1" y="685"/>
                  </a:lnTo>
                  <a:lnTo>
                    <a:pt x="0" y="718"/>
                  </a:lnTo>
                  <a:lnTo>
                    <a:pt x="1" y="757"/>
                  </a:lnTo>
                  <a:lnTo>
                    <a:pt x="3" y="794"/>
                  </a:lnTo>
                  <a:lnTo>
                    <a:pt x="8" y="830"/>
                  </a:lnTo>
                  <a:lnTo>
                    <a:pt x="15" y="866"/>
                  </a:lnTo>
                  <a:lnTo>
                    <a:pt x="23" y="901"/>
                  </a:lnTo>
                  <a:lnTo>
                    <a:pt x="32" y="937"/>
                  </a:lnTo>
                  <a:lnTo>
                    <a:pt x="43" y="971"/>
                  </a:lnTo>
                  <a:lnTo>
                    <a:pt x="57" y="1003"/>
                  </a:lnTo>
                  <a:lnTo>
                    <a:pt x="72" y="1036"/>
                  </a:lnTo>
                  <a:lnTo>
                    <a:pt x="88" y="1068"/>
                  </a:lnTo>
                  <a:lnTo>
                    <a:pt x="106" y="1099"/>
                  </a:lnTo>
                  <a:lnTo>
                    <a:pt x="125" y="1129"/>
                  </a:lnTo>
                  <a:lnTo>
                    <a:pt x="145" y="1157"/>
                  </a:lnTo>
                  <a:lnTo>
                    <a:pt x="166" y="1185"/>
                  </a:lnTo>
                  <a:lnTo>
                    <a:pt x="189" y="1211"/>
                  </a:lnTo>
                  <a:lnTo>
                    <a:pt x="214" y="1236"/>
                  </a:lnTo>
                  <a:lnTo>
                    <a:pt x="240" y="1260"/>
                  </a:lnTo>
                  <a:lnTo>
                    <a:pt x="266" y="1283"/>
                  </a:lnTo>
                  <a:lnTo>
                    <a:pt x="294" y="1305"/>
                  </a:lnTo>
                  <a:lnTo>
                    <a:pt x="322" y="1326"/>
                  </a:lnTo>
                  <a:lnTo>
                    <a:pt x="352" y="1345"/>
                  </a:lnTo>
                  <a:lnTo>
                    <a:pt x="382" y="1362"/>
                  </a:lnTo>
                  <a:lnTo>
                    <a:pt x="414" y="1379"/>
                  </a:lnTo>
                  <a:lnTo>
                    <a:pt x="447" y="1393"/>
                  </a:lnTo>
                  <a:lnTo>
                    <a:pt x="480" y="1406"/>
                  </a:lnTo>
                  <a:lnTo>
                    <a:pt x="514" y="1418"/>
                  </a:lnTo>
                  <a:lnTo>
                    <a:pt x="549" y="1428"/>
                  </a:lnTo>
                  <a:lnTo>
                    <a:pt x="584" y="1436"/>
                  </a:lnTo>
                  <a:lnTo>
                    <a:pt x="621" y="1442"/>
                  </a:lnTo>
                  <a:lnTo>
                    <a:pt x="657" y="1447"/>
                  </a:lnTo>
                  <a:lnTo>
                    <a:pt x="694" y="1450"/>
                  </a:lnTo>
                  <a:lnTo>
                    <a:pt x="732" y="1451"/>
                  </a:lnTo>
                  <a:lnTo>
                    <a:pt x="765" y="1450"/>
                  </a:lnTo>
                  <a:lnTo>
                    <a:pt x="798" y="1448"/>
                  </a:lnTo>
                  <a:lnTo>
                    <a:pt x="831" y="1445"/>
                  </a:lnTo>
                  <a:lnTo>
                    <a:pt x="863" y="1439"/>
                  </a:lnTo>
                  <a:lnTo>
                    <a:pt x="895" y="1433"/>
                  </a:lnTo>
                  <a:lnTo>
                    <a:pt x="927" y="1425"/>
                  </a:lnTo>
                  <a:lnTo>
                    <a:pt x="957" y="1416"/>
                  </a:lnTo>
                  <a:lnTo>
                    <a:pt x="987" y="1405"/>
                  </a:lnTo>
                  <a:lnTo>
                    <a:pt x="1017" y="1394"/>
                  </a:lnTo>
                  <a:lnTo>
                    <a:pt x="1045" y="1381"/>
                  </a:lnTo>
                  <a:lnTo>
                    <a:pt x="1074" y="1367"/>
                  </a:lnTo>
                  <a:lnTo>
                    <a:pt x="1101" y="1351"/>
                  </a:lnTo>
                  <a:lnTo>
                    <a:pt x="1127" y="1335"/>
                  </a:lnTo>
                  <a:lnTo>
                    <a:pt x="1154" y="1317"/>
                  </a:lnTo>
                  <a:lnTo>
                    <a:pt x="1179" y="1299"/>
                  </a:lnTo>
                  <a:lnTo>
                    <a:pt x="1203" y="1279"/>
                  </a:lnTo>
                  <a:lnTo>
                    <a:pt x="1227" y="1258"/>
                  </a:lnTo>
                  <a:lnTo>
                    <a:pt x="1249" y="1237"/>
                  </a:lnTo>
                  <a:lnTo>
                    <a:pt x="1271" y="1214"/>
                  </a:lnTo>
                  <a:lnTo>
                    <a:pt x="1292" y="1191"/>
                  </a:lnTo>
                  <a:lnTo>
                    <a:pt x="1312" y="1167"/>
                  </a:lnTo>
                  <a:lnTo>
                    <a:pt x="1329" y="1142"/>
                  </a:lnTo>
                  <a:lnTo>
                    <a:pt x="1347" y="1115"/>
                  </a:lnTo>
                  <a:lnTo>
                    <a:pt x="1364" y="1089"/>
                  </a:lnTo>
                  <a:lnTo>
                    <a:pt x="1379" y="1062"/>
                  </a:lnTo>
                  <a:lnTo>
                    <a:pt x="1393" y="1033"/>
                  </a:lnTo>
                  <a:lnTo>
                    <a:pt x="1406" y="1005"/>
                  </a:lnTo>
                  <a:lnTo>
                    <a:pt x="1418" y="975"/>
                  </a:lnTo>
                  <a:lnTo>
                    <a:pt x="1429" y="945"/>
                  </a:lnTo>
                  <a:lnTo>
                    <a:pt x="1438" y="915"/>
                  </a:lnTo>
                  <a:lnTo>
                    <a:pt x="1446" y="883"/>
                  </a:lnTo>
                  <a:lnTo>
                    <a:pt x="1452" y="851"/>
                  </a:lnTo>
                  <a:lnTo>
                    <a:pt x="1452" y="585"/>
                  </a:lnTo>
                  <a:close/>
                  <a:moveTo>
                    <a:pt x="1403" y="718"/>
                  </a:moveTo>
                  <a:lnTo>
                    <a:pt x="1403" y="753"/>
                  </a:lnTo>
                  <a:lnTo>
                    <a:pt x="1400" y="787"/>
                  </a:lnTo>
                  <a:lnTo>
                    <a:pt x="1395" y="821"/>
                  </a:lnTo>
                  <a:lnTo>
                    <a:pt x="1390" y="854"/>
                  </a:lnTo>
                  <a:lnTo>
                    <a:pt x="1382" y="886"/>
                  </a:lnTo>
                  <a:lnTo>
                    <a:pt x="1373" y="918"/>
                  </a:lnTo>
                  <a:lnTo>
                    <a:pt x="1362" y="950"/>
                  </a:lnTo>
                  <a:lnTo>
                    <a:pt x="1350" y="980"/>
                  </a:lnTo>
                  <a:lnTo>
                    <a:pt x="1337" y="1010"/>
                  </a:lnTo>
                  <a:lnTo>
                    <a:pt x="1323" y="1039"/>
                  </a:lnTo>
                  <a:lnTo>
                    <a:pt x="1306" y="1067"/>
                  </a:lnTo>
                  <a:lnTo>
                    <a:pt x="1289" y="1093"/>
                  </a:lnTo>
                  <a:lnTo>
                    <a:pt x="1270" y="1121"/>
                  </a:lnTo>
                  <a:lnTo>
                    <a:pt x="1250" y="1146"/>
                  </a:lnTo>
                  <a:lnTo>
                    <a:pt x="1228" y="1170"/>
                  </a:lnTo>
                  <a:lnTo>
                    <a:pt x="1206" y="1193"/>
                  </a:lnTo>
                  <a:lnTo>
                    <a:pt x="1183" y="1215"/>
                  </a:lnTo>
                  <a:lnTo>
                    <a:pt x="1159" y="1237"/>
                  </a:lnTo>
                  <a:lnTo>
                    <a:pt x="1134" y="1257"/>
                  </a:lnTo>
                  <a:lnTo>
                    <a:pt x="1108" y="1276"/>
                  </a:lnTo>
                  <a:lnTo>
                    <a:pt x="1080" y="1293"/>
                  </a:lnTo>
                  <a:lnTo>
                    <a:pt x="1052" y="1309"/>
                  </a:lnTo>
                  <a:lnTo>
                    <a:pt x="1023" y="1324"/>
                  </a:lnTo>
                  <a:lnTo>
                    <a:pt x="994" y="1337"/>
                  </a:lnTo>
                  <a:lnTo>
                    <a:pt x="963" y="1349"/>
                  </a:lnTo>
                  <a:lnTo>
                    <a:pt x="931" y="1360"/>
                  </a:lnTo>
                  <a:lnTo>
                    <a:pt x="899" y="1369"/>
                  </a:lnTo>
                  <a:lnTo>
                    <a:pt x="867" y="1377"/>
                  </a:lnTo>
                  <a:lnTo>
                    <a:pt x="835" y="1382"/>
                  </a:lnTo>
                  <a:lnTo>
                    <a:pt x="801" y="1386"/>
                  </a:lnTo>
                  <a:lnTo>
                    <a:pt x="766" y="1389"/>
                  </a:lnTo>
                  <a:lnTo>
                    <a:pt x="732" y="1390"/>
                  </a:lnTo>
                  <a:lnTo>
                    <a:pt x="697" y="1389"/>
                  </a:lnTo>
                  <a:lnTo>
                    <a:pt x="663" y="1386"/>
                  </a:lnTo>
                  <a:lnTo>
                    <a:pt x="629" y="1382"/>
                  </a:lnTo>
                  <a:lnTo>
                    <a:pt x="596" y="1377"/>
                  </a:lnTo>
                  <a:lnTo>
                    <a:pt x="565" y="1369"/>
                  </a:lnTo>
                  <a:lnTo>
                    <a:pt x="533" y="1360"/>
                  </a:lnTo>
                  <a:lnTo>
                    <a:pt x="501" y="1349"/>
                  </a:lnTo>
                  <a:lnTo>
                    <a:pt x="470" y="1337"/>
                  </a:lnTo>
                  <a:lnTo>
                    <a:pt x="441" y="1324"/>
                  </a:lnTo>
                  <a:lnTo>
                    <a:pt x="412" y="1309"/>
                  </a:lnTo>
                  <a:lnTo>
                    <a:pt x="384" y="1293"/>
                  </a:lnTo>
                  <a:lnTo>
                    <a:pt x="356" y="1276"/>
                  </a:lnTo>
                  <a:lnTo>
                    <a:pt x="330" y="1257"/>
                  </a:lnTo>
                  <a:lnTo>
                    <a:pt x="305" y="1237"/>
                  </a:lnTo>
                  <a:lnTo>
                    <a:pt x="280" y="1215"/>
                  </a:lnTo>
                  <a:lnTo>
                    <a:pt x="257" y="1193"/>
                  </a:lnTo>
                  <a:lnTo>
                    <a:pt x="235" y="1170"/>
                  </a:lnTo>
                  <a:lnTo>
                    <a:pt x="214" y="1146"/>
                  </a:lnTo>
                  <a:lnTo>
                    <a:pt x="194" y="1121"/>
                  </a:lnTo>
                  <a:lnTo>
                    <a:pt x="175" y="1093"/>
                  </a:lnTo>
                  <a:lnTo>
                    <a:pt x="158" y="1067"/>
                  </a:lnTo>
                  <a:lnTo>
                    <a:pt x="141" y="1039"/>
                  </a:lnTo>
                  <a:lnTo>
                    <a:pt x="127" y="1010"/>
                  </a:lnTo>
                  <a:lnTo>
                    <a:pt x="114" y="980"/>
                  </a:lnTo>
                  <a:lnTo>
                    <a:pt x="102" y="950"/>
                  </a:lnTo>
                  <a:lnTo>
                    <a:pt x="91" y="918"/>
                  </a:lnTo>
                  <a:lnTo>
                    <a:pt x="82" y="886"/>
                  </a:lnTo>
                  <a:lnTo>
                    <a:pt x="74" y="854"/>
                  </a:lnTo>
                  <a:lnTo>
                    <a:pt x="69" y="821"/>
                  </a:lnTo>
                  <a:lnTo>
                    <a:pt x="64" y="787"/>
                  </a:lnTo>
                  <a:lnTo>
                    <a:pt x="61" y="753"/>
                  </a:lnTo>
                  <a:lnTo>
                    <a:pt x="61" y="718"/>
                  </a:lnTo>
                  <a:lnTo>
                    <a:pt x="61" y="684"/>
                  </a:lnTo>
                  <a:lnTo>
                    <a:pt x="64" y="650"/>
                  </a:lnTo>
                  <a:lnTo>
                    <a:pt x="69" y="616"/>
                  </a:lnTo>
                  <a:lnTo>
                    <a:pt x="74" y="583"/>
                  </a:lnTo>
                  <a:lnTo>
                    <a:pt x="82" y="550"/>
                  </a:lnTo>
                  <a:lnTo>
                    <a:pt x="91" y="518"/>
                  </a:lnTo>
                  <a:lnTo>
                    <a:pt x="102" y="488"/>
                  </a:lnTo>
                  <a:lnTo>
                    <a:pt x="114" y="457"/>
                  </a:lnTo>
                  <a:lnTo>
                    <a:pt x="127" y="427"/>
                  </a:lnTo>
                  <a:lnTo>
                    <a:pt x="141" y="399"/>
                  </a:lnTo>
                  <a:lnTo>
                    <a:pt x="158" y="370"/>
                  </a:lnTo>
                  <a:lnTo>
                    <a:pt x="175" y="343"/>
                  </a:lnTo>
                  <a:lnTo>
                    <a:pt x="194" y="317"/>
                  </a:lnTo>
                  <a:lnTo>
                    <a:pt x="214" y="291"/>
                  </a:lnTo>
                  <a:lnTo>
                    <a:pt x="235" y="267"/>
                  </a:lnTo>
                  <a:lnTo>
                    <a:pt x="257" y="244"/>
                  </a:lnTo>
                  <a:lnTo>
                    <a:pt x="280" y="221"/>
                  </a:lnTo>
                  <a:lnTo>
                    <a:pt x="305" y="200"/>
                  </a:lnTo>
                  <a:lnTo>
                    <a:pt x="330" y="180"/>
                  </a:lnTo>
                  <a:lnTo>
                    <a:pt x="356" y="162"/>
                  </a:lnTo>
                  <a:lnTo>
                    <a:pt x="384" y="144"/>
                  </a:lnTo>
                  <a:lnTo>
                    <a:pt x="412" y="128"/>
                  </a:lnTo>
                  <a:lnTo>
                    <a:pt x="441" y="114"/>
                  </a:lnTo>
                  <a:lnTo>
                    <a:pt x="470" y="99"/>
                  </a:lnTo>
                  <a:lnTo>
                    <a:pt x="501" y="88"/>
                  </a:lnTo>
                  <a:lnTo>
                    <a:pt x="533" y="77"/>
                  </a:lnTo>
                  <a:lnTo>
                    <a:pt x="565" y="69"/>
                  </a:lnTo>
                  <a:lnTo>
                    <a:pt x="596" y="61"/>
                  </a:lnTo>
                  <a:lnTo>
                    <a:pt x="629" y="54"/>
                  </a:lnTo>
                  <a:lnTo>
                    <a:pt x="663" y="51"/>
                  </a:lnTo>
                  <a:lnTo>
                    <a:pt x="697" y="48"/>
                  </a:lnTo>
                  <a:lnTo>
                    <a:pt x="732" y="47"/>
                  </a:lnTo>
                  <a:lnTo>
                    <a:pt x="766" y="48"/>
                  </a:lnTo>
                  <a:lnTo>
                    <a:pt x="801" y="51"/>
                  </a:lnTo>
                  <a:lnTo>
                    <a:pt x="835" y="54"/>
                  </a:lnTo>
                  <a:lnTo>
                    <a:pt x="867" y="61"/>
                  </a:lnTo>
                  <a:lnTo>
                    <a:pt x="899" y="69"/>
                  </a:lnTo>
                  <a:lnTo>
                    <a:pt x="931" y="77"/>
                  </a:lnTo>
                  <a:lnTo>
                    <a:pt x="963" y="88"/>
                  </a:lnTo>
                  <a:lnTo>
                    <a:pt x="994" y="99"/>
                  </a:lnTo>
                  <a:lnTo>
                    <a:pt x="1023" y="114"/>
                  </a:lnTo>
                  <a:lnTo>
                    <a:pt x="1052" y="128"/>
                  </a:lnTo>
                  <a:lnTo>
                    <a:pt x="1080" y="144"/>
                  </a:lnTo>
                  <a:lnTo>
                    <a:pt x="1108" y="162"/>
                  </a:lnTo>
                  <a:lnTo>
                    <a:pt x="1134" y="180"/>
                  </a:lnTo>
                  <a:lnTo>
                    <a:pt x="1159" y="200"/>
                  </a:lnTo>
                  <a:lnTo>
                    <a:pt x="1183" y="221"/>
                  </a:lnTo>
                  <a:lnTo>
                    <a:pt x="1206" y="244"/>
                  </a:lnTo>
                  <a:lnTo>
                    <a:pt x="1228" y="267"/>
                  </a:lnTo>
                  <a:lnTo>
                    <a:pt x="1250" y="291"/>
                  </a:lnTo>
                  <a:lnTo>
                    <a:pt x="1270" y="317"/>
                  </a:lnTo>
                  <a:lnTo>
                    <a:pt x="1289" y="343"/>
                  </a:lnTo>
                  <a:lnTo>
                    <a:pt x="1306" y="370"/>
                  </a:lnTo>
                  <a:lnTo>
                    <a:pt x="1323" y="399"/>
                  </a:lnTo>
                  <a:lnTo>
                    <a:pt x="1337" y="427"/>
                  </a:lnTo>
                  <a:lnTo>
                    <a:pt x="1350" y="457"/>
                  </a:lnTo>
                  <a:lnTo>
                    <a:pt x="1362" y="488"/>
                  </a:lnTo>
                  <a:lnTo>
                    <a:pt x="1373" y="518"/>
                  </a:lnTo>
                  <a:lnTo>
                    <a:pt x="1382" y="550"/>
                  </a:lnTo>
                  <a:lnTo>
                    <a:pt x="1390" y="583"/>
                  </a:lnTo>
                  <a:lnTo>
                    <a:pt x="1395" y="616"/>
                  </a:lnTo>
                  <a:lnTo>
                    <a:pt x="1400" y="650"/>
                  </a:lnTo>
                  <a:lnTo>
                    <a:pt x="1403" y="684"/>
                  </a:lnTo>
                  <a:lnTo>
                    <a:pt x="1403" y="718"/>
                  </a:lnTo>
                  <a:close/>
                </a:path>
              </a:pathLst>
            </a:custGeom>
            <a:solidFill>
              <a:srgbClr val="9B9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4" name="Freeform 235"/>
            <p:cNvSpPr>
              <a:spLocks noEditPoints="1"/>
            </p:cNvSpPr>
            <p:nvPr/>
          </p:nvSpPr>
          <p:spPr bwMode="auto">
            <a:xfrm>
              <a:off x="3942" y="2064"/>
              <a:ext cx="281" cy="280"/>
            </a:xfrm>
            <a:custGeom>
              <a:avLst/>
              <a:gdLst>
                <a:gd name="T0" fmla="*/ 56 w 1404"/>
                <a:gd name="T1" fmla="*/ 22 h 1403"/>
                <a:gd name="T2" fmla="*/ 53 w 1404"/>
                <a:gd name="T3" fmla="*/ 16 h 1403"/>
                <a:gd name="T4" fmla="*/ 50 w 1404"/>
                <a:gd name="T5" fmla="*/ 10 h 1403"/>
                <a:gd name="T6" fmla="*/ 45 w 1404"/>
                <a:gd name="T7" fmla="*/ 6 h 1403"/>
                <a:gd name="T8" fmla="*/ 39 w 1404"/>
                <a:gd name="T9" fmla="*/ 2 h 1403"/>
                <a:gd name="T10" fmla="*/ 32 w 1404"/>
                <a:gd name="T11" fmla="*/ 0 h 1403"/>
                <a:gd name="T12" fmla="*/ 25 w 1404"/>
                <a:gd name="T13" fmla="*/ 0 h 1403"/>
                <a:gd name="T14" fmla="*/ 18 w 1404"/>
                <a:gd name="T15" fmla="*/ 2 h 1403"/>
                <a:gd name="T16" fmla="*/ 12 w 1404"/>
                <a:gd name="T17" fmla="*/ 5 h 1403"/>
                <a:gd name="T18" fmla="*/ 7 w 1404"/>
                <a:gd name="T19" fmla="*/ 9 h 1403"/>
                <a:gd name="T20" fmla="*/ 3 w 1404"/>
                <a:gd name="T21" fmla="*/ 15 h 1403"/>
                <a:gd name="T22" fmla="*/ 1 w 1404"/>
                <a:gd name="T23" fmla="*/ 21 h 1403"/>
                <a:gd name="T24" fmla="*/ 0 w 1404"/>
                <a:gd name="T25" fmla="*/ 28 h 1403"/>
                <a:gd name="T26" fmla="*/ 1 w 1404"/>
                <a:gd name="T27" fmla="*/ 35 h 1403"/>
                <a:gd name="T28" fmla="*/ 3 w 1404"/>
                <a:gd name="T29" fmla="*/ 41 h 1403"/>
                <a:gd name="T30" fmla="*/ 7 w 1404"/>
                <a:gd name="T31" fmla="*/ 47 h 1403"/>
                <a:gd name="T32" fmla="*/ 12 w 1404"/>
                <a:gd name="T33" fmla="*/ 51 h 1403"/>
                <a:gd name="T34" fmla="*/ 18 w 1404"/>
                <a:gd name="T35" fmla="*/ 54 h 1403"/>
                <a:gd name="T36" fmla="*/ 25 w 1404"/>
                <a:gd name="T37" fmla="*/ 56 h 1403"/>
                <a:gd name="T38" fmla="*/ 32 w 1404"/>
                <a:gd name="T39" fmla="*/ 56 h 1403"/>
                <a:gd name="T40" fmla="*/ 39 w 1404"/>
                <a:gd name="T41" fmla="*/ 54 h 1403"/>
                <a:gd name="T42" fmla="*/ 45 w 1404"/>
                <a:gd name="T43" fmla="*/ 50 h 1403"/>
                <a:gd name="T44" fmla="*/ 50 w 1404"/>
                <a:gd name="T45" fmla="*/ 46 h 1403"/>
                <a:gd name="T46" fmla="*/ 53 w 1404"/>
                <a:gd name="T47" fmla="*/ 40 h 1403"/>
                <a:gd name="T48" fmla="*/ 56 w 1404"/>
                <a:gd name="T49" fmla="*/ 34 h 1403"/>
                <a:gd name="T50" fmla="*/ 54 w 1404"/>
                <a:gd name="T51" fmla="*/ 28 h 1403"/>
                <a:gd name="T52" fmla="*/ 53 w 1404"/>
                <a:gd name="T53" fmla="*/ 34 h 1403"/>
                <a:gd name="T54" fmla="*/ 51 w 1404"/>
                <a:gd name="T55" fmla="*/ 40 h 1403"/>
                <a:gd name="T56" fmla="*/ 47 w 1404"/>
                <a:gd name="T57" fmla="*/ 45 h 1403"/>
                <a:gd name="T58" fmla="*/ 42 w 1404"/>
                <a:gd name="T59" fmla="*/ 49 h 1403"/>
                <a:gd name="T60" fmla="*/ 37 w 1404"/>
                <a:gd name="T61" fmla="*/ 52 h 1403"/>
                <a:gd name="T62" fmla="*/ 31 w 1404"/>
                <a:gd name="T63" fmla="*/ 53 h 1403"/>
                <a:gd name="T64" fmla="*/ 24 w 1404"/>
                <a:gd name="T65" fmla="*/ 53 h 1403"/>
                <a:gd name="T66" fmla="*/ 18 w 1404"/>
                <a:gd name="T67" fmla="*/ 51 h 1403"/>
                <a:gd name="T68" fmla="*/ 13 w 1404"/>
                <a:gd name="T69" fmla="*/ 48 h 1403"/>
                <a:gd name="T70" fmla="*/ 8 w 1404"/>
                <a:gd name="T71" fmla="*/ 44 h 1403"/>
                <a:gd name="T72" fmla="*/ 5 w 1404"/>
                <a:gd name="T73" fmla="*/ 39 h 1403"/>
                <a:gd name="T74" fmla="*/ 3 w 1404"/>
                <a:gd name="T75" fmla="*/ 33 h 1403"/>
                <a:gd name="T76" fmla="*/ 2 w 1404"/>
                <a:gd name="T77" fmla="*/ 27 h 1403"/>
                <a:gd name="T78" fmla="*/ 4 w 1404"/>
                <a:gd name="T79" fmla="*/ 20 h 1403"/>
                <a:gd name="T80" fmla="*/ 6 w 1404"/>
                <a:gd name="T81" fmla="*/ 15 h 1403"/>
                <a:gd name="T82" fmla="*/ 10 w 1404"/>
                <a:gd name="T83" fmla="*/ 10 h 1403"/>
                <a:gd name="T84" fmla="*/ 15 w 1404"/>
                <a:gd name="T85" fmla="*/ 6 h 1403"/>
                <a:gd name="T86" fmla="*/ 20 w 1404"/>
                <a:gd name="T87" fmla="*/ 4 h 1403"/>
                <a:gd name="T88" fmla="*/ 27 w 1404"/>
                <a:gd name="T89" fmla="*/ 2 h 1403"/>
                <a:gd name="T90" fmla="*/ 33 w 1404"/>
                <a:gd name="T91" fmla="*/ 3 h 1403"/>
                <a:gd name="T92" fmla="*/ 39 w 1404"/>
                <a:gd name="T93" fmla="*/ 5 h 1403"/>
                <a:gd name="T94" fmla="*/ 44 w 1404"/>
                <a:gd name="T95" fmla="*/ 8 h 1403"/>
                <a:gd name="T96" fmla="*/ 49 w 1404"/>
                <a:gd name="T97" fmla="*/ 13 h 1403"/>
                <a:gd name="T98" fmla="*/ 52 w 1404"/>
                <a:gd name="T99" fmla="*/ 18 h 1403"/>
                <a:gd name="T100" fmla="*/ 53 w 1404"/>
                <a:gd name="T101" fmla="*/ 24 h 140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04"/>
                <a:gd name="T154" fmla="*/ 0 h 1403"/>
                <a:gd name="T155" fmla="*/ 1404 w 1404"/>
                <a:gd name="T156" fmla="*/ 1403 h 140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04" h="1403">
                  <a:moveTo>
                    <a:pt x="1404" y="701"/>
                  </a:moveTo>
                  <a:lnTo>
                    <a:pt x="1402" y="665"/>
                  </a:lnTo>
                  <a:lnTo>
                    <a:pt x="1400" y="630"/>
                  </a:lnTo>
                  <a:lnTo>
                    <a:pt x="1396" y="595"/>
                  </a:lnTo>
                  <a:lnTo>
                    <a:pt x="1389" y="560"/>
                  </a:lnTo>
                  <a:lnTo>
                    <a:pt x="1382" y="526"/>
                  </a:lnTo>
                  <a:lnTo>
                    <a:pt x="1373" y="493"/>
                  </a:lnTo>
                  <a:lnTo>
                    <a:pt x="1361" y="460"/>
                  </a:lnTo>
                  <a:lnTo>
                    <a:pt x="1349" y="428"/>
                  </a:lnTo>
                  <a:lnTo>
                    <a:pt x="1334" y="397"/>
                  </a:lnTo>
                  <a:lnTo>
                    <a:pt x="1319" y="366"/>
                  </a:lnTo>
                  <a:lnTo>
                    <a:pt x="1303" y="338"/>
                  </a:lnTo>
                  <a:lnTo>
                    <a:pt x="1284" y="309"/>
                  </a:lnTo>
                  <a:lnTo>
                    <a:pt x="1264" y="282"/>
                  </a:lnTo>
                  <a:lnTo>
                    <a:pt x="1243" y="255"/>
                  </a:lnTo>
                  <a:lnTo>
                    <a:pt x="1221" y="229"/>
                  </a:lnTo>
                  <a:lnTo>
                    <a:pt x="1198" y="205"/>
                  </a:lnTo>
                  <a:lnTo>
                    <a:pt x="1174" y="182"/>
                  </a:lnTo>
                  <a:lnTo>
                    <a:pt x="1148" y="160"/>
                  </a:lnTo>
                  <a:lnTo>
                    <a:pt x="1122" y="139"/>
                  </a:lnTo>
                  <a:lnTo>
                    <a:pt x="1094" y="120"/>
                  </a:lnTo>
                  <a:lnTo>
                    <a:pt x="1066" y="101"/>
                  </a:lnTo>
                  <a:lnTo>
                    <a:pt x="1036" y="84"/>
                  </a:lnTo>
                  <a:lnTo>
                    <a:pt x="1006" y="69"/>
                  </a:lnTo>
                  <a:lnTo>
                    <a:pt x="976" y="55"/>
                  </a:lnTo>
                  <a:lnTo>
                    <a:pt x="943" y="42"/>
                  </a:lnTo>
                  <a:lnTo>
                    <a:pt x="911" y="31"/>
                  </a:lnTo>
                  <a:lnTo>
                    <a:pt x="877" y="22"/>
                  </a:lnTo>
                  <a:lnTo>
                    <a:pt x="843" y="14"/>
                  </a:lnTo>
                  <a:lnTo>
                    <a:pt x="809" y="8"/>
                  </a:lnTo>
                  <a:lnTo>
                    <a:pt x="774" y="3"/>
                  </a:lnTo>
                  <a:lnTo>
                    <a:pt x="738" y="0"/>
                  </a:lnTo>
                  <a:lnTo>
                    <a:pt x="702" y="0"/>
                  </a:lnTo>
                  <a:lnTo>
                    <a:pt x="666" y="0"/>
                  </a:lnTo>
                  <a:lnTo>
                    <a:pt x="630" y="3"/>
                  </a:lnTo>
                  <a:lnTo>
                    <a:pt x="595" y="8"/>
                  </a:lnTo>
                  <a:lnTo>
                    <a:pt x="561" y="14"/>
                  </a:lnTo>
                  <a:lnTo>
                    <a:pt x="527" y="22"/>
                  </a:lnTo>
                  <a:lnTo>
                    <a:pt x="493" y="31"/>
                  </a:lnTo>
                  <a:lnTo>
                    <a:pt x="461" y="42"/>
                  </a:lnTo>
                  <a:lnTo>
                    <a:pt x="429" y="55"/>
                  </a:lnTo>
                  <a:lnTo>
                    <a:pt x="397" y="69"/>
                  </a:lnTo>
                  <a:lnTo>
                    <a:pt x="368" y="84"/>
                  </a:lnTo>
                  <a:lnTo>
                    <a:pt x="338" y="101"/>
                  </a:lnTo>
                  <a:lnTo>
                    <a:pt x="310" y="120"/>
                  </a:lnTo>
                  <a:lnTo>
                    <a:pt x="282" y="139"/>
                  </a:lnTo>
                  <a:lnTo>
                    <a:pt x="256" y="160"/>
                  </a:lnTo>
                  <a:lnTo>
                    <a:pt x="230" y="182"/>
                  </a:lnTo>
                  <a:lnTo>
                    <a:pt x="205" y="205"/>
                  </a:lnTo>
                  <a:lnTo>
                    <a:pt x="182" y="229"/>
                  </a:lnTo>
                  <a:lnTo>
                    <a:pt x="160" y="255"/>
                  </a:lnTo>
                  <a:lnTo>
                    <a:pt x="140" y="282"/>
                  </a:lnTo>
                  <a:lnTo>
                    <a:pt x="120" y="309"/>
                  </a:lnTo>
                  <a:lnTo>
                    <a:pt x="101" y="338"/>
                  </a:lnTo>
                  <a:lnTo>
                    <a:pt x="85" y="366"/>
                  </a:lnTo>
                  <a:lnTo>
                    <a:pt x="69" y="397"/>
                  </a:lnTo>
                  <a:lnTo>
                    <a:pt x="55" y="428"/>
                  </a:lnTo>
                  <a:lnTo>
                    <a:pt x="43" y="460"/>
                  </a:lnTo>
                  <a:lnTo>
                    <a:pt x="32" y="493"/>
                  </a:lnTo>
                  <a:lnTo>
                    <a:pt x="22" y="526"/>
                  </a:lnTo>
                  <a:lnTo>
                    <a:pt x="15" y="560"/>
                  </a:lnTo>
                  <a:lnTo>
                    <a:pt x="8" y="595"/>
                  </a:lnTo>
                  <a:lnTo>
                    <a:pt x="4" y="630"/>
                  </a:lnTo>
                  <a:lnTo>
                    <a:pt x="1" y="665"/>
                  </a:lnTo>
                  <a:lnTo>
                    <a:pt x="0" y="701"/>
                  </a:lnTo>
                  <a:lnTo>
                    <a:pt x="1" y="737"/>
                  </a:lnTo>
                  <a:lnTo>
                    <a:pt x="4" y="774"/>
                  </a:lnTo>
                  <a:lnTo>
                    <a:pt x="8" y="809"/>
                  </a:lnTo>
                  <a:lnTo>
                    <a:pt x="15" y="843"/>
                  </a:lnTo>
                  <a:lnTo>
                    <a:pt x="22" y="877"/>
                  </a:lnTo>
                  <a:lnTo>
                    <a:pt x="32" y="911"/>
                  </a:lnTo>
                  <a:lnTo>
                    <a:pt x="43" y="943"/>
                  </a:lnTo>
                  <a:lnTo>
                    <a:pt x="55" y="974"/>
                  </a:lnTo>
                  <a:lnTo>
                    <a:pt x="69" y="1006"/>
                  </a:lnTo>
                  <a:lnTo>
                    <a:pt x="85" y="1036"/>
                  </a:lnTo>
                  <a:lnTo>
                    <a:pt x="101" y="1065"/>
                  </a:lnTo>
                  <a:lnTo>
                    <a:pt x="120" y="1094"/>
                  </a:lnTo>
                  <a:lnTo>
                    <a:pt x="140" y="1121"/>
                  </a:lnTo>
                  <a:lnTo>
                    <a:pt x="160" y="1148"/>
                  </a:lnTo>
                  <a:lnTo>
                    <a:pt x="182" y="1173"/>
                  </a:lnTo>
                  <a:lnTo>
                    <a:pt x="205" y="1198"/>
                  </a:lnTo>
                  <a:lnTo>
                    <a:pt x="230" y="1221"/>
                  </a:lnTo>
                  <a:lnTo>
                    <a:pt x="256" y="1243"/>
                  </a:lnTo>
                  <a:lnTo>
                    <a:pt x="282" y="1264"/>
                  </a:lnTo>
                  <a:lnTo>
                    <a:pt x="310" y="1284"/>
                  </a:lnTo>
                  <a:lnTo>
                    <a:pt x="338" y="1301"/>
                  </a:lnTo>
                  <a:lnTo>
                    <a:pt x="368" y="1319"/>
                  </a:lnTo>
                  <a:lnTo>
                    <a:pt x="397" y="1334"/>
                  </a:lnTo>
                  <a:lnTo>
                    <a:pt x="429" y="1349"/>
                  </a:lnTo>
                  <a:lnTo>
                    <a:pt x="461" y="1361"/>
                  </a:lnTo>
                  <a:lnTo>
                    <a:pt x="493" y="1372"/>
                  </a:lnTo>
                  <a:lnTo>
                    <a:pt x="527" y="1382"/>
                  </a:lnTo>
                  <a:lnTo>
                    <a:pt x="561" y="1389"/>
                  </a:lnTo>
                  <a:lnTo>
                    <a:pt x="595" y="1396"/>
                  </a:lnTo>
                  <a:lnTo>
                    <a:pt x="630" y="1400"/>
                  </a:lnTo>
                  <a:lnTo>
                    <a:pt x="666" y="1402"/>
                  </a:lnTo>
                  <a:lnTo>
                    <a:pt x="702" y="1403"/>
                  </a:lnTo>
                  <a:lnTo>
                    <a:pt x="738" y="1402"/>
                  </a:lnTo>
                  <a:lnTo>
                    <a:pt x="774" y="1400"/>
                  </a:lnTo>
                  <a:lnTo>
                    <a:pt x="809" y="1396"/>
                  </a:lnTo>
                  <a:lnTo>
                    <a:pt x="843" y="1389"/>
                  </a:lnTo>
                  <a:lnTo>
                    <a:pt x="877" y="1382"/>
                  </a:lnTo>
                  <a:lnTo>
                    <a:pt x="911" y="1372"/>
                  </a:lnTo>
                  <a:lnTo>
                    <a:pt x="943" y="1361"/>
                  </a:lnTo>
                  <a:lnTo>
                    <a:pt x="976" y="1349"/>
                  </a:lnTo>
                  <a:lnTo>
                    <a:pt x="1006" y="1334"/>
                  </a:lnTo>
                  <a:lnTo>
                    <a:pt x="1036" y="1319"/>
                  </a:lnTo>
                  <a:lnTo>
                    <a:pt x="1066" y="1301"/>
                  </a:lnTo>
                  <a:lnTo>
                    <a:pt x="1094" y="1284"/>
                  </a:lnTo>
                  <a:lnTo>
                    <a:pt x="1122" y="1264"/>
                  </a:lnTo>
                  <a:lnTo>
                    <a:pt x="1148" y="1243"/>
                  </a:lnTo>
                  <a:lnTo>
                    <a:pt x="1174" y="1221"/>
                  </a:lnTo>
                  <a:lnTo>
                    <a:pt x="1198" y="1198"/>
                  </a:lnTo>
                  <a:lnTo>
                    <a:pt x="1221" y="1173"/>
                  </a:lnTo>
                  <a:lnTo>
                    <a:pt x="1243" y="1148"/>
                  </a:lnTo>
                  <a:lnTo>
                    <a:pt x="1264" y="1121"/>
                  </a:lnTo>
                  <a:lnTo>
                    <a:pt x="1284" y="1094"/>
                  </a:lnTo>
                  <a:lnTo>
                    <a:pt x="1303" y="1065"/>
                  </a:lnTo>
                  <a:lnTo>
                    <a:pt x="1319" y="1036"/>
                  </a:lnTo>
                  <a:lnTo>
                    <a:pt x="1334" y="1006"/>
                  </a:lnTo>
                  <a:lnTo>
                    <a:pt x="1349" y="974"/>
                  </a:lnTo>
                  <a:lnTo>
                    <a:pt x="1361" y="943"/>
                  </a:lnTo>
                  <a:lnTo>
                    <a:pt x="1373" y="911"/>
                  </a:lnTo>
                  <a:lnTo>
                    <a:pt x="1382" y="877"/>
                  </a:lnTo>
                  <a:lnTo>
                    <a:pt x="1389" y="843"/>
                  </a:lnTo>
                  <a:lnTo>
                    <a:pt x="1396" y="809"/>
                  </a:lnTo>
                  <a:lnTo>
                    <a:pt x="1400" y="774"/>
                  </a:lnTo>
                  <a:lnTo>
                    <a:pt x="1402" y="737"/>
                  </a:lnTo>
                  <a:lnTo>
                    <a:pt x="1404" y="701"/>
                  </a:lnTo>
                  <a:close/>
                  <a:moveTo>
                    <a:pt x="1343" y="701"/>
                  </a:moveTo>
                  <a:lnTo>
                    <a:pt x="1342" y="734"/>
                  </a:lnTo>
                  <a:lnTo>
                    <a:pt x="1340" y="767"/>
                  </a:lnTo>
                  <a:lnTo>
                    <a:pt x="1336" y="799"/>
                  </a:lnTo>
                  <a:lnTo>
                    <a:pt x="1330" y="831"/>
                  </a:lnTo>
                  <a:lnTo>
                    <a:pt x="1322" y="861"/>
                  </a:lnTo>
                  <a:lnTo>
                    <a:pt x="1314" y="892"/>
                  </a:lnTo>
                  <a:lnTo>
                    <a:pt x="1304" y="922"/>
                  </a:lnTo>
                  <a:lnTo>
                    <a:pt x="1293" y="951"/>
                  </a:lnTo>
                  <a:lnTo>
                    <a:pt x="1280" y="980"/>
                  </a:lnTo>
                  <a:lnTo>
                    <a:pt x="1265" y="1007"/>
                  </a:lnTo>
                  <a:lnTo>
                    <a:pt x="1250" y="1034"/>
                  </a:lnTo>
                  <a:lnTo>
                    <a:pt x="1234" y="1060"/>
                  </a:lnTo>
                  <a:lnTo>
                    <a:pt x="1216" y="1085"/>
                  </a:lnTo>
                  <a:lnTo>
                    <a:pt x="1196" y="1109"/>
                  </a:lnTo>
                  <a:lnTo>
                    <a:pt x="1176" y="1132"/>
                  </a:lnTo>
                  <a:lnTo>
                    <a:pt x="1156" y="1154"/>
                  </a:lnTo>
                  <a:lnTo>
                    <a:pt x="1133" y="1176"/>
                  </a:lnTo>
                  <a:lnTo>
                    <a:pt x="1110" y="1196"/>
                  </a:lnTo>
                  <a:lnTo>
                    <a:pt x="1085" y="1215"/>
                  </a:lnTo>
                  <a:lnTo>
                    <a:pt x="1060" y="1233"/>
                  </a:lnTo>
                  <a:lnTo>
                    <a:pt x="1034" y="1250"/>
                  </a:lnTo>
                  <a:lnTo>
                    <a:pt x="1007" y="1265"/>
                  </a:lnTo>
                  <a:lnTo>
                    <a:pt x="980" y="1279"/>
                  </a:lnTo>
                  <a:lnTo>
                    <a:pt x="952" y="1293"/>
                  </a:lnTo>
                  <a:lnTo>
                    <a:pt x="922" y="1304"/>
                  </a:lnTo>
                  <a:lnTo>
                    <a:pt x="892" y="1313"/>
                  </a:lnTo>
                  <a:lnTo>
                    <a:pt x="862" y="1322"/>
                  </a:lnTo>
                  <a:lnTo>
                    <a:pt x="831" y="1330"/>
                  </a:lnTo>
                  <a:lnTo>
                    <a:pt x="799" y="1335"/>
                  </a:lnTo>
                  <a:lnTo>
                    <a:pt x="767" y="1339"/>
                  </a:lnTo>
                  <a:lnTo>
                    <a:pt x="735" y="1342"/>
                  </a:lnTo>
                  <a:lnTo>
                    <a:pt x="702" y="1342"/>
                  </a:lnTo>
                  <a:lnTo>
                    <a:pt x="668" y="1342"/>
                  </a:lnTo>
                  <a:lnTo>
                    <a:pt x="637" y="1339"/>
                  </a:lnTo>
                  <a:lnTo>
                    <a:pt x="605" y="1335"/>
                  </a:lnTo>
                  <a:lnTo>
                    <a:pt x="573" y="1330"/>
                  </a:lnTo>
                  <a:lnTo>
                    <a:pt x="542" y="1322"/>
                  </a:lnTo>
                  <a:lnTo>
                    <a:pt x="512" y="1313"/>
                  </a:lnTo>
                  <a:lnTo>
                    <a:pt x="482" y="1304"/>
                  </a:lnTo>
                  <a:lnTo>
                    <a:pt x="452" y="1293"/>
                  </a:lnTo>
                  <a:lnTo>
                    <a:pt x="424" y="1279"/>
                  </a:lnTo>
                  <a:lnTo>
                    <a:pt x="396" y="1265"/>
                  </a:lnTo>
                  <a:lnTo>
                    <a:pt x="370" y="1250"/>
                  </a:lnTo>
                  <a:lnTo>
                    <a:pt x="344" y="1233"/>
                  </a:lnTo>
                  <a:lnTo>
                    <a:pt x="318" y="1215"/>
                  </a:lnTo>
                  <a:lnTo>
                    <a:pt x="294" y="1196"/>
                  </a:lnTo>
                  <a:lnTo>
                    <a:pt x="271" y="1176"/>
                  </a:lnTo>
                  <a:lnTo>
                    <a:pt x="248" y="1154"/>
                  </a:lnTo>
                  <a:lnTo>
                    <a:pt x="227" y="1132"/>
                  </a:lnTo>
                  <a:lnTo>
                    <a:pt x="208" y="1109"/>
                  </a:lnTo>
                  <a:lnTo>
                    <a:pt x="188" y="1085"/>
                  </a:lnTo>
                  <a:lnTo>
                    <a:pt x="170" y="1060"/>
                  </a:lnTo>
                  <a:lnTo>
                    <a:pt x="154" y="1034"/>
                  </a:lnTo>
                  <a:lnTo>
                    <a:pt x="139" y="1007"/>
                  </a:lnTo>
                  <a:lnTo>
                    <a:pt x="124" y="980"/>
                  </a:lnTo>
                  <a:lnTo>
                    <a:pt x="111" y="951"/>
                  </a:lnTo>
                  <a:lnTo>
                    <a:pt x="100" y="922"/>
                  </a:lnTo>
                  <a:lnTo>
                    <a:pt x="90" y="892"/>
                  </a:lnTo>
                  <a:lnTo>
                    <a:pt x="81" y="861"/>
                  </a:lnTo>
                  <a:lnTo>
                    <a:pt x="74" y="831"/>
                  </a:lnTo>
                  <a:lnTo>
                    <a:pt x="68" y="799"/>
                  </a:lnTo>
                  <a:lnTo>
                    <a:pt x="64" y="767"/>
                  </a:lnTo>
                  <a:lnTo>
                    <a:pt x="62" y="734"/>
                  </a:lnTo>
                  <a:lnTo>
                    <a:pt x="61" y="701"/>
                  </a:lnTo>
                  <a:lnTo>
                    <a:pt x="62" y="668"/>
                  </a:lnTo>
                  <a:lnTo>
                    <a:pt x="64" y="636"/>
                  </a:lnTo>
                  <a:lnTo>
                    <a:pt x="68" y="603"/>
                  </a:lnTo>
                  <a:lnTo>
                    <a:pt x="74" y="573"/>
                  </a:lnTo>
                  <a:lnTo>
                    <a:pt x="81" y="541"/>
                  </a:lnTo>
                  <a:lnTo>
                    <a:pt x="90" y="511"/>
                  </a:lnTo>
                  <a:lnTo>
                    <a:pt x="100" y="482"/>
                  </a:lnTo>
                  <a:lnTo>
                    <a:pt x="111" y="452"/>
                  </a:lnTo>
                  <a:lnTo>
                    <a:pt x="124" y="424"/>
                  </a:lnTo>
                  <a:lnTo>
                    <a:pt x="139" y="396"/>
                  </a:lnTo>
                  <a:lnTo>
                    <a:pt x="154" y="369"/>
                  </a:lnTo>
                  <a:lnTo>
                    <a:pt x="170" y="343"/>
                  </a:lnTo>
                  <a:lnTo>
                    <a:pt x="188" y="318"/>
                  </a:lnTo>
                  <a:lnTo>
                    <a:pt x="208" y="294"/>
                  </a:lnTo>
                  <a:lnTo>
                    <a:pt x="227" y="271"/>
                  </a:lnTo>
                  <a:lnTo>
                    <a:pt x="248" y="248"/>
                  </a:lnTo>
                  <a:lnTo>
                    <a:pt x="271" y="227"/>
                  </a:lnTo>
                  <a:lnTo>
                    <a:pt x="294" y="207"/>
                  </a:lnTo>
                  <a:lnTo>
                    <a:pt x="318" y="188"/>
                  </a:lnTo>
                  <a:lnTo>
                    <a:pt x="344" y="170"/>
                  </a:lnTo>
                  <a:lnTo>
                    <a:pt x="370" y="154"/>
                  </a:lnTo>
                  <a:lnTo>
                    <a:pt x="396" y="138"/>
                  </a:lnTo>
                  <a:lnTo>
                    <a:pt x="424" y="124"/>
                  </a:lnTo>
                  <a:lnTo>
                    <a:pt x="452" y="111"/>
                  </a:lnTo>
                  <a:lnTo>
                    <a:pt x="482" y="100"/>
                  </a:lnTo>
                  <a:lnTo>
                    <a:pt x="512" y="89"/>
                  </a:lnTo>
                  <a:lnTo>
                    <a:pt x="542" y="81"/>
                  </a:lnTo>
                  <a:lnTo>
                    <a:pt x="573" y="73"/>
                  </a:lnTo>
                  <a:lnTo>
                    <a:pt x="605" y="68"/>
                  </a:lnTo>
                  <a:lnTo>
                    <a:pt x="637" y="64"/>
                  </a:lnTo>
                  <a:lnTo>
                    <a:pt x="668" y="61"/>
                  </a:lnTo>
                  <a:lnTo>
                    <a:pt x="702" y="60"/>
                  </a:lnTo>
                  <a:lnTo>
                    <a:pt x="735" y="61"/>
                  </a:lnTo>
                  <a:lnTo>
                    <a:pt x="767" y="64"/>
                  </a:lnTo>
                  <a:lnTo>
                    <a:pt x="799" y="68"/>
                  </a:lnTo>
                  <a:lnTo>
                    <a:pt x="831" y="73"/>
                  </a:lnTo>
                  <a:lnTo>
                    <a:pt x="862" y="81"/>
                  </a:lnTo>
                  <a:lnTo>
                    <a:pt x="892" y="89"/>
                  </a:lnTo>
                  <a:lnTo>
                    <a:pt x="922" y="100"/>
                  </a:lnTo>
                  <a:lnTo>
                    <a:pt x="952" y="111"/>
                  </a:lnTo>
                  <a:lnTo>
                    <a:pt x="980" y="124"/>
                  </a:lnTo>
                  <a:lnTo>
                    <a:pt x="1007" y="138"/>
                  </a:lnTo>
                  <a:lnTo>
                    <a:pt x="1034" y="154"/>
                  </a:lnTo>
                  <a:lnTo>
                    <a:pt x="1060" y="170"/>
                  </a:lnTo>
                  <a:lnTo>
                    <a:pt x="1085" y="188"/>
                  </a:lnTo>
                  <a:lnTo>
                    <a:pt x="1110" y="207"/>
                  </a:lnTo>
                  <a:lnTo>
                    <a:pt x="1133" y="227"/>
                  </a:lnTo>
                  <a:lnTo>
                    <a:pt x="1156" y="248"/>
                  </a:lnTo>
                  <a:lnTo>
                    <a:pt x="1176" y="271"/>
                  </a:lnTo>
                  <a:lnTo>
                    <a:pt x="1196" y="294"/>
                  </a:lnTo>
                  <a:lnTo>
                    <a:pt x="1216" y="318"/>
                  </a:lnTo>
                  <a:lnTo>
                    <a:pt x="1234" y="343"/>
                  </a:lnTo>
                  <a:lnTo>
                    <a:pt x="1250" y="369"/>
                  </a:lnTo>
                  <a:lnTo>
                    <a:pt x="1265" y="396"/>
                  </a:lnTo>
                  <a:lnTo>
                    <a:pt x="1280" y="424"/>
                  </a:lnTo>
                  <a:lnTo>
                    <a:pt x="1293" y="452"/>
                  </a:lnTo>
                  <a:lnTo>
                    <a:pt x="1304" y="482"/>
                  </a:lnTo>
                  <a:lnTo>
                    <a:pt x="1314" y="511"/>
                  </a:lnTo>
                  <a:lnTo>
                    <a:pt x="1322" y="541"/>
                  </a:lnTo>
                  <a:lnTo>
                    <a:pt x="1330" y="573"/>
                  </a:lnTo>
                  <a:lnTo>
                    <a:pt x="1336" y="603"/>
                  </a:lnTo>
                  <a:lnTo>
                    <a:pt x="1340" y="636"/>
                  </a:lnTo>
                  <a:lnTo>
                    <a:pt x="1342" y="668"/>
                  </a:lnTo>
                  <a:lnTo>
                    <a:pt x="1343" y="701"/>
                  </a:lnTo>
                  <a:close/>
                </a:path>
              </a:pathLst>
            </a:custGeom>
            <a:solidFill>
              <a:srgbClr val="9F9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5" name="Freeform 236"/>
            <p:cNvSpPr>
              <a:spLocks noEditPoints="1"/>
            </p:cNvSpPr>
            <p:nvPr/>
          </p:nvSpPr>
          <p:spPr bwMode="auto">
            <a:xfrm>
              <a:off x="3949" y="2070"/>
              <a:ext cx="268" cy="268"/>
            </a:xfrm>
            <a:custGeom>
              <a:avLst/>
              <a:gdLst>
                <a:gd name="T0" fmla="*/ 53 w 1342"/>
                <a:gd name="T1" fmla="*/ 21 h 1343"/>
                <a:gd name="T2" fmla="*/ 51 w 1342"/>
                <a:gd name="T3" fmla="*/ 15 h 1343"/>
                <a:gd name="T4" fmla="*/ 47 w 1342"/>
                <a:gd name="T5" fmla="*/ 10 h 1343"/>
                <a:gd name="T6" fmla="*/ 43 w 1342"/>
                <a:gd name="T7" fmla="*/ 5 h 1343"/>
                <a:gd name="T8" fmla="*/ 37 w 1342"/>
                <a:gd name="T9" fmla="*/ 2 h 1343"/>
                <a:gd name="T10" fmla="*/ 31 w 1342"/>
                <a:gd name="T11" fmla="*/ 0 h 1343"/>
                <a:gd name="T12" fmla="*/ 24 w 1342"/>
                <a:gd name="T13" fmla="*/ 0 h 1343"/>
                <a:gd name="T14" fmla="*/ 18 w 1342"/>
                <a:gd name="T15" fmla="*/ 2 h 1343"/>
                <a:gd name="T16" fmla="*/ 12 w 1342"/>
                <a:gd name="T17" fmla="*/ 5 h 1343"/>
                <a:gd name="T18" fmla="*/ 7 w 1342"/>
                <a:gd name="T19" fmla="*/ 9 h 1343"/>
                <a:gd name="T20" fmla="*/ 3 w 1342"/>
                <a:gd name="T21" fmla="*/ 14 h 1343"/>
                <a:gd name="T22" fmla="*/ 1 w 1342"/>
                <a:gd name="T23" fmla="*/ 20 h 1343"/>
                <a:gd name="T24" fmla="*/ 0 w 1342"/>
                <a:gd name="T25" fmla="*/ 27 h 1343"/>
                <a:gd name="T26" fmla="*/ 1 w 1342"/>
                <a:gd name="T27" fmla="*/ 33 h 1343"/>
                <a:gd name="T28" fmla="*/ 3 w 1342"/>
                <a:gd name="T29" fmla="*/ 40 h 1343"/>
                <a:gd name="T30" fmla="*/ 7 w 1342"/>
                <a:gd name="T31" fmla="*/ 45 h 1343"/>
                <a:gd name="T32" fmla="*/ 12 w 1342"/>
                <a:gd name="T33" fmla="*/ 49 h 1343"/>
                <a:gd name="T34" fmla="*/ 18 w 1342"/>
                <a:gd name="T35" fmla="*/ 52 h 1343"/>
                <a:gd name="T36" fmla="*/ 24 w 1342"/>
                <a:gd name="T37" fmla="*/ 53 h 1343"/>
                <a:gd name="T38" fmla="*/ 31 w 1342"/>
                <a:gd name="T39" fmla="*/ 53 h 1343"/>
                <a:gd name="T40" fmla="*/ 37 w 1342"/>
                <a:gd name="T41" fmla="*/ 51 h 1343"/>
                <a:gd name="T42" fmla="*/ 43 w 1342"/>
                <a:gd name="T43" fmla="*/ 48 h 1343"/>
                <a:gd name="T44" fmla="*/ 47 w 1342"/>
                <a:gd name="T45" fmla="*/ 44 h 1343"/>
                <a:gd name="T46" fmla="*/ 51 w 1342"/>
                <a:gd name="T47" fmla="*/ 38 h 1343"/>
                <a:gd name="T48" fmla="*/ 53 w 1342"/>
                <a:gd name="T49" fmla="*/ 32 h 1343"/>
                <a:gd name="T50" fmla="*/ 51 w 1342"/>
                <a:gd name="T51" fmla="*/ 27 h 1343"/>
                <a:gd name="T52" fmla="*/ 50 w 1342"/>
                <a:gd name="T53" fmla="*/ 33 h 1343"/>
                <a:gd name="T54" fmla="*/ 48 w 1342"/>
                <a:gd name="T55" fmla="*/ 38 h 1343"/>
                <a:gd name="T56" fmla="*/ 45 w 1342"/>
                <a:gd name="T57" fmla="*/ 43 h 1343"/>
                <a:gd name="T58" fmla="*/ 40 w 1342"/>
                <a:gd name="T59" fmla="*/ 47 h 1343"/>
                <a:gd name="T60" fmla="*/ 35 w 1342"/>
                <a:gd name="T61" fmla="*/ 49 h 1343"/>
                <a:gd name="T62" fmla="*/ 29 w 1342"/>
                <a:gd name="T63" fmla="*/ 51 h 1343"/>
                <a:gd name="T64" fmla="*/ 23 w 1342"/>
                <a:gd name="T65" fmla="*/ 51 h 1343"/>
                <a:gd name="T66" fmla="*/ 17 w 1342"/>
                <a:gd name="T67" fmla="*/ 49 h 1343"/>
                <a:gd name="T68" fmla="*/ 12 w 1342"/>
                <a:gd name="T69" fmla="*/ 46 h 1343"/>
                <a:gd name="T70" fmla="*/ 8 w 1342"/>
                <a:gd name="T71" fmla="*/ 42 h 1343"/>
                <a:gd name="T72" fmla="*/ 5 w 1342"/>
                <a:gd name="T73" fmla="*/ 37 h 1343"/>
                <a:gd name="T74" fmla="*/ 3 w 1342"/>
                <a:gd name="T75" fmla="*/ 32 h 1343"/>
                <a:gd name="T76" fmla="*/ 2 w 1342"/>
                <a:gd name="T77" fmla="*/ 26 h 1343"/>
                <a:gd name="T78" fmla="*/ 4 w 1342"/>
                <a:gd name="T79" fmla="*/ 20 h 1343"/>
                <a:gd name="T80" fmla="*/ 6 w 1342"/>
                <a:gd name="T81" fmla="*/ 14 h 1343"/>
                <a:gd name="T82" fmla="*/ 10 w 1342"/>
                <a:gd name="T83" fmla="*/ 10 h 1343"/>
                <a:gd name="T84" fmla="*/ 14 w 1342"/>
                <a:gd name="T85" fmla="*/ 6 h 1343"/>
                <a:gd name="T86" fmla="*/ 20 w 1342"/>
                <a:gd name="T87" fmla="*/ 4 h 1343"/>
                <a:gd name="T88" fmla="*/ 26 w 1342"/>
                <a:gd name="T89" fmla="*/ 2 h 1343"/>
                <a:gd name="T90" fmla="*/ 32 w 1342"/>
                <a:gd name="T91" fmla="*/ 3 h 1343"/>
                <a:gd name="T92" fmla="*/ 37 w 1342"/>
                <a:gd name="T93" fmla="*/ 5 h 1343"/>
                <a:gd name="T94" fmla="*/ 42 w 1342"/>
                <a:gd name="T95" fmla="*/ 8 h 1343"/>
                <a:gd name="T96" fmla="*/ 46 w 1342"/>
                <a:gd name="T97" fmla="*/ 12 h 1343"/>
                <a:gd name="T98" fmla="*/ 49 w 1342"/>
                <a:gd name="T99" fmla="*/ 17 h 1343"/>
                <a:gd name="T100" fmla="*/ 51 w 1342"/>
                <a:gd name="T101" fmla="*/ 23 h 134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42"/>
                <a:gd name="T154" fmla="*/ 0 h 1343"/>
                <a:gd name="T155" fmla="*/ 1342 w 1342"/>
                <a:gd name="T156" fmla="*/ 1343 h 134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42" h="1343">
                  <a:moveTo>
                    <a:pt x="1342" y="671"/>
                  </a:moveTo>
                  <a:lnTo>
                    <a:pt x="1342" y="637"/>
                  </a:lnTo>
                  <a:lnTo>
                    <a:pt x="1339" y="603"/>
                  </a:lnTo>
                  <a:lnTo>
                    <a:pt x="1334" y="569"/>
                  </a:lnTo>
                  <a:lnTo>
                    <a:pt x="1329" y="536"/>
                  </a:lnTo>
                  <a:lnTo>
                    <a:pt x="1321" y="503"/>
                  </a:lnTo>
                  <a:lnTo>
                    <a:pt x="1312" y="471"/>
                  </a:lnTo>
                  <a:lnTo>
                    <a:pt x="1301" y="441"/>
                  </a:lnTo>
                  <a:lnTo>
                    <a:pt x="1289" y="410"/>
                  </a:lnTo>
                  <a:lnTo>
                    <a:pt x="1276" y="380"/>
                  </a:lnTo>
                  <a:lnTo>
                    <a:pt x="1262" y="352"/>
                  </a:lnTo>
                  <a:lnTo>
                    <a:pt x="1245" y="323"/>
                  </a:lnTo>
                  <a:lnTo>
                    <a:pt x="1228" y="296"/>
                  </a:lnTo>
                  <a:lnTo>
                    <a:pt x="1209" y="270"/>
                  </a:lnTo>
                  <a:lnTo>
                    <a:pt x="1189" y="244"/>
                  </a:lnTo>
                  <a:lnTo>
                    <a:pt x="1167" y="220"/>
                  </a:lnTo>
                  <a:lnTo>
                    <a:pt x="1145" y="197"/>
                  </a:lnTo>
                  <a:lnTo>
                    <a:pt x="1122" y="174"/>
                  </a:lnTo>
                  <a:lnTo>
                    <a:pt x="1098" y="153"/>
                  </a:lnTo>
                  <a:lnTo>
                    <a:pt x="1073" y="133"/>
                  </a:lnTo>
                  <a:lnTo>
                    <a:pt x="1047" y="115"/>
                  </a:lnTo>
                  <a:lnTo>
                    <a:pt x="1019" y="97"/>
                  </a:lnTo>
                  <a:lnTo>
                    <a:pt x="991" y="81"/>
                  </a:lnTo>
                  <a:lnTo>
                    <a:pt x="962" y="67"/>
                  </a:lnTo>
                  <a:lnTo>
                    <a:pt x="933" y="52"/>
                  </a:lnTo>
                  <a:lnTo>
                    <a:pt x="902" y="41"/>
                  </a:lnTo>
                  <a:lnTo>
                    <a:pt x="870" y="30"/>
                  </a:lnTo>
                  <a:lnTo>
                    <a:pt x="838" y="22"/>
                  </a:lnTo>
                  <a:lnTo>
                    <a:pt x="806" y="14"/>
                  </a:lnTo>
                  <a:lnTo>
                    <a:pt x="774" y="7"/>
                  </a:lnTo>
                  <a:lnTo>
                    <a:pt x="740" y="4"/>
                  </a:lnTo>
                  <a:lnTo>
                    <a:pt x="705" y="1"/>
                  </a:lnTo>
                  <a:lnTo>
                    <a:pt x="671" y="0"/>
                  </a:lnTo>
                  <a:lnTo>
                    <a:pt x="636" y="1"/>
                  </a:lnTo>
                  <a:lnTo>
                    <a:pt x="602" y="4"/>
                  </a:lnTo>
                  <a:lnTo>
                    <a:pt x="568" y="7"/>
                  </a:lnTo>
                  <a:lnTo>
                    <a:pt x="535" y="14"/>
                  </a:lnTo>
                  <a:lnTo>
                    <a:pt x="504" y="22"/>
                  </a:lnTo>
                  <a:lnTo>
                    <a:pt x="472" y="30"/>
                  </a:lnTo>
                  <a:lnTo>
                    <a:pt x="440" y="41"/>
                  </a:lnTo>
                  <a:lnTo>
                    <a:pt x="409" y="52"/>
                  </a:lnTo>
                  <a:lnTo>
                    <a:pt x="380" y="67"/>
                  </a:lnTo>
                  <a:lnTo>
                    <a:pt x="351" y="81"/>
                  </a:lnTo>
                  <a:lnTo>
                    <a:pt x="323" y="97"/>
                  </a:lnTo>
                  <a:lnTo>
                    <a:pt x="295" y="115"/>
                  </a:lnTo>
                  <a:lnTo>
                    <a:pt x="269" y="133"/>
                  </a:lnTo>
                  <a:lnTo>
                    <a:pt x="244" y="153"/>
                  </a:lnTo>
                  <a:lnTo>
                    <a:pt x="219" y="174"/>
                  </a:lnTo>
                  <a:lnTo>
                    <a:pt x="196" y="197"/>
                  </a:lnTo>
                  <a:lnTo>
                    <a:pt x="174" y="220"/>
                  </a:lnTo>
                  <a:lnTo>
                    <a:pt x="153" y="244"/>
                  </a:lnTo>
                  <a:lnTo>
                    <a:pt x="133" y="270"/>
                  </a:lnTo>
                  <a:lnTo>
                    <a:pt x="114" y="296"/>
                  </a:lnTo>
                  <a:lnTo>
                    <a:pt x="97" y="323"/>
                  </a:lnTo>
                  <a:lnTo>
                    <a:pt x="80" y="352"/>
                  </a:lnTo>
                  <a:lnTo>
                    <a:pt x="66" y="380"/>
                  </a:lnTo>
                  <a:lnTo>
                    <a:pt x="53" y="410"/>
                  </a:lnTo>
                  <a:lnTo>
                    <a:pt x="41" y="441"/>
                  </a:lnTo>
                  <a:lnTo>
                    <a:pt x="30" y="471"/>
                  </a:lnTo>
                  <a:lnTo>
                    <a:pt x="21" y="503"/>
                  </a:lnTo>
                  <a:lnTo>
                    <a:pt x="13" y="536"/>
                  </a:lnTo>
                  <a:lnTo>
                    <a:pt x="8" y="569"/>
                  </a:lnTo>
                  <a:lnTo>
                    <a:pt x="3" y="603"/>
                  </a:lnTo>
                  <a:lnTo>
                    <a:pt x="0" y="637"/>
                  </a:lnTo>
                  <a:lnTo>
                    <a:pt x="0" y="671"/>
                  </a:lnTo>
                  <a:lnTo>
                    <a:pt x="0" y="706"/>
                  </a:lnTo>
                  <a:lnTo>
                    <a:pt x="3" y="740"/>
                  </a:lnTo>
                  <a:lnTo>
                    <a:pt x="8" y="774"/>
                  </a:lnTo>
                  <a:lnTo>
                    <a:pt x="13" y="807"/>
                  </a:lnTo>
                  <a:lnTo>
                    <a:pt x="21" y="839"/>
                  </a:lnTo>
                  <a:lnTo>
                    <a:pt x="30" y="871"/>
                  </a:lnTo>
                  <a:lnTo>
                    <a:pt x="41" y="903"/>
                  </a:lnTo>
                  <a:lnTo>
                    <a:pt x="53" y="933"/>
                  </a:lnTo>
                  <a:lnTo>
                    <a:pt x="66" y="963"/>
                  </a:lnTo>
                  <a:lnTo>
                    <a:pt x="80" y="992"/>
                  </a:lnTo>
                  <a:lnTo>
                    <a:pt x="97" y="1020"/>
                  </a:lnTo>
                  <a:lnTo>
                    <a:pt x="114" y="1046"/>
                  </a:lnTo>
                  <a:lnTo>
                    <a:pt x="133" y="1074"/>
                  </a:lnTo>
                  <a:lnTo>
                    <a:pt x="153" y="1099"/>
                  </a:lnTo>
                  <a:lnTo>
                    <a:pt x="174" y="1123"/>
                  </a:lnTo>
                  <a:lnTo>
                    <a:pt x="196" y="1146"/>
                  </a:lnTo>
                  <a:lnTo>
                    <a:pt x="219" y="1168"/>
                  </a:lnTo>
                  <a:lnTo>
                    <a:pt x="244" y="1190"/>
                  </a:lnTo>
                  <a:lnTo>
                    <a:pt x="269" y="1210"/>
                  </a:lnTo>
                  <a:lnTo>
                    <a:pt x="295" y="1229"/>
                  </a:lnTo>
                  <a:lnTo>
                    <a:pt x="323" y="1246"/>
                  </a:lnTo>
                  <a:lnTo>
                    <a:pt x="351" y="1262"/>
                  </a:lnTo>
                  <a:lnTo>
                    <a:pt x="380" y="1277"/>
                  </a:lnTo>
                  <a:lnTo>
                    <a:pt x="409" y="1290"/>
                  </a:lnTo>
                  <a:lnTo>
                    <a:pt x="440" y="1302"/>
                  </a:lnTo>
                  <a:lnTo>
                    <a:pt x="472" y="1313"/>
                  </a:lnTo>
                  <a:lnTo>
                    <a:pt x="504" y="1322"/>
                  </a:lnTo>
                  <a:lnTo>
                    <a:pt x="535" y="1330"/>
                  </a:lnTo>
                  <a:lnTo>
                    <a:pt x="568" y="1335"/>
                  </a:lnTo>
                  <a:lnTo>
                    <a:pt x="602" y="1339"/>
                  </a:lnTo>
                  <a:lnTo>
                    <a:pt x="636" y="1342"/>
                  </a:lnTo>
                  <a:lnTo>
                    <a:pt x="671" y="1343"/>
                  </a:lnTo>
                  <a:lnTo>
                    <a:pt x="705" y="1342"/>
                  </a:lnTo>
                  <a:lnTo>
                    <a:pt x="740" y="1339"/>
                  </a:lnTo>
                  <a:lnTo>
                    <a:pt x="774" y="1335"/>
                  </a:lnTo>
                  <a:lnTo>
                    <a:pt x="806" y="1330"/>
                  </a:lnTo>
                  <a:lnTo>
                    <a:pt x="838" y="1322"/>
                  </a:lnTo>
                  <a:lnTo>
                    <a:pt x="870" y="1313"/>
                  </a:lnTo>
                  <a:lnTo>
                    <a:pt x="902" y="1302"/>
                  </a:lnTo>
                  <a:lnTo>
                    <a:pt x="933" y="1290"/>
                  </a:lnTo>
                  <a:lnTo>
                    <a:pt x="962" y="1277"/>
                  </a:lnTo>
                  <a:lnTo>
                    <a:pt x="991" y="1262"/>
                  </a:lnTo>
                  <a:lnTo>
                    <a:pt x="1019" y="1246"/>
                  </a:lnTo>
                  <a:lnTo>
                    <a:pt x="1047" y="1229"/>
                  </a:lnTo>
                  <a:lnTo>
                    <a:pt x="1073" y="1210"/>
                  </a:lnTo>
                  <a:lnTo>
                    <a:pt x="1098" y="1190"/>
                  </a:lnTo>
                  <a:lnTo>
                    <a:pt x="1122" y="1168"/>
                  </a:lnTo>
                  <a:lnTo>
                    <a:pt x="1145" y="1146"/>
                  </a:lnTo>
                  <a:lnTo>
                    <a:pt x="1167" y="1123"/>
                  </a:lnTo>
                  <a:lnTo>
                    <a:pt x="1189" y="1099"/>
                  </a:lnTo>
                  <a:lnTo>
                    <a:pt x="1209" y="1074"/>
                  </a:lnTo>
                  <a:lnTo>
                    <a:pt x="1228" y="1046"/>
                  </a:lnTo>
                  <a:lnTo>
                    <a:pt x="1245" y="1020"/>
                  </a:lnTo>
                  <a:lnTo>
                    <a:pt x="1262" y="992"/>
                  </a:lnTo>
                  <a:lnTo>
                    <a:pt x="1276" y="963"/>
                  </a:lnTo>
                  <a:lnTo>
                    <a:pt x="1289" y="933"/>
                  </a:lnTo>
                  <a:lnTo>
                    <a:pt x="1301" y="903"/>
                  </a:lnTo>
                  <a:lnTo>
                    <a:pt x="1312" y="871"/>
                  </a:lnTo>
                  <a:lnTo>
                    <a:pt x="1321" y="839"/>
                  </a:lnTo>
                  <a:lnTo>
                    <a:pt x="1329" y="807"/>
                  </a:lnTo>
                  <a:lnTo>
                    <a:pt x="1334" y="774"/>
                  </a:lnTo>
                  <a:lnTo>
                    <a:pt x="1339" y="740"/>
                  </a:lnTo>
                  <a:lnTo>
                    <a:pt x="1342" y="706"/>
                  </a:lnTo>
                  <a:lnTo>
                    <a:pt x="1342" y="671"/>
                  </a:lnTo>
                  <a:close/>
                  <a:moveTo>
                    <a:pt x="1282" y="671"/>
                  </a:moveTo>
                  <a:lnTo>
                    <a:pt x="1280" y="703"/>
                  </a:lnTo>
                  <a:lnTo>
                    <a:pt x="1278" y="734"/>
                  </a:lnTo>
                  <a:lnTo>
                    <a:pt x="1274" y="764"/>
                  </a:lnTo>
                  <a:lnTo>
                    <a:pt x="1269" y="794"/>
                  </a:lnTo>
                  <a:lnTo>
                    <a:pt x="1262" y="824"/>
                  </a:lnTo>
                  <a:lnTo>
                    <a:pt x="1254" y="853"/>
                  </a:lnTo>
                  <a:lnTo>
                    <a:pt x="1244" y="882"/>
                  </a:lnTo>
                  <a:lnTo>
                    <a:pt x="1233" y="909"/>
                  </a:lnTo>
                  <a:lnTo>
                    <a:pt x="1221" y="937"/>
                  </a:lnTo>
                  <a:lnTo>
                    <a:pt x="1208" y="963"/>
                  </a:lnTo>
                  <a:lnTo>
                    <a:pt x="1193" y="988"/>
                  </a:lnTo>
                  <a:lnTo>
                    <a:pt x="1177" y="1012"/>
                  </a:lnTo>
                  <a:lnTo>
                    <a:pt x="1160" y="1037"/>
                  </a:lnTo>
                  <a:lnTo>
                    <a:pt x="1142" y="1060"/>
                  </a:lnTo>
                  <a:lnTo>
                    <a:pt x="1122" y="1082"/>
                  </a:lnTo>
                  <a:lnTo>
                    <a:pt x="1103" y="1104"/>
                  </a:lnTo>
                  <a:lnTo>
                    <a:pt x="1082" y="1123"/>
                  </a:lnTo>
                  <a:lnTo>
                    <a:pt x="1059" y="1143"/>
                  </a:lnTo>
                  <a:lnTo>
                    <a:pt x="1036" y="1161"/>
                  </a:lnTo>
                  <a:lnTo>
                    <a:pt x="1013" y="1178"/>
                  </a:lnTo>
                  <a:lnTo>
                    <a:pt x="987" y="1194"/>
                  </a:lnTo>
                  <a:lnTo>
                    <a:pt x="962" y="1209"/>
                  </a:lnTo>
                  <a:lnTo>
                    <a:pt x="936" y="1222"/>
                  </a:lnTo>
                  <a:lnTo>
                    <a:pt x="908" y="1234"/>
                  </a:lnTo>
                  <a:lnTo>
                    <a:pt x="881" y="1245"/>
                  </a:lnTo>
                  <a:lnTo>
                    <a:pt x="853" y="1255"/>
                  </a:lnTo>
                  <a:lnTo>
                    <a:pt x="824" y="1263"/>
                  </a:lnTo>
                  <a:lnTo>
                    <a:pt x="794" y="1269"/>
                  </a:lnTo>
                  <a:lnTo>
                    <a:pt x="764" y="1275"/>
                  </a:lnTo>
                  <a:lnTo>
                    <a:pt x="733" y="1279"/>
                  </a:lnTo>
                  <a:lnTo>
                    <a:pt x="702" y="1281"/>
                  </a:lnTo>
                  <a:lnTo>
                    <a:pt x="671" y="1282"/>
                  </a:lnTo>
                  <a:lnTo>
                    <a:pt x="640" y="1281"/>
                  </a:lnTo>
                  <a:lnTo>
                    <a:pt x="609" y="1279"/>
                  </a:lnTo>
                  <a:lnTo>
                    <a:pt x="578" y="1275"/>
                  </a:lnTo>
                  <a:lnTo>
                    <a:pt x="547" y="1269"/>
                  </a:lnTo>
                  <a:lnTo>
                    <a:pt x="518" y="1263"/>
                  </a:lnTo>
                  <a:lnTo>
                    <a:pt x="489" y="1255"/>
                  </a:lnTo>
                  <a:lnTo>
                    <a:pt x="461" y="1245"/>
                  </a:lnTo>
                  <a:lnTo>
                    <a:pt x="433" y="1234"/>
                  </a:lnTo>
                  <a:lnTo>
                    <a:pt x="406" y="1222"/>
                  </a:lnTo>
                  <a:lnTo>
                    <a:pt x="380" y="1209"/>
                  </a:lnTo>
                  <a:lnTo>
                    <a:pt x="354" y="1194"/>
                  </a:lnTo>
                  <a:lnTo>
                    <a:pt x="329" y="1178"/>
                  </a:lnTo>
                  <a:lnTo>
                    <a:pt x="306" y="1161"/>
                  </a:lnTo>
                  <a:lnTo>
                    <a:pt x="283" y="1143"/>
                  </a:lnTo>
                  <a:lnTo>
                    <a:pt x="260" y="1123"/>
                  </a:lnTo>
                  <a:lnTo>
                    <a:pt x="239" y="1104"/>
                  </a:lnTo>
                  <a:lnTo>
                    <a:pt x="219" y="1082"/>
                  </a:lnTo>
                  <a:lnTo>
                    <a:pt x="200" y="1060"/>
                  </a:lnTo>
                  <a:lnTo>
                    <a:pt x="182" y="1037"/>
                  </a:lnTo>
                  <a:lnTo>
                    <a:pt x="165" y="1012"/>
                  </a:lnTo>
                  <a:lnTo>
                    <a:pt x="149" y="988"/>
                  </a:lnTo>
                  <a:lnTo>
                    <a:pt x="134" y="963"/>
                  </a:lnTo>
                  <a:lnTo>
                    <a:pt x="121" y="937"/>
                  </a:lnTo>
                  <a:lnTo>
                    <a:pt x="109" y="909"/>
                  </a:lnTo>
                  <a:lnTo>
                    <a:pt x="98" y="882"/>
                  </a:lnTo>
                  <a:lnTo>
                    <a:pt x="88" y="853"/>
                  </a:lnTo>
                  <a:lnTo>
                    <a:pt x="80" y="824"/>
                  </a:lnTo>
                  <a:lnTo>
                    <a:pt x="74" y="794"/>
                  </a:lnTo>
                  <a:lnTo>
                    <a:pt x="68" y="764"/>
                  </a:lnTo>
                  <a:lnTo>
                    <a:pt x="64" y="734"/>
                  </a:lnTo>
                  <a:lnTo>
                    <a:pt x="61" y="703"/>
                  </a:lnTo>
                  <a:lnTo>
                    <a:pt x="60" y="671"/>
                  </a:lnTo>
                  <a:lnTo>
                    <a:pt x="61" y="640"/>
                  </a:lnTo>
                  <a:lnTo>
                    <a:pt x="64" y="609"/>
                  </a:lnTo>
                  <a:lnTo>
                    <a:pt x="68" y="579"/>
                  </a:lnTo>
                  <a:lnTo>
                    <a:pt x="74" y="548"/>
                  </a:lnTo>
                  <a:lnTo>
                    <a:pt x="80" y="519"/>
                  </a:lnTo>
                  <a:lnTo>
                    <a:pt x="88" y="490"/>
                  </a:lnTo>
                  <a:lnTo>
                    <a:pt x="98" y="462"/>
                  </a:lnTo>
                  <a:lnTo>
                    <a:pt x="109" y="434"/>
                  </a:lnTo>
                  <a:lnTo>
                    <a:pt x="121" y="407"/>
                  </a:lnTo>
                  <a:lnTo>
                    <a:pt x="134" y="380"/>
                  </a:lnTo>
                  <a:lnTo>
                    <a:pt x="149" y="355"/>
                  </a:lnTo>
                  <a:lnTo>
                    <a:pt x="165" y="330"/>
                  </a:lnTo>
                  <a:lnTo>
                    <a:pt x="182" y="307"/>
                  </a:lnTo>
                  <a:lnTo>
                    <a:pt x="200" y="284"/>
                  </a:lnTo>
                  <a:lnTo>
                    <a:pt x="219" y="261"/>
                  </a:lnTo>
                  <a:lnTo>
                    <a:pt x="239" y="240"/>
                  </a:lnTo>
                  <a:lnTo>
                    <a:pt x="260" y="220"/>
                  </a:lnTo>
                  <a:lnTo>
                    <a:pt x="283" y="200"/>
                  </a:lnTo>
                  <a:lnTo>
                    <a:pt x="306" y="183"/>
                  </a:lnTo>
                  <a:lnTo>
                    <a:pt x="329" y="165"/>
                  </a:lnTo>
                  <a:lnTo>
                    <a:pt x="354" y="150"/>
                  </a:lnTo>
                  <a:lnTo>
                    <a:pt x="380" y="135"/>
                  </a:lnTo>
                  <a:lnTo>
                    <a:pt x="406" y="121"/>
                  </a:lnTo>
                  <a:lnTo>
                    <a:pt x="433" y="109"/>
                  </a:lnTo>
                  <a:lnTo>
                    <a:pt x="461" y="98"/>
                  </a:lnTo>
                  <a:lnTo>
                    <a:pt x="489" y="88"/>
                  </a:lnTo>
                  <a:lnTo>
                    <a:pt x="518" y="81"/>
                  </a:lnTo>
                  <a:lnTo>
                    <a:pt x="547" y="73"/>
                  </a:lnTo>
                  <a:lnTo>
                    <a:pt x="578" y="68"/>
                  </a:lnTo>
                  <a:lnTo>
                    <a:pt x="609" y="64"/>
                  </a:lnTo>
                  <a:lnTo>
                    <a:pt x="640" y="62"/>
                  </a:lnTo>
                  <a:lnTo>
                    <a:pt x="671" y="61"/>
                  </a:lnTo>
                  <a:lnTo>
                    <a:pt x="702" y="62"/>
                  </a:lnTo>
                  <a:lnTo>
                    <a:pt x="733" y="64"/>
                  </a:lnTo>
                  <a:lnTo>
                    <a:pt x="764" y="68"/>
                  </a:lnTo>
                  <a:lnTo>
                    <a:pt x="794" y="73"/>
                  </a:lnTo>
                  <a:lnTo>
                    <a:pt x="824" y="81"/>
                  </a:lnTo>
                  <a:lnTo>
                    <a:pt x="853" y="88"/>
                  </a:lnTo>
                  <a:lnTo>
                    <a:pt x="881" y="98"/>
                  </a:lnTo>
                  <a:lnTo>
                    <a:pt x="908" y="109"/>
                  </a:lnTo>
                  <a:lnTo>
                    <a:pt x="936" y="121"/>
                  </a:lnTo>
                  <a:lnTo>
                    <a:pt x="962" y="135"/>
                  </a:lnTo>
                  <a:lnTo>
                    <a:pt x="987" y="150"/>
                  </a:lnTo>
                  <a:lnTo>
                    <a:pt x="1013" y="165"/>
                  </a:lnTo>
                  <a:lnTo>
                    <a:pt x="1036" y="183"/>
                  </a:lnTo>
                  <a:lnTo>
                    <a:pt x="1059" y="200"/>
                  </a:lnTo>
                  <a:lnTo>
                    <a:pt x="1082" y="220"/>
                  </a:lnTo>
                  <a:lnTo>
                    <a:pt x="1103" y="240"/>
                  </a:lnTo>
                  <a:lnTo>
                    <a:pt x="1122" y="261"/>
                  </a:lnTo>
                  <a:lnTo>
                    <a:pt x="1142" y="284"/>
                  </a:lnTo>
                  <a:lnTo>
                    <a:pt x="1160" y="307"/>
                  </a:lnTo>
                  <a:lnTo>
                    <a:pt x="1177" y="330"/>
                  </a:lnTo>
                  <a:lnTo>
                    <a:pt x="1193" y="355"/>
                  </a:lnTo>
                  <a:lnTo>
                    <a:pt x="1208" y="380"/>
                  </a:lnTo>
                  <a:lnTo>
                    <a:pt x="1221" y="407"/>
                  </a:lnTo>
                  <a:lnTo>
                    <a:pt x="1233" y="434"/>
                  </a:lnTo>
                  <a:lnTo>
                    <a:pt x="1244" y="462"/>
                  </a:lnTo>
                  <a:lnTo>
                    <a:pt x="1254" y="490"/>
                  </a:lnTo>
                  <a:lnTo>
                    <a:pt x="1262" y="519"/>
                  </a:lnTo>
                  <a:lnTo>
                    <a:pt x="1269" y="548"/>
                  </a:lnTo>
                  <a:lnTo>
                    <a:pt x="1274" y="579"/>
                  </a:lnTo>
                  <a:lnTo>
                    <a:pt x="1278" y="609"/>
                  </a:lnTo>
                  <a:lnTo>
                    <a:pt x="1280" y="640"/>
                  </a:lnTo>
                  <a:lnTo>
                    <a:pt x="1282" y="671"/>
                  </a:lnTo>
                  <a:close/>
                </a:path>
              </a:pathLst>
            </a:custGeom>
            <a:solidFill>
              <a:srgbClr val="A2A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6" name="Freeform 237"/>
            <p:cNvSpPr>
              <a:spLocks noEditPoints="1"/>
            </p:cNvSpPr>
            <p:nvPr/>
          </p:nvSpPr>
          <p:spPr bwMode="auto">
            <a:xfrm>
              <a:off x="3955" y="2076"/>
              <a:ext cx="256" cy="256"/>
            </a:xfrm>
            <a:custGeom>
              <a:avLst/>
              <a:gdLst>
                <a:gd name="T0" fmla="*/ 51 w 1282"/>
                <a:gd name="T1" fmla="*/ 20 h 1282"/>
                <a:gd name="T2" fmla="*/ 49 w 1282"/>
                <a:gd name="T3" fmla="*/ 15 h 1282"/>
                <a:gd name="T4" fmla="*/ 45 w 1282"/>
                <a:gd name="T5" fmla="*/ 9 h 1282"/>
                <a:gd name="T6" fmla="*/ 41 w 1282"/>
                <a:gd name="T7" fmla="*/ 5 h 1282"/>
                <a:gd name="T8" fmla="*/ 36 w 1282"/>
                <a:gd name="T9" fmla="*/ 2 h 1282"/>
                <a:gd name="T10" fmla="*/ 29 w 1282"/>
                <a:gd name="T11" fmla="*/ 0 h 1282"/>
                <a:gd name="T12" fmla="*/ 23 w 1282"/>
                <a:gd name="T13" fmla="*/ 0 h 1282"/>
                <a:gd name="T14" fmla="*/ 17 w 1282"/>
                <a:gd name="T15" fmla="*/ 2 h 1282"/>
                <a:gd name="T16" fmla="*/ 11 w 1282"/>
                <a:gd name="T17" fmla="*/ 4 h 1282"/>
                <a:gd name="T18" fmla="*/ 7 w 1282"/>
                <a:gd name="T19" fmla="*/ 8 h 1282"/>
                <a:gd name="T20" fmla="*/ 3 w 1282"/>
                <a:gd name="T21" fmla="*/ 13 h 1282"/>
                <a:gd name="T22" fmla="*/ 1 w 1282"/>
                <a:gd name="T23" fmla="*/ 19 h 1282"/>
                <a:gd name="T24" fmla="*/ 0 w 1282"/>
                <a:gd name="T25" fmla="*/ 26 h 1282"/>
                <a:gd name="T26" fmla="*/ 1 w 1282"/>
                <a:gd name="T27" fmla="*/ 32 h 1282"/>
                <a:gd name="T28" fmla="*/ 3 w 1282"/>
                <a:gd name="T29" fmla="*/ 38 h 1282"/>
                <a:gd name="T30" fmla="*/ 7 w 1282"/>
                <a:gd name="T31" fmla="*/ 43 h 1282"/>
                <a:gd name="T32" fmla="*/ 11 w 1282"/>
                <a:gd name="T33" fmla="*/ 47 h 1282"/>
                <a:gd name="T34" fmla="*/ 17 w 1282"/>
                <a:gd name="T35" fmla="*/ 50 h 1282"/>
                <a:gd name="T36" fmla="*/ 23 w 1282"/>
                <a:gd name="T37" fmla="*/ 51 h 1282"/>
                <a:gd name="T38" fmla="*/ 29 w 1282"/>
                <a:gd name="T39" fmla="*/ 51 h 1282"/>
                <a:gd name="T40" fmla="*/ 36 w 1282"/>
                <a:gd name="T41" fmla="*/ 49 h 1282"/>
                <a:gd name="T42" fmla="*/ 41 w 1282"/>
                <a:gd name="T43" fmla="*/ 46 h 1282"/>
                <a:gd name="T44" fmla="*/ 45 w 1282"/>
                <a:gd name="T45" fmla="*/ 42 h 1282"/>
                <a:gd name="T46" fmla="*/ 49 w 1282"/>
                <a:gd name="T47" fmla="*/ 37 h 1282"/>
                <a:gd name="T48" fmla="*/ 51 w 1282"/>
                <a:gd name="T49" fmla="*/ 31 h 1282"/>
                <a:gd name="T50" fmla="*/ 49 w 1282"/>
                <a:gd name="T51" fmla="*/ 26 h 1282"/>
                <a:gd name="T52" fmla="*/ 48 w 1282"/>
                <a:gd name="T53" fmla="*/ 31 h 1282"/>
                <a:gd name="T54" fmla="*/ 46 w 1282"/>
                <a:gd name="T55" fmla="*/ 37 h 1282"/>
                <a:gd name="T56" fmla="*/ 43 w 1282"/>
                <a:gd name="T57" fmla="*/ 41 h 1282"/>
                <a:gd name="T58" fmla="*/ 39 w 1282"/>
                <a:gd name="T59" fmla="*/ 45 h 1282"/>
                <a:gd name="T60" fmla="*/ 34 w 1282"/>
                <a:gd name="T61" fmla="*/ 47 h 1282"/>
                <a:gd name="T62" fmla="*/ 28 w 1282"/>
                <a:gd name="T63" fmla="*/ 49 h 1282"/>
                <a:gd name="T64" fmla="*/ 22 w 1282"/>
                <a:gd name="T65" fmla="*/ 49 h 1282"/>
                <a:gd name="T66" fmla="*/ 17 w 1282"/>
                <a:gd name="T67" fmla="*/ 47 h 1282"/>
                <a:gd name="T68" fmla="*/ 12 w 1282"/>
                <a:gd name="T69" fmla="*/ 44 h 1282"/>
                <a:gd name="T70" fmla="*/ 8 w 1282"/>
                <a:gd name="T71" fmla="*/ 40 h 1282"/>
                <a:gd name="T72" fmla="*/ 5 w 1282"/>
                <a:gd name="T73" fmla="*/ 36 h 1282"/>
                <a:gd name="T74" fmla="*/ 3 w 1282"/>
                <a:gd name="T75" fmla="*/ 30 h 1282"/>
                <a:gd name="T76" fmla="*/ 2 w 1282"/>
                <a:gd name="T77" fmla="*/ 24 h 1282"/>
                <a:gd name="T78" fmla="*/ 3 w 1282"/>
                <a:gd name="T79" fmla="*/ 19 h 1282"/>
                <a:gd name="T80" fmla="*/ 6 w 1282"/>
                <a:gd name="T81" fmla="*/ 14 h 1282"/>
                <a:gd name="T82" fmla="*/ 9 w 1282"/>
                <a:gd name="T83" fmla="*/ 9 h 1282"/>
                <a:gd name="T84" fmla="*/ 14 w 1282"/>
                <a:gd name="T85" fmla="*/ 6 h 1282"/>
                <a:gd name="T86" fmla="*/ 19 w 1282"/>
                <a:gd name="T87" fmla="*/ 4 h 1282"/>
                <a:gd name="T88" fmla="*/ 24 w 1282"/>
                <a:gd name="T89" fmla="*/ 3 h 1282"/>
                <a:gd name="T90" fmla="*/ 30 w 1282"/>
                <a:gd name="T91" fmla="*/ 3 h 1282"/>
                <a:gd name="T92" fmla="*/ 36 w 1282"/>
                <a:gd name="T93" fmla="*/ 5 h 1282"/>
                <a:gd name="T94" fmla="*/ 40 w 1282"/>
                <a:gd name="T95" fmla="*/ 8 h 1282"/>
                <a:gd name="T96" fmla="*/ 44 w 1282"/>
                <a:gd name="T97" fmla="*/ 12 h 1282"/>
                <a:gd name="T98" fmla="*/ 47 w 1282"/>
                <a:gd name="T99" fmla="*/ 17 h 1282"/>
                <a:gd name="T100" fmla="*/ 48 w 1282"/>
                <a:gd name="T101" fmla="*/ 22 h 128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82"/>
                <a:gd name="T154" fmla="*/ 0 h 1282"/>
                <a:gd name="T155" fmla="*/ 1282 w 1282"/>
                <a:gd name="T156" fmla="*/ 1282 h 128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82" h="1282">
                  <a:moveTo>
                    <a:pt x="1282" y="641"/>
                  </a:moveTo>
                  <a:lnTo>
                    <a:pt x="1281" y="608"/>
                  </a:lnTo>
                  <a:lnTo>
                    <a:pt x="1279" y="576"/>
                  </a:lnTo>
                  <a:lnTo>
                    <a:pt x="1275" y="543"/>
                  </a:lnTo>
                  <a:lnTo>
                    <a:pt x="1269" y="513"/>
                  </a:lnTo>
                  <a:lnTo>
                    <a:pt x="1261" y="481"/>
                  </a:lnTo>
                  <a:lnTo>
                    <a:pt x="1253" y="451"/>
                  </a:lnTo>
                  <a:lnTo>
                    <a:pt x="1243" y="422"/>
                  </a:lnTo>
                  <a:lnTo>
                    <a:pt x="1232" y="392"/>
                  </a:lnTo>
                  <a:lnTo>
                    <a:pt x="1219" y="364"/>
                  </a:lnTo>
                  <a:lnTo>
                    <a:pt x="1204" y="336"/>
                  </a:lnTo>
                  <a:lnTo>
                    <a:pt x="1189" y="309"/>
                  </a:lnTo>
                  <a:lnTo>
                    <a:pt x="1173" y="283"/>
                  </a:lnTo>
                  <a:lnTo>
                    <a:pt x="1155" y="258"/>
                  </a:lnTo>
                  <a:lnTo>
                    <a:pt x="1135" y="234"/>
                  </a:lnTo>
                  <a:lnTo>
                    <a:pt x="1115" y="211"/>
                  </a:lnTo>
                  <a:lnTo>
                    <a:pt x="1095" y="188"/>
                  </a:lnTo>
                  <a:lnTo>
                    <a:pt x="1072" y="167"/>
                  </a:lnTo>
                  <a:lnTo>
                    <a:pt x="1049" y="147"/>
                  </a:lnTo>
                  <a:lnTo>
                    <a:pt x="1024" y="128"/>
                  </a:lnTo>
                  <a:lnTo>
                    <a:pt x="999" y="110"/>
                  </a:lnTo>
                  <a:lnTo>
                    <a:pt x="973" y="94"/>
                  </a:lnTo>
                  <a:lnTo>
                    <a:pt x="946" y="78"/>
                  </a:lnTo>
                  <a:lnTo>
                    <a:pt x="919" y="64"/>
                  </a:lnTo>
                  <a:lnTo>
                    <a:pt x="891" y="51"/>
                  </a:lnTo>
                  <a:lnTo>
                    <a:pt x="861" y="40"/>
                  </a:lnTo>
                  <a:lnTo>
                    <a:pt x="831" y="29"/>
                  </a:lnTo>
                  <a:lnTo>
                    <a:pt x="801" y="21"/>
                  </a:lnTo>
                  <a:lnTo>
                    <a:pt x="770" y="13"/>
                  </a:lnTo>
                  <a:lnTo>
                    <a:pt x="738" y="8"/>
                  </a:lnTo>
                  <a:lnTo>
                    <a:pt x="706" y="4"/>
                  </a:lnTo>
                  <a:lnTo>
                    <a:pt x="674" y="1"/>
                  </a:lnTo>
                  <a:lnTo>
                    <a:pt x="641" y="0"/>
                  </a:lnTo>
                  <a:lnTo>
                    <a:pt x="607" y="1"/>
                  </a:lnTo>
                  <a:lnTo>
                    <a:pt x="576" y="4"/>
                  </a:lnTo>
                  <a:lnTo>
                    <a:pt x="544" y="8"/>
                  </a:lnTo>
                  <a:lnTo>
                    <a:pt x="512" y="13"/>
                  </a:lnTo>
                  <a:lnTo>
                    <a:pt x="481" y="21"/>
                  </a:lnTo>
                  <a:lnTo>
                    <a:pt x="451" y="29"/>
                  </a:lnTo>
                  <a:lnTo>
                    <a:pt x="421" y="40"/>
                  </a:lnTo>
                  <a:lnTo>
                    <a:pt x="391" y="51"/>
                  </a:lnTo>
                  <a:lnTo>
                    <a:pt x="363" y="64"/>
                  </a:lnTo>
                  <a:lnTo>
                    <a:pt x="335" y="78"/>
                  </a:lnTo>
                  <a:lnTo>
                    <a:pt x="309" y="94"/>
                  </a:lnTo>
                  <a:lnTo>
                    <a:pt x="283" y="110"/>
                  </a:lnTo>
                  <a:lnTo>
                    <a:pt x="257" y="128"/>
                  </a:lnTo>
                  <a:lnTo>
                    <a:pt x="233" y="147"/>
                  </a:lnTo>
                  <a:lnTo>
                    <a:pt x="210" y="167"/>
                  </a:lnTo>
                  <a:lnTo>
                    <a:pt x="187" y="188"/>
                  </a:lnTo>
                  <a:lnTo>
                    <a:pt x="166" y="211"/>
                  </a:lnTo>
                  <a:lnTo>
                    <a:pt x="147" y="234"/>
                  </a:lnTo>
                  <a:lnTo>
                    <a:pt x="127" y="258"/>
                  </a:lnTo>
                  <a:lnTo>
                    <a:pt x="109" y="283"/>
                  </a:lnTo>
                  <a:lnTo>
                    <a:pt x="93" y="309"/>
                  </a:lnTo>
                  <a:lnTo>
                    <a:pt x="78" y="336"/>
                  </a:lnTo>
                  <a:lnTo>
                    <a:pt x="63" y="364"/>
                  </a:lnTo>
                  <a:lnTo>
                    <a:pt x="50" y="392"/>
                  </a:lnTo>
                  <a:lnTo>
                    <a:pt x="39" y="422"/>
                  </a:lnTo>
                  <a:lnTo>
                    <a:pt x="29" y="451"/>
                  </a:lnTo>
                  <a:lnTo>
                    <a:pt x="20" y="481"/>
                  </a:lnTo>
                  <a:lnTo>
                    <a:pt x="13" y="513"/>
                  </a:lnTo>
                  <a:lnTo>
                    <a:pt x="7" y="543"/>
                  </a:lnTo>
                  <a:lnTo>
                    <a:pt x="3" y="576"/>
                  </a:lnTo>
                  <a:lnTo>
                    <a:pt x="1" y="608"/>
                  </a:lnTo>
                  <a:lnTo>
                    <a:pt x="0" y="641"/>
                  </a:lnTo>
                  <a:lnTo>
                    <a:pt x="1" y="674"/>
                  </a:lnTo>
                  <a:lnTo>
                    <a:pt x="3" y="707"/>
                  </a:lnTo>
                  <a:lnTo>
                    <a:pt x="7" y="739"/>
                  </a:lnTo>
                  <a:lnTo>
                    <a:pt x="13" y="771"/>
                  </a:lnTo>
                  <a:lnTo>
                    <a:pt x="20" y="801"/>
                  </a:lnTo>
                  <a:lnTo>
                    <a:pt x="29" y="832"/>
                  </a:lnTo>
                  <a:lnTo>
                    <a:pt x="39" y="862"/>
                  </a:lnTo>
                  <a:lnTo>
                    <a:pt x="50" y="891"/>
                  </a:lnTo>
                  <a:lnTo>
                    <a:pt x="63" y="920"/>
                  </a:lnTo>
                  <a:lnTo>
                    <a:pt x="78" y="947"/>
                  </a:lnTo>
                  <a:lnTo>
                    <a:pt x="93" y="974"/>
                  </a:lnTo>
                  <a:lnTo>
                    <a:pt x="109" y="1000"/>
                  </a:lnTo>
                  <a:lnTo>
                    <a:pt x="127" y="1025"/>
                  </a:lnTo>
                  <a:lnTo>
                    <a:pt x="147" y="1049"/>
                  </a:lnTo>
                  <a:lnTo>
                    <a:pt x="166" y="1072"/>
                  </a:lnTo>
                  <a:lnTo>
                    <a:pt x="187" y="1094"/>
                  </a:lnTo>
                  <a:lnTo>
                    <a:pt x="210" y="1116"/>
                  </a:lnTo>
                  <a:lnTo>
                    <a:pt x="233" y="1136"/>
                  </a:lnTo>
                  <a:lnTo>
                    <a:pt x="257" y="1155"/>
                  </a:lnTo>
                  <a:lnTo>
                    <a:pt x="283" y="1173"/>
                  </a:lnTo>
                  <a:lnTo>
                    <a:pt x="309" y="1190"/>
                  </a:lnTo>
                  <a:lnTo>
                    <a:pt x="335" y="1205"/>
                  </a:lnTo>
                  <a:lnTo>
                    <a:pt x="363" y="1219"/>
                  </a:lnTo>
                  <a:lnTo>
                    <a:pt x="391" y="1233"/>
                  </a:lnTo>
                  <a:lnTo>
                    <a:pt x="421" y="1244"/>
                  </a:lnTo>
                  <a:lnTo>
                    <a:pt x="451" y="1253"/>
                  </a:lnTo>
                  <a:lnTo>
                    <a:pt x="481" y="1262"/>
                  </a:lnTo>
                  <a:lnTo>
                    <a:pt x="512" y="1270"/>
                  </a:lnTo>
                  <a:lnTo>
                    <a:pt x="544" y="1275"/>
                  </a:lnTo>
                  <a:lnTo>
                    <a:pt x="576" y="1279"/>
                  </a:lnTo>
                  <a:lnTo>
                    <a:pt x="607" y="1282"/>
                  </a:lnTo>
                  <a:lnTo>
                    <a:pt x="641" y="1282"/>
                  </a:lnTo>
                  <a:lnTo>
                    <a:pt x="674" y="1282"/>
                  </a:lnTo>
                  <a:lnTo>
                    <a:pt x="706" y="1279"/>
                  </a:lnTo>
                  <a:lnTo>
                    <a:pt x="738" y="1275"/>
                  </a:lnTo>
                  <a:lnTo>
                    <a:pt x="770" y="1270"/>
                  </a:lnTo>
                  <a:lnTo>
                    <a:pt x="801" y="1262"/>
                  </a:lnTo>
                  <a:lnTo>
                    <a:pt x="831" y="1253"/>
                  </a:lnTo>
                  <a:lnTo>
                    <a:pt x="861" y="1244"/>
                  </a:lnTo>
                  <a:lnTo>
                    <a:pt x="891" y="1233"/>
                  </a:lnTo>
                  <a:lnTo>
                    <a:pt x="919" y="1219"/>
                  </a:lnTo>
                  <a:lnTo>
                    <a:pt x="946" y="1205"/>
                  </a:lnTo>
                  <a:lnTo>
                    <a:pt x="973" y="1190"/>
                  </a:lnTo>
                  <a:lnTo>
                    <a:pt x="999" y="1173"/>
                  </a:lnTo>
                  <a:lnTo>
                    <a:pt x="1024" y="1155"/>
                  </a:lnTo>
                  <a:lnTo>
                    <a:pt x="1049" y="1136"/>
                  </a:lnTo>
                  <a:lnTo>
                    <a:pt x="1072" y="1116"/>
                  </a:lnTo>
                  <a:lnTo>
                    <a:pt x="1095" y="1094"/>
                  </a:lnTo>
                  <a:lnTo>
                    <a:pt x="1115" y="1072"/>
                  </a:lnTo>
                  <a:lnTo>
                    <a:pt x="1135" y="1049"/>
                  </a:lnTo>
                  <a:lnTo>
                    <a:pt x="1155" y="1025"/>
                  </a:lnTo>
                  <a:lnTo>
                    <a:pt x="1173" y="1000"/>
                  </a:lnTo>
                  <a:lnTo>
                    <a:pt x="1189" y="974"/>
                  </a:lnTo>
                  <a:lnTo>
                    <a:pt x="1204" y="947"/>
                  </a:lnTo>
                  <a:lnTo>
                    <a:pt x="1219" y="920"/>
                  </a:lnTo>
                  <a:lnTo>
                    <a:pt x="1232" y="891"/>
                  </a:lnTo>
                  <a:lnTo>
                    <a:pt x="1243" y="862"/>
                  </a:lnTo>
                  <a:lnTo>
                    <a:pt x="1253" y="832"/>
                  </a:lnTo>
                  <a:lnTo>
                    <a:pt x="1261" y="801"/>
                  </a:lnTo>
                  <a:lnTo>
                    <a:pt x="1269" y="771"/>
                  </a:lnTo>
                  <a:lnTo>
                    <a:pt x="1275" y="739"/>
                  </a:lnTo>
                  <a:lnTo>
                    <a:pt x="1279" y="707"/>
                  </a:lnTo>
                  <a:lnTo>
                    <a:pt x="1281" y="674"/>
                  </a:lnTo>
                  <a:lnTo>
                    <a:pt x="1282" y="641"/>
                  </a:lnTo>
                  <a:close/>
                  <a:moveTo>
                    <a:pt x="1221" y="641"/>
                  </a:moveTo>
                  <a:lnTo>
                    <a:pt x="1220" y="672"/>
                  </a:lnTo>
                  <a:lnTo>
                    <a:pt x="1217" y="700"/>
                  </a:lnTo>
                  <a:lnTo>
                    <a:pt x="1214" y="730"/>
                  </a:lnTo>
                  <a:lnTo>
                    <a:pt x="1209" y="759"/>
                  </a:lnTo>
                  <a:lnTo>
                    <a:pt x="1202" y="786"/>
                  </a:lnTo>
                  <a:lnTo>
                    <a:pt x="1194" y="815"/>
                  </a:lnTo>
                  <a:lnTo>
                    <a:pt x="1186" y="841"/>
                  </a:lnTo>
                  <a:lnTo>
                    <a:pt x="1175" y="867"/>
                  </a:lnTo>
                  <a:lnTo>
                    <a:pt x="1164" y="892"/>
                  </a:lnTo>
                  <a:lnTo>
                    <a:pt x="1151" y="918"/>
                  </a:lnTo>
                  <a:lnTo>
                    <a:pt x="1136" y="942"/>
                  </a:lnTo>
                  <a:lnTo>
                    <a:pt x="1122" y="966"/>
                  </a:lnTo>
                  <a:lnTo>
                    <a:pt x="1106" y="989"/>
                  </a:lnTo>
                  <a:lnTo>
                    <a:pt x="1088" y="1011"/>
                  </a:lnTo>
                  <a:lnTo>
                    <a:pt x="1070" y="1032"/>
                  </a:lnTo>
                  <a:lnTo>
                    <a:pt x="1051" y="1052"/>
                  </a:lnTo>
                  <a:lnTo>
                    <a:pt x="1031" y="1071"/>
                  </a:lnTo>
                  <a:lnTo>
                    <a:pt x="1010" y="1089"/>
                  </a:lnTo>
                  <a:lnTo>
                    <a:pt x="988" y="1106"/>
                  </a:lnTo>
                  <a:lnTo>
                    <a:pt x="965" y="1123"/>
                  </a:lnTo>
                  <a:lnTo>
                    <a:pt x="942" y="1137"/>
                  </a:lnTo>
                  <a:lnTo>
                    <a:pt x="917" y="1151"/>
                  </a:lnTo>
                  <a:lnTo>
                    <a:pt x="893" y="1165"/>
                  </a:lnTo>
                  <a:lnTo>
                    <a:pt x="866" y="1176"/>
                  </a:lnTo>
                  <a:lnTo>
                    <a:pt x="840" y="1187"/>
                  </a:lnTo>
                  <a:lnTo>
                    <a:pt x="814" y="1195"/>
                  </a:lnTo>
                  <a:lnTo>
                    <a:pt x="786" y="1203"/>
                  </a:lnTo>
                  <a:lnTo>
                    <a:pt x="758" y="1210"/>
                  </a:lnTo>
                  <a:lnTo>
                    <a:pt x="729" y="1215"/>
                  </a:lnTo>
                  <a:lnTo>
                    <a:pt x="701" y="1218"/>
                  </a:lnTo>
                  <a:lnTo>
                    <a:pt x="671" y="1221"/>
                  </a:lnTo>
                  <a:lnTo>
                    <a:pt x="641" y="1222"/>
                  </a:lnTo>
                  <a:lnTo>
                    <a:pt x="611" y="1221"/>
                  </a:lnTo>
                  <a:lnTo>
                    <a:pt x="581" y="1218"/>
                  </a:lnTo>
                  <a:lnTo>
                    <a:pt x="553" y="1215"/>
                  </a:lnTo>
                  <a:lnTo>
                    <a:pt x="524" y="1210"/>
                  </a:lnTo>
                  <a:lnTo>
                    <a:pt x="496" y="1203"/>
                  </a:lnTo>
                  <a:lnTo>
                    <a:pt x="468" y="1195"/>
                  </a:lnTo>
                  <a:lnTo>
                    <a:pt x="442" y="1187"/>
                  </a:lnTo>
                  <a:lnTo>
                    <a:pt x="415" y="1176"/>
                  </a:lnTo>
                  <a:lnTo>
                    <a:pt x="389" y="1165"/>
                  </a:lnTo>
                  <a:lnTo>
                    <a:pt x="365" y="1151"/>
                  </a:lnTo>
                  <a:lnTo>
                    <a:pt x="340" y="1137"/>
                  </a:lnTo>
                  <a:lnTo>
                    <a:pt x="317" y="1123"/>
                  </a:lnTo>
                  <a:lnTo>
                    <a:pt x="294" y="1106"/>
                  </a:lnTo>
                  <a:lnTo>
                    <a:pt x="272" y="1089"/>
                  </a:lnTo>
                  <a:lnTo>
                    <a:pt x="251" y="1071"/>
                  </a:lnTo>
                  <a:lnTo>
                    <a:pt x="231" y="1052"/>
                  </a:lnTo>
                  <a:lnTo>
                    <a:pt x="211" y="1032"/>
                  </a:lnTo>
                  <a:lnTo>
                    <a:pt x="194" y="1011"/>
                  </a:lnTo>
                  <a:lnTo>
                    <a:pt x="176" y="989"/>
                  </a:lnTo>
                  <a:lnTo>
                    <a:pt x="160" y="966"/>
                  </a:lnTo>
                  <a:lnTo>
                    <a:pt x="146" y="942"/>
                  </a:lnTo>
                  <a:lnTo>
                    <a:pt x="131" y="918"/>
                  </a:lnTo>
                  <a:lnTo>
                    <a:pt x="118" y="892"/>
                  </a:lnTo>
                  <a:lnTo>
                    <a:pt x="107" y="867"/>
                  </a:lnTo>
                  <a:lnTo>
                    <a:pt x="96" y="841"/>
                  </a:lnTo>
                  <a:lnTo>
                    <a:pt x="87" y="815"/>
                  </a:lnTo>
                  <a:lnTo>
                    <a:pt x="80" y="786"/>
                  </a:lnTo>
                  <a:lnTo>
                    <a:pt x="73" y="759"/>
                  </a:lnTo>
                  <a:lnTo>
                    <a:pt x="68" y="730"/>
                  </a:lnTo>
                  <a:lnTo>
                    <a:pt x="64" y="700"/>
                  </a:lnTo>
                  <a:lnTo>
                    <a:pt x="62" y="672"/>
                  </a:lnTo>
                  <a:lnTo>
                    <a:pt x="61" y="641"/>
                  </a:lnTo>
                  <a:lnTo>
                    <a:pt x="62" y="612"/>
                  </a:lnTo>
                  <a:lnTo>
                    <a:pt x="64" y="582"/>
                  </a:lnTo>
                  <a:lnTo>
                    <a:pt x="68" y="553"/>
                  </a:lnTo>
                  <a:lnTo>
                    <a:pt x="73" y="525"/>
                  </a:lnTo>
                  <a:lnTo>
                    <a:pt x="80" y="496"/>
                  </a:lnTo>
                  <a:lnTo>
                    <a:pt x="87" y="469"/>
                  </a:lnTo>
                  <a:lnTo>
                    <a:pt x="96" y="443"/>
                  </a:lnTo>
                  <a:lnTo>
                    <a:pt x="107" y="416"/>
                  </a:lnTo>
                  <a:lnTo>
                    <a:pt x="118" y="390"/>
                  </a:lnTo>
                  <a:lnTo>
                    <a:pt x="131" y="365"/>
                  </a:lnTo>
                  <a:lnTo>
                    <a:pt x="146" y="340"/>
                  </a:lnTo>
                  <a:lnTo>
                    <a:pt x="160" y="317"/>
                  </a:lnTo>
                  <a:lnTo>
                    <a:pt x="176" y="294"/>
                  </a:lnTo>
                  <a:lnTo>
                    <a:pt x="194" y="272"/>
                  </a:lnTo>
                  <a:lnTo>
                    <a:pt x="211" y="252"/>
                  </a:lnTo>
                  <a:lnTo>
                    <a:pt x="231" y="232"/>
                  </a:lnTo>
                  <a:lnTo>
                    <a:pt x="251" y="212"/>
                  </a:lnTo>
                  <a:lnTo>
                    <a:pt x="272" y="195"/>
                  </a:lnTo>
                  <a:lnTo>
                    <a:pt x="294" y="177"/>
                  </a:lnTo>
                  <a:lnTo>
                    <a:pt x="317" y="161"/>
                  </a:lnTo>
                  <a:lnTo>
                    <a:pt x="340" y="145"/>
                  </a:lnTo>
                  <a:lnTo>
                    <a:pt x="365" y="132"/>
                  </a:lnTo>
                  <a:lnTo>
                    <a:pt x="389" y="119"/>
                  </a:lnTo>
                  <a:lnTo>
                    <a:pt x="415" y="107"/>
                  </a:lnTo>
                  <a:lnTo>
                    <a:pt x="442" y="97"/>
                  </a:lnTo>
                  <a:lnTo>
                    <a:pt x="468" y="88"/>
                  </a:lnTo>
                  <a:lnTo>
                    <a:pt x="496" y="80"/>
                  </a:lnTo>
                  <a:lnTo>
                    <a:pt x="524" y="74"/>
                  </a:lnTo>
                  <a:lnTo>
                    <a:pt x="553" y="68"/>
                  </a:lnTo>
                  <a:lnTo>
                    <a:pt x="581" y="65"/>
                  </a:lnTo>
                  <a:lnTo>
                    <a:pt x="611" y="63"/>
                  </a:lnTo>
                  <a:lnTo>
                    <a:pt x="641" y="62"/>
                  </a:lnTo>
                  <a:lnTo>
                    <a:pt x="671" y="63"/>
                  </a:lnTo>
                  <a:lnTo>
                    <a:pt x="701" y="65"/>
                  </a:lnTo>
                  <a:lnTo>
                    <a:pt x="729" y="68"/>
                  </a:lnTo>
                  <a:lnTo>
                    <a:pt x="758" y="74"/>
                  </a:lnTo>
                  <a:lnTo>
                    <a:pt x="786" y="80"/>
                  </a:lnTo>
                  <a:lnTo>
                    <a:pt x="814" y="88"/>
                  </a:lnTo>
                  <a:lnTo>
                    <a:pt x="840" y="97"/>
                  </a:lnTo>
                  <a:lnTo>
                    <a:pt x="866" y="107"/>
                  </a:lnTo>
                  <a:lnTo>
                    <a:pt x="893" y="119"/>
                  </a:lnTo>
                  <a:lnTo>
                    <a:pt x="917" y="132"/>
                  </a:lnTo>
                  <a:lnTo>
                    <a:pt x="942" y="145"/>
                  </a:lnTo>
                  <a:lnTo>
                    <a:pt x="965" y="161"/>
                  </a:lnTo>
                  <a:lnTo>
                    <a:pt x="988" y="177"/>
                  </a:lnTo>
                  <a:lnTo>
                    <a:pt x="1010" y="195"/>
                  </a:lnTo>
                  <a:lnTo>
                    <a:pt x="1031" y="212"/>
                  </a:lnTo>
                  <a:lnTo>
                    <a:pt x="1051" y="232"/>
                  </a:lnTo>
                  <a:lnTo>
                    <a:pt x="1070" y="252"/>
                  </a:lnTo>
                  <a:lnTo>
                    <a:pt x="1088" y="272"/>
                  </a:lnTo>
                  <a:lnTo>
                    <a:pt x="1106" y="294"/>
                  </a:lnTo>
                  <a:lnTo>
                    <a:pt x="1122" y="317"/>
                  </a:lnTo>
                  <a:lnTo>
                    <a:pt x="1136" y="340"/>
                  </a:lnTo>
                  <a:lnTo>
                    <a:pt x="1151" y="365"/>
                  </a:lnTo>
                  <a:lnTo>
                    <a:pt x="1164" y="390"/>
                  </a:lnTo>
                  <a:lnTo>
                    <a:pt x="1175" y="416"/>
                  </a:lnTo>
                  <a:lnTo>
                    <a:pt x="1186" y="443"/>
                  </a:lnTo>
                  <a:lnTo>
                    <a:pt x="1194" y="469"/>
                  </a:lnTo>
                  <a:lnTo>
                    <a:pt x="1202" y="496"/>
                  </a:lnTo>
                  <a:lnTo>
                    <a:pt x="1209" y="525"/>
                  </a:lnTo>
                  <a:lnTo>
                    <a:pt x="1214" y="553"/>
                  </a:lnTo>
                  <a:lnTo>
                    <a:pt x="1217" y="582"/>
                  </a:lnTo>
                  <a:lnTo>
                    <a:pt x="1220" y="612"/>
                  </a:lnTo>
                  <a:lnTo>
                    <a:pt x="1221" y="641"/>
                  </a:lnTo>
                  <a:close/>
                </a:path>
              </a:pathLst>
            </a:custGeom>
            <a:solidFill>
              <a:srgbClr val="A5A4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7" name="Freeform 238"/>
            <p:cNvSpPr>
              <a:spLocks noEditPoints="1"/>
            </p:cNvSpPr>
            <p:nvPr/>
          </p:nvSpPr>
          <p:spPr bwMode="auto">
            <a:xfrm>
              <a:off x="3961" y="2082"/>
              <a:ext cx="244" cy="244"/>
            </a:xfrm>
            <a:custGeom>
              <a:avLst/>
              <a:gdLst>
                <a:gd name="T0" fmla="*/ 48 w 1222"/>
                <a:gd name="T1" fmla="*/ 19 h 1221"/>
                <a:gd name="T2" fmla="*/ 46 w 1222"/>
                <a:gd name="T3" fmla="*/ 14 h 1221"/>
                <a:gd name="T4" fmla="*/ 43 w 1222"/>
                <a:gd name="T5" fmla="*/ 9 h 1221"/>
                <a:gd name="T6" fmla="*/ 39 w 1222"/>
                <a:gd name="T7" fmla="*/ 5 h 1221"/>
                <a:gd name="T8" fmla="*/ 34 w 1222"/>
                <a:gd name="T9" fmla="*/ 2 h 1221"/>
                <a:gd name="T10" fmla="*/ 28 w 1222"/>
                <a:gd name="T11" fmla="*/ 0 h 1221"/>
                <a:gd name="T12" fmla="*/ 22 w 1222"/>
                <a:gd name="T13" fmla="*/ 0 h 1221"/>
                <a:gd name="T14" fmla="*/ 16 w 1222"/>
                <a:gd name="T15" fmla="*/ 1 h 1221"/>
                <a:gd name="T16" fmla="*/ 11 w 1222"/>
                <a:gd name="T17" fmla="*/ 4 h 1221"/>
                <a:gd name="T18" fmla="*/ 6 w 1222"/>
                <a:gd name="T19" fmla="*/ 8 h 1221"/>
                <a:gd name="T20" fmla="*/ 3 w 1222"/>
                <a:gd name="T21" fmla="*/ 13 h 1221"/>
                <a:gd name="T22" fmla="*/ 1 w 1222"/>
                <a:gd name="T23" fmla="*/ 18 h 1221"/>
                <a:gd name="T24" fmla="*/ 0 w 1222"/>
                <a:gd name="T25" fmla="*/ 24 h 1221"/>
                <a:gd name="T26" fmla="*/ 1 w 1222"/>
                <a:gd name="T27" fmla="*/ 30 h 1221"/>
                <a:gd name="T28" fmla="*/ 3 w 1222"/>
                <a:gd name="T29" fmla="*/ 36 h 1221"/>
                <a:gd name="T30" fmla="*/ 6 w 1222"/>
                <a:gd name="T31" fmla="*/ 41 h 1221"/>
                <a:gd name="T32" fmla="*/ 11 w 1222"/>
                <a:gd name="T33" fmla="*/ 45 h 1221"/>
                <a:gd name="T34" fmla="*/ 16 w 1222"/>
                <a:gd name="T35" fmla="*/ 47 h 1221"/>
                <a:gd name="T36" fmla="*/ 22 w 1222"/>
                <a:gd name="T37" fmla="*/ 49 h 1221"/>
                <a:gd name="T38" fmla="*/ 28 w 1222"/>
                <a:gd name="T39" fmla="*/ 49 h 1221"/>
                <a:gd name="T40" fmla="*/ 34 w 1222"/>
                <a:gd name="T41" fmla="*/ 47 h 1221"/>
                <a:gd name="T42" fmla="*/ 39 w 1222"/>
                <a:gd name="T43" fmla="*/ 44 h 1221"/>
                <a:gd name="T44" fmla="*/ 43 w 1222"/>
                <a:gd name="T45" fmla="*/ 40 h 1221"/>
                <a:gd name="T46" fmla="*/ 46 w 1222"/>
                <a:gd name="T47" fmla="*/ 35 h 1221"/>
                <a:gd name="T48" fmla="*/ 48 w 1222"/>
                <a:gd name="T49" fmla="*/ 29 h 1221"/>
                <a:gd name="T50" fmla="*/ 46 w 1222"/>
                <a:gd name="T51" fmla="*/ 24 h 1221"/>
                <a:gd name="T52" fmla="*/ 46 w 1222"/>
                <a:gd name="T53" fmla="*/ 30 h 1221"/>
                <a:gd name="T54" fmla="*/ 44 w 1222"/>
                <a:gd name="T55" fmla="*/ 35 h 1221"/>
                <a:gd name="T56" fmla="*/ 41 w 1222"/>
                <a:gd name="T57" fmla="*/ 39 h 1221"/>
                <a:gd name="T58" fmla="*/ 37 w 1222"/>
                <a:gd name="T59" fmla="*/ 43 h 1221"/>
                <a:gd name="T60" fmla="*/ 32 w 1222"/>
                <a:gd name="T61" fmla="*/ 45 h 1221"/>
                <a:gd name="T62" fmla="*/ 27 w 1222"/>
                <a:gd name="T63" fmla="*/ 46 h 1221"/>
                <a:gd name="T64" fmla="*/ 21 w 1222"/>
                <a:gd name="T65" fmla="*/ 46 h 1221"/>
                <a:gd name="T66" fmla="*/ 16 w 1222"/>
                <a:gd name="T67" fmla="*/ 45 h 1221"/>
                <a:gd name="T68" fmla="*/ 11 w 1222"/>
                <a:gd name="T69" fmla="*/ 42 h 1221"/>
                <a:gd name="T70" fmla="*/ 7 w 1222"/>
                <a:gd name="T71" fmla="*/ 38 h 1221"/>
                <a:gd name="T72" fmla="*/ 5 w 1222"/>
                <a:gd name="T73" fmla="*/ 34 h 1221"/>
                <a:gd name="T74" fmla="*/ 3 w 1222"/>
                <a:gd name="T75" fmla="*/ 29 h 1221"/>
                <a:gd name="T76" fmla="*/ 2 w 1222"/>
                <a:gd name="T77" fmla="*/ 23 h 1221"/>
                <a:gd name="T78" fmla="*/ 3 w 1222"/>
                <a:gd name="T79" fmla="*/ 18 h 1221"/>
                <a:gd name="T80" fmla="*/ 6 w 1222"/>
                <a:gd name="T81" fmla="*/ 13 h 1221"/>
                <a:gd name="T82" fmla="*/ 9 w 1222"/>
                <a:gd name="T83" fmla="*/ 9 h 1221"/>
                <a:gd name="T84" fmla="*/ 13 w 1222"/>
                <a:gd name="T85" fmla="*/ 6 h 1221"/>
                <a:gd name="T86" fmla="*/ 18 w 1222"/>
                <a:gd name="T87" fmla="*/ 3 h 1221"/>
                <a:gd name="T88" fmla="*/ 23 w 1222"/>
                <a:gd name="T89" fmla="*/ 2 h 1221"/>
                <a:gd name="T90" fmla="*/ 29 w 1222"/>
                <a:gd name="T91" fmla="*/ 3 h 1221"/>
                <a:gd name="T92" fmla="*/ 34 w 1222"/>
                <a:gd name="T93" fmla="*/ 5 h 1221"/>
                <a:gd name="T94" fmla="*/ 38 w 1222"/>
                <a:gd name="T95" fmla="*/ 7 h 1221"/>
                <a:gd name="T96" fmla="*/ 42 w 1222"/>
                <a:gd name="T97" fmla="*/ 11 h 1221"/>
                <a:gd name="T98" fmla="*/ 45 w 1222"/>
                <a:gd name="T99" fmla="*/ 16 h 1221"/>
                <a:gd name="T100" fmla="*/ 46 w 1222"/>
                <a:gd name="T101" fmla="*/ 21 h 122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22"/>
                <a:gd name="T154" fmla="*/ 0 h 1221"/>
                <a:gd name="T155" fmla="*/ 1222 w 1222"/>
                <a:gd name="T156" fmla="*/ 1221 h 122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22" h="1221">
                  <a:moveTo>
                    <a:pt x="1222" y="610"/>
                  </a:moveTo>
                  <a:lnTo>
                    <a:pt x="1220" y="579"/>
                  </a:lnTo>
                  <a:lnTo>
                    <a:pt x="1218" y="548"/>
                  </a:lnTo>
                  <a:lnTo>
                    <a:pt x="1214" y="518"/>
                  </a:lnTo>
                  <a:lnTo>
                    <a:pt x="1209" y="487"/>
                  </a:lnTo>
                  <a:lnTo>
                    <a:pt x="1202" y="458"/>
                  </a:lnTo>
                  <a:lnTo>
                    <a:pt x="1194" y="429"/>
                  </a:lnTo>
                  <a:lnTo>
                    <a:pt x="1184" y="401"/>
                  </a:lnTo>
                  <a:lnTo>
                    <a:pt x="1173" y="373"/>
                  </a:lnTo>
                  <a:lnTo>
                    <a:pt x="1161" y="346"/>
                  </a:lnTo>
                  <a:lnTo>
                    <a:pt x="1148" y="319"/>
                  </a:lnTo>
                  <a:lnTo>
                    <a:pt x="1133" y="294"/>
                  </a:lnTo>
                  <a:lnTo>
                    <a:pt x="1117" y="269"/>
                  </a:lnTo>
                  <a:lnTo>
                    <a:pt x="1100" y="246"/>
                  </a:lnTo>
                  <a:lnTo>
                    <a:pt x="1082" y="223"/>
                  </a:lnTo>
                  <a:lnTo>
                    <a:pt x="1062" y="200"/>
                  </a:lnTo>
                  <a:lnTo>
                    <a:pt x="1043" y="179"/>
                  </a:lnTo>
                  <a:lnTo>
                    <a:pt x="1022" y="159"/>
                  </a:lnTo>
                  <a:lnTo>
                    <a:pt x="999" y="139"/>
                  </a:lnTo>
                  <a:lnTo>
                    <a:pt x="976" y="122"/>
                  </a:lnTo>
                  <a:lnTo>
                    <a:pt x="953" y="104"/>
                  </a:lnTo>
                  <a:lnTo>
                    <a:pt x="927" y="89"/>
                  </a:lnTo>
                  <a:lnTo>
                    <a:pt x="902" y="74"/>
                  </a:lnTo>
                  <a:lnTo>
                    <a:pt x="876" y="60"/>
                  </a:lnTo>
                  <a:lnTo>
                    <a:pt x="848" y="48"/>
                  </a:lnTo>
                  <a:lnTo>
                    <a:pt x="821" y="37"/>
                  </a:lnTo>
                  <a:lnTo>
                    <a:pt x="793" y="27"/>
                  </a:lnTo>
                  <a:lnTo>
                    <a:pt x="764" y="20"/>
                  </a:lnTo>
                  <a:lnTo>
                    <a:pt x="734" y="12"/>
                  </a:lnTo>
                  <a:lnTo>
                    <a:pt x="704" y="7"/>
                  </a:lnTo>
                  <a:lnTo>
                    <a:pt x="673" y="3"/>
                  </a:lnTo>
                  <a:lnTo>
                    <a:pt x="642" y="1"/>
                  </a:lnTo>
                  <a:lnTo>
                    <a:pt x="611" y="0"/>
                  </a:lnTo>
                  <a:lnTo>
                    <a:pt x="580" y="1"/>
                  </a:lnTo>
                  <a:lnTo>
                    <a:pt x="549" y="3"/>
                  </a:lnTo>
                  <a:lnTo>
                    <a:pt x="518" y="7"/>
                  </a:lnTo>
                  <a:lnTo>
                    <a:pt x="487" y="12"/>
                  </a:lnTo>
                  <a:lnTo>
                    <a:pt x="458" y="20"/>
                  </a:lnTo>
                  <a:lnTo>
                    <a:pt x="429" y="27"/>
                  </a:lnTo>
                  <a:lnTo>
                    <a:pt x="401" y="37"/>
                  </a:lnTo>
                  <a:lnTo>
                    <a:pt x="373" y="48"/>
                  </a:lnTo>
                  <a:lnTo>
                    <a:pt x="346" y="60"/>
                  </a:lnTo>
                  <a:lnTo>
                    <a:pt x="320" y="74"/>
                  </a:lnTo>
                  <a:lnTo>
                    <a:pt x="294" y="89"/>
                  </a:lnTo>
                  <a:lnTo>
                    <a:pt x="269" y="104"/>
                  </a:lnTo>
                  <a:lnTo>
                    <a:pt x="246" y="122"/>
                  </a:lnTo>
                  <a:lnTo>
                    <a:pt x="223" y="139"/>
                  </a:lnTo>
                  <a:lnTo>
                    <a:pt x="200" y="159"/>
                  </a:lnTo>
                  <a:lnTo>
                    <a:pt x="179" y="179"/>
                  </a:lnTo>
                  <a:lnTo>
                    <a:pt x="159" y="200"/>
                  </a:lnTo>
                  <a:lnTo>
                    <a:pt x="140" y="223"/>
                  </a:lnTo>
                  <a:lnTo>
                    <a:pt x="122" y="246"/>
                  </a:lnTo>
                  <a:lnTo>
                    <a:pt x="105" y="269"/>
                  </a:lnTo>
                  <a:lnTo>
                    <a:pt x="89" y="294"/>
                  </a:lnTo>
                  <a:lnTo>
                    <a:pt x="74" y="319"/>
                  </a:lnTo>
                  <a:lnTo>
                    <a:pt x="61" y="346"/>
                  </a:lnTo>
                  <a:lnTo>
                    <a:pt x="49" y="373"/>
                  </a:lnTo>
                  <a:lnTo>
                    <a:pt x="38" y="401"/>
                  </a:lnTo>
                  <a:lnTo>
                    <a:pt x="28" y="429"/>
                  </a:lnTo>
                  <a:lnTo>
                    <a:pt x="20" y="458"/>
                  </a:lnTo>
                  <a:lnTo>
                    <a:pt x="14" y="487"/>
                  </a:lnTo>
                  <a:lnTo>
                    <a:pt x="8" y="518"/>
                  </a:lnTo>
                  <a:lnTo>
                    <a:pt x="4" y="548"/>
                  </a:lnTo>
                  <a:lnTo>
                    <a:pt x="1" y="579"/>
                  </a:lnTo>
                  <a:lnTo>
                    <a:pt x="0" y="610"/>
                  </a:lnTo>
                  <a:lnTo>
                    <a:pt x="1" y="642"/>
                  </a:lnTo>
                  <a:lnTo>
                    <a:pt x="4" y="673"/>
                  </a:lnTo>
                  <a:lnTo>
                    <a:pt x="8" y="703"/>
                  </a:lnTo>
                  <a:lnTo>
                    <a:pt x="14" y="733"/>
                  </a:lnTo>
                  <a:lnTo>
                    <a:pt x="20" y="763"/>
                  </a:lnTo>
                  <a:lnTo>
                    <a:pt x="28" y="792"/>
                  </a:lnTo>
                  <a:lnTo>
                    <a:pt x="38" y="821"/>
                  </a:lnTo>
                  <a:lnTo>
                    <a:pt x="49" y="848"/>
                  </a:lnTo>
                  <a:lnTo>
                    <a:pt x="61" y="876"/>
                  </a:lnTo>
                  <a:lnTo>
                    <a:pt x="74" y="902"/>
                  </a:lnTo>
                  <a:lnTo>
                    <a:pt x="89" y="927"/>
                  </a:lnTo>
                  <a:lnTo>
                    <a:pt x="105" y="951"/>
                  </a:lnTo>
                  <a:lnTo>
                    <a:pt x="122" y="976"/>
                  </a:lnTo>
                  <a:lnTo>
                    <a:pt x="140" y="999"/>
                  </a:lnTo>
                  <a:lnTo>
                    <a:pt x="159" y="1021"/>
                  </a:lnTo>
                  <a:lnTo>
                    <a:pt x="179" y="1043"/>
                  </a:lnTo>
                  <a:lnTo>
                    <a:pt x="200" y="1062"/>
                  </a:lnTo>
                  <a:lnTo>
                    <a:pt x="223" y="1082"/>
                  </a:lnTo>
                  <a:lnTo>
                    <a:pt x="246" y="1100"/>
                  </a:lnTo>
                  <a:lnTo>
                    <a:pt x="269" y="1117"/>
                  </a:lnTo>
                  <a:lnTo>
                    <a:pt x="294" y="1133"/>
                  </a:lnTo>
                  <a:lnTo>
                    <a:pt x="320" y="1148"/>
                  </a:lnTo>
                  <a:lnTo>
                    <a:pt x="346" y="1161"/>
                  </a:lnTo>
                  <a:lnTo>
                    <a:pt x="373" y="1173"/>
                  </a:lnTo>
                  <a:lnTo>
                    <a:pt x="401" y="1184"/>
                  </a:lnTo>
                  <a:lnTo>
                    <a:pt x="429" y="1194"/>
                  </a:lnTo>
                  <a:lnTo>
                    <a:pt x="458" y="1202"/>
                  </a:lnTo>
                  <a:lnTo>
                    <a:pt x="487" y="1208"/>
                  </a:lnTo>
                  <a:lnTo>
                    <a:pt x="518" y="1214"/>
                  </a:lnTo>
                  <a:lnTo>
                    <a:pt x="549" y="1218"/>
                  </a:lnTo>
                  <a:lnTo>
                    <a:pt x="580" y="1220"/>
                  </a:lnTo>
                  <a:lnTo>
                    <a:pt x="611" y="1221"/>
                  </a:lnTo>
                  <a:lnTo>
                    <a:pt x="642" y="1220"/>
                  </a:lnTo>
                  <a:lnTo>
                    <a:pt x="673" y="1218"/>
                  </a:lnTo>
                  <a:lnTo>
                    <a:pt x="704" y="1214"/>
                  </a:lnTo>
                  <a:lnTo>
                    <a:pt x="734" y="1208"/>
                  </a:lnTo>
                  <a:lnTo>
                    <a:pt x="764" y="1202"/>
                  </a:lnTo>
                  <a:lnTo>
                    <a:pt x="793" y="1194"/>
                  </a:lnTo>
                  <a:lnTo>
                    <a:pt x="821" y="1184"/>
                  </a:lnTo>
                  <a:lnTo>
                    <a:pt x="848" y="1173"/>
                  </a:lnTo>
                  <a:lnTo>
                    <a:pt x="876" y="1161"/>
                  </a:lnTo>
                  <a:lnTo>
                    <a:pt x="902" y="1148"/>
                  </a:lnTo>
                  <a:lnTo>
                    <a:pt x="927" y="1133"/>
                  </a:lnTo>
                  <a:lnTo>
                    <a:pt x="953" y="1117"/>
                  </a:lnTo>
                  <a:lnTo>
                    <a:pt x="976" y="1100"/>
                  </a:lnTo>
                  <a:lnTo>
                    <a:pt x="999" y="1082"/>
                  </a:lnTo>
                  <a:lnTo>
                    <a:pt x="1022" y="1062"/>
                  </a:lnTo>
                  <a:lnTo>
                    <a:pt x="1043" y="1043"/>
                  </a:lnTo>
                  <a:lnTo>
                    <a:pt x="1062" y="1021"/>
                  </a:lnTo>
                  <a:lnTo>
                    <a:pt x="1082" y="999"/>
                  </a:lnTo>
                  <a:lnTo>
                    <a:pt x="1100" y="976"/>
                  </a:lnTo>
                  <a:lnTo>
                    <a:pt x="1117" y="951"/>
                  </a:lnTo>
                  <a:lnTo>
                    <a:pt x="1133" y="927"/>
                  </a:lnTo>
                  <a:lnTo>
                    <a:pt x="1148" y="902"/>
                  </a:lnTo>
                  <a:lnTo>
                    <a:pt x="1161" y="876"/>
                  </a:lnTo>
                  <a:lnTo>
                    <a:pt x="1173" y="848"/>
                  </a:lnTo>
                  <a:lnTo>
                    <a:pt x="1184" y="821"/>
                  </a:lnTo>
                  <a:lnTo>
                    <a:pt x="1194" y="792"/>
                  </a:lnTo>
                  <a:lnTo>
                    <a:pt x="1202" y="763"/>
                  </a:lnTo>
                  <a:lnTo>
                    <a:pt x="1209" y="733"/>
                  </a:lnTo>
                  <a:lnTo>
                    <a:pt x="1214" y="703"/>
                  </a:lnTo>
                  <a:lnTo>
                    <a:pt x="1218" y="673"/>
                  </a:lnTo>
                  <a:lnTo>
                    <a:pt x="1220" y="642"/>
                  </a:lnTo>
                  <a:lnTo>
                    <a:pt x="1222" y="610"/>
                  </a:lnTo>
                  <a:close/>
                  <a:moveTo>
                    <a:pt x="1160" y="610"/>
                  </a:moveTo>
                  <a:lnTo>
                    <a:pt x="1160" y="639"/>
                  </a:lnTo>
                  <a:lnTo>
                    <a:pt x="1158" y="667"/>
                  </a:lnTo>
                  <a:lnTo>
                    <a:pt x="1153" y="695"/>
                  </a:lnTo>
                  <a:lnTo>
                    <a:pt x="1149" y="721"/>
                  </a:lnTo>
                  <a:lnTo>
                    <a:pt x="1143" y="747"/>
                  </a:lnTo>
                  <a:lnTo>
                    <a:pt x="1136" y="774"/>
                  </a:lnTo>
                  <a:lnTo>
                    <a:pt x="1127" y="799"/>
                  </a:lnTo>
                  <a:lnTo>
                    <a:pt x="1117" y="824"/>
                  </a:lnTo>
                  <a:lnTo>
                    <a:pt x="1106" y="848"/>
                  </a:lnTo>
                  <a:lnTo>
                    <a:pt x="1094" y="872"/>
                  </a:lnTo>
                  <a:lnTo>
                    <a:pt x="1081" y="895"/>
                  </a:lnTo>
                  <a:lnTo>
                    <a:pt x="1067" y="917"/>
                  </a:lnTo>
                  <a:lnTo>
                    <a:pt x="1051" y="939"/>
                  </a:lnTo>
                  <a:lnTo>
                    <a:pt x="1035" y="960"/>
                  </a:lnTo>
                  <a:lnTo>
                    <a:pt x="1017" y="980"/>
                  </a:lnTo>
                  <a:lnTo>
                    <a:pt x="1000" y="999"/>
                  </a:lnTo>
                  <a:lnTo>
                    <a:pt x="980" y="1017"/>
                  </a:lnTo>
                  <a:lnTo>
                    <a:pt x="960" y="1035"/>
                  </a:lnTo>
                  <a:lnTo>
                    <a:pt x="940" y="1051"/>
                  </a:lnTo>
                  <a:lnTo>
                    <a:pt x="918" y="1067"/>
                  </a:lnTo>
                  <a:lnTo>
                    <a:pt x="896" y="1081"/>
                  </a:lnTo>
                  <a:lnTo>
                    <a:pt x="873" y="1094"/>
                  </a:lnTo>
                  <a:lnTo>
                    <a:pt x="850" y="1106"/>
                  </a:lnTo>
                  <a:lnTo>
                    <a:pt x="824" y="1117"/>
                  </a:lnTo>
                  <a:lnTo>
                    <a:pt x="800" y="1127"/>
                  </a:lnTo>
                  <a:lnTo>
                    <a:pt x="774" y="1136"/>
                  </a:lnTo>
                  <a:lnTo>
                    <a:pt x="749" y="1142"/>
                  </a:lnTo>
                  <a:lnTo>
                    <a:pt x="721" y="1149"/>
                  </a:lnTo>
                  <a:lnTo>
                    <a:pt x="695" y="1153"/>
                  </a:lnTo>
                  <a:lnTo>
                    <a:pt x="667" y="1157"/>
                  </a:lnTo>
                  <a:lnTo>
                    <a:pt x="639" y="1159"/>
                  </a:lnTo>
                  <a:lnTo>
                    <a:pt x="611" y="1160"/>
                  </a:lnTo>
                  <a:lnTo>
                    <a:pt x="583" y="1159"/>
                  </a:lnTo>
                  <a:lnTo>
                    <a:pt x="554" y="1157"/>
                  </a:lnTo>
                  <a:lnTo>
                    <a:pt x="527" y="1153"/>
                  </a:lnTo>
                  <a:lnTo>
                    <a:pt x="501" y="1149"/>
                  </a:lnTo>
                  <a:lnTo>
                    <a:pt x="473" y="1142"/>
                  </a:lnTo>
                  <a:lnTo>
                    <a:pt x="448" y="1136"/>
                  </a:lnTo>
                  <a:lnTo>
                    <a:pt x="422" y="1127"/>
                  </a:lnTo>
                  <a:lnTo>
                    <a:pt x="398" y="1117"/>
                  </a:lnTo>
                  <a:lnTo>
                    <a:pt x="372" y="1106"/>
                  </a:lnTo>
                  <a:lnTo>
                    <a:pt x="349" y="1094"/>
                  </a:lnTo>
                  <a:lnTo>
                    <a:pt x="326" y="1081"/>
                  </a:lnTo>
                  <a:lnTo>
                    <a:pt x="304" y="1067"/>
                  </a:lnTo>
                  <a:lnTo>
                    <a:pt x="282" y="1051"/>
                  </a:lnTo>
                  <a:lnTo>
                    <a:pt x="261" y="1035"/>
                  </a:lnTo>
                  <a:lnTo>
                    <a:pt x="242" y="1017"/>
                  </a:lnTo>
                  <a:lnTo>
                    <a:pt x="223" y="999"/>
                  </a:lnTo>
                  <a:lnTo>
                    <a:pt x="204" y="980"/>
                  </a:lnTo>
                  <a:lnTo>
                    <a:pt x="187" y="960"/>
                  </a:lnTo>
                  <a:lnTo>
                    <a:pt x="170" y="939"/>
                  </a:lnTo>
                  <a:lnTo>
                    <a:pt x="155" y="917"/>
                  </a:lnTo>
                  <a:lnTo>
                    <a:pt x="141" y="895"/>
                  </a:lnTo>
                  <a:lnTo>
                    <a:pt x="128" y="872"/>
                  </a:lnTo>
                  <a:lnTo>
                    <a:pt x="116" y="848"/>
                  </a:lnTo>
                  <a:lnTo>
                    <a:pt x="105" y="824"/>
                  </a:lnTo>
                  <a:lnTo>
                    <a:pt x="95" y="799"/>
                  </a:lnTo>
                  <a:lnTo>
                    <a:pt x="86" y="774"/>
                  </a:lnTo>
                  <a:lnTo>
                    <a:pt x="79" y="747"/>
                  </a:lnTo>
                  <a:lnTo>
                    <a:pt x="73" y="721"/>
                  </a:lnTo>
                  <a:lnTo>
                    <a:pt x="68" y="695"/>
                  </a:lnTo>
                  <a:lnTo>
                    <a:pt x="64" y="667"/>
                  </a:lnTo>
                  <a:lnTo>
                    <a:pt x="62" y="639"/>
                  </a:lnTo>
                  <a:lnTo>
                    <a:pt x="62" y="610"/>
                  </a:lnTo>
                  <a:lnTo>
                    <a:pt x="62" y="583"/>
                  </a:lnTo>
                  <a:lnTo>
                    <a:pt x="64" y="554"/>
                  </a:lnTo>
                  <a:lnTo>
                    <a:pt x="68" y="527"/>
                  </a:lnTo>
                  <a:lnTo>
                    <a:pt x="73" y="499"/>
                  </a:lnTo>
                  <a:lnTo>
                    <a:pt x="79" y="473"/>
                  </a:lnTo>
                  <a:lnTo>
                    <a:pt x="86" y="447"/>
                  </a:lnTo>
                  <a:lnTo>
                    <a:pt x="95" y="421"/>
                  </a:lnTo>
                  <a:lnTo>
                    <a:pt x="105" y="396"/>
                  </a:lnTo>
                  <a:lnTo>
                    <a:pt x="116" y="372"/>
                  </a:lnTo>
                  <a:lnTo>
                    <a:pt x="128" y="349"/>
                  </a:lnTo>
                  <a:lnTo>
                    <a:pt x="141" y="326"/>
                  </a:lnTo>
                  <a:lnTo>
                    <a:pt x="155" y="303"/>
                  </a:lnTo>
                  <a:lnTo>
                    <a:pt x="170" y="282"/>
                  </a:lnTo>
                  <a:lnTo>
                    <a:pt x="187" y="261"/>
                  </a:lnTo>
                  <a:lnTo>
                    <a:pt x="204" y="241"/>
                  </a:lnTo>
                  <a:lnTo>
                    <a:pt x="223" y="222"/>
                  </a:lnTo>
                  <a:lnTo>
                    <a:pt x="242" y="204"/>
                  </a:lnTo>
                  <a:lnTo>
                    <a:pt x="261" y="187"/>
                  </a:lnTo>
                  <a:lnTo>
                    <a:pt x="282" y="170"/>
                  </a:lnTo>
                  <a:lnTo>
                    <a:pt x="304" y="155"/>
                  </a:lnTo>
                  <a:lnTo>
                    <a:pt x="326" y="140"/>
                  </a:lnTo>
                  <a:lnTo>
                    <a:pt x="349" y="127"/>
                  </a:lnTo>
                  <a:lnTo>
                    <a:pt x="372" y="115"/>
                  </a:lnTo>
                  <a:lnTo>
                    <a:pt x="398" y="104"/>
                  </a:lnTo>
                  <a:lnTo>
                    <a:pt x="422" y="94"/>
                  </a:lnTo>
                  <a:lnTo>
                    <a:pt x="448" y="86"/>
                  </a:lnTo>
                  <a:lnTo>
                    <a:pt x="473" y="78"/>
                  </a:lnTo>
                  <a:lnTo>
                    <a:pt x="501" y="72"/>
                  </a:lnTo>
                  <a:lnTo>
                    <a:pt x="527" y="67"/>
                  </a:lnTo>
                  <a:lnTo>
                    <a:pt x="554" y="64"/>
                  </a:lnTo>
                  <a:lnTo>
                    <a:pt x="583" y="61"/>
                  </a:lnTo>
                  <a:lnTo>
                    <a:pt x="611" y="61"/>
                  </a:lnTo>
                  <a:lnTo>
                    <a:pt x="639" y="61"/>
                  </a:lnTo>
                  <a:lnTo>
                    <a:pt x="667" y="64"/>
                  </a:lnTo>
                  <a:lnTo>
                    <a:pt x="695" y="67"/>
                  </a:lnTo>
                  <a:lnTo>
                    <a:pt x="721" y="72"/>
                  </a:lnTo>
                  <a:lnTo>
                    <a:pt x="749" y="78"/>
                  </a:lnTo>
                  <a:lnTo>
                    <a:pt x="774" y="86"/>
                  </a:lnTo>
                  <a:lnTo>
                    <a:pt x="800" y="94"/>
                  </a:lnTo>
                  <a:lnTo>
                    <a:pt x="824" y="104"/>
                  </a:lnTo>
                  <a:lnTo>
                    <a:pt x="850" y="115"/>
                  </a:lnTo>
                  <a:lnTo>
                    <a:pt x="873" y="127"/>
                  </a:lnTo>
                  <a:lnTo>
                    <a:pt x="896" y="140"/>
                  </a:lnTo>
                  <a:lnTo>
                    <a:pt x="918" y="155"/>
                  </a:lnTo>
                  <a:lnTo>
                    <a:pt x="940" y="170"/>
                  </a:lnTo>
                  <a:lnTo>
                    <a:pt x="960" y="187"/>
                  </a:lnTo>
                  <a:lnTo>
                    <a:pt x="980" y="204"/>
                  </a:lnTo>
                  <a:lnTo>
                    <a:pt x="1000" y="222"/>
                  </a:lnTo>
                  <a:lnTo>
                    <a:pt x="1017" y="241"/>
                  </a:lnTo>
                  <a:lnTo>
                    <a:pt x="1035" y="261"/>
                  </a:lnTo>
                  <a:lnTo>
                    <a:pt x="1051" y="282"/>
                  </a:lnTo>
                  <a:lnTo>
                    <a:pt x="1067" y="303"/>
                  </a:lnTo>
                  <a:lnTo>
                    <a:pt x="1081" y="326"/>
                  </a:lnTo>
                  <a:lnTo>
                    <a:pt x="1094" y="349"/>
                  </a:lnTo>
                  <a:lnTo>
                    <a:pt x="1106" y="372"/>
                  </a:lnTo>
                  <a:lnTo>
                    <a:pt x="1117" y="396"/>
                  </a:lnTo>
                  <a:lnTo>
                    <a:pt x="1127" y="421"/>
                  </a:lnTo>
                  <a:lnTo>
                    <a:pt x="1136" y="447"/>
                  </a:lnTo>
                  <a:lnTo>
                    <a:pt x="1143" y="473"/>
                  </a:lnTo>
                  <a:lnTo>
                    <a:pt x="1149" y="499"/>
                  </a:lnTo>
                  <a:lnTo>
                    <a:pt x="1153" y="527"/>
                  </a:lnTo>
                  <a:lnTo>
                    <a:pt x="1158" y="554"/>
                  </a:lnTo>
                  <a:lnTo>
                    <a:pt x="1160" y="583"/>
                  </a:lnTo>
                  <a:lnTo>
                    <a:pt x="1160" y="610"/>
                  </a:lnTo>
                  <a:close/>
                </a:path>
              </a:pathLst>
            </a:custGeom>
            <a:solidFill>
              <a:srgbClr val="A8A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8" name="Freeform 239"/>
            <p:cNvSpPr>
              <a:spLocks noEditPoints="1"/>
            </p:cNvSpPr>
            <p:nvPr/>
          </p:nvSpPr>
          <p:spPr bwMode="auto">
            <a:xfrm>
              <a:off x="3967" y="2088"/>
              <a:ext cx="232" cy="232"/>
            </a:xfrm>
            <a:custGeom>
              <a:avLst/>
              <a:gdLst>
                <a:gd name="T0" fmla="*/ 46 w 1160"/>
                <a:gd name="T1" fmla="*/ 19 h 1160"/>
                <a:gd name="T2" fmla="*/ 44 w 1160"/>
                <a:gd name="T3" fmla="*/ 13 h 1160"/>
                <a:gd name="T4" fmla="*/ 41 w 1160"/>
                <a:gd name="T5" fmla="*/ 8 h 1160"/>
                <a:gd name="T6" fmla="*/ 37 w 1160"/>
                <a:gd name="T7" fmla="*/ 5 h 1160"/>
                <a:gd name="T8" fmla="*/ 32 w 1160"/>
                <a:gd name="T9" fmla="*/ 2 h 1160"/>
                <a:gd name="T10" fmla="*/ 27 w 1160"/>
                <a:gd name="T11" fmla="*/ 0 h 1160"/>
                <a:gd name="T12" fmla="*/ 21 w 1160"/>
                <a:gd name="T13" fmla="*/ 0 h 1160"/>
                <a:gd name="T14" fmla="*/ 15 w 1160"/>
                <a:gd name="T15" fmla="*/ 1 h 1160"/>
                <a:gd name="T16" fmla="*/ 10 w 1160"/>
                <a:gd name="T17" fmla="*/ 4 h 1160"/>
                <a:gd name="T18" fmla="*/ 6 w 1160"/>
                <a:gd name="T19" fmla="*/ 8 h 1160"/>
                <a:gd name="T20" fmla="*/ 3 w 1160"/>
                <a:gd name="T21" fmla="*/ 12 h 1160"/>
                <a:gd name="T22" fmla="*/ 1 w 1160"/>
                <a:gd name="T23" fmla="*/ 17 h 1160"/>
                <a:gd name="T24" fmla="*/ 0 w 1160"/>
                <a:gd name="T25" fmla="*/ 23 h 1160"/>
                <a:gd name="T26" fmla="*/ 1 w 1160"/>
                <a:gd name="T27" fmla="*/ 29 h 1160"/>
                <a:gd name="T28" fmla="*/ 3 w 1160"/>
                <a:gd name="T29" fmla="*/ 34 h 1160"/>
                <a:gd name="T30" fmla="*/ 6 w 1160"/>
                <a:gd name="T31" fmla="*/ 39 h 1160"/>
                <a:gd name="T32" fmla="*/ 10 w 1160"/>
                <a:gd name="T33" fmla="*/ 42 h 1160"/>
                <a:gd name="T34" fmla="*/ 15 w 1160"/>
                <a:gd name="T35" fmla="*/ 45 h 1160"/>
                <a:gd name="T36" fmla="*/ 21 w 1160"/>
                <a:gd name="T37" fmla="*/ 46 h 1160"/>
                <a:gd name="T38" fmla="*/ 27 w 1160"/>
                <a:gd name="T39" fmla="*/ 46 h 1160"/>
                <a:gd name="T40" fmla="*/ 32 w 1160"/>
                <a:gd name="T41" fmla="*/ 45 h 1160"/>
                <a:gd name="T42" fmla="*/ 37 w 1160"/>
                <a:gd name="T43" fmla="*/ 42 h 1160"/>
                <a:gd name="T44" fmla="*/ 41 w 1160"/>
                <a:gd name="T45" fmla="*/ 38 h 1160"/>
                <a:gd name="T46" fmla="*/ 44 w 1160"/>
                <a:gd name="T47" fmla="*/ 33 h 1160"/>
                <a:gd name="T48" fmla="*/ 46 w 1160"/>
                <a:gd name="T49" fmla="*/ 28 h 1160"/>
                <a:gd name="T50" fmla="*/ 44 w 1160"/>
                <a:gd name="T51" fmla="*/ 23 h 1160"/>
                <a:gd name="T52" fmla="*/ 43 w 1160"/>
                <a:gd name="T53" fmla="*/ 28 h 1160"/>
                <a:gd name="T54" fmla="*/ 41 w 1160"/>
                <a:gd name="T55" fmla="*/ 33 h 1160"/>
                <a:gd name="T56" fmla="*/ 39 w 1160"/>
                <a:gd name="T57" fmla="*/ 37 h 1160"/>
                <a:gd name="T58" fmla="*/ 35 w 1160"/>
                <a:gd name="T59" fmla="*/ 40 h 1160"/>
                <a:gd name="T60" fmla="*/ 30 w 1160"/>
                <a:gd name="T61" fmla="*/ 43 h 1160"/>
                <a:gd name="T62" fmla="*/ 25 w 1160"/>
                <a:gd name="T63" fmla="*/ 44 h 1160"/>
                <a:gd name="T64" fmla="*/ 20 w 1160"/>
                <a:gd name="T65" fmla="*/ 44 h 1160"/>
                <a:gd name="T66" fmla="*/ 15 w 1160"/>
                <a:gd name="T67" fmla="*/ 42 h 1160"/>
                <a:gd name="T68" fmla="*/ 11 w 1160"/>
                <a:gd name="T69" fmla="*/ 40 h 1160"/>
                <a:gd name="T70" fmla="*/ 7 w 1160"/>
                <a:gd name="T71" fmla="*/ 36 h 1160"/>
                <a:gd name="T72" fmla="*/ 4 w 1160"/>
                <a:gd name="T73" fmla="*/ 32 h 1160"/>
                <a:gd name="T74" fmla="*/ 3 w 1160"/>
                <a:gd name="T75" fmla="*/ 27 h 1160"/>
                <a:gd name="T76" fmla="*/ 2 w 1160"/>
                <a:gd name="T77" fmla="*/ 22 h 1160"/>
                <a:gd name="T78" fmla="*/ 3 w 1160"/>
                <a:gd name="T79" fmla="*/ 17 h 1160"/>
                <a:gd name="T80" fmla="*/ 5 w 1160"/>
                <a:gd name="T81" fmla="*/ 12 h 1160"/>
                <a:gd name="T82" fmla="*/ 9 w 1160"/>
                <a:gd name="T83" fmla="*/ 9 h 1160"/>
                <a:gd name="T84" fmla="*/ 12 w 1160"/>
                <a:gd name="T85" fmla="*/ 5 h 1160"/>
                <a:gd name="T86" fmla="*/ 17 w 1160"/>
                <a:gd name="T87" fmla="*/ 3 h 1160"/>
                <a:gd name="T88" fmla="*/ 22 w 1160"/>
                <a:gd name="T89" fmla="*/ 2 h 1160"/>
                <a:gd name="T90" fmla="*/ 27 w 1160"/>
                <a:gd name="T91" fmla="*/ 3 h 1160"/>
                <a:gd name="T92" fmla="*/ 32 w 1160"/>
                <a:gd name="T93" fmla="*/ 4 h 1160"/>
                <a:gd name="T94" fmla="*/ 36 w 1160"/>
                <a:gd name="T95" fmla="*/ 7 h 1160"/>
                <a:gd name="T96" fmla="*/ 40 w 1160"/>
                <a:gd name="T97" fmla="*/ 11 h 1160"/>
                <a:gd name="T98" fmla="*/ 42 w 1160"/>
                <a:gd name="T99" fmla="*/ 15 h 1160"/>
                <a:gd name="T100" fmla="*/ 44 w 1160"/>
                <a:gd name="T101" fmla="*/ 20 h 11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60"/>
                <a:gd name="T154" fmla="*/ 0 h 1160"/>
                <a:gd name="T155" fmla="*/ 1160 w 1160"/>
                <a:gd name="T156" fmla="*/ 1160 h 116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60" h="1160">
                  <a:moveTo>
                    <a:pt x="1160" y="579"/>
                  </a:moveTo>
                  <a:lnTo>
                    <a:pt x="1159" y="550"/>
                  </a:lnTo>
                  <a:lnTo>
                    <a:pt x="1156" y="520"/>
                  </a:lnTo>
                  <a:lnTo>
                    <a:pt x="1153" y="491"/>
                  </a:lnTo>
                  <a:lnTo>
                    <a:pt x="1148" y="463"/>
                  </a:lnTo>
                  <a:lnTo>
                    <a:pt x="1141" y="434"/>
                  </a:lnTo>
                  <a:lnTo>
                    <a:pt x="1133" y="407"/>
                  </a:lnTo>
                  <a:lnTo>
                    <a:pt x="1125" y="381"/>
                  </a:lnTo>
                  <a:lnTo>
                    <a:pt x="1114" y="354"/>
                  </a:lnTo>
                  <a:lnTo>
                    <a:pt x="1103" y="328"/>
                  </a:lnTo>
                  <a:lnTo>
                    <a:pt x="1090" y="303"/>
                  </a:lnTo>
                  <a:lnTo>
                    <a:pt x="1076" y="278"/>
                  </a:lnTo>
                  <a:lnTo>
                    <a:pt x="1061" y="255"/>
                  </a:lnTo>
                  <a:lnTo>
                    <a:pt x="1045" y="232"/>
                  </a:lnTo>
                  <a:lnTo>
                    <a:pt x="1027" y="210"/>
                  </a:lnTo>
                  <a:lnTo>
                    <a:pt x="1009" y="190"/>
                  </a:lnTo>
                  <a:lnTo>
                    <a:pt x="990" y="170"/>
                  </a:lnTo>
                  <a:lnTo>
                    <a:pt x="970" y="150"/>
                  </a:lnTo>
                  <a:lnTo>
                    <a:pt x="949" y="133"/>
                  </a:lnTo>
                  <a:lnTo>
                    <a:pt x="927" y="115"/>
                  </a:lnTo>
                  <a:lnTo>
                    <a:pt x="904" y="99"/>
                  </a:lnTo>
                  <a:lnTo>
                    <a:pt x="881" y="83"/>
                  </a:lnTo>
                  <a:lnTo>
                    <a:pt x="856" y="70"/>
                  </a:lnTo>
                  <a:lnTo>
                    <a:pt x="832" y="57"/>
                  </a:lnTo>
                  <a:lnTo>
                    <a:pt x="805" y="45"/>
                  </a:lnTo>
                  <a:lnTo>
                    <a:pt x="779" y="35"/>
                  </a:lnTo>
                  <a:lnTo>
                    <a:pt x="753" y="26"/>
                  </a:lnTo>
                  <a:lnTo>
                    <a:pt x="725" y="17"/>
                  </a:lnTo>
                  <a:lnTo>
                    <a:pt x="697" y="12"/>
                  </a:lnTo>
                  <a:lnTo>
                    <a:pt x="668" y="6"/>
                  </a:lnTo>
                  <a:lnTo>
                    <a:pt x="640" y="3"/>
                  </a:lnTo>
                  <a:lnTo>
                    <a:pt x="610" y="1"/>
                  </a:lnTo>
                  <a:lnTo>
                    <a:pt x="580" y="0"/>
                  </a:lnTo>
                  <a:lnTo>
                    <a:pt x="550" y="1"/>
                  </a:lnTo>
                  <a:lnTo>
                    <a:pt x="520" y="3"/>
                  </a:lnTo>
                  <a:lnTo>
                    <a:pt x="492" y="6"/>
                  </a:lnTo>
                  <a:lnTo>
                    <a:pt x="463" y="12"/>
                  </a:lnTo>
                  <a:lnTo>
                    <a:pt x="435" y="17"/>
                  </a:lnTo>
                  <a:lnTo>
                    <a:pt x="407" y="26"/>
                  </a:lnTo>
                  <a:lnTo>
                    <a:pt x="381" y="35"/>
                  </a:lnTo>
                  <a:lnTo>
                    <a:pt x="354" y="45"/>
                  </a:lnTo>
                  <a:lnTo>
                    <a:pt x="328" y="57"/>
                  </a:lnTo>
                  <a:lnTo>
                    <a:pt x="304" y="70"/>
                  </a:lnTo>
                  <a:lnTo>
                    <a:pt x="279" y="83"/>
                  </a:lnTo>
                  <a:lnTo>
                    <a:pt x="256" y="99"/>
                  </a:lnTo>
                  <a:lnTo>
                    <a:pt x="233" y="115"/>
                  </a:lnTo>
                  <a:lnTo>
                    <a:pt x="211" y="133"/>
                  </a:lnTo>
                  <a:lnTo>
                    <a:pt x="190" y="150"/>
                  </a:lnTo>
                  <a:lnTo>
                    <a:pt x="170" y="170"/>
                  </a:lnTo>
                  <a:lnTo>
                    <a:pt x="150" y="190"/>
                  </a:lnTo>
                  <a:lnTo>
                    <a:pt x="133" y="210"/>
                  </a:lnTo>
                  <a:lnTo>
                    <a:pt x="115" y="232"/>
                  </a:lnTo>
                  <a:lnTo>
                    <a:pt x="99" y="255"/>
                  </a:lnTo>
                  <a:lnTo>
                    <a:pt x="85" y="278"/>
                  </a:lnTo>
                  <a:lnTo>
                    <a:pt x="70" y="303"/>
                  </a:lnTo>
                  <a:lnTo>
                    <a:pt x="57" y="328"/>
                  </a:lnTo>
                  <a:lnTo>
                    <a:pt x="46" y="354"/>
                  </a:lnTo>
                  <a:lnTo>
                    <a:pt x="35" y="381"/>
                  </a:lnTo>
                  <a:lnTo>
                    <a:pt x="26" y="407"/>
                  </a:lnTo>
                  <a:lnTo>
                    <a:pt x="19" y="434"/>
                  </a:lnTo>
                  <a:lnTo>
                    <a:pt x="12" y="463"/>
                  </a:lnTo>
                  <a:lnTo>
                    <a:pt x="7" y="491"/>
                  </a:lnTo>
                  <a:lnTo>
                    <a:pt x="3" y="520"/>
                  </a:lnTo>
                  <a:lnTo>
                    <a:pt x="1" y="550"/>
                  </a:lnTo>
                  <a:lnTo>
                    <a:pt x="0" y="579"/>
                  </a:lnTo>
                  <a:lnTo>
                    <a:pt x="1" y="610"/>
                  </a:lnTo>
                  <a:lnTo>
                    <a:pt x="3" y="638"/>
                  </a:lnTo>
                  <a:lnTo>
                    <a:pt x="7" y="668"/>
                  </a:lnTo>
                  <a:lnTo>
                    <a:pt x="12" y="697"/>
                  </a:lnTo>
                  <a:lnTo>
                    <a:pt x="19" y="724"/>
                  </a:lnTo>
                  <a:lnTo>
                    <a:pt x="26" y="753"/>
                  </a:lnTo>
                  <a:lnTo>
                    <a:pt x="35" y="779"/>
                  </a:lnTo>
                  <a:lnTo>
                    <a:pt x="46" y="805"/>
                  </a:lnTo>
                  <a:lnTo>
                    <a:pt x="57" y="830"/>
                  </a:lnTo>
                  <a:lnTo>
                    <a:pt x="70" y="856"/>
                  </a:lnTo>
                  <a:lnTo>
                    <a:pt x="85" y="880"/>
                  </a:lnTo>
                  <a:lnTo>
                    <a:pt x="99" y="904"/>
                  </a:lnTo>
                  <a:lnTo>
                    <a:pt x="115" y="927"/>
                  </a:lnTo>
                  <a:lnTo>
                    <a:pt x="133" y="949"/>
                  </a:lnTo>
                  <a:lnTo>
                    <a:pt x="150" y="970"/>
                  </a:lnTo>
                  <a:lnTo>
                    <a:pt x="170" y="990"/>
                  </a:lnTo>
                  <a:lnTo>
                    <a:pt x="190" y="1009"/>
                  </a:lnTo>
                  <a:lnTo>
                    <a:pt x="211" y="1027"/>
                  </a:lnTo>
                  <a:lnTo>
                    <a:pt x="233" y="1044"/>
                  </a:lnTo>
                  <a:lnTo>
                    <a:pt x="256" y="1061"/>
                  </a:lnTo>
                  <a:lnTo>
                    <a:pt x="279" y="1075"/>
                  </a:lnTo>
                  <a:lnTo>
                    <a:pt x="304" y="1089"/>
                  </a:lnTo>
                  <a:lnTo>
                    <a:pt x="328" y="1103"/>
                  </a:lnTo>
                  <a:lnTo>
                    <a:pt x="354" y="1114"/>
                  </a:lnTo>
                  <a:lnTo>
                    <a:pt x="381" y="1125"/>
                  </a:lnTo>
                  <a:lnTo>
                    <a:pt x="407" y="1133"/>
                  </a:lnTo>
                  <a:lnTo>
                    <a:pt x="435" y="1141"/>
                  </a:lnTo>
                  <a:lnTo>
                    <a:pt x="463" y="1148"/>
                  </a:lnTo>
                  <a:lnTo>
                    <a:pt x="492" y="1153"/>
                  </a:lnTo>
                  <a:lnTo>
                    <a:pt x="520" y="1156"/>
                  </a:lnTo>
                  <a:lnTo>
                    <a:pt x="550" y="1159"/>
                  </a:lnTo>
                  <a:lnTo>
                    <a:pt x="580" y="1160"/>
                  </a:lnTo>
                  <a:lnTo>
                    <a:pt x="610" y="1159"/>
                  </a:lnTo>
                  <a:lnTo>
                    <a:pt x="640" y="1156"/>
                  </a:lnTo>
                  <a:lnTo>
                    <a:pt x="668" y="1153"/>
                  </a:lnTo>
                  <a:lnTo>
                    <a:pt x="697" y="1148"/>
                  </a:lnTo>
                  <a:lnTo>
                    <a:pt x="725" y="1141"/>
                  </a:lnTo>
                  <a:lnTo>
                    <a:pt x="753" y="1133"/>
                  </a:lnTo>
                  <a:lnTo>
                    <a:pt x="779" y="1125"/>
                  </a:lnTo>
                  <a:lnTo>
                    <a:pt x="805" y="1114"/>
                  </a:lnTo>
                  <a:lnTo>
                    <a:pt x="832" y="1103"/>
                  </a:lnTo>
                  <a:lnTo>
                    <a:pt x="856" y="1089"/>
                  </a:lnTo>
                  <a:lnTo>
                    <a:pt x="881" y="1075"/>
                  </a:lnTo>
                  <a:lnTo>
                    <a:pt x="904" y="1061"/>
                  </a:lnTo>
                  <a:lnTo>
                    <a:pt x="927" y="1044"/>
                  </a:lnTo>
                  <a:lnTo>
                    <a:pt x="949" y="1027"/>
                  </a:lnTo>
                  <a:lnTo>
                    <a:pt x="970" y="1009"/>
                  </a:lnTo>
                  <a:lnTo>
                    <a:pt x="990" y="990"/>
                  </a:lnTo>
                  <a:lnTo>
                    <a:pt x="1009" y="970"/>
                  </a:lnTo>
                  <a:lnTo>
                    <a:pt x="1027" y="949"/>
                  </a:lnTo>
                  <a:lnTo>
                    <a:pt x="1045" y="927"/>
                  </a:lnTo>
                  <a:lnTo>
                    <a:pt x="1061" y="904"/>
                  </a:lnTo>
                  <a:lnTo>
                    <a:pt x="1076" y="880"/>
                  </a:lnTo>
                  <a:lnTo>
                    <a:pt x="1090" y="856"/>
                  </a:lnTo>
                  <a:lnTo>
                    <a:pt x="1103" y="830"/>
                  </a:lnTo>
                  <a:lnTo>
                    <a:pt x="1114" y="805"/>
                  </a:lnTo>
                  <a:lnTo>
                    <a:pt x="1125" y="779"/>
                  </a:lnTo>
                  <a:lnTo>
                    <a:pt x="1133" y="753"/>
                  </a:lnTo>
                  <a:lnTo>
                    <a:pt x="1141" y="724"/>
                  </a:lnTo>
                  <a:lnTo>
                    <a:pt x="1148" y="697"/>
                  </a:lnTo>
                  <a:lnTo>
                    <a:pt x="1153" y="668"/>
                  </a:lnTo>
                  <a:lnTo>
                    <a:pt x="1156" y="638"/>
                  </a:lnTo>
                  <a:lnTo>
                    <a:pt x="1159" y="610"/>
                  </a:lnTo>
                  <a:lnTo>
                    <a:pt x="1160" y="579"/>
                  </a:lnTo>
                  <a:close/>
                  <a:moveTo>
                    <a:pt x="1098" y="579"/>
                  </a:moveTo>
                  <a:lnTo>
                    <a:pt x="1098" y="607"/>
                  </a:lnTo>
                  <a:lnTo>
                    <a:pt x="1096" y="633"/>
                  </a:lnTo>
                  <a:lnTo>
                    <a:pt x="1093" y="658"/>
                  </a:lnTo>
                  <a:lnTo>
                    <a:pt x="1088" y="685"/>
                  </a:lnTo>
                  <a:lnTo>
                    <a:pt x="1082" y="710"/>
                  </a:lnTo>
                  <a:lnTo>
                    <a:pt x="1075" y="734"/>
                  </a:lnTo>
                  <a:lnTo>
                    <a:pt x="1068" y="758"/>
                  </a:lnTo>
                  <a:lnTo>
                    <a:pt x="1058" y="781"/>
                  </a:lnTo>
                  <a:lnTo>
                    <a:pt x="1048" y="804"/>
                  </a:lnTo>
                  <a:lnTo>
                    <a:pt x="1036" y="827"/>
                  </a:lnTo>
                  <a:lnTo>
                    <a:pt x="1024" y="849"/>
                  </a:lnTo>
                  <a:lnTo>
                    <a:pt x="1011" y="870"/>
                  </a:lnTo>
                  <a:lnTo>
                    <a:pt x="995" y="890"/>
                  </a:lnTo>
                  <a:lnTo>
                    <a:pt x="980" y="909"/>
                  </a:lnTo>
                  <a:lnTo>
                    <a:pt x="964" y="928"/>
                  </a:lnTo>
                  <a:lnTo>
                    <a:pt x="947" y="947"/>
                  </a:lnTo>
                  <a:lnTo>
                    <a:pt x="928" y="963"/>
                  </a:lnTo>
                  <a:lnTo>
                    <a:pt x="910" y="980"/>
                  </a:lnTo>
                  <a:lnTo>
                    <a:pt x="890" y="995"/>
                  </a:lnTo>
                  <a:lnTo>
                    <a:pt x="870" y="1009"/>
                  </a:lnTo>
                  <a:lnTo>
                    <a:pt x="849" y="1024"/>
                  </a:lnTo>
                  <a:lnTo>
                    <a:pt x="827" y="1036"/>
                  </a:lnTo>
                  <a:lnTo>
                    <a:pt x="805" y="1048"/>
                  </a:lnTo>
                  <a:lnTo>
                    <a:pt x="782" y="1058"/>
                  </a:lnTo>
                  <a:lnTo>
                    <a:pt x="758" y="1067"/>
                  </a:lnTo>
                  <a:lnTo>
                    <a:pt x="734" y="1075"/>
                  </a:lnTo>
                  <a:lnTo>
                    <a:pt x="710" y="1082"/>
                  </a:lnTo>
                  <a:lnTo>
                    <a:pt x="685" y="1088"/>
                  </a:lnTo>
                  <a:lnTo>
                    <a:pt x="659" y="1093"/>
                  </a:lnTo>
                  <a:lnTo>
                    <a:pt x="633" y="1096"/>
                  </a:lnTo>
                  <a:lnTo>
                    <a:pt x="607" y="1098"/>
                  </a:lnTo>
                  <a:lnTo>
                    <a:pt x="580" y="1098"/>
                  </a:lnTo>
                  <a:lnTo>
                    <a:pt x="553" y="1098"/>
                  </a:lnTo>
                  <a:lnTo>
                    <a:pt x="527" y="1096"/>
                  </a:lnTo>
                  <a:lnTo>
                    <a:pt x="501" y="1093"/>
                  </a:lnTo>
                  <a:lnTo>
                    <a:pt x="475" y="1088"/>
                  </a:lnTo>
                  <a:lnTo>
                    <a:pt x="450" y="1082"/>
                  </a:lnTo>
                  <a:lnTo>
                    <a:pt x="426" y="1075"/>
                  </a:lnTo>
                  <a:lnTo>
                    <a:pt x="402" y="1067"/>
                  </a:lnTo>
                  <a:lnTo>
                    <a:pt x="377" y="1058"/>
                  </a:lnTo>
                  <a:lnTo>
                    <a:pt x="356" y="1048"/>
                  </a:lnTo>
                  <a:lnTo>
                    <a:pt x="333" y="1036"/>
                  </a:lnTo>
                  <a:lnTo>
                    <a:pt x="311" y="1024"/>
                  </a:lnTo>
                  <a:lnTo>
                    <a:pt x="290" y="1009"/>
                  </a:lnTo>
                  <a:lnTo>
                    <a:pt x="270" y="995"/>
                  </a:lnTo>
                  <a:lnTo>
                    <a:pt x="250" y="980"/>
                  </a:lnTo>
                  <a:lnTo>
                    <a:pt x="232" y="963"/>
                  </a:lnTo>
                  <a:lnTo>
                    <a:pt x="213" y="947"/>
                  </a:lnTo>
                  <a:lnTo>
                    <a:pt x="196" y="928"/>
                  </a:lnTo>
                  <a:lnTo>
                    <a:pt x="180" y="909"/>
                  </a:lnTo>
                  <a:lnTo>
                    <a:pt x="165" y="890"/>
                  </a:lnTo>
                  <a:lnTo>
                    <a:pt x="149" y="870"/>
                  </a:lnTo>
                  <a:lnTo>
                    <a:pt x="136" y="849"/>
                  </a:lnTo>
                  <a:lnTo>
                    <a:pt x="124" y="827"/>
                  </a:lnTo>
                  <a:lnTo>
                    <a:pt x="112" y="804"/>
                  </a:lnTo>
                  <a:lnTo>
                    <a:pt x="102" y="781"/>
                  </a:lnTo>
                  <a:lnTo>
                    <a:pt x="92" y="758"/>
                  </a:lnTo>
                  <a:lnTo>
                    <a:pt x="85" y="734"/>
                  </a:lnTo>
                  <a:lnTo>
                    <a:pt x="78" y="710"/>
                  </a:lnTo>
                  <a:lnTo>
                    <a:pt x="71" y="685"/>
                  </a:lnTo>
                  <a:lnTo>
                    <a:pt x="67" y="658"/>
                  </a:lnTo>
                  <a:lnTo>
                    <a:pt x="64" y="633"/>
                  </a:lnTo>
                  <a:lnTo>
                    <a:pt x="62" y="607"/>
                  </a:lnTo>
                  <a:lnTo>
                    <a:pt x="62" y="579"/>
                  </a:lnTo>
                  <a:lnTo>
                    <a:pt x="62" y="553"/>
                  </a:lnTo>
                  <a:lnTo>
                    <a:pt x="64" y="526"/>
                  </a:lnTo>
                  <a:lnTo>
                    <a:pt x="67" y="500"/>
                  </a:lnTo>
                  <a:lnTo>
                    <a:pt x="71" y="475"/>
                  </a:lnTo>
                  <a:lnTo>
                    <a:pt x="78" y="450"/>
                  </a:lnTo>
                  <a:lnTo>
                    <a:pt x="85" y="426"/>
                  </a:lnTo>
                  <a:lnTo>
                    <a:pt x="92" y="401"/>
                  </a:lnTo>
                  <a:lnTo>
                    <a:pt x="102" y="377"/>
                  </a:lnTo>
                  <a:lnTo>
                    <a:pt x="112" y="354"/>
                  </a:lnTo>
                  <a:lnTo>
                    <a:pt x="124" y="332"/>
                  </a:lnTo>
                  <a:lnTo>
                    <a:pt x="136" y="310"/>
                  </a:lnTo>
                  <a:lnTo>
                    <a:pt x="149" y="289"/>
                  </a:lnTo>
                  <a:lnTo>
                    <a:pt x="165" y="269"/>
                  </a:lnTo>
                  <a:lnTo>
                    <a:pt x="180" y="250"/>
                  </a:lnTo>
                  <a:lnTo>
                    <a:pt x="196" y="230"/>
                  </a:lnTo>
                  <a:lnTo>
                    <a:pt x="213" y="213"/>
                  </a:lnTo>
                  <a:lnTo>
                    <a:pt x="232" y="195"/>
                  </a:lnTo>
                  <a:lnTo>
                    <a:pt x="250" y="179"/>
                  </a:lnTo>
                  <a:lnTo>
                    <a:pt x="270" y="163"/>
                  </a:lnTo>
                  <a:lnTo>
                    <a:pt x="290" y="149"/>
                  </a:lnTo>
                  <a:lnTo>
                    <a:pt x="311" y="136"/>
                  </a:lnTo>
                  <a:lnTo>
                    <a:pt x="333" y="124"/>
                  </a:lnTo>
                  <a:lnTo>
                    <a:pt x="356" y="112"/>
                  </a:lnTo>
                  <a:lnTo>
                    <a:pt x="377" y="102"/>
                  </a:lnTo>
                  <a:lnTo>
                    <a:pt x="402" y="92"/>
                  </a:lnTo>
                  <a:lnTo>
                    <a:pt x="426" y="84"/>
                  </a:lnTo>
                  <a:lnTo>
                    <a:pt x="450" y="77"/>
                  </a:lnTo>
                  <a:lnTo>
                    <a:pt x="475" y="71"/>
                  </a:lnTo>
                  <a:lnTo>
                    <a:pt x="501" y="67"/>
                  </a:lnTo>
                  <a:lnTo>
                    <a:pt x="527" y="63"/>
                  </a:lnTo>
                  <a:lnTo>
                    <a:pt x="553" y="61"/>
                  </a:lnTo>
                  <a:lnTo>
                    <a:pt x="580" y="60"/>
                  </a:lnTo>
                  <a:lnTo>
                    <a:pt x="607" y="61"/>
                  </a:lnTo>
                  <a:lnTo>
                    <a:pt x="633" y="63"/>
                  </a:lnTo>
                  <a:lnTo>
                    <a:pt x="659" y="67"/>
                  </a:lnTo>
                  <a:lnTo>
                    <a:pt x="685" y="71"/>
                  </a:lnTo>
                  <a:lnTo>
                    <a:pt x="710" y="77"/>
                  </a:lnTo>
                  <a:lnTo>
                    <a:pt x="734" y="84"/>
                  </a:lnTo>
                  <a:lnTo>
                    <a:pt x="758" y="92"/>
                  </a:lnTo>
                  <a:lnTo>
                    <a:pt x="782" y="102"/>
                  </a:lnTo>
                  <a:lnTo>
                    <a:pt x="805" y="112"/>
                  </a:lnTo>
                  <a:lnTo>
                    <a:pt x="827" y="124"/>
                  </a:lnTo>
                  <a:lnTo>
                    <a:pt x="849" y="136"/>
                  </a:lnTo>
                  <a:lnTo>
                    <a:pt x="870" y="149"/>
                  </a:lnTo>
                  <a:lnTo>
                    <a:pt x="890" y="163"/>
                  </a:lnTo>
                  <a:lnTo>
                    <a:pt x="910" y="179"/>
                  </a:lnTo>
                  <a:lnTo>
                    <a:pt x="928" y="195"/>
                  </a:lnTo>
                  <a:lnTo>
                    <a:pt x="947" y="213"/>
                  </a:lnTo>
                  <a:lnTo>
                    <a:pt x="964" y="230"/>
                  </a:lnTo>
                  <a:lnTo>
                    <a:pt x="980" y="250"/>
                  </a:lnTo>
                  <a:lnTo>
                    <a:pt x="995" y="269"/>
                  </a:lnTo>
                  <a:lnTo>
                    <a:pt x="1011" y="289"/>
                  </a:lnTo>
                  <a:lnTo>
                    <a:pt x="1024" y="310"/>
                  </a:lnTo>
                  <a:lnTo>
                    <a:pt x="1036" y="332"/>
                  </a:lnTo>
                  <a:lnTo>
                    <a:pt x="1048" y="354"/>
                  </a:lnTo>
                  <a:lnTo>
                    <a:pt x="1058" y="377"/>
                  </a:lnTo>
                  <a:lnTo>
                    <a:pt x="1068" y="401"/>
                  </a:lnTo>
                  <a:lnTo>
                    <a:pt x="1075" y="426"/>
                  </a:lnTo>
                  <a:lnTo>
                    <a:pt x="1082" y="450"/>
                  </a:lnTo>
                  <a:lnTo>
                    <a:pt x="1088" y="475"/>
                  </a:lnTo>
                  <a:lnTo>
                    <a:pt x="1093" y="500"/>
                  </a:lnTo>
                  <a:lnTo>
                    <a:pt x="1096" y="526"/>
                  </a:lnTo>
                  <a:lnTo>
                    <a:pt x="1098" y="553"/>
                  </a:lnTo>
                  <a:lnTo>
                    <a:pt x="1098" y="579"/>
                  </a:lnTo>
                  <a:close/>
                </a:path>
              </a:pathLst>
            </a:custGeom>
            <a:solidFill>
              <a:srgbClr val="ABA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9" name="Freeform 240"/>
            <p:cNvSpPr>
              <a:spLocks noEditPoints="1"/>
            </p:cNvSpPr>
            <p:nvPr/>
          </p:nvSpPr>
          <p:spPr bwMode="auto">
            <a:xfrm>
              <a:off x="3973" y="2094"/>
              <a:ext cx="220" cy="220"/>
            </a:xfrm>
            <a:custGeom>
              <a:avLst/>
              <a:gdLst>
                <a:gd name="T0" fmla="*/ 44 w 1098"/>
                <a:gd name="T1" fmla="*/ 18 h 1099"/>
                <a:gd name="T2" fmla="*/ 42 w 1098"/>
                <a:gd name="T3" fmla="*/ 12 h 1099"/>
                <a:gd name="T4" fmla="*/ 39 w 1098"/>
                <a:gd name="T5" fmla="*/ 8 h 1099"/>
                <a:gd name="T6" fmla="*/ 35 w 1098"/>
                <a:gd name="T7" fmla="*/ 4 h 1099"/>
                <a:gd name="T8" fmla="*/ 31 w 1098"/>
                <a:gd name="T9" fmla="*/ 2 h 1099"/>
                <a:gd name="T10" fmla="*/ 25 w 1098"/>
                <a:gd name="T11" fmla="*/ 0 h 1099"/>
                <a:gd name="T12" fmla="*/ 20 w 1098"/>
                <a:gd name="T13" fmla="*/ 0 h 1099"/>
                <a:gd name="T14" fmla="*/ 14 w 1098"/>
                <a:gd name="T15" fmla="*/ 1 h 1099"/>
                <a:gd name="T16" fmla="*/ 10 w 1098"/>
                <a:gd name="T17" fmla="*/ 4 h 1099"/>
                <a:gd name="T18" fmla="*/ 6 w 1098"/>
                <a:gd name="T19" fmla="*/ 7 h 1099"/>
                <a:gd name="T20" fmla="*/ 3 w 1098"/>
                <a:gd name="T21" fmla="*/ 12 h 1099"/>
                <a:gd name="T22" fmla="*/ 1 w 1098"/>
                <a:gd name="T23" fmla="*/ 16 h 1099"/>
                <a:gd name="T24" fmla="*/ 0 w 1098"/>
                <a:gd name="T25" fmla="*/ 22 h 1099"/>
                <a:gd name="T26" fmla="*/ 1 w 1098"/>
                <a:gd name="T27" fmla="*/ 27 h 1099"/>
                <a:gd name="T28" fmla="*/ 3 w 1098"/>
                <a:gd name="T29" fmla="*/ 32 h 1099"/>
                <a:gd name="T30" fmla="*/ 6 w 1098"/>
                <a:gd name="T31" fmla="*/ 37 h 1099"/>
                <a:gd name="T32" fmla="*/ 10 w 1098"/>
                <a:gd name="T33" fmla="*/ 40 h 1099"/>
                <a:gd name="T34" fmla="*/ 14 w 1098"/>
                <a:gd name="T35" fmla="*/ 43 h 1099"/>
                <a:gd name="T36" fmla="*/ 20 w 1098"/>
                <a:gd name="T37" fmla="*/ 44 h 1099"/>
                <a:gd name="T38" fmla="*/ 25 w 1098"/>
                <a:gd name="T39" fmla="*/ 44 h 1099"/>
                <a:gd name="T40" fmla="*/ 31 w 1098"/>
                <a:gd name="T41" fmla="*/ 42 h 1099"/>
                <a:gd name="T42" fmla="*/ 35 w 1098"/>
                <a:gd name="T43" fmla="*/ 40 h 1099"/>
                <a:gd name="T44" fmla="*/ 39 w 1098"/>
                <a:gd name="T45" fmla="*/ 36 h 1099"/>
                <a:gd name="T46" fmla="*/ 42 w 1098"/>
                <a:gd name="T47" fmla="*/ 32 h 1099"/>
                <a:gd name="T48" fmla="*/ 44 w 1098"/>
                <a:gd name="T49" fmla="*/ 26 h 1099"/>
                <a:gd name="T50" fmla="*/ 42 w 1098"/>
                <a:gd name="T51" fmla="*/ 22 h 1099"/>
                <a:gd name="T52" fmla="*/ 41 w 1098"/>
                <a:gd name="T53" fmla="*/ 27 h 1099"/>
                <a:gd name="T54" fmla="*/ 39 w 1098"/>
                <a:gd name="T55" fmla="*/ 31 h 1099"/>
                <a:gd name="T56" fmla="*/ 36 w 1098"/>
                <a:gd name="T57" fmla="*/ 35 h 1099"/>
                <a:gd name="T58" fmla="*/ 33 w 1098"/>
                <a:gd name="T59" fmla="*/ 38 h 1099"/>
                <a:gd name="T60" fmla="*/ 29 w 1098"/>
                <a:gd name="T61" fmla="*/ 40 h 1099"/>
                <a:gd name="T62" fmla="*/ 24 w 1098"/>
                <a:gd name="T63" fmla="*/ 41 h 1099"/>
                <a:gd name="T64" fmla="*/ 19 w 1098"/>
                <a:gd name="T65" fmla="*/ 41 h 1099"/>
                <a:gd name="T66" fmla="*/ 14 w 1098"/>
                <a:gd name="T67" fmla="*/ 40 h 1099"/>
                <a:gd name="T68" fmla="*/ 10 w 1098"/>
                <a:gd name="T69" fmla="*/ 38 h 1099"/>
                <a:gd name="T70" fmla="*/ 7 w 1098"/>
                <a:gd name="T71" fmla="*/ 34 h 1099"/>
                <a:gd name="T72" fmla="*/ 4 w 1098"/>
                <a:gd name="T73" fmla="*/ 30 h 1099"/>
                <a:gd name="T74" fmla="*/ 3 w 1098"/>
                <a:gd name="T75" fmla="*/ 26 h 1099"/>
                <a:gd name="T76" fmla="*/ 2 w 1098"/>
                <a:gd name="T77" fmla="*/ 21 h 1099"/>
                <a:gd name="T78" fmla="*/ 3 w 1098"/>
                <a:gd name="T79" fmla="*/ 16 h 1099"/>
                <a:gd name="T80" fmla="*/ 5 w 1098"/>
                <a:gd name="T81" fmla="*/ 12 h 1099"/>
                <a:gd name="T82" fmla="*/ 8 w 1098"/>
                <a:gd name="T83" fmla="*/ 8 h 1099"/>
                <a:gd name="T84" fmla="*/ 12 w 1098"/>
                <a:gd name="T85" fmla="*/ 5 h 1099"/>
                <a:gd name="T86" fmla="*/ 16 w 1098"/>
                <a:gd name="T87" fmla="*/ 3 h 1099"/>
                <a:gd name="T88" fmla="*/ 21 w 1098"/>
                <a:gd name="T89" fmla="*/ 2 h 1099"/>
                <a:gd name="T90" fmla="*/ 26 w 1098"/>
                <a:gd name="T91" fmla="*/ 3 h 1099"/>
                <a:gd name="T92" fmla="*/ 30 w 1098"/>
                <a:gd name="T93" fmla="*/ 4 h 1099"/>
                <a:gd name="T94" fmla="*/ 34 w 1098"/>
                <a:gd name="T95" fmla="*/ 7 h 1099"/>
                <a:gd name="T96" fmla="*/ 38 w 1098"/>
                <a:gd name="T97" fmla="*/ 10 h 1099"/>
                <a:gd name="T98" fmla="*/ 40 w 1098"/>
                <a:gd name="T99" fmla="*/ 14 h 1099"/>
                <a:gd name="T100" fmla="*/ 41 w 1098"/>
                <a:gd name="T101" fmla="*/ 19 h 109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98"/>
                <a:gd name="T154" fmla="*/ 0 h 1099"/>
                <a:gd name="T155" fmla="*/ 1098 w 1098"/>
                <a:gd name="T156" fmla="*/ 1099 h 109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98" h="1099">
                  <a:moveTo>
                    <a:pt x="1098" y="549"/>
                  </a:moveTo>
                  <a:lnTo>
                    <a:pt x="1098" y="522"/>
                  </a:lnTo>
                  <a:lnTo>
                    <a:pt x="1096" y="493"/>
                  </a:lnTo>
                  <a:lnTo>
                    <a:pt x="1091" y="466"/>
                  </a:lnTo>
                  <a:lnTo>
                    <a:pt x="1087" y="438"/>
                  </a:lnTo>
                  <a:lnTo>
                    <a:pt x="1081" y="412"/>
                  </a:lnTo>
                  <a:lnTo>
                    <a:pt x="1074" y="386"/>
                  </a:lnTo>
                  <a:lnTo>
                    <a:pt x="1065" y="360"/>
                  </a:lnTo>
                  <a:lnTo>
                    <a:pt x="1055" y="335"/>
                  </a:lnTo>
                  <a:lnTo>
                    <a:pt x="1044" y="311"/>
                  </a:lnTo>
                  <a:lnTo>
                    <a:pt x="1032" y="288"/>
                  </a:lnTo>
                  <a:lnTo>
                    <a:pt x="1019" y="265"/>
                  </a:lnTo>
                  <a:lnTo>
                    <a:pt x="1005" y="242"/>
                  </a:lnTo>
                  <a:lnTo>
                    <a:pt x="989" y="221"/>
                  </a:lnTo>
                  <a:lnTo>
                    <a:pt x="973" y="200"/>
                  </a:lnTo>
                  <a:lnTo>
                    <a:pt x="955" y="180"/>
                  </a:lnTo>
                  <a:lnTo>
                    <a:pt x="938" y="161"/>
                  </a:lnTo>
                  <a:lnTo>
                    <a:pt x="918" y="143"/>
                  </a:lnTo>
                  <a:lnTo>
                    <a:pt x="898" y="126"/>
                  </a:lnTo>
                  <a:lnTo>
                    <a:pt x="878" y="109"/>
                  </a:lnTo>
                  <a:lnTo>
                    <a:pt x="856" y="94"/>
                  </a:lnTo>
                  <a:lnTo>
                    <a:pt x="834" y="79"/>
                  </a:lnTo>
                  <a:lnTo>
                    <a:pt x="811" y="66"/>
                  </a:lnTo>
                  <a:lnTo>
                    <a:pt x="788" y="54"/>
                  </a:lnTo>
                  <a:lnTo>
                    <a:pt x="762" y="43"/>
                  </a:lnTo>
                  <a:lnTo>
                    <a:pt x="738" y="33"/>
                  </a:lnTo>
                  <a:lnTo>
                    <a:pt x="712" y="25"/>
                  </a:lnTo>
                  <a:lnTo>
                    <a:pt x="687" y="17"/>
                  </a:lnTo>
                  <a:lnTo>
                    <a:pt x="659" y="11"/>
                  </a:lnTo>
                  <a:lnTo>
                    <a:pt x="633" y="6"/>
                  </a:lnTo>
                  <a:lnTo>
                    <a:pt x="605" y="3"/>
                  </a:lnTo>
                  <a:lnTo>
                    <a:pt x="577" y="0"/>
                  </a:lnTo>
                  <a:lnTo>
                    <a:pt x="549" y="0"/>
                  </a:lnTo>
                  <a:lnTo>
                    <a:pt x="521" y="0"/>
                  </a:lnTo>
                  <a:lnTo>
                    <a:pt x="492" y="3"/>
                  </a:lnTo>
                  <a:lnTo>
                    <a:pt x="465" y="6"/>
                  </a:lnTo>
                  <a:lnTo>
                    <a:pt x="439" y="11"/>
                  </a:lnTo>
                  <a:lnTo>
                    <a:pt x="411" y="17"/>
                  </a:lnTo>
                  <a:lnTo>
                    <a:pt x="386" y="25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0" y="54"/>
                  </a:lnTo>
                  <a:lnTo>
                    <a:pt x="287" y="66"/>
                  </a:lnTo>
                  <a:lnTo>
                    <a:pt x="264" y="79"/>
                  </a:lnTo>
                  <a:lnTo>
                    <a:pt x="242" y="94"/>
                  </a:lnTo>
                  <a:lnTo>
                    <a:pt x="220" y="109"/>
                  </a:lnTo>
                  <a:lnTo>
                    <a:pt x="199" y="126"/>
                  </a:lnTo>
                  <a:lnTo>
                    <a:pt x="180" y="143"/>
                  </a:lnTo>
                  <a:lnTo>
                    <a:pt x="161" y="161"/>
                  </a:lnTo>
                  <a:lnTo>
                    <a:pt x="142" y="180"/>
                  </a:lnTo>
                  <a:lnTo>
                    <a:pt x="125" y="200"/>
                  </a:lnTo>
                  <a:lnTo>
                    <a:pt x="108" y="221"/>
                  </a:lnTo>
                  <a:lnTo>
                    <a:pt x="93" y="242"/>
                  </a:lnTo>
                  <a:lnTo>
                    <a:pt x="79" y="265"/>
                  </a:lnTo>
                  <a:lnTo>
                    <a:pt x="66" y="288"/>
                  </a:lnTo>
                  <a:lnTo>
                    <a:pt x="54" y="311"/>
                  </a:lnTo>
                  <a:lnTo>
                    <a:pt x="43" y="335"/>
                  </a:lnTo>
                  <a:lnTo>
                    <a:pt x="33" y="360"/>
                  </a:lnTo>
                  <a:lnTo>
                    <a:pt x="24" y="386"/>
                  </a:lnTo>
                  <a:lnTo>
                    <a:pt x="17" y="412"/>
                  </a:lnTo>
                  <a:lnTo>
                    <a:pt x="11" y="438"/>
                  </a:lnTo>
                  <a:lnTo>
                    <a:pt x="6" y="466"/>
                  </a:lnTo>
                  <a:lnTo>
                    <a:pt x="2" y="493"/>
                  </a:lnTo>
                  <a:lnTo>
                    <a:pt x="0" y="522"/>
                  </a:lnTo>
                  <a:lnTo>
                    <a:pt x="0" y="549"/>
                  </a:lnTo>
                  <a:lnTo>
                    <a:pt x="0" y="578"/>
                  </a:lnTo>
                  <a:lnTo>
                    <a:pt x="2" y="606"/>
                  </a:lnTo>
                  <a:lnTo>
                    <a:pt x="6" y="634"/>
                  </a:lnTo>
                  <a:lnTo>
                    <a:pt x="11" y="660"/>
                  </a:lnTo>
                  <a:lnTo>
                    <a:pt x="17" y="686"/>
                  </a:lnTo>
                  <a:lnTo>
                    <a:pt x="24" y="713"/>
                  </a:lnTo>
                  <a:lnTo>
                    <a:pt x="33" y="738"/>
                  </a:lnTo>
                  <a:lnTo>
                    <a:pt x="43" y="763"/>
                  </a:lnTo>
                  <a:lnTo>
                    <a:pt x="54" y="787"/>
                  </a:lnTo>
                  <a:lnTo>
                    <a:pt x="66" y="811"/>
                  </a:lnTo>
                  <a:lnTo>
                    <a:pt x="79" y="834"/>
                  </a:lnTo>
                  <a:lnTo>
                    <a:pt x="93" y="856"/>
                  </a:lnTo>
                  <a:lnTo>
                    <a:pt x="108" y="878"/>
                  </a:lnTo>
                  <a:lnTo>
                    <a:pt x="125" y="899"/>
                  </a:lnTo>
                  <a:lnTo>
                    <a:pt x="142" y="919"/>
                  </a:lnTo>
                  <a:lnTo>
                    <a:pt x="161" y="938"/>
                  </a:lnTo>
                  <a:lnTo>
                    <a:pt x="180" y="956"/>
                  </a:lnTo>
                  <a:lnTo>
                    <a:pt x="199" y="974"/>
                  </a:lnTo>
                  <a:lnTo>
                    <a:pt x="220" y="990"/>
                  </a:lnTo>
                  <a:lnTo>
                    <a:pt x="242" y="1006"/>
                  </a:lnTo>
                  <a:lnTo>
                    <a:pt x="264" y="1020"/>
                  </a:lnTo>
                  <a:lnTo>
                    <a:pt x="287" y="1033"/>
                  </a:lnTo>
                  <a:lnTo>
                    <a:pt x="310" y="1045"/>
                  </a:lnTo>
                  <a:lnTo>
                    <a:pt x="336" y="1056"/>
                  </a:lnTo>
                  <a:lnTo>
                    <a:pt x="360" y="1066"/>
                  </a:lnTo>
                  <a:lnTo>
                    <a:pt x="386" y="1075"/>
                  </a:lnTo>
                  <a:lnTo>
                    <a:pt x="411" y="1081"/>
                  </a:lnTo>
                  <a:lnTo>
                    <a:pt x="439" y="1088"/>
                  </a:lnTo>
                  <a:lnTo>
                    <a:pt x="465" y="1092"/>
                  </a:lnTo>
                  <a:lnTo>
                    <a:pt x="492" y="1096"/>
                  </a:lnTo>
                  <a:lnTo>
                    <a:pt x="521" y="1098"/>
                  </a:lnTo>
                  <a:lnTo>
                    <a:pt x="549" y="1099"/>
                  </a:lnTo>
                  <a:lnTo>
                    <a:pt x="577" y="1098"/>
                  </a:lnTo>
                  <a:lnTo>
                    <a:pt x="605" y="1096"/>
                  </a:lnTo>
                  <a:lnTo>
                    <a:pt x="633" y="1092"/>
                  </a:lnTo>
                  <a:lnTo>
                    <a:pt x="659" y="1088"/>
                  </a:lnTo>
                  <a:lnTo>
                    <a:pt x="687" y="1081"/>
                  </a:lnTo>
                  <a:lnTo>
                    <a:pt x="712" y="1075"/>
                  </a:lnTo>
                  <a:lnTo>
                    <a:pt x="738" y="1066"/>
                  </a:lnTo>
                  <a:lnTo>
                    <a:pt x="762" y="1056"/>
                  </a:lnTo>
                  <a:lnTo>
                    <a:pt x="788" y="1045"/>
                  </a:lnTo>
                  <a:lnTo>
                    <a:pt x="811" y="1033"/>
                  </a:lnTo>
                  <a:lnTo>
                    <a:pt x="834" y="1020"/>
                  </a:lnTo>
                  <a:lnTo>
                    <a:pt x="856" y="1006"/>
                  </a:lnTo>
                  <a:lnTo>
                    <a:pt x="878" y="990"/>
                  </a:lnTo>
                  <a:lnTo>
                    <a:pt x="898" y="974"/>
                  </a:lnTo>
                  <a:lnTo>
                    <a:pt x="918" y="956"/>
                  </a:lnTo>
                  <a:lnTo>
                    <a:pt x="938" y="938"/>
                  </a:lnTo>
                  <a:lnTo>
                    <a:pt x="955" y="919"/>
                  </a:lnTo>
                  <a:lnTo>
                    <a:pt x="973" y="899"/>
                  </a:lnTo>
                  <a:lnTo>
                    <a:pt x="989" y="878"/>
                  </a:lnTo>
                  <a:lnTo>
                    <a:pt x="1005" y="856"/>
                  </a:lnTo>
                  <a:lnTo>
                    <a:pt x="1019" y="834"/>
                  </a:lnTo>
                  <a:lnTo>
                    <a:pt x="1032" y="811"/>
                  </a:lnTo>
                  <a:lnTo>
                    <a:pt x="1044" y="787"/>
                  </a:lnTo>
                  <a:lnTo>
                    <a:pt x="1055" y="763"/>
                  </a:lnTo>
                  <a:lnTo>
                    <a:pt x="1065" y="738"/>
                  </a:lnTo>
                  <a:lnTo>
                    <a:pt x="1074" y="713"/>
                  </a:lnTo>
                  <a:lnTo>
                    <a:pt x="1081" y="686"/>
                  </a:lnTo>
                  <a:lnTo>
                    <a:pt x="1087" y="660"/>
                  </a:lnTo>
                  <a:lnTo>
                    <a:pt x="1091" y="634"/>
                  </a:lnTo>
                  <a:lnTo>
                    <a:pt x="1096" y="606"/>
                  </a:lnTo>
                  <a:lnTo>
                    <a:pt x="1098" y="578"/>
                  </a:lnTo>
                  <a:lnTo>
                    <a:pt x="1098" y="549"/>
                  </a:lnTo>
                  <a:close/>
                  <a:moveTo>
                    <a:pt x="1038" y="549"/>
                  </a:moveTo>
                  <a:lnTo>
                    <a:pt x="1037" y="574"/>
                  </a:lnTo>
                  <a:lnTo>
                    <a:pt x="1034" y="600"/>
                  </a:lnTo>
                  <a:lnTo>
                    <a:pt x="1031" y="624"/>
                  </a:lnTo>
                  <a:lnTo>
                    <a:pt x="1028" y="648"/>
                  </a:lnTo>
                  <a:lnTo>
                    <a:pt x="1022" y="672"/>
                  </a:lnTo>
                  <a:lnTo>
                    <a:pt x="1016" y="695"/>
                  </a:lnTo>
                  <a:lnTo>
                    <a:pt x="1008" y="717"/>
                  </a:lnTo>
                  <a:lnTo>
                    <a:pt x="999" y="740"/>
                  </a:lnTo>
                  <a:lnTo>
                    <a:pt x="989" y="761"/>
                  </a:lnTo>
                  <a:lnTo>
                    <a:pt x="978" y="782"/>
                  </a:lnTo>
                  <a:lnTo>
                    <a:pt x="966" y="803"/>
                  </a:lnTo>
                  <a:lnTo>
                    <a:pt x="954" y="822"/>
                  </a:lnTo>
                  <a:lnTo>
                    <a:pt x="940" y="842"/>
                  </a:lnTo>
                  <a:lnTo>
                    <a:pt x="926" y="860"/>
                  </a:lnTo>
                  <a:lnTo>
                    <a:pt x="910" y="878"/>
                  </a:lnTo>
                  <a:lnTo>
                    <a:pt x="894" y="895"/>
                  </a:lnTo>
                  <a:lnTo>
                    <a:pt x="878" y="911"/>
                  </a:lnTo>
                  <a:lnTo>
                    <a:pt x="860" y="927"/>
                  </a:lnTo>
                  <a:lnTo>
                    <a:pt x="841" y="941"/>
                  </a:lnTo>
                  <a:lnTo>
                    <a:pt x="822" y="954"/>
                  </a:lnTo>
                  <a:lnTo>
                    <a:pt x="802" y="967"/>
                  </a:lnTo>
                  <a:lnTo>
                    <a:pt x="782" y="979"/>
                  </a:lnTo>
                  <a:lnTo>
                    <a:pt x="760" y="990"/>
                  </a:lnTo>
                  <a:lnTo>
                    <a:pt x="739" y="999"/>
                  </a:lnTo>
                  <a:lnTo>
                    <a:pt x="717" y="1008"/>
                  </a:lnTo>
                  <a:lnTo>
                    <a:pt x="694" y="1016"/>
                  </a:lnTo>
                  <a:lnTo>
                    <a:pt x="671" y="1022"/>
                  </a:lnTo>
                  <a:lnTo>
                    <a:pt x="647" y="1028"/>
                  </a:lnTo>
                  <a:lnTo>
                    <a:pt x="623" y="1032"/>
                  </a:lnTo>
                  <a:lnTo>
                    <a:pt x="599" y="1035"/>
                  </a:lnTo>
                  <a:lnTo>
                    <a:pt x="574" y="1037"/>
                  </a:lnTo>
                  <a:lnTo>
                    <a:pt x="549" y="1037"/>
                  </a:lnTo>
                  <a:lnTo>
                    <a:pt x="524" y="1037"/>
                  </a:lnTo>
                  <a:lnTo>
                    <a:pt x="499" y="1035"/>
                  </a:lnTo>
                  <a:lnTo>
                    <a:pt x="475" y="1032"/>
                  </a:lnTo>
                  <a:lnTo>
                    <a:pt x="451" y="1028"/>
                  </a:lnTo>
                  <a:lnTo>
                    <a:pt x="427" y="1022"/>
                  </a:lnTo>
                  <a:lnTo>
                    <a:pt x="404" y="1016"/>
                  </a:lnTo>
                  <a:lnTo>
                    <a:pt x="381" y="1008"/>
                  </a:lnTo>
                  <a:lnTo>
                    <a:pt x="359" y="999"/>
                  </a:lnTo>
                  <a:lnTo>
                    <a:pt x="338" y="990"/>
                  </a:lnTo>
                  <a:lnTo>
                    <a:pt x="316" y="979"/>
                  </a:lnTo>
                  <a:lnTo>
                    <a:pt x="296" y="967"/>
                  </a:lnTo>
                  <a:lnTo>
                    <a:pt x="276" y="954"/>
                  </a:lnTo>
                  <a:lnTo>
                    <a:pt x="257" y="941"/>
                  </a:lnTo>
                  <a:lnTo>
                    <a:pt x="238" y="927"/>
                  </a:lnTo>
                  <a:lnTo>
                    <a:pt x="220" y="911"/>
                  </a:lnTo>
                  <a:lnTo>
                    <a:pt x="204" y="895"/>
                  </a:lnTo>
                  <a:lnTo>
                    <a:pt x="187" y="878"/>
                  </a:lnTo>
                  <a:lnTo>
                    <a:pt x="172" y="860"/>
                  </a:lnTo>
                  <a:lnTo>
                    <a:pt x="158" y="842"/>
                  </a:lnTo>
                  <a:lnTo>
                    <a:pt x="144" y="822"/>
                  </a:lnTo>
                  <a:lnTo>
                    <a:pt x="131" y="803"/>
                  </a:lnTo>
                  <a:lnTo>
                    <a:pt x="119" y="782"/>
                  </a:lnTo>
                  <a:lnTo>
                    <a:pt x="108" y="761"/>
                  </a:lnTo>
                  <a:lnTo>
                    <a:pt x="99" y="740"/>
                  </a:lnTo>
                  <a:lnTo>
                    <a:pt x="90" y="717"/>
                  </a:lnTo>
                  <a:lnTo>
                    <a:pt x="82" y="695"/>
                  </a:lnTo>
                  <a:lnTo>
                    <a:pt x="75" y="672"/>
                  </a:lnTo>
                  <a:lnTo>
                    <a:pt x="71" y="648"/>
                  </a:lnTo>
                  <a:lnTo>
                    <a:pt x="67" y="624"/>
                  </a:lnTo>
                  <a:lnTo>
                    <a:pt x="63" y="600"/>
                  </a:lnTo>
                  <a:lnTo>
                    <a:pt x="61" y="574"/>
                  </a:lnTo>
                  <a:lnTo>
                    <a:pt x="60" y="549"/>
                  </a:lnTo>
                  <a:lnTo>
                    <a:pt x="61" y="524"/>
                  </a:lnTo>
                  <a:lnTo>
                    <a:pt x="63" y="500"/>
                  </a:lnTo>
                  <a:lnTo>
                    <a:pt x="67" y="476"/>
                  </a:lnTo>
                  <a:lnTo>
                    <a:pt x="71" y="451"/>
                  </a:lnTo>
                  <a:lnTo>
                    <a:pt x="75" y="427"/>
                  </a:lnTo>
                  <a:lnTo>
                    <a:pt x="82" y="404"/>
                  </a:lnTo>
                  <a:lnTo>
                    <a:pt x="90" y="381"/>
                  </a:lnTo>
                  <a:lnTo>
                    <a:pt x="99" y="359"/>
                  </a:lnTo>
                  <a:lnTo>
                    <a:pt x="108" y="337"/>
                  </a:lnTo>
                  <a:lnTo>
                    <a:pt x="119" y="317"/>
                  </a:lnTo>
                  <a:lnTo>
                    <a:pt x="131" y="297"/>
                  </a:lnTo>
                  <a:lnTo>
                    <a:pt x="144" y="277"/>
                  </a:lnTo>
                  <a:lnTo>
                    <a:pt x="158" y="257"/>
                  </a:lnTo>
                  <a:lnTo>
                    <a:pt x="172" y="239"/>
                  </a:lnTo>
                  <a:lnTo>
                    <a:pt x="187" y="221"/>
                  </a:lnTo>
                  <a:lnTo>
                    <a:pt x="204" y="205"/>
                  </a:lnTo>
                  <a:lnTo>
                    <a:pt x="220" y="188"/>
                  </a:lnTo>
                  <a:lnTo>
                    <a:pt x="238" y="173"/>
                  </a:lnTo>
                  <a:lnTo>
                    <a:pt x="257" y="158"/>
                  </a:lnTo>
                  <a:lnTo>
                    <a:pt x="276" y="144"/>
                  </a:lnTo>
                  <a:lnTo>
                    <a:pt x="296" y="132"/>
                  </a:lnTo>
                  <a:lnTo>
                    <a:pt x="316" y="120"/>
                  </a:lnTo>
                  <a:lnTo>
                    <a:pt x="338" y="109"/>
                  </a:lnTo>
                  <a:lnTo>
                    <a:pt x="359" y="99"/>
                  </a:lnTo>
                  <a:lnTo>
                    <a:pt x="381" y="90"/>
                  </a:lnTo>
                  <a:lnTo>
                    <a:pt x="404" y="83"/>
                  </a:lnTo>
                  <a:lnTo>
                    <a:pt x="427" y="76"/>
                  </a:lnTo>
                  <a:lnTo>
                    <a:pt x="451" y="71"/>
                  </a:lnTo>
                  <a:lnTo>
                    <a:pt x="475" y="66"/>
                  </a:lnTo>
                  <a:lnTo>
                    <a:pt x="499" y="64"/>
                  </a:lnTo>
                  <a:lnTo>
                    <a:pt x="524" y="62"/>
                  </a:lnTo>
                  <a:lnTo>
                    <a:pt x="549" y="61"/>
                  </a:lnTo>
                  <a:lnTo>
                    <a:pt x="574" y="62"/>
                  </a:lnTo>
                  <a:lnTo>
                    <a:pt x="599" y="64"/>
                  </a:lnTo>
                  <a:lnTo>
                    <a:pt x="623" y="66"/>
                  </a:lnTo>
                  <a:lnTo>
                    <a:pt x="647" y="71"/>
                  </a:lnTo>
                  <a:lnTo>
                    <a:pt x="671" y="76"/>
                  </a:lnTo>
                  <a:lnTo>
                    <a:pt x="694" y="83"/>
                  </a:lnTo>
                  <a:lnTo>
                    <a:pt x="717" y="90"/>
                  </a:lnTo>
                  <a:lnTo>
                    <a:pt x="739" y="99"/>
                  </a:lnTo>
                  <a:lnTo>
                    <a:pt x="760" y="109"/>
                  </a:lnTo>
                  <a:lnTo>
                    <a:pt x="782" y="120"/>
                  </a:lnTo>
                  <a:lnTo>
                    <a:pt x="802" y="132"/>
                  </a:lnTo>
                  <a:lnTo>
                    <a:pt x="822" y="144"/>
                  </a:lnTo>
                  <a:lnTo>
                    <a:pt x="841" y="158"/>
                  </a:lnTo>
                  <a:lnTo>
                    <a:pt x="860" y="173"/>
                  </a:lnTo>
                  <a:lnTo>
                    <a:pt x="878" y="188"/>
                  </a:lnTo>
                  <a:lnTo>
                    <a:pt x="894" y="205"/>
                  </a:lnTo>
                  <a:lnTo>
                    <a:pt x="910" y="221"/>
                  </a:lnTo>
                  <a:lnTo>
                    <a:pt x="926" y="239"/>
                  </a:lnTo>
                  <a:lnTo>
                    <a:pt x="940" y="257"/>
                  </a:lnTo>
                  <a:lnTo>
                    <a:pt x="954" y="277"/>
                  </a:lnTo>
                  <a:lnTo>
                    <a:pt x="966" y="297"/>
                  </a:lnTo>
                  <a:lnTo>
                    <a:pt x="978" y="317"/>
                  </a:lnTo>
                  <a:lnTo>
                    <a:pt x="989" y="337"/>
                  </a:lnTo>
                  <a:lnTo>
                    <a:pt x="999" y="359"/>
                  </a:lnTo>
                  <a:lnTo>
                    <a:pt x="1008" y="381"/>
                  </a:lnTo>
                  <a:lnTo>
                    <a:pt x="1016" y="404"/>
                  </a:lnTo>
                  <a:lnTo>
                    <a:pt x="1022" y="427"/>
                  </a:lnTo>
                  <a:lnTo>
                    <a:pt x="1028" y="451"/>
                  </a:lnTo>
                  <a:lnTo>
                    <a:pt x="1031" y="476"/>
                  </a:lnTo>
                  <a:lnTo>
                    <a:pt x="1034" y="500"/>
                  </a:lnTo>
                  <a:lnTo>
                    <a:pt x="1037" y="524"/>
                  </a:lnTo>
                  <a:lnTo>
                    <a:pt x="1038" y="549"/>
                  </a:lnTo>
                  <a:close/>
                </a:path>
              </a:pathLst>
            </a:custGeom>
            <a:solidFill>
              <a:srgbClr val="AFA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0" name="Freeform 241"/>
            <p:cNvSpPr>
              <a:spLocks noEditPoints="1"/>
            </p:cNvSpPr>
            <p:nvPr/>
          </p:nvSpPr>
          <p:spPr bwMode="auto">
            <a:xfrm>
              <a:off x="3979" y="2100"/>
              <a:ext cx="207" cy="208"/>
            </a:xfrm>
            <a:custGeom>
              <a:avLst/>
              <a:gdLst>
                <a:gd name="T0" fmla="*/ 41 w 1036"/>
                <a:gd name="T1" fmla="*/ 17 h 1038"/>
                <a:gd name="T2" fmla="*/ 39 w 1036"/>
                <a:gd name="T3" fmla="*/ 12 h 1038"/>
                <a:gd name="T4" fmla="*/ 37 w 1036"/>
                <a:gd name="T5" fmla="*/ 8 h 1038"/>
                <a:gd name="T6" fmla="*/ 33 w 1036"/>
                <a:gd name="T7" fmla="*/ 4 h 1038"/>
                <a:gd name="T8" fmla="*/ 29 w 1036"/>
                <a:gd name="T9" fmla="*/ 2 h 1038"/>
                <a:gd name="T10" fmla="*/ 24 w 1036"/>
                <a:gd name="T11" fmla="*/ 0 h 1038"/>
                <a:gd name="T12" fmla="*/ 19 w 1036"/>
                <a:gd name="T13" fmla="*/ 0 h 1038"/>
                <a:gd name="T14" fmla="*/ 14 w 1036"/>
                <a:gd name="T15" fmla="*/ 1 h 1038"/>
                <a:gd name="T16" fmla="*/ 9 w 1036"/>
                <a:gd name="T17" fmla="*/ 4 h 1038"/>
                <a:gd name="T18" fmla="*/ 5 w 1036"/>
                <a:gd name="T19" fmla="*/ 7 h 1038"/>
                <a:gd name="T20" fmla="*/ 2 w 1036"/>
                <a:gd name="T21" fmla="*/ 11 h 1038"/>
                <a:gd name="T22" fmla="*/ 1 w 1036"/>
                <a:gd name="T23" fmla="*/ 16 h 1038"/>
                <a:gd name="T24" fmla="*/ 0 w 1036"/>
                <a:gd name="T25" fmla="*/ 21 h 1038"/>
                <a:gd name="T26" fmla="*/ 1 w 1036"/>
                <a:gd name="T27" fmla="*/ 26 h 1038"/>
                <a:gd name="T28" fmla="*/ 2 w 1036"/>
                <a:gd name="T29" fmla="*/ 31 h 1038"/>
                <a:gd name="T30" fmla="*/ 5 w 1036"/>
                <a:gd name="T31" fmla="*/ 35 h 1038"/>
                <a:gd name="T32" fmla="*/ 9 w 1036"/>
                <a:gd name="T33" fmla="*/ 38 h 1038"/>
                <a:gd name="T34" fmla="*/ 14 w 1036"/>
                <a:gd name="T35" fmla="*/ 40 h 1038"/>
                <a:gd name="T36" fmla="*/ 19 w 1036"/>
                <a:gd name="T37" fmla="*/ 42 h 1038"/>
                <a:gd name="T38" fmla="*/ 24 w 1036"/>
                <a:gd name="T39" fmla="*/ 41 h 1038"/>
                <a:gd name="T40" fmla="*/ 29 w 1036"/>
                <a:gd name="T41" fmla="*/ 40 h 1038"/>
                <a:gd name="T42" fmla="*/ 33 w 1036"/>
                <a:gd name="T43" fmla="*/ 37 h 1038"/>
                <a:gd name="T44" fmla="*/ 37 w 1036"/>
                <a:gd name="T45" fmla="*/ 34 h 1038"/>
                <a:gd name="T46" fmla="*/ 39 w 1036"/>
                <a:gd name="T47" fmla="*/ 30 h 1038"/>
                <a:gd name="T48" fmla="*/ 41 w 1036"/>
                <a:gd name="T49" fmla="*/ 25 h 1038"/>
                <a:gd name="T50" fmla="*/ 39 w 1036"/>
                <a:gd name="T51" fmla="*/ 21 h 1038"/>
                <a:gd name="T52" fmla="*/ 38 w 1036"/>
                <a:gd name="T53" fmla="*/ 25 h 1038"/>
                <a:gd name="T54" fmla="*/ 37 w 1036"/>
                <a:gd name="T55" fmla="*/ 30 h 1038"/>
                <a:gd name="T56" fmla="*/ 34 w 1036"/>
                <a:gd name="T57" fmla="*/ 33 h 1038"/>
                <a:gd name="T58" fmla="*/ 31 w 1036"/>
                <a:gd name="T59" fmla="*/ 36 h 1038"/>
                <a:gd name="T60" fmla="*/ 27 w 1036"/>
                <a:gd name="T61" fmla="*/ 38 h 1038"/>
                <a:gd name="T62" fmla="*/ 23 w 1036"/>
                <a:gd name="T63" fmla="*/ 39 h 1038"/>
                <a:gd name="T64" fmla="*/ 18 w 1036"/>
                <a:gd name="T65" fmla="*/ 39 h 1038"/>
                <a:gd name="T66" fmla="*/ 14 w 1036"/>
                <a:gd name="T67" fmla="*/ 38 h 1038"/>
                <a:gd name="T68" fmla="*/ 10 w 1036"/>
                <a:gd name="T69" fmla="*/ 36 h 1038"/>
                <a:gd name="T70" fmla="*/ 7 w 1036"/>
                <a:gd name="T71" fmla="*/ 33 h 1038"/>
                <a:gd name="T72" fmla="*/ 4 w 1036"/>
                <a:gd name="T73" fmla="*/ 29 h 1038"/>
                <a:gd name="T74" fmla="*/ 3 w 1036"/>
                <a:gd name="T75" fmla="*/ 24 h 1038"/>
                <a:gd name="T76" fmla="*/ 2 w 1036"/>
                <a:gd name="T77" fmla="*/ 20 h 1038"/>
                <a:gd name="T78" fmla="*/ 3 w 1036"/>
                <a:gd name="T79" fmla="*/ 15 h 1038"/>
                <a:gd name="T80" fmla="*/ 5 w 1036"/>
                <a:gd name="T81" fmla="*/ 11 h 1038"/>
                <a:gd name="T82" fmla="*/ 8 w 1036"/>
                <a:gd name="T83" fmla="*/ 8 h 1038"/>
                <a:gd name="T84" fmla="*/ 11 w 1036"/>
                <a:gd name="T85" fmla="*/ 5 h 1038"/>
                <a:gd name="T86" fmla="*/ 15 w 1036"/>
                <a:gd name="T87" fmla="*/ 3 h 1038"/>
                <a:gd name="T88" fmla="*/ 20 w 1036"/>
                <a:gd name="T89" fmla="*/ 3 h 1038"/>
                <a:gd name="T90" fmla="*/ 24 w 1036"/>
                <a:gd name="T91" fmla="*/ 3 h 1038"/>
                <a:gd name="T92" fmla="*/ 29 w 1036"/>
                <a:gd name="T93" fmla="*/ 4 h 1038"/>
                <a:gd name="T94" fmla="*/ 32 w 1036"/>
                <a:gd name="T95" fmla="*/ 7 h 1038"/>
                <a:gd name="T96" fmla="*/ 35 w 1036"/>
                <a:gd name="T97" fmla="*/ 10 h 1038"/>
                <a:gd name="T98" fmla="*/ 38 w 1036"/>
                <a:gd name="T99" fmla="*/ 14 h 1038"/>
                <a:gd name="T100" fmla="*/ 39 w 1036"/>
                <a:gd name="T101" fmla="*/ 18 h 103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36"/>
                <a:gd name="T154" fmla="*/ 0 h 1038"/>
                <a:gd name="T155" fmla="*/ 1036 w 1036"/>
                <a:gd name="T156" fmla="*/ 1038 h 103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36" h="1038">
                  <a:moveTo>
                    <a:pt x="1036" y="519"/>
                  </a:moveTo>
                  <a:lnTo>
                    <a:pt x="1036" y="493"/>
                  </a:lnTo>
                  <a:lnTo>
                    <a:pt x="1034" y="466"/>
                  </a:lnTo>
                  <a:lnTo>
                    <a:pt x="1031" y="440"/>
                  </a:lnTo>
                  <a:lnTo>
                    <a:pt x="1026" y="415"/>
                  </a:lnTo>
                  <a:lnTo>
                    <a:pt x="1020" y="390"/>
                  </a:lnTo>
                  <a:lnTo>
                    <a:pt x="1013" y="366"/>
                  </a:lnTo>
                  <a:lnTo>
                    <a:pt x="1006" y="341"/>
                  </a:lnTo>
                  <a:lnTo>
                    <a:pt x="996" y="317"/>
                  </a:lnTo>
                  <a:lnTo>
                    <a:pt x="986" y="294"/>
                  </a:lnTo>
                  <a:lnTo>
                    <a:pt x="974" y="272"/>
                  </a:lnTo>
                  <a:lnTo>
                    <a:pt x="962" y="250"/>
                  </a:lnTo>
                  <a:lnTo>
                    <a:pt x="949" y="229"/>
                  </a:lnTo>
                  <a:lnTo>
                    <a:pt x="933" y="209"/>
                  </a:lnTo>
                  <a:lnTo>
                    <a:pt x="918" y="190"/>
                  </a:lnTo>
                  <a:lnTo>
                    <a:pt x="902" y="170"/>
                  </a:lnTo>
                  <a:lnTo>
                    <a:pt x="885" y="153"/>
                  </a:lnTo>
                  <a:lnTo>
                    <a:pt x="866" y="135"/>
                  </a:lnTo>
                  <a:lnTo>
                    <a:pt x="848" y="119"/>
                  </a:lnTo>
                  <a:lnTo>
                    <a:pt x="828" y="103"/>
                  </a:lnTo>
                  <a:lnTo>
                    <a:pt x="808" y="89"/>
                  </a:lnTo>
                  <a:lnTo>
                    <a:pt x="787" y="76"/>
                  </a:lnTo>
                  <a:lnTo>
                    <a:pt x="765" y="64"/>
                  </a:lnTo>
                  <a:lnTo>
                    <a:pt x="743" y="52"/>
                  </a:lnTo>
                  <a:lnTo>
                    <a:pt x="720" y="42"/>
                  </a:lnTo>
                  <a:lnTo>
                    <a:pt x="696" y="32"/>
                  </a:lnTo>
                  <a:lnTo>
                    <a:pt x="672" y="24"/>
                  </a:lnTo>
                  <a:lnTo>
                    <a:pt x="648" y="17"/>
                  </a:lnTo>
                  <a:lnTo>
                    <a:pt x="623" y="11"/>
                  </a:lnTo>
                  <a:lnTo>
                    <a:pt x="597" y="7"/>
                  </a:lnTo>
                  <a:lnTo>
                    <a:pt x="571" y="3"/>
                  </a:lnTo>
                  <a:lnTo>
                    <a:pt x="545" y="1"/>
                  </a:lnTo>
                  <a:lnTo>
                    <a:pt x="518" y="0"/>
                  </a:lnTo>
                  <a:lnTo>
                    <a:pt x="491" y="1"/>
                  </a:lnTo>
                  <a:lnTo>
                    <a:pt x="465" y="3"/>
                  </a:lnTo>
                  <a:lnTo>
                    <a:pt x="439" y="7"/>
                  </a:lnTo>
                  <a:lnTo>
                    <a:pt x="413" y="11"/>
                  </a:lnTo>
                  <a:lnTo>
                    <a:pt x="388" y="17"/>
                  </a:lnTo>
                  <a:lnTo>
                    <a:pt x="364" y="24"/>
                  </a:lnTo>
                  <a:lnTo>
                    <a:pt x="340" y="32"/>
                  </a:lnTo>
                  <a:lnTo>
                    <a:pt x="315" y="42"/>
                  </a:lnTo>
                  <a:lnTo>
                    <a:pt x="294" y="52"/>
                  </a:lnTo>
                  <a:lnTo>
                    <a:pt x="271" y="64"/>
                  </a:lnTo>
                  <a:lnTo>
                    <a:pt x="249" y="76"/>
                  </a:lnTo>
                  <a:lnTo>
                    <a:pt x="228" y="89"/>
                  </a:lnTo>
                  <a:lnTo>
                    <a:pt x="208" y="103"/>
                  </a:lnTo>
                  <a:lnTo>
                    <a:pt x="188" y="119"/>
                  </a:lnTo>
                  <a:lnTo>
                    <a:pt x="170" y="135"/>
                  </a:lnTo>
                  <a:lnTo>
                    <a:pt x="151" y="153"/>
                  </a:lnTo>
                  <a:lnTo>
                    <a:pt x="134" y="170"/>
                  </a:lnTo>
                  <a:lnTo>
                    <a:pt x="118" y="190"/>
                  </a:lnTo>
                  <a:lnTo>
                    <a:pt x="103" y="209"/>
                  </a:lnTo>
                  <a:lnTo>
                    <a:pt x="87" y="229"/>
                  </a:lnTo>
                  <a:lnTo>
                    <a:pt x="74" y="250"/>
                  </a:lnTo>
                  <a:lnTo>
                    <a:pt x="62" y="272"/>
                  </a:lnTo>
                  <a:lnTo>
                    <a:pt x="50" y="294"/>
                  </a:lnTo>
                  <a:lnTo>
                    <a:pt x="40" y="317"/>
                  </a:lnTo>
                  <a:lnTo>
                    <a:pt x="30" y="341"/>
                  </a:lnTo>
                  <a:lnTo>
                    <a:pt x="23" y="366"/>
                  </a:lnTo>
                  <a:lnTo>
                    <a:pt x="16" y="390"/>
                  </a:lnTo>
                  <a:lnTo>
                    <a:pt x="9" y="415"/>
                  </a:lnTo>
                  <a:lnTo>
                    <a:pt x="5" y="440"/>
                  </a:lnTo>
                  <a:lnTo>
                    <a:pt x="2" y="466"/>
                  </a:lnTo>
                  <a:lnTo>
                    <a:pt x="0" y="493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2" y="573"/>
                  </a:lnTo>
                  <a:lnTo>
                    <a:pt x="5" y="598"/>
                  </a:lnTo>
                  <a:lnTo>
                    <a:pt x="9" y="625"/>
                  </a:lnTo>
                  <a:lnTo>
                    <a:pt x="16" y="650"/>
                  </a:lnTo>
                  <a:lnTo>
                    <a:pt x="23" y="674"/>
                  </a:lnTo>
                  <a:lnTo>
                    <a:pt x="30" y="698"/>
                  </a:lnTo>
                  <a:lnTo>
                    <a:pt x="40" y="721"/>
                  </a:lnTo>
                  <a:lnTo>
                    <a:pt x="50" y="744"/>
                  </a:lnTo>
                  <a:lnTo>
                    <a:pt x="62" y="767"/>
                  </a:lnTo>
                  <a:lnTo>
                    <a:pt x="74" y="789"/>
                  </a:lnTo>
                  <a:lnTo>
                    <a:pt x="87" y="810"/>
                  </a:lnTo>
                  <a:lnTo>
                    <a:pt x="103" y="830"/>
                  </a:lnTo>
                  <a:lnTo>
                    <a:pt x="118" y="849"/>
                  </a:lnTo>
                  <a:lnTo>
                    <a:pt x="134" y="868"/>
                  </a:lnTo>
                  <a:lnTo>
                    <a:pt x="151" y="887"/>
                  </a:lnTo>
                  <a:lnTo>
                    <a:pt x="170" y="903"/>
                  </a:lnTo>
                  <a:lnTo>
                    <a:pt x="188" y="920"/>
                  </a:lnTo>
                  <a:lnTo>
                    <a:pt x="208" y="935"/>
                  </a:lnTo>
                  <a:lnTo>
                    <a:pt x="228" y="949"/>
                  </a:lnTo>
                  <a:lnTo>
                    <a:pt x="249" y="964"/>
                  </a:lnTo>
                  <a:lnTo>
                    <a:pt x="271" y="976"/>
                  </a:lnTo>
                  <a:lnTo>
                    <a:pt x="294" y="988"/>
                  </a:lnTo>
                  <a:lnTo>
                    <a:pt x="315" y="998"/>
                  </a:lnTo>
                  <a:lnTo>
                    <a:pt x="340" y="1007"/>
                  </a:lnTo>
                  <a:lnTo>
                    <a:pt x="364" y="1015"/>
                  </a:lnTo>
                  <a:lnTo>
                    <a:pt x="388" y="1022"/>
                  </a:lnTo>
                  <a:lnTo>
                    <a:pt x="413" y="1028"/>
                  </a:lnTo>
                  <a:lnTo>
                    <a:pt x="439" y="1033"/>
                  </a:lnTo>
                  <a:lnTo>
                    <a:pt x="465" y="1036"/>
                  </a:lnTo>
                  <a:lnTo>
                    <a:pt x="491" y="1038"/>
                  </a:lnTo>
                  <a:lnTo>
                    <a:pt x="518" y="1038"/>
                  </a:lnTo>
                  <a:lnTo>
                    <a:pt x="545" y="1038"/>
                  </a:lnTo>
                  <a:lnTo>
                    <a:pt x="571" y="1036"/>
                  </a:lnTo>
                  <a:lnTo>
                    <a:pt x="597" y="1033"/>
                  </a:lnTo>
                  <a:lnTo>
                    <a:pt x="623" y="1028"/>
                  </a:lnTo>
                  <a:lnTo>
                    <a:pt x="648" y="1022"/>
                  </a:lnTo>
                  <a:lnTo>
                    <a:pt x="672" y="1015"/>
                  </a:lnTo>
                  <a:lnTo>
                    <a:pt x="696" y="1007"/>
                  </a:lnTo>
                  <a:lnTo>
                    <a:pt x="720" y="998"/>
                  </a:lnTo>
                  <a:lnTo>
                    <a:pt x="743" y="988"/>
                  </a:lnTo>
                  <a:lnTo>
                    <a:pt x="765" y="976"/>
                  </a:lnTo>
                  <a:lnTo>
                    <a:pt x="787" y="964"/>
                  </a:lnTo>
                  <a:lnTo>
                    <a:pt x="808" y="949"/>
                  </a:lnTo>
                  <a:lnTo>
                    <a:pt x="828" y="935"/>
                  </a:lnTo>
                  <a:lnTo>
                    <a:pt x="848" y="920"/>
                  </a:lnTo>
                  <a:lnTo>
                    <a:pt x="866" y="903"/>
                  </a:lnTo>
                  <a:lnTo>
                    <a:pt x="885" y="887"/>
                  </a:lnTo>
                  <a:lnTo>
                    <a:pt x="902" y="868"/>
                  </a:lnTo>
                  <a:lnTo>
                    <a:pt x="918" y="849"/>
                  </a:lnTo>
                  <a:lnTo>
                    <a:pt x="933" y="830"/>
                  </a:lnTo>
                  <a:lnTo>
                    <a:pt x="949" y="810"/>
                  </a:lnTo>
                  <a:lnTo>
                    <a:pt x="962" y="789"/>
                  </a:lnTo>
                  <a:lnTo>
                    <a:pt x="974" y="767"/>
                  </a:lnTo>
                  <a:lnTo>
                    <a:pt x="986" y="744"/>
                  </a:lnTo>
                  <a:lnTo>
                    <a:pt x="996" y="721"/>
                  </a:lnTo>
                  <a:lnTo>
                    <a:pt x="1006" y="698"/>
                  </a:lnTo>
                  <a:lnTo>
                    <a:pt x="1013" y="674"/>
                  </a:lnTo>
                  <a:lnTo>
                    <a:pt x="1020" y="650"/>
                  </a:lnTo>
                  <a:lnTo>
                    <a:pt x="1026" y="625"/>
                  </a:lnTo>
                  <a:lnTo>
                    <a:pt x="1031" y="598"/>
                  </a:lnTo>
                  <a:lnTo>
                    <a:pt x="1034" y="573"/>
                  </a:lnTo>
                  <a:lnTo>
                    <a:pt x="1036" y="547"/>
                  </a:lnTo>
                  <a:lnTo>
                    <a:pt x="1036" y="519"/>
                  </a:lnTo>
                  <a:close/>
                  <a:moveTo>
                    <a:pt x="976" y="519"/>
                  </a:moveTo>
                  <a:lnTo>
                    <a:pt x="975" y="543"/>
                  </a:lnTo>
                  <a:lnTo>
                    <a:pt x="974" y="566"/>
                  </a:lnTo>
                  <a:lnTo>
                    <a:pt x="971" y="589"/>
                  </a:lnTo>
                  <a:lnTo>
                    <a:pt x="966" y="611"/>
                  </a:lnTo>
                  <a:lnTo>
                    <a:pt x="962" y="634"/>
                  </a:lnTo>
                  <a:lnTo>
                    <a:pt x="955" y="655"/>
                  </a:lnTo>
                  <a:lnTo>
                    <a:pt x="947" y="677"/>
                  </a:lnTo>
                  <a:lnTo>
                    <a:pt x="940" y="698"/>
                  </a:lnTo>
                  <a:lnTo>
                    <a:pt x="931" y="718"/>
                  </a:lnTo>
                  <a:lnTo>
                    <a:pt x="920" y="738"/>
                  </a:lnTo>
                  <a:lnTo>
                    <a:pt x="909" y="757"/>
                  </a:lnTo>
                  <a:lnTo>
                    <a:pt x="897" y="776"/>
                  </a:lnTo>
                  <a:lnTo>
                    <a:pt x="885" y="794"/>
                  </a:lnTo>
                  <a:lnTo>
                    <a:pt x="871" y="811"/>
                  </a:lnTo>
                  <a:lnTo>
                    <a:pt x="856" y="828"/>
                  </a:lnTo>
                  <a:lnTo>
                    <a:pt x="842" y="843"/>
                  </a:lnTo>
                  <a:lnTo>
                    <a:pt x="826" y="858"/>
                  </a:lnTo>
                  <a:lnTo>
                    <a:pt x="809" y="873"/>
                  </a:lnTo>
                  <a:lnTo>
                    <a:pt x="792" y="887"/>
                  </a:lnTo>
                  <a:lnTo>
                    <a:pt x="774" y="899"/>
                  </a:lnTo>
                  <a:lnTo>
                    <a:pt x="755" y="911"/>
                  </a:lnTo>
                  <a:lnTo>
                    <a:pt x="736" y="922"/>
                  </a:lnTo>
                  <a:lnTo>
                    <a:pt x="716" y="932"/>
                  </a:lnTo>
                  <a:lnTo>
                    <a:pt x="696" y="942"/>
                  </a:lnTo>
                  <a:lnTo>
                    <a:pt x="675" y="949"/>
                  </a:lnTo>
                  <a:lnTo>
                    <a:pt x="655" y="957"/>
                  </a:lnTo>
                  <a:lnTo>
                    <a:pt x="633" y="963"/>
                  </a:lnTo>
                  <a:lnTo>
                    <a:pt x="611" y="968"/>
                  </a:lnTo>
                  <a:lnTo>
                    <a:pt x="588" y="972"/>
                  </a:lnTo>
                  <a:lnTo>
                    <a:pt x="565" y="975"/>
                  </a:lnTo>
                  <a:lnTo>
                    <a:pt x="542" y="977"/>
                  </a:lnTo>
                  <a:lnTo>
                    <a:pt x="518" y="978"/>
                  </a:lnTo>
                  <a:lnTo>
                    <a:pt x="494" y="977"/>
                  </a:lnTo>
                  <a:lnTo>
                    <a:pt x="471" y="975"/>
                  </a:lnTo>
                  <a:lnTo>
                    <a:pt x="448" y="972"/>
                  </a:lnTo>
                  <a:lnTo>
                    <a:pt x="425" y="968"/>
                  </a:lnTo>
                  <a:lnTo>
                    <a:pt x="403" y="963"/>
                  </a:lnTo>
                  <a:lnTo>
                    <a:pt x="381" y="957"/>
                  </a:lnTo>
                  <a:lnTo>
                    <a:pt x="360" y="949"/>
                  </a:lnTo>
                  <a:lnTo>
                    <a:pt x="340" y="942"/>
                  </a:lnTo>
                  <a:lnTo>
                    <a:pt x="320" y="932"/>
                  </a:lnTo>
                  <a:lnTo>
                    <a:pt x="300" y="922"/>
                  </a:lnTo>
                  <a:lnTo>
                    <a:pt x="280" y="911"/>
                  </a:lnTo>
                  <a:lnTo>
                    <a:pt x="262" y="899"/>
                  </a:lnTo>
                  <a:lnTo>
                    <a:pt x="244" y="887"/>
                  </a:lnTo>
                  <a:lnTo>
                    <a:pt x="227" y="873"/>
                  </a:lnTo>
                  <a:lnTo>
                    <a:pt x="210" y="858"/>
                  </a:lnTo>
                  <a:lnTo>
                    <a:pt x="195" y="843"/>
                  </a:lnTo>
                  <a:lnTo>
                    <a:pt x="179" y="828"/>
                  </a:lnTo>
                  <a:lnTo>
                    <a:pt x="165" y="811"/>
                  </a:lnTo>
                  <a:lnTo>
                    <a:pt x="151" y="794"/>
                  </a:lnTo>
                  <a:lnTo>
                    <a:pt x="139" y="776"/>
                  </a:lnTo>
                  <a:lnTo>
                    <a:pt x="127" y="757"/>
                  </a:lnTo>
                  <a:lnTo>
                    <a:pt x="116" y="738"/>
                  </a:lnTo>
                  <a:lnTo>
                    <a:pt x="105" y="718"/>
                  </a:lnTo>
                  <a:lnTo>
                    <a:pt x="96" y="698"/>
                  </a:lnTo>
                  <a:lnTo>
                    <a:pt x="88" y="677"/>
                  </a:lnTo>
                  <a:lnTo>
                    <a:pt x="81" y="655"/>
                  </a:lnTo>
                  <a:lnTo>
                    <a:pt x="74" y="634"/>
                  </a:lnTo>
                  <a:lnTo>
                    <a:pt x="70" y="611"/>
                  </a:lnTo>
                  <a:lnTo>
                    <a:pt x="65" y="589"/>
                  </a:lnTo>
                  <a:lnTo>
                    <a:pt x="62" y="566"/>
                  </a:lnTo>
                  <a:lnTo>
                    <a:pt x="61" y="543"/>
                  </a:lnTo>
                  <a:lnTo>
                    <a:pt x="60" y="519"/>
                  </a:lnTo>
                  <a:lnTo>
                    <a:pt x="61" y="496"/>
                  </a:lnTo>
                  <a:lnTo>
                    <a:pt x="62" y="473"/>
                  </a:lnTo>
                  <a:lnTo>
                    <a:pt x="65" y="450"/>
                  </a:lnTo>
                  <a:lnTo>
                    <a:pt x="70" y="427"/>
                  </a:lnTo>
                  <a:lnTo>
                    <a:pt x="74" y="405"/>
                  </a:lnTo>
                  <a:lnTo>
                    <a:pt x="81" y="383"/>
                  </a:lnTo>
                  <a:lnTo>
                    <a:pt x="88" y="362"/>
                  </a:lnTo>
                  <a:lnTo>
                    <a:pt x="96" y="341"/>
                  </a:lnTo>
                  <a:lnTo>
                    <a:pt x="105" y="321"/>
                  </a:lnTo>
                  <a:lnTo>
                    <a:pt x="116" y="301"/>
                  </a:lnTo>
                  <a:lnTo>
                    <a:pt x="127" y="282"/>
                  </a:lnTo>
                  <a:lnTo>
                    <a:pt x="139" y="263"/>
                  </a:lnTo>
                  <a:lnTo>
                    <a:pt x="151" y="246"/>
                  </a:lnTo>
                  <a:lnTo>
                    <a:pt x="165" y="228"/>
                  </a:lnTo>
                  <a:lnTo>
                    <a:pt x="179" y="212"/>
                  </a:lnTo>
                  <a:lnTo>
                    <a:pt x="195" y="195"/>
                  </a:lnTo>
                  <a:lnTo>
                    <a:pt x="210" y="181"/>
                  </a:lnTo>
                  <a:lnTo>
                    <a:pt x="227" y="166"/>
                  </a:lnTo>
                  <a:lnTo>
                    <a:pt x="244" y="153"/>
                  </a:lnTo>
                  <a:lnTo>
                    <a:pt x="262" y="139"/>
                  </a:lnTo>
                  <a:lnTo>
                    <a:pt x="280" y="128"/>
                  </a:lnTo>
                  <a:lnTo>
                    <a:pt x="300" y="118"/>
                  </a:lnTo>
                  <a:lnTo>
                    <a:pt x="320" y="107"/>
                  </a:lnTo>
                  <a:lnTo>
                    <a:pt x="340" y="98"/>
                  </a:lnTo>
                  <a:lnTo>
                    <a:pt x="360" y="89"/>
                  </a:lnTo>
                  <a:lnTo>
                    <a:pt x="381" y="82"/>
                  </a:lnTo>
                  <a:lnTo>
                    <a:pt x="403" y="76"/>
                  </a:lnTo>
                  <a:lnTo>
                    <a:pt x="425" y="71"/>
                  </a:lnTo>
                  <a:lnTo>
                    <a:pt x="448" y="67"/>
                  </a:lnTo>
                  <a:lnTo>
                    <a:pt x="471" y="64"/>
                  </a:lnTo>
                  <a:lnTo>
                    <a:pt x="494" y="63"/>
                  </a:lnTo>
                  <a:lnTo>
                    <a:pt x="518" y="62"/>
                  </a:lnTo>
                  <a:lnTo>
                    <a:pt x="542" y="63"/>
                  </a:lnTo>
                  <a:lnTo>
                    <a:pt x="565" y="64"/>
                  </a:lnTo>
                  <a:lnTo>
                    <a:pt x="588" y="67"/>
                  </a:lnTo>
                  <a:lnTo>
                    <a:pt x="611" y="71"/>
                  </a:lnTo>
                  <a:lnTo>
                    <a:pt x="633" y="76"/>
                  </a:lnTo>
                  <a:lnTo>
                    <a:pt x="655" y="82"/>
                  </a:lnTo>
                  <a:lnTo>
                    <a:pt x="675" y="89"/>
                  </a:lnTo>
                  <a:lnTo>
                    <a:pt x="696" y="98"/>
                  </a:lnTo>
                  <a:lnTo>
                    <a:pt x="716" y="107"/>
                  </a:lnTo>
                  <a:lnTo>
                    <a:pt x="736" y="118"/>
                  </a:lnTo>
                  <a:lnTo>
                    <a:pt x="755" y="128"/>
                  </a:lnTo>
                  <a:lnTo>
                    <a:pt x="774" y="139"/>
                  </a:lnTo>
                  <a:lnTo>
                    <a:pt x="792" y="153"/>
                  </a:lnTo>
                  <a:lnTo>
                    <a:pt x="809" y="166"/>
                  </a:lnTo>
                  <a:lnTo>
                    <a:pt x="826" y="181"/>
                  </a:lnTo>
                  <a:lnTo>
                    <a:pt x="842" y="195"/>
                  </a:lnTo>
                  <a:lnTo>
                    <a:pt x="856" y="212"/>
                  </a:lnTo>
                  <a:lnTo>
                    <a:pt x="871" y="228"/>
                  </a:lnTo>
                  <a:lnTo>
                    <a:pt x="885" y="246"/>
                  </a:lnTo>
                  <a:lnTo>
                    <a:pt x="897" y="263"/>
                  </a:lnTo>
                  <a:lnTo>
                    <a:pt x="909" y="282"/>
                  </a:lnTo>
                  <a:lnTo>
                    <a:pt x="920" y="301"/>
                  </a:lnTo>
                  <a:lnTo>
                    <a:pt x="931" y="321"/>
                  </a:lnTo>
                  <a:lnTo>
                    <a:pt x="940" y="341"/>
                  </a:lnTo>
                  <a:lnTo>
                    <a:pt x="947" y="362"/>
                  </a:lnTo>
                  <a:lnTo>
                    <a:pt x="955" y="383"/>
                  </a:lnTo>
                  <a:lnTo>
                    <a:pt x="962" y="405"/>
                  </a:lnTo>
                  <a:lnTo>
                    <a:pt x="966" y="427"/>
                  </a:lnTo>
                  <a:lnTo>
                    <a:pt x="971" y="450"/>
                  </a:lnTo>
                  <a:lnTo>
                    <a:pt x="974" y="473"/>
                  </a:lnTo>
                  <a:lnTo>
                    <a:pt x="975" y="496"/>
                  </a:lnTo>
                  <a:lnTo>
                    <a:pt x="976" y="519"/>
                  </a:lnTo>
                  <a:close/>
                </a:path>
              </a:pathLst>
            </a:custGeom>
            <a:solidFill>
              <a:srgbClr val="B3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1" name="Freeform 242"/>
            <p:cNvSpPr>
              <a:spLocks noEditPoints="1"/>
            </p:cNvSpPr>
            <p:nvPr/>
          </p:nvSpPr>
          <p:spPr bwMode="auto">
            <a:xfrm>
              <a:off x="3985" y="2106"/>
              <a:ext cx="196" cy="196"/>
            </a:xfrm>
            <a:custGeom>
              <a:avLst/>
              <a:gdLst>
                <a:gd name="T0" fmla="*/ 39 w 978"/>
                <a:gd name="T1" fmla="*/ 16 h 976"/>
                <a:gd name="T2" fmla="*/ 37 w 978"/>
                <a:gd name="T3" fmla="*/ 11 h 976"/>
                <a:gd name="T4" fmla="*/ 35 w 978"/>
                <a:gd name="T5" fmla="*/ 7 h 976"/>
                <a:gd name="T6" fmla="*/ 31 w 978"/>
                <a:gd name="T7" fmla="*/ 4 h 976"/>
                <a:gd name="T8" fmla="*/ 27 w 978"/>
                <a:gd name="T9" fmla="*/ 2 h 976"/>
                <a:gd name="T10" fmla="*/ 23 w 978"/>
                <a:gd name="T11" fmla="*/ 0 h 976"/>
                <a:gd name="T12" fmla="*/ 18 w 978"/>
                <a:gd name="T13" fmla="*/ 0 h 976"/>
                <a:gd name="T14" fmla="*/ 13 w 978"/>
                <a:gd name="T15" fmla="*/ 1 h 976"/>
                <a:gd name="T16" fmla="*/ 9 w 978"/>
                <a:gd name="T17" fmla="*/ 3 h 976"/>
                <a:gd name="T18" fmla="*/ 5 w 978"/>
                <a:gd name="T19" fmla="*/ 6 h 976"/>
                <a:gd name="T20" fmla="*/ 2 w 978"/>
                <a:gd name="T21" fmla="*/ 10 h 976"/>
                <a:gd name="T22" fmla="*/ 1 w 978"/>
                <a:gd name="T23" fmla="*/ 15 h 976"/>
                <a:gd name="T24" fmla="*/ 0 w 978"/>
                <a:gd name="T25" fmla="*/ 20 h 976"/>
                <a:gd name="T26" fmla="*/ 1 w 978"/>
                <a:gd name="T27" fmla="*/ 25 h 976"/>
                <a:gd name="T28" fmla="*/ 2 w 978"/>
                <a:gd name="T29" fmla="*/ 29 h 976"/>
                <a:gd name="T30" fmla="*/ 5 w 978"/>
                <a:gd name="T31" fmla="*/ 33 h 976"/>
                <a:gd name="T32" fmla="*/ 9 w 978"/>
                <a:gd name="T33" fmla="*/ 36 h 976"/>
                <a:gd name="T34" fmla="*/ 13 w 978"/>
                <a:gd name="T35" fmla="*/ 38 h 976"/>
                <a:gd name="T36" fmla="*/ 18 w 978"/>
                <a:gd name="T37" fmla="*/ 39 h 976"/>
                <a:gd name="T38" fmla="*/ 23 w 978"/>
                <a:gd name="T39" fmla="*/ 39 h 976"/>
                <a:gd name="T40" fmla="*/ 27 w 978"/>
                <a:gd name="T41" fmla="*/ 38 h 976"/>
                <a:gd name="T42" fmla="*/ 31 w 978"/>
                <a:gd name="T43" fmla="*/ 36 h 976"/>
                <a:gd name="T44" fmla="*/ 35 w 978"/>
                <a:gd name="T45" fmla="*/ 32 h 976"/>
                <a:gd name="T46" fmla="*/ 37 w 978"/>
                <a:gd name="T47" fmla="*/ 28 h 976"/>
                <a:gd name="T48" fmla="*/ 39 w 978"/>
                <a:gd name="T49" fmla="*/ 24 h 976"/>
                <a:gd name="T50" fmla="*/ 37 w 978"/>
                <a:gd name="T51" fmla="*/ 20 h 976"/>
                <a:gd name="T52" fmla="*/ 36 w 978"/>
                <a:gd name="T53" fmla="*/ 24 h 976"/>
                <a:gd name="T54" fmla="*/ 35 w 978"/>
                <a:gd name="T55" fmla="*/ 28 h 976"/>
                <a:gd name="T56" fmla="*/ 32 w 978"/>
                <a:gd name="T57" fmla="*/ 31 h 976"/>
                <a:gd name="T58" fmla="*/ 29 w 978"/>
                <a:gd name="T59" fmla="*/ 34 h 976"/>
                <a:gd name="T60" fmla="*/ 25 w 978"/>
                <a:gd name="T61" fmla="*/ 36 h 976"/>
                <a:gd name="T62" fmla="*/ 21 w 978"/>
                <a:gd name="T63" fmla="*/ 37 h 976"/>
                <a:gd name="T64" fmla="*/ 17 w 978"/>
                <a:gd name="T65" fmla="*/ 37 h 976"/>
                <a:gd name="T66" fmla="*/ 13 w 978"/>
                <a:gd name="T67" fmla="*/ 36 h 976"/>
                <a:gd name="T68" fmla="*/ 9 w 978"/>
                <a:gd name="T69" fmla="*/ 34 h 976"/>
                <a:gd name="T70" fmla="*/ 6 w 978"/>
                <a:gd name="T71" fmla="*/ 31 h 976"/>
                <a:gd name="T72" fmla="*/ 4 w 978"/>
                <a:gd name="T73" fmla="*/ 27 h 976"/>
                <a:gd name="T74" fmla="*/ 3 w 978"/>
                <a:gd name="T75" fmla="*/ 23 h 976"/>
                <a:gd name="T76" fmla="*/ 3 w 978"/>
                <a:gd name="T77" fmla="*/ 19 h 976"/>
                <a:gd name="T78" fmla="*/ 3 w 978"/>
                <a:gd name="T79" fmla="*/ 15 h 976"/>
                <a:gd name="T80" fmla="*/ 5 w 978"/>
                <a:gd name="T81" fmla="*/ 11 h 976"/>
                <a:gd name="T82" fmla="*/ 7 w 978"/>
                <a:gd name="T83" fmla="*/ 7 h 976"/>
                <a:gd name="T84" fmla="*/ 11 w 978"/>
                <a:gd name="T85" fmla="*/ 5 h 976"/>
                <a:gd name="T86" fmla="*/ 15 w 978"/>
                <a:gd name="T87" fmla="*/ 3 h 976"/>
                <a:gd name="T88" fmla="*/ 19 w 978"/>
                <a:gd name="T89" fmla="*/ 2 h 976"/>
                <a:gd name="T90" fmla="*/ 23 w 978"/>
                <a:gd name="T91" fmla="*/ 3 h 976"/>
                <a:gd name="T92" fmla="*/ 27 w 978"/>
                <a:gd name="T93" fmla="*/ 4 h 976"/>
                <a:gd name="T94" fmla="*/ 30 w 978"/>
                <a:gd name="T95" fmla="*/ 6 h 976"/>
                <a:gd name="T96" fmla="*/ 33 w 978"/>
                <a:gd name="T97" fmla="*/ 9 h 976"/>
                <a:gd name="T98" fmla="*/ 35 w 978"/>
                <a:gd name="T99" fmla="*/ 13 h 976"/>
                <a:gd name="T100" fmla="*/ 37 w 978"/>
                <a:gd name="T101" fmla="*/ 17 h 97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78"/>
                <a:gd name="T154" fmla="*/ 0 h 976"/>
                <a:gd name="T155" fmla="*/ 978 w 978"/>
                <a:gd name="T156" fmla="*/ 976 h 97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78" h="976">
                  <a:moveTo>
                    <a:pt x="978" y="488"/>
                  </a:moveTo>
                  <a:lnTo>
                    <a:pt x="977" y="463"/>
                  </a:lnTo>
                  <a:lnTo>
                    <a:pt x="974" y="439"/>
                  </a:lnTo>
                  <a:lnTo>
                    <a:pt x="971" y="415"/>
                  </a:lnTo>
                  <a:lnTo>
                    <a:pt x="968" y="390"/>
                  </a:lnTo>
                  <a:lnTo>
                    <a:pt x="962" y="366"/>
                  </a:lnTo>
                  <a:lnTo>
                    <a:pt x="956" y="343"/>
                  </a:lnTo>
                  <a:lnTo>
                    <a:pt x="948" y="320"/>
                  </a:lnTo>
                  <a:lnTo>
                    <a:pt x="939" y="298"/>
                  </a:lnTo>
                  <a:lnTo>
                    <a:pt x="929" y="276"/>
                  </a:lnTo>
                  <a:lnTo>
                    <a:pt x="918" y="256"/>
                  </a:lnTo>
                  <a:lnTo>
                    <a:pt x="906" y="236"/>
                  </a:lnTo>
                  <a:lnTo>
                    <a:pt x="894" y="216"/>
                  </a:lnTo>
                  <a:lnTo>
                    <a:pt x="880" y="196"/>
                  </a:lnTo>
                  <a:lnTo>
                    <a:pt x="866" y="178"/>
                  </a:lnTo>
                  <a:lnTo>
                    <a:pt x="850" y="160"/>
                  </a:lnTo>
                  <a:lnTo>
                    <a:pt x="834" y="144"/>
                  </a:lnTo>
                  <a:lnTo>
                    <a:pt x="818" y="127"/>
                  </a:lnTo>
                  <a:lnTo>
                    <a:pt x="800" y="112"/>
                  </a:lnTo>
                  <a:lnTo>
                    <a:pt x="781" y="97"/>
                  </a:lnTo>
                  <a:lnTo>
                    <a:pt x="762" y="83"/>
                  </a:lnTo>
                  <a:lnTo>
                    <a:pt x="742" y="71"/>
                  </a:lnTo>
                  <a:lnTo>
                    <a:pt x="722" y="59"/>
                  </a:lnTo>
                  <a:lnTo>
                    <a:pt x="700" y="48"/>
                  </a:lnTo>
                  <a:lnTo>
                    <a:pt x="679" y="38"/>
                  </a:lnTo>
                  <a:lnTo>
                    <a:pt x="657" y="29"/>
                  </a:lnTo>
                  <a:lnTo>
                    <a:pt x="634" y="22"/>
                  </a:lnTo>
                  <a:lnTo>
                    <a:pt x="611" y="15"/>
                  </a:lnTo>
                  <a:lnTo>
                    <a:pt x="587" y="10"/>
                  </a:lnTo>
                  <a:lnTo>
                    <a:pt x="563" y="5"/>
                  </a:lnTo>
                  <a:lnTo>
                    <a:pt x="539" y="3"/>
                  </a:lnTo>
                  <a:lnTo>
                    <a:pt x="514" y="1"/>
                  </a:lnTo>
                  <a:lnTo>
                    <a:pt x="489" y="0"/>
                  </a:lnTo>
                  <a:lnTo>
                    <a:pt x="464" y="1"/>
                  </a:lnTo>
                  <a:lnTo>
                    <a:pt x="439" y="3"/>
                  </a:lnTo>
                  <a:lnTo>
                    <a:pt x="415" y="5"/>
                  </a:lnTo>
                  <a:lnTo>
                    <a:pt x="391" y="10"/>
                  </a:lnTo>
                  <a:lnTo>
                    <a:pt x="367" y="15"/>
                  </a:lnTo>
                  <a:lnTo>
                    <a:pt x="344" y="22"/>
                  </a:lnTo>
                  <a:lnTo>
                    <a:pt x="321" y="29"/>
                  </a:lnTo>
                  <a:lnTo>
                    <a:pt x="299" y="38"/>
                  </a:lnTo>
                  <a:lnTo>
                    <a:pt x="278" y="48"/>
                  </a:lnTo>
                  <a:lnTo>
                    <a:pt x="256" y="59"/>
                  </a:lnTo>
                  <a:lnTo>
                    <a:pt x="236" y="71"/>
                  </a:lnTo>
                  <a:lnTo>
                    <a:pt x="216" y="83"/>
                  </a:lnTo>
                  <a:lnTo>
                    <a:pt x="197" y="97"/>
                  </a:lnTo>
                  <a:lnTo>
                    <a:pt x="178" y="112"/>
                  </a:lnTo>
                  <a:lnTo>
                    <a:pt x="160" y="127"/>
                  </a:lnTo>
                  <a:lnTo>
                    <a:pt x="144" y="144"/>
                  </a:lnTo>
                  <a:lnTo>
                    <a:pt x="127" y="160"/>
                  </a:lnTo>
                  <a:lnTo>
                    <a:pt x="112" y="178"/>
                  </a:lnTo>
                  <a:lnTo>
                    <a:pt x="98" y="196"/>
                  </a:lnTo>
                  <a:lnTo>
                    <a:pt x="84" y="216"/>
                  </a:lnTo>
                  <a:lnTo>
                    <a:pt x="71" y="236"/>
                  </a:lnTo>
                  <a:lnTo>
                    <a:pt x="59" y="256"/>
                  </a:lnTo>
                  <a:lnTo>
                    <a:pt x="48" y="276"/>
                  </a:lnTo>
                  <a:lnTo>
                    <a:pt x="39" y="298"/>
                  </a:lnTo>
                  <a:lnTo>
                    <a:pt x="30" y="320"/>
                  </a:lnTo>
                  <a:lnTo>
                    <a:pt x="22" y="343"/>
                  </a:lnTo>
                  <a:lnTo>
                    <a:pt x="15" y="366"/>
                  </a:lnTo>
                  <a:lnTo>
                    <a:pt x="11" y="390"/>
                  </a:lnTo>
                  <a:lnTo>
                    <a:pt x="7" y="415"/>
                  </a:lnTo>
                  <a:lnTo>
                    <a:pt x="3" y="439"/>
                  </a:lnTo>
                  <a:lnTo>
                    <a:pt x="1" y="463"/>
                  </a:lnTo>
                  <a:lnTo>
                    <a:pt x="0" y="488"/>
                  </a:lnTo>
                  <a:lnTo>
                    <a:pt x="1" y="513"/>
                  </a:lnTo>
                  <a:lnTo>
                    <a:pt x="3" y="539"/>
                  </a:lnTo>
                  <a:lnTo>
                    <a:pt x="7" y="563"/>
                  </a:lnTo>
                  <a:lnTo>
                    <a:pt x="11" y="587"/>
                  </a:lnTo>
                  <a:lnTo>
                    <a:pt x="15" y="611"/>
                  </a:lnTo>
                  <a:lnTo>
                    <a:pt x="22" y="634"/>
                  </a:lnTo>
                  <a:lnTo>
                    <a:pt x="30" y="656"/>
                  </a:lnTo>
                  <a:lnTo>
                    <a:pt x="39" y="679"/>
                  </a:lnTo>
                  <a:lnTo>
                    <a:pt x="48" y="700"/>
                  </a:lnTo>
                  <a:lnTo>
                    <a:pt x="59" y="721"/>
                  </a:lnTo>
                  <a:lnTo>
                    <a:pt x="71" y="742"/>
                  </a:lnTo>
                  <a:lnTo>
                    <a:pt x="84" y="761"/>
                  </a:lnTo>
                  <a:lnTo>
                    <a:pt x="98" y="781"/>
                  </a:lnTo>
                  <a:lnTo>
                    <a:pt x="112" y="799"/>
                  </a:lnTo>
                  <a:lnTo>
                    <a:pt x="127" y="817"/>
                  </a:lnTo>
                  <a:lnTo>
                    <a:pt x="144" y="834"/>
                  </a:lnTo>
                  <a:lnTo>
                    <a:pt x="160" y="850"/>
                  </a:lnTo>
                  <a:lnTo>
                    <a:pt x="178" y="866"/>
                  </a:lnTo>
                  <a:lnTo>
                    <a:pt x="197" y="880"/>
                  </a:lnTo>
                  <a:lnTo>
                    <a:pt x="216" y="893"/>
                  </a:lnTo>
                  <a:lnTo>
                    <a:pt x="236" y="906"/>
                  </a:lnTo>
                  <a:lnTo>
                    <a:pt x="256" y="918"/>
                  </a:lnTo>
                  <a:lnTo>
                    <a:pt x="278" y="929"/>
                  </a:lnTo>
                  <a:lnTo>
                    <a:pt x="299" y="938"/>
                  </a:lnTo>
                  <a:lnTo>
                    <a:pt x="321" y="947"/>
                  </a:lnTo>
                  <a:lnTo>
                    <a:pt x="344" y="955"/>
                  </a:lnTo>
                  <a:lnTo>
                    <a:pt x="367" y="961"/>
                  </a:lnTo>
                  <a:lnTo>
                    <a:pt x="391" y="967"/>
                  </a:lnTo>
                  <a:lnTo>
                    <a:pt x="415" y="971"/>
                  </a:lnTo>
                  <a:lnTo>
                    <a:pt x="439" y="974"/>
                  </a:lnTo>
                  <a:lnTo>
                    <a:pt x="464" y="976"/>
                  </a:lnTo>
                  <a:lnTo>
                    <a:pt x="489" y="976"/>
                  </a:lnTo>
                  <a:lnTo>
                    <a:pt x="514" y="976"/>
                  </a:lnTo>
                  <a:lnTo>
                    <a:pt x="539" y="974"/>
                  </a:lnTo>
                  <a:lnTo>
                    <a:pt x="563" y="971"/>
                  </a:lnTo>
                  <a:lnTo>
                    <a:pt x="587" y="967"/>
                  </a:lnTo>
                  <a:lnTo>
                    <a:pt x="611" y="961"/>
                  </a:lnTo>
                  <a:lnTo>
                    <a:pt x="634" y="955"/>
                  </a:lnTo>
                  <a:lnTo>
                    <a:pt x="657" y="947"/>
                  </a:lnTo>
                  <a:lnTo>
                    <a:pt x="679" y="938"/>
                  </a:lnTo>
                  <a:lnTo>
                    <a:pt x="700" y="929"/>
                  </a:lnTo>
                  <a:lnTo>
                    <a:pt x="722" y="918"/>
                  </a:lnTo>
                  <a:lnTo>
                    <a:pt x="742" y="906"/>
                  </a:lnTo>
                  <a:lnTo>
                    <a:pt x="762" y="893"/>
                  </a:lnTo>
                  <a:lnTo>
                    <a:pt x="781" y="880"/>
                  </a:lnTo>
                  <a:lnTo>
                    <a:pt x="800" y="866"/>
                  </a:lnTo>
                  <a:lnTo>
                    <a:pt x="818" y="850"/>
                  </a:lnTo>
                  <a:lnTo>
                    <a:pt x="834" y="834"/>
                  </a:lnTo>
                  <a:lnTo>
                    <a:pt x="850" y="817"/>
                  </a:lnTo>
                  <a:lnTo>
                    <a:pt x="866" y="799"/>
                  </a:lnTo>
                  <a:lnTo>
                    <a:pt x="880" y="781"/>
                  </a:lnTo>
                  <a:lnTo>
                    <a:pt x="894" y="761"/>
                  </a:lnTo>
                  <a:lnTo>
                    <a:pt x="906" y="742"/>
                  </a:lnTo>
                  <a:lnTo>
                    <a:pt x="918" y="721"/>
                  </a:lnTo>
                  <a:lnTo>
                    <a:pt x="929" y="700"/>
                  </a:lnTo>
                  <a:lnTo>
                    <a:pt x="939" y="679"/>
                  </a:lnTo>
                  <a:lnTo>
                    <a:pt x="948" y="656"/>
                  </a:lnTo>
                  <a:lnTo>
                    <a:pt x="956" y="634"/>
                  </a:lnTo>
                  <a:lnTo>
                    <a:pt x="962" y="611"/>
                  </a:lnTo>
                  <a:lnTo>
                    <a:pt x="968" y="587"/>
                  </a:lnTo>
                  <a:lnTo>
                    <a:pt x="971" y="563"/>
                  </a:lnTo>
                  <a:lnTo>
                    <a:pt x="974" y="539"/>
                  </a:lnTo>
                  <a:lnTo>
                    <a:pt x="977" y="513"/>
                  </a:lnTo>
                  <a:lnTo>
                    <a:pt x="978" y="488"/>
                  </a:lnTo>
                  <a:close/>
                  <a:moveTo>
                    <a:pt x="916" y="488"/>
                  </a:moveTo>
                  <a:lnTo>
                    <a:pt x="915" y="510"/>
                  </a:lnTo>
                  <a:lnTo>
                    <a:pt x="914" y="532"/>
                  </a:lnTo>
                  <a:lnTo>
                    <a:pt x="911" y="554"/>
                  </a:lnTo>
                  <a:lnTo>
                    <a:pt x="908" y="575"/>
                  </a:lnTo>
                  <a:lnTo>
                    <a:pt x="903" y="596"/>
                  </a:lnTo>
                  <a:lnTo>
                    <a:pt x="897" y="615"/>
                  </a:lnTo>
                  <a:lnTo>
                    <a:pt x="890" y="635"/>
                  </a:lnTo>
                  <a:lnTo>
                    <a:pt x="882" y="655"/>
                  </a:lnTo>
                  <a:lnTo>
                    <a:pt x="875" y="674"/>
                  </a:lnTo>
                  <a:lnTo>
                    <a:pt x="865" y="692"/>
                  </a:lnTo>
                  <a:lnTo>
                    <a:pt x="855" y="710"/>
                  </a:lnTo>
                  <a:lnTo>
                    <a:pt x="843" y="727"/>
                  </a:lnTo>
                  <a:lnTo>
                    <a:pt x="832" y="744"/>
                  </a:lnTo>
                  <a:lnTo>
                    <a:pt x="819" y="760"/>
                  </a:lnTo>
                  <a:lnTo>
                    <a:pt x="805" y="776"/>
                  </a:lnTo>
                  <a:lnTo>
                    <a:pt x="791" y="791"/>
                  </a:lnTo>
                  <a:lnTo>
                    <a:pt x="776" y="805"/>
                  </a:lnTo>
                  <a:lnTo>
                    <a:pt x="760" y="818"/>
                  </a:lnTo>
                  <a:lnTo>
                    <a:pt x="745" y="831"/>
                  </a:lnTo>
                  <a:lnTo>
                    <a:pt x="728" y="843"/>
                  </a:lnTo>
                  <a:lnTo>
                    <a:pt x="710" y="854"/>
                  </a:lnTo>
                  <a:lnTo>
                    <a:pt x="692" y="865"/>
                  </a:lnTo>
                  <a:lnTo>
                    <a:pt x="674" y="873"/>
                  </a:lnTo>
                  <a:lnTo>
                    <a:pt x="655" y="882"/>
                  </a:lnTo>
                  <a:lnTo>
                    <a:pt x="635" y="890"/>
                  </a:lnTo>
                  <a:lnTo>
                    <a:pt x="616" y="896"/>
                  </a:lnTo>
                  <a:lnTo>
                    <a:pt x="596" y="903"/>
                  </a:lnTo>
                  <a:lnTo>
                    <a:pt x="575" y="907"/>
                  </a:lnTo>
                  <a:lnTo>
                    <a:pt x="554" y="911"/>
                  </a:lnTo>
                  <a:lnTo>
                    <a:pt x="532" y="914"/>
                  </a:lnTo>
                  <a:lnTo>
                    <a:pt x="511" y="915"/>
                  </a:lnTo>
                  <a:lnTo>
                    <a:pt x="489" y="916"/>
                  </a:lnTo>
                  <a:lnTo>
                    <a:pt x="466" y="915"/>
                  </a:lnTo>
                  <a:lnTo>
                    <a:pt x="446" y="914"/>
                  </a:lnTo>
                  <a:lnTo>
                    <a:pt x="424" y="911"/>
                  </a:lnTo>
                  <a:lnTo>
                    <a:pt x="403" y="907"/>
                  </a:lnTo>
                  <a:lnTo>
                    <a:pt x="382" y="903"/>
                  </a:lnTo>
                  <a:lnTo>
                    <a:pt x="362" y="896"/>
                  </a:lnTo>
                  <a:lnTo>
                    <a:pt x="342" y="890"/>
                  </a:lnTo>
                  <a:lnTo>
                    <a:pt x="323" y="882"/>
                  </a:lnTo>
                  <a:lnTo>
                    <a:pt x="304" y="873"/>
                  </a:lnTo>
                  <a:lnTo>
                    <a:pt x="285" y="865"/>
                  </a:lnTo>
                  <a:lnTo>
                    <a:pt x="268" y="854"/>
                  </a:lnTo>
                  <a:lnTo>
                    <a:pt x="250" y="843"/>
                  </a:lnTo>
                  <a:lnTo>
                    <a:pt x="234" y="831"/>
                  </a:lnTo>
                  <a:lnTo>
                    <a:pt x="217" y="818"/>
                  </a:lnTo>
                  <a:lnTo>
                    <a:pt x="202" y="805"/>
                  </a:lnTo>
                  <a:lnTo>
                    <a:pt x="187" y="791"/>
                  </a:lnTo>
                  <a:lnTo>
                    <a:pt x="172" y="776"/>
                  </a:lnTo>
                  <a:lnTo>
                    <a:pt x="159" y="760"/>
                  </a:lnTo>
                  <a:lnTo>
                    <a:pt x="146" y="744"/>
                  </a:lnTo>
                  <a:lnTo>
                    <a:pt x="135" y="727"/>
                  </a:lnTo>
                  <a:lnTo>
                    <a:pt x="123" y="710"/>
                  </a:lnTo>
                  <a:lnTo>
                    <a:pt x="113" y="692"/>
                  </a:lnTo>
                  <a:lnTo>
                    <a:pt x="103" y="674"/>
                  </a:lnTo>
                  <a:lnTo>
                    <a:pt x="96" y="655"/>
                  </a:lnTo>
                  <a:lnTo>
                    <a:pt x="88" y="635"/>
                  </a:lnTo>
                  <a:lnTo>
                    <a:pt x="81" y="615"/>
                  </a:lnTo>
                  <a:lnTo>
                    <a:pt x="75" y="596"/>
                  </a:lnTo>
                  <a:lnTo>
                    <a:pt x="70" y="575"/>
                  </a:lnTo>
                  <a:lnTo>
                    <a:pt x="67" y="554"/>
                  </a:lnTo>
                  <a:lnTo>
                    <a:pt x="64" y="532"/>
                  </a:lnTo>
                  <a:lnTo>
                    <a:pt x="63" y="510"/>
                  </a:lnTo>
                  <a:lnTo>
                    <a:pt x="62" y="488"/>
                  </a:lnTo>
                  <a:lnTo>
                    <a:pt x="63" y="466"/>
                  </a:lnTo>
                  <a:lnTo>
                    <a:pt x="64" y="445"/>
                  </a:lnTo>
                  <a:lnTo>
                    <a:pt x="67" y="423"/>
                  </a:lnTo>
                  <a:lnTo>
                    <a:pt x="70" y="403"/>
                  </a:lnTo>
                  <a:lnTo>
                    <a:pt x="75" y="382"/>
                  </a:lnTo>
                  <a:lnTo>
                    <a:pt x="81" y="362"/>
                  </a:lnTo>
                  <a:lnTo>
                    <a:pt x="88" y="341"/>
                  </a:lnTo>
                  <a:lnTo>
                    <a:pt x="96" y="322"/>
                  </a:lnTo>
                  <a:lnTo>
                    <a:pt x="103" y="304"/>
                  </a:lnTo>
                  <a:lnTo>
                    <a:pt x="113" y="285"/>
                  </a:lnTo>
                  <a:lnTo>
                    <a:pt x="123" y="266"/>
                  </a:lnTo>
                  <a:lnTo>
                    <a:pt x="135" y="250"/>
                  </a:lnTo>
                  <a:lnTo>
                    <a:pt x="146" y="232"/>
                  </a:lnTo>
                  <a:lnTo>
                    <a:pt x="159" y="217"/>
                  </a:lnTo>
                  <a:lnTo>
                    <a:pt x="172" y="202"/>
                  </a:lnTo>
                  <a:lnTo>
                    <a:pt x="187" y="186"/>
                  </a:lnTo>
                  <a:lnTo>
                    <a:pt x="202" y="172"/>
                  </a:lnTo>
                  <a:lnTo>
                    <a:pt x="217" y="159"/>
                  </a:lnTo>
                  <a:lnTo>
                    <a:pt x="234" y="146"/>
                  </a:lnTo>
                  <a:lnTo>
                    <a:pt x="250" y="134"/>
                  </a:lnTo>
                  <a:lnTo>
                    <a:pt x="268" y="123"/>
                  </a:lnTo>
                  <a:lnTo>
                    <a:pt x="285" y="113"/>
                  </a:lnTo>
                  <a:lnTo>
                    <a:pt x="304" y="103"/>
                  </a:lnTo>
                  <a:lnTo>
                    <a:pt x="323" y="95"/>
                  </a:lnTo>
                  <a:lnTo>
                    <a:pt x="342" y="88"/>
                  </a:lnTo>
                  <a:lnTo>
                    <a:pt x="362" y="80"/>
                  </a:lnTo>
                  <a:lnTo>
                    <a:pt x="382" y="74"/>
                  </a:lnTo>
                  <a:lnTo>
                    <a:pt x="403" y="70"/>
                  </a:lnTo>
                  <a:lnTo>
                    <a:pt x="424" y="66"/>
                  </a:lnTo>
                  <a:lnTo>
                    <a:pt x="446" y="63"/>
                  </a:lnTo>
                  <a:lnTo>
                    <a:pt x="466" y="61"/>
                  </a:lnTo>
                  <a:lnTo>
                    <a:pt x="489" y="61"/>
                  </a:lnTo>
                  <a:lnTo>
                    <a:pt x="511" y="61"/>
                  </a:lnTo>
                  <a:lnTo>
                    <a:pt x="532" y="63"/>
                  </a:lnTo>
                  <a:lnTo>
                    <a:pt x="554" y="66"/>
                  </a:lnTo>
                  <a:lnTo>
                    <a:pt x="575" y="70"/>
                  </a:lnTo>
                  <a:lnTo>
                    <a:pt x="596" y="74"/>
                  </a:lnTo>
                  <a:lnTo>
                    <a:pt x="616" y="80"/>
                  </a:lnTo>
                  <a:lnTo>
                    <a:pt x="635" y="88"/>
                  </a:lnTo>
                  <a:lnTo>
                    <a:pt x="655" y="95"/>
                  </a:lnTo>
                  <a:lnTo>
                    <a:pt x="674" y="103"/>
                  </a:lnTo>
                  <a:lnTo>
                    <a:pt x="692" y="113"/>
                  </a:lnTo>
                  <a:lnTo>
                    <a:pt x="710" y="123"/>
                  </a:lnTo>
                  <a:lnTo>
                    <a:pt x="728" y="134"/>
                  </a:lnTo>
                  <a:lnTo>
                    <a:pt x="745" y="146"/>
                  </a:lnTo>
                  <a:lnTo>
                    <a:pt x="760" y="159"/>
                  </a:lnTo>
                  <a:lnTo>
                    <a:pt x="776" y="172"/>
                  </a:lnTo>
                  <a:lnTo>
                    <a:pt x="791" y="186"/>
                  </a:lnTo>
                  <a:lnTo>
                    <a:pt x="805" y="202"/>
                  </a:lnTo>
                  <a:lnTo>
                    <a:pt x="819" y="217"/>
                  </a:lnTo>
                  <a:lnTo>
                    <a:pt x="832" y="232"/>
                  </a:lnTo>
                  <a:lnTo>
                    <a:pt x="843" y="250"/>
                  </a:lnTo>
                  <a:lnTo>
                    <a:pt x="855" y="266"/>
                  </a:lnTo>
                  <a:lnTo>
                    <a:pt x="865" y="285"/>
                  </a:lnTo>
                  <a:lnTo>
                    <a:pt x="875" y="304"/>
                  </a:lnTo>
                  <a:lnTo>
                    <a:pt x="882" y="322"/>
                  </a:lnTo>
                  <a:lnTo>
                    <a:pt x="890" y="341"/>
                  </a:lnTo>
                  <a:lnTo>
                    <a:pt x="897" y="362"/>
                  </a:lnTo>
                  <a:lnTo>
                    <a:pt x="903" y="382"/>
                  </a:lnTo>
                  <a:lnTo>
                    <a:pt x="908" y="403"/>
                  </a:lnTo>
                  <a:lnTo>
                    <a:pt x="911" y="423"/>
                  </a:lnTo>
                  <a:lnTo>
                    <a:pt x="914" y="445"/>
                  </a:lnTo>
                  <a:lnTo>
                    <a:pt x="915" y="466"/>
                  </a:lnTo>
                  <a:lnTo>
                    <a:pt x="916" y="488"/>
                  </a:lnTo>
                  <a:close/>
                </a:path>
              </a:pathLst>
            </a:custGeom>
            <a:solidFill>
              <a:srgbClr val="B7B7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2" name="Freeform 243"/>
            <p:cNvSpPr>
              <a:spLocks noEditPoints="1"/>
            </p:cNvSpPr>
            <p:nvPr/>
          </p:nvSpPr>
          <p:spPr bwMode="auto">
            <a:xfrm>
              <a:off x="3991" y="2113"/>
              <a:ext cx="183" cy="183"/>
            </a:xfrm>
            <a:custGeom>
              <a:avLst/>
              <a:gdLst>
                <a:gd name="T0" fmla="*/ 36 w 916"/>
                <a:gd name="T1" fmla="*/ 15 h 916"/>
                <a:gd name="T2" fmla="*/ 35 w 916"/>
                <a:gd name="T3" fmla="*/ 10 h 916"/>
                <a:gd name="T4" fmla="*/ 32 w 916"/>
                <a:gd name="T5" fmla="*/ 7 h 916"/>
                <a:gd name="T6" fmla="*/ 29 w 916"/>
                <a:gd name="T7" fmla="*/ 4 h 916"/>
                <a:gd name="T8" fmla="*/ 25 w 916"/>
                <a:gd name="T9" fmla="*/ 1 h 916"/>
                <a:gd name="T10" fmla="*/ 21 w 916"/>
                <a:gd name="T11" fmla="*/ 0 h 916"/>
                <a:gd name="T12" fmla="*/ 16 w 916"/>
                <a:gd name="T13" fmla="*/ 0 h 916"/>
                <a:gd name="T14" fmla="*/ 12 w 916"/>
                <a:gd name="T15" fmla="*/ 1 h 916"/>
                <a:gd name="T16" fmla="*/ 8 w 916"/>
                <a:gd name="T17" fmla="*/ 3 h 916"/>
                <a:gd name="T18" fmla="*/ 5 w 916"/>
                <a:gd name="T19" fmla="*/ 6 h 916"/>
                <a:gd name="T20" fmla="*/ 2 w 916"/>
                <a:gd name="T21" fmla="*/ 10 h 916"/>
                <a:gd name="T22" fmla="*/ 1 w 916"/>
                <a:gd name="T23" fmla="*/ 14 h 916"/>
                <a:gd name="T24" fmla="*/ 0 w 916"/>
                <a:gd name="T25" fmla="*/ 18 h 916"/>
                <a:gd name="T26" fmla="*/ 1 w 916"/>
                <a:gd name="T27" fmla="*/ 23 h 916"/>
                <a:gd name="T28" fmla="*/ 2 w 916"/>
                <a:gd name="T29" fmla="*/ 27 h 916"/>
                <a:gd name="T30" fmla="*/ 5 w 916"/>
                <a:gd name="T31" fmla="*/ 31 h 916"/>
                <a:gd name="T32" fmla="*/ 8 w 916"/>
                <a:gd name="T33" fmla="*/ 33 h 916"/>
                <a:gd name="T34" fmla="*/ 12 w 916"/>
                <a:gd name="T35" fmla="*/ 35 h 916"/>
                <a:gd name="T36" fmla="*/ 16 w 916"/>
                <a:gd name="T37" fmla="*/ 36 h 916"/>
                <a:gd name="T38" fmla="*/ 21 w 916"/>
                <a:gd name="T39" fmla="*/ 36 h 916"/>
                <a:gd name="T40" fmla="*/ 25 w 916"/>
                <a:gd name="T41" fmla="*/ 35 h 916"/>
                <a:gd name="T42" fmla="*/ 29 w 916"/>
                <a:gd name="T43" fmla="*/ 33 h 916"/>
                <a:gd name="T44" fmla="*/ 32 w 916"/>
                <a:gd name="T45" fmla="*/ 30 h 916"/>
                <a:gd name="T46" fmla="*/ 35 w 916"/>
                <a:gd name="T47" fmla="*/ 26 h 916"/>
                <a:gd name="T48" fmla="*/ 36 w 916"/>
                <a:gd name="T49" fmla="*/ 22 h 916"/>
                <a:gd name="T50" fmla="*/ 34 w 916"/>
                <a:gd name="T51" fmla="*/ 18 h 916"/>
                <a:gd name="T52" fmla="*/ 34 w 916"/>
                <a:gd name="T53" fmla="*/ 22 h 916"/>
                <a:gd name="T54" fmla="*/ 32 w 916"/>
                <a:gd name="T55" fmla="*/ 26 h 916"/>
                <a:gd name="T56" fmla="*/ 30 w 916"/>
                <a:gd name="T57" fmla="*/ 29 h 916"/>
                <a:gd name="T58" fmla="*/ 27 w 916"/>
                <a:gd name="T59" fmla="*/ 31 h 916"/>
                <a:gd name="T60" fmla="*/ 24 w 916"/>
                <a:gd name="T61" fmla="*/ 33 h 916"/>
                <a:gd name="T62" fmla="*/ 20 w 916"/>
                <a:gd name="T63" fmla="*/ 34 h 916"/>
                <a:gd name="T64" fmla="*/ 16 w 916"/>
                <a:gd name="T65" fmla="*/ 34 h 916"/>
                <a:gd name="T66" fmla="*/ 12 w 916"/>
                <a:gd name="T67" fmla="*/ 33 h 916"/>
                <a:gd name="T68" fmla="*/ 9 w 916"/>
                <a:gd name="T69" fmla="*/ 31 h 916"/>
                <a:gd name="T70" fmla="*/ 6 w 916"/>
                <a:gd name="T71" fmla="*/ 28 h 916"/>
                <a:gd name="T72" fmla="*/ 4 w 916"/>
                <a:gd name="T73" fmla="*/ 25 h 916"/>
                <a:gd name="T74" fmla="*/ 3 w 916"/>
                <a:gd name="T75" fmla="*/ 21 h 916"/>
                <a:gd name="T76" fmla="*/ 2 w 916"/>
                <a:gd name="T77" fmla="*/ 17 h 916"/>
                <a:gd name="T78" fmla="*/ 3 w 916"/>
                <a:gd name="T79" fmla="*/ 14 h 916"/>
                <a:gd name="T80" fmla="*/ 5 w 916"/>
                <a:gd name="T81" fmla="*/ 10 h 916"/>
                <a:gd name="T82" fmla="*/ 7 w 916"/>
                <a:gd name="T83" fmla="*/ 7 h 916"/>
                <a:gd name="T84" fmla="*/ 10 w 916"/>
                <a:gd name="T85" fmla="*/ 5 h 916"/>
                <a:gd name="T86" fmla="*/ 14 w 916"/>
                <a:gd name="T87" fmla="*/ 3 h 916"/>
                <a:gd name="T88" fmla="*/ 18 w 916"/>
                <a:gd name="T89" fmla="*/ 2 h 916"/>
                <a:gd name="T90" fmla="*/ 21 w 916"/>
                <a:gd name="T91" fmla="*/ 3 h 916"/>
                <a:gd name="T92" fmla="*/ 25 w 916"/>
                <a:gd name="T93" fmla="*/ 4 h 916"/>
                <a:gd name="T94" fmla="*/ 28 w 916"/>
                <a:gd name="T95" fmla="*/ 6 h 916"/>
                <a:gd name="T96" fmla="*/ 31 w 916"/>
                <a:gd name="T97" fmla="*/ 9 h 916"/>
                <a:gd name="T98" fmla="*/ 33 w 916"/>
                <a:gd name="T99" fmla="*/ 12 h 916"/>
                <a:gd name="T100" fmla="*/ 34 w 916"/>
                <a:gd name="T101" fmla="*/ 16 h 91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16"/>
                <a:gd name="T154" fmla="*/ 0 h 916"/>
                <a:gd name="T155" fmla="*/ 916 w 916"/>
                <a:gd name="T156" fmla="*/ 916 h 91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16" h="916">
                  <a:moveTo>
                    <a:pt x="916" y="457"/>
                  </a:moveTo>
                  <a:lnTo>
                    <a:pt x="915" y="434"/>
                  </a:lnTo>
                  <a:lnTo>
                    <a:pt x="914" y="411"/>
                  </a:lnTo>
                  <a:lnTo>
                    <a:pt x="911" y="388"/>
                  </a:lnTo>
                  <a:lnTo>
                    <a:pt x="906" y="365"/>
                  </a:lnTo>
                  <a:lnTo>
                    <a:pt x="902" y="343"/>
                  </a:lnTo>
                  <a:lnTo>
                    <a:pt x="895" y="321"/>
                  </a:lnTo>
                  <a:lnTo>
                    <a:pt x="887" y="300"/>
                  </a:lnTo>
                  <a:lnTo>
                    <a:pt x="880" y="279"/>
                  </a:lnTo>
                  <a:lnTo>
                    <a:pt x="871" y="259"/>
                  </a:lnTo>
                  <a:lnTo>
                    <a:pt x="860" y="239"/>
                  </a:lnTo>
                  <a:lnTo>
                    <a:pt x="849" y="220"/>
                  </a:lnTo>
                  <a:lnTo>
                    <a:pt x="837" y="201"/>
                  </a:lnTo>
                  <a:lnTo>
                    <a:pt x="825" y="184"/>
                  </a:lnTo>
                  <a:lnTo>
                    <a:pt x="811" y="166"/>
                  </a:lnTo>
                  <a:lnTo>
                    <a:pt x="796" y="150"/>
                  </a:lnTo>
                  <a:lnTo>
                    <a:pt x="782" y="133"/>
                  </a:lnTo>
                  <a:lnTo>
                    <a:pt x="766" y="119"/>
                  </a:lnTo>
                  <a:lnTo>
                    <a:pt x="749" y="104"/>
                  </a:lnTo>
                  <a:lnTo>
                    <a:pt x="732" y="91"/>
                  </a:lnTo>
                  <a:lnTo>
                    <a:pt x="714" y="77"/>
                  </a:lnTo>
                  <a:lnTo>
                    <a:pt x="695" y="66"/>
                  </a:lnTo>
                  <a:lnTo>
                    <a:pt x="676" y="56"/>
                  </a:lnTo>
                  <a:lnTo>
                    <a:pt x="656" y="45"/>
                  </a:lnTo>
                  <a:lnTo>
                    <a:pt x="636" y="36"/>
                  </a:lnTo>
                  <a:lnTo>
                    <a:pt x="615" y="27"/>
                  </a:lnTo>
                  <a:lnTo>
                    <a:pt x="595" y="20"/>
                  </a:lnTo>
                  <a:lnTo>
                    <a:pt x="573" y="14"/>
                  </a:lnTo>
                  <a:lnTo>
                    <a:pt x="551" y="9"/>
                  </a:lnTo>
                  <a:lnTo>
                    <a:pt x="528" y="5"/>
                  </a:lnTo>
                  <a:lnTo>
                    <a:pt x="505" y="2"/>
                  </a:lnTo>
                  <a:lnTo>
                    <a:pt x="482" y="1"/>
                  </a:lnTo>
                  <a:lnTo>
                    <a:pt x="458" y="0"/>
                  </a:lnTo>
                  <a:lnTo>
                    <a:pt x="434" y="1"/>
                  </a:lnTo>
                  <a:lnTo>
                    <a:pt x="411" y="2"/>
                  </a:lnTo>
                  <a:lnTo>
                    <a:pt x="388" y="5"/>
                  </a:lnTo>
                  <a:lnTo>
                    <a:pt x="365" y="9"/>
                  </a:lnTo>
                  <a:lnTo>
                    <a:pt x="343" y="14"/>
                  </a:lnTo>
                  <a:lnTo>
                    <a:pt x="321" y="20"/>
                  </a:lnTo>
                  <a:lnTo>
                    <a:pt x="300" y="27"/>
                  </a:lnTo>
                  <a:lnTo>
                    <a:pt x="280" y="36"/>
                  </a:lnTo>
                  <a:lnTo>
                    <a:pt x="260" y="45"/>
                  </a:lnTo>
                  <a:lnTo>
                    <a:pt x="240" y="56"/>
                  </a:lnTo>
                  <a:lnTo>
                    <a:pt x="220" y="66"/>
                  </a:lnTo>
                  <a:lnTo>
                    <a:pt x="202" y="77"/>
                  </a:lnTo>
                  <a:lnTo>
                    <a:pt x="184" y="91"/>
                  </a:lnTo>
                  <a:lnTo>
                    <a:pt x="167" y="104"/>
                  </a:lnTo>
                  <a:lnTo>
                    <a:pt x="150" y="119"/>
                  </a:lnTo>
                  <a:lnTo>
                    <a:pt x="135" y="133"/>
                  </a:lnTo>
                  <a:lnTo>
                    <a:pt x="119" y="150"/>
                  </a:lnTo>
                  <a:lnTo>
                    <a:pt x="105" y="166"/>
                  </a:lnTo>
                  <a:lnTo>
                    <a:pt x="91" y="184"/>
                  </a:lnTo>
                  <a:lnTo>
                    <a:pt x="79" y="201"/>
                  </a:lnTo>
                  <a:lnTo>
                    <a:pt x="67" y="220"/>
                  </a:lnTo>
                  <a:lnTo>
                    <a:pt x="56" y="239"/>
                  </a:lnTo>
                  <a:lnTo>
                    <a:pt x="45" y="259"/>
                  </a:lnTo>
                  <a:lnTo>
                    <a:pt x="36" y="279"/>
                  </a:lnTo>
                  <a:lnTo>
                    <a:pt x="28" y="300"/>
                  </a:lnTo>
                  <a:lnTo>
                    <a:pt x="21" y="321"/>
                  </a:lnTo>
                  <a:lnTo>
                    <a:pt x="14" y="343"/>
                  </a:lnTo>
                  <a:lnTo>
                    <a:pt x="10" y="365"/>
                  </a:lnTo>
                  <a:lnTo>
                    <a:pt x="5" y="388"/>
                  </a:lnTo>
                  <a:lnTo>
                    <a:pt x="2" y="411"/>
                  </a:lnTo>
                  <a:lnTo>
                    <a:pt x="1" y="434"/>
                  </a:lnTo>
                  <a:lnTo>
                    <a:pt x="0" y="457"/>
                  </a:lnTo>
                  <a:lnTo>
                    <a:pt x="1" y="481"/>
                  </a:lnTo>
                  <a:lnTo>
                    <a:pt x="2" y="504"/>
                  </a:lnTo>
                  <a:lnTo>
                    <a:pt x="5" y="527"/>
                  </a:lnTo>
                  <a:lnTo>
                    <a:pt x="10" y="549"/>
                  </a:lnTo>
                  <a:lnTo>
                    <a:pt x="14" y="572"/>
                  </a:lnTo>
                  <a:lnTo>
                    <a:pt x="21" y="593"/>
                  </a:lnTo>
                  <a:lnTo>
                    <a:pt x="28" y="615"/>
                  </a:lnTo>
                  <a:lnTo>
                    <a:pt x="36" y="636"/>
                  </a:lnTo>
                  <a:lnTo>
                    <a:pt x="45" y="656"/>
                  </a:lnTo>
                  <a:lnTo>
                    <a:pt x="56" y="676"/>
                  </a:lnTo>
                  <a:lnTo>
                    <a:pt x="67" y="695"/>
                  </a:lnTo>
                  <a:lnTo>
                    <a:pt x="79" y="714"/>
                  </a:lnTo>
                  <a:lnTo>
                    <a:pt x="91" y="732"/>
                  </a:lnTo>
                  <a:lnTo>
                    <a:pt x="105" y="749"/>
                  </a:lnTo>
                  <a:lnTo>
                    <a:pt x="119" y="766"/>
                  </a:lnTo>
                  <a:lnTo>
                    <a:pt x="135" y="781"/>
                  </a:lnTo>
                  <a:lnTo>
                    <a:pt x="150" y="796"/>
                  </a:lnTo>
                  <a:lnTo>
                    <a:pt x="167" y="811"/>
                  </a:lnTo>
                  <a:lnTo>
                    <a:pt x="184" y="825"/>
                  </a:lnTo>
                  <a:lnTo>
                    <a:pt x="202" y="837"/>
                  </a:lnTo>
                  <a:lnTo>
                    <a:pt x="220" y="849"/>
                  </a:lnTo>
                  <a:lnTo>
                    <a:pt x="240" y="860"/>
                  </a:lnTo>
                  <a:lnTo>
                    <a:pt x="260" y="870"/>
                  </a:lnTo>
                  <a:lnTo>
                    <a:pt x="280" y="880"/>
                  </a:lnTo>
                  <a:lnTo>
                    <a:pt x="300" y="887"/>
                  </a:lnTo>
                  <a:lnTo>
                    <a:pt x="321" y="895"/>
                  </a:lnTo>
                  <a:lnTo>
                    <a:pt x="343" y="901"/>
                  </a:lnTo>
                  <a:lnTo>
                    <a:pt x="365" y="906"/>
                  </a:lnTo>
                  <a:lnTo>
                    <a:pt x="388" y="910"/>
                  </a:lnTo>
                  <a:lnTo>
                    <a:pt x="411" y="913"/>
                  </a:lnTo>
                  <a:lnTo>
                    <a:pt x="434" y="915"/>
                  </a:lnTo>
                  <a:lnTo>
                    <a:pt x="458" y="916"/>
                  </a:lnTo>
                  <a:lnTo>
                    <a:pt x="482" y="915"/>
                  </a:lnTo>
                  <a:lnTo>
                    <a:pt x="505" y="913"/>
                  </a:lnTo>
                  <a:lnTo>
                    <a:pt x="528" y="910"/>
                  </a:lnTo>
                  <a:lnTo>
                    <a:pt x="551" y="906"/>
                  </a:lnTo>
                  <a:lnTo>
                    <a:pt x="573" y="901"/>
                  </a:lnTo>
                  <a:lnTo>
                    <a:pt x="595" y="895"/>
                  </a:lnTo>
                  <a:lnTo>
                    <a:pt x="615" y="887"/>
                  </a:lnTo>
                  <a:lnTo>
                    <a:pt x="636" y="880"/>
                  </a:lnTo>
                  <a:lnTo>
                    <a:pt x="656" y="870"/>
                  </a:lnTo>
                  <a:lnTo>
                    <a:pt x="676" y="860"/>
                  </a:lnTo>
                  <a:lnTo>
                    <a:pt x="695" y="849"/>
                  </a:lnTo>
                  <a:lnTo>
                    <a:pt x="714" y="837"/>
                  </a:lnTo>
                  <a:lnTo>
                    <a:pt x="732" y="825"/>
                  </a:lnTo>
                  <a:lnTo>
                    <a:pt x="749" y="811"/>
                  </a:lnTo>
                  <a:lnTo>
                    <a:pt x="766" y="796"/>
                  </a:lnTo>
                  <a:lnTo>
                    <a:pt x="782" y="781"/>
                  </a:lnTo>
                  <a:lnTo>
                    <a:pt x="796" y="766"/>
                  </a:lnTo>
                  <a:lnTo>
                    <a:pt x="811" y="749"/>
                  </a:lnTo>
                  <a:lnTo>
                    <a:pt x="825" y="732"/>
                  </a:lnTo>
                  <a:lnTo>
                    <a:pt x="837" y="714"/>
                  </a:lnTo>
                  <a:lnTo>
                    <a:pt x="849" y="695"/>
                  </a:lnTo>
                  <a:lnTo>
                    <a:pt x="860" y="676"/>
                  </a:lnTo>
                  <a:lnTo>
                    <a:pt x="871" y="656"/>
                  </a:lnTo>
                  <a:lnTo>
                    <a:pt x="880" y="636"/>
                  </a:lnTo>
                  <a:lnTo>
                    <a:pt x="887" y="615"/>
                  </a:lnTo>
                  <a:lnTo>
                    <a:pt x="895" y="593"/>
                  </a:lnTo>
                  <a:lnTo>
                    <a:pt x="902" y="572"/>
                  </a:lnTo>
                  <a:lnTo>
                    <a:pt x="906" y="549"/>
                  </a:lnTo>
                  <a:lnTo>
                    <a:pt x="911" y="527"/>
                  </a:lnTo>
                  <a:lnTo>
                    <a:pt x="914" y="504"/>
                  </a:lnTo>
                  <a:lnTo>
                    <a:pt x="915" y="481"/>
                  </a:lnTo>
                  <a:lnTo>
                    <a:pt x="916" y="457"/>
                  </a:lnTo>
                  <a:close/>
                  <a:moveTo>
                    <a:pt x="855" y="457"/>
                  </a:moveTo>
                  <a:lnTo>
                    <a:pt x="855" y="478"/>
                  </a:lnTo>
                  <a:lnTo>
                    <a:pt x="852" y="498"/>
                  </a:lnTo>
                  <a:lnTo>
                    <a:pt x="850" y="518"/>
                  </a:lnTo>
                  <a:lnTo>
                    <a:pt x="847" y="537"/>
                  </a:lnTo>
                  <a:lnTo>
                    <a:pt x="842" y="557"/>
                  </a:lnTo>
                  <a:lnTo>
                    <a:pt x="837" y="576"/>
                  </a:lnTo>
                  <a:lnTo>
                    <a:pt x="830" y="594"/>
                  </a:lnTo>
                  <a:lnTo>
                    <a:pt x="824" y="612"/>
                  </a:lnTo>
                  <a:lnTo>
                    <a:pt x="815" y="629"/>
                  </a:lnTo>
                  <a:lnTo>
                    <a:pt x="806" y="647"/>
                  </a:lnTo>
                  <a:lnTo>
                    <a:pt x="798" y="663"/>
                  </a:lnTo>
                  <a:lnTo>
                    <a:pt x="787" y="680"/>
                  </a:lnTo>
                  <a:lnTo>
                    <a:pt x="776" y="695"/>
                  </a:lnTo>
                  <a:lnTo>
                    <a:pt x="765" y="710"/>
                  </a:lnTo>
                  <a:lnTo>
                    <a:pt x="751" y="724"/>
                  </a:lnTo>
                  <a:lnTo>
                    <a:pt x="738" y="738"/>
                  </a:lnTo>
                  <a:lnTo>
                    <a:pt x="725" y="751"/>
                  </a:lnTo>
                  <a:lnTo>
                    <a:pt x="711" y="763"/>
                  </a:lnTo>
                  <a:lnTo>
                    <a:pt x="695" y="775"/>
                  </a:lnTo>
                  <a:lnTo>
                    <a:pt x="680" y="786"/>
                  </a:lnTo>
                  <a:lnTo>
                    <a:pt x="664" y="797"/>
                  </a:lnTo>
                  <a:lnTo>
                    <a:pt x="647" y="806"/>
                  </a:lnTo>
                  <a:lnTo>
                    <a:pt x="630" y="815"/>
                  </a:lnTo>
                  <a:lnTo>
                    <a:pt x="612" y="824"/>
                  </a:lnTo>
                  <a:lnTo>
                    <a:pt x="595" y="830"/>
                  </a:lnTo>
                  <a:lnTo>
                    <a:pt x="576" y="837"/>
                  </a:lnTo>
                  <a:lnTo>
                    <a:pt x="557" y="842"/>
                  </a:lnTo>
                  <a:lnTo>
                    <a:pt x="537" y="847"/>
                  </a:lnTo>
                  <a:lnTo>
                    <a:pt x="519" y="850"/>
                  </a:lnTo>
                  <a:lnTo>
                    <a:pt x="498" y="852"/>
                  </a:lnTo>
                  <a:lnTo>
                    <a:pt x="478" y="853"/>
                  </a:lnTo>
                  <a:lnTo>
                    <a:pt x="458" y="854"/>
                  </a:lnTo>
                  <a:lnTo>
                    <a:pt x="438" y="853"/>
                  </a:lnTo>
                  <a:lnTo>
                    <a:pt x="418" y="852"/>
                  </a:lnTo>
                  <a:lnTo>
                    <a:pt x="397" y="850"/>
                  </a:lnTo>
                  <a:lnTo>
                    <a:pt x="378" y="847"/>
                  </a:lnTo>
                  <a:lnTo>
                    <a:pt x="359" y="842"/>
                  </a:lnTo>
                  <a:lnTo>
                    <a:pt x="340" y="837"/>
                  </a:lnTo>
                  <a:lnTo>
                    <a:pt x="321" y="830"/>
                  </a:lnTo>
                  <a:lnTo>
                    <a:pt x="304" y="824"/>
                  </a:lnTo>
                  <a:lnTo>
                    <a:pt x="286" y="815"/>
                  </a:lnTo>
                  <a:lnTo>
                    <a:pt x="269" y="806"/>
                  </a:lnTo>
                  <a:lnTo>
                    <a:pt x="252" y="797"/>
                  </a:lnTo>
                  <a:lnTo>
                    <a:pt x="236" y="786"/>
                  </a:lnTo>
                  <a:lnTo>
                    <a:pt x="220" y="775"/>
                  </a:lnTo>
                  <a:lnTo>
                    <a:pt x="206" y="763"/>
                  </a:lnTo>
                  <a:lnTo>
                    <a:pt x="191" y="751"/>
                  </a:lnTo>
                  <a:lnTo>
                    <a:pt x="178" y="738"/>
                  </a:lnTo>
                  <a:lnTo>
                    <a:pt x="164" y="724"/>
                  </a:lnTo>
                  <a:lnTo>
                    <a:pt x="151" y="710"/>
                  </a:lnTo>
                  <a:lnTo>
                    <a:pt x="140" y="695"/>
                  </a:lnTo>
                  <a:lnTo>
                    <a:pt x="129" y="680"/>
                  </a:lnTo>
                  <a:lnTo>
                    <a:pt x="118" y="663"/>
                  </a:lnTo>
                  <a:lnTo>
                    <a:pt x="110" y="647"/>
                  </a:lnTo>
                  <a:lnTo>
                    <a:pt x="101" y="629"/>
                  </a:lnTo>
                  <a:lnTo>
                    <a:pt x="92" y="612"/>
                  </a:lnTo>
                  <a:lnTo>
                    <a:pt x="85" y="594"/>
                  </a:lnTo>
                  <a:lnTo>
                    <a:pt x="79" y="576"/>
                  </a:lnTo>
                  <a:lnTo>
                    <a:pt x="73" y="557"/>
                  </a:lnTo>
                  <a:lnTo>
                    <a:pt x="69" y="537"/>
                  </a:lnTo>
                  <a:lnTo>
                    <a:pt x="66" y="518"/>
                  </a:lnTo>
                  <a:lnTo>
                    <a:pt x="63" y="498"/>
                  </a:lnTo>
                  <a:lnTo>
                    <a:pt x="61" y="478"/>
                  </a:lnTo>
                  <a:lnTo>
                    <a:pt x="61" y="457"/>
                  </a:lnTo>
                  <a:lnTo>
                    <a:pt x="61" y="437"/>
                  </a:lnTo>
                  <a:lnTo>
                    <a:pt x="63" y="417"/>
                  </a:lnTo>
                  <a:lnTo>
                    <a:pt x="66" y="397"/>
                  </a:lnTo>
                  <a:lnTo>
                    <a:pt x="69" y="377"/>
                  </a:lnTo>
                  <a:lnTo>
                    <a:pt x="73" y="358"/>
                  </a:lnTo>
                  <a:lnTo>
                    <a:pt x="79" y="340"/>
                  </a:lnTo>
                  <a:lnTo>
                    <a:pt x="85" y="321"/>
                  </a:lnTo>
                  <a:lnTo>
                    <a:pt x="92" y="304"/>
                  </a:lnTo>
                  <a:lnTo>
                    <a:pt x="101" y="286"/>
                  </a:lnTo>
                  <a:lnTo>
                    <a:pt x="110" y="268"/>
                  </a:lnTo>
                  <a:lnTo>
                    <a:pt x="118" y="252"/>
                  </a:lnTo>
                  <a:lnTo>
                    <a:pt x="129" y="235"/>
                  </a:lnTo>
                  <a:lnTo>
                    <a:pt x="140" y="220"/>
                  </a:lnTo>
                  <a:lnTo>
                    <a:pt x="151" y="205"/>
                  </a:lnTo>
                  <a:lnTo>
                    <a:pt x="164" y="190"/>
                  </a:lnTo>
                  <a:lnTo>
                    <a:pt x="178" y="177"/>
                  </a:lnTo>
                  <a:lnTo>
                    <a:pt x="191" y="164"/>
                  </a:lnTo>
                  <a:lnTo>
                    <a:pt x="206" y="151"/>
                  </a:lnTo>
                  <a:lnTo>
                    <a:pt x="220" y="140"/>
                  </a:lnTo>
                  <a:lnTo>
                    <a:pt x="236" y="129"/>
                  </a:lnTo>
                  <a:lnTo>
                    <a:pt x="252" y="118"/>
                  </a:lnTo>
                  <a:lnTo>
                    <a:pt x="269" y="108"/>
                  </a:lnTo>
                  <a:lnTo>
                    <a:pt x="286" y="99"/>
                  </a:lnTo>
                  <a:lnTo>
                    <a:pt x="304" y="92"/>
                  </a:lnTo>
                  <a:lnTo>
                    <a:pt x="321" y="85"/>
                  </a:lnTo>
                  <a:lnTo>
                    <a:pt x="340" y="79"/>
                  </a:lnTo>
                  <a:lnTo>
                    <a:pt x="359" y="73"/>
                  </a:lnTo>
                  <a:lnTo>
                    <a:pt x="378" y="69"/>
                  </a:lnTo>
                  <a:lnTo>
                    <a:pt x="397" y="65"/>
                  </a:lnTo>
                  <a:lnTo>
                    <a:pt x="418" y="63"/>
                  </a:lnTo>
                  <a:lnTo>
                    <a:pt x="438" y="61"/>
                  </a:lnTo>
                  <a:lnTo>
                    <a:pt x="458" y="61"/>
                  </a:lnTo>
                  <a:lnTo>
                    <a:pt x="478" y="61"/>
                  </a:lnTo>
                  <a:lnTo>
                    <a:pt x="498" y="63"/>
                  </a:lnTo>
                  <a:lnTo>
                    <a:pt x="519" y="65"/>
                  </a:lnTo>
                  <a:lnTo>
                    <a:pt x="537" y="69"/>
                  </a:lnTo>
                  <a:lnTo>
                    <a:pt x="557" y="73"/>
                  </a:lnTo>
                  <a:lnTo>
                    <a:pt x="576" y="79"/>
                  </a:lnTo>
                  <a:lnTo>
                    <a:pt x="595" y="85"/>
                  </a:lnTo>
                  <a:lnTo>
                    <a:pt x="612" y="92"/>
                  </a:lnTo>
                  <a:lnTo>
                    <a:pt x="630" y="99"/>
                  </a:lnTo>
                  <a:lnTo>
                    <a:pt x="647" y="108"/>
                  </a:lnTo>
                  <a:lnTo>
                    <a:pt x="664" y="118"/>
                  </a:lnTo>
                  <a:lnTo>
                    <a:pt x="680" y="129"/>
                  </a:lnTo>
                  <a:lnTo>
                    <a:pt x="695" y="140"/>
                  </a:lnTo>
                  <a:lnTo>
                    <a:pt x="711" y="151"/>
                  </a:lnTo>
                  <a:lnTo>
                    <a:pt x="725" y="164"/>
                  </a:lnTo>
                  <a:lnTo>
                    <a:pt x="738" y="177"/>
                  </a:lnTo>
                  <a:lnTo>
                    <a:pt x="751" y="190"/>
                  </a:lnTo>
                  <a:lnTo>
                    <a:pt x="765" y="205"/>
                  </a:lnTo>
                  <a:lnTo>
                    <a:pt x="776" y="220"/>
                  </a:lnTo>
                  <a:lnTo>
                    <a:pt x="787" y="235"/>
                  </a:lnTo>
                  <a:lnTo>
                    <a:pt x="798" y="252"/>
                  </a:lnTo>
                  <a:lnTo>
                    <a:pt x="806" y="268"/>
                  </a:lnTo>
                  <a:lnTo>
                    <a:pt x="815" y="286"/>
                  </a:lnTo>
                  <a:lnTo>
                    <a:pt x="824" y="304"/>
                  </a:lnTo>
                  <a:lnTo>
                    <a:pt x="830" y="321"/>
                  </a:lnTo>
                  <a:lnTo>
                    <a:pt x="837" y="340"/>
                  </a:lnTo>
                  <a:lnTo>
                    <a:pt x="842" y="358"/>
                  </a:lnTo>
                  <a:lnTo>
                    <a:pt x="847" y="377"/>
                  </a:lnTo>
                  <a:lnTo>
                    <a:pt x="850" y="397"/>
                  </a:lnTo>
                  <a:lnTo>
                    <a:pt x="852" y="417"/>
                  </a:lnTo>
                  <a:lnTo>
                    <a:pt x="855" y="437"/>
                  </a:lnTo>
                  <a:lnTo>
                    <a:pt x="855" y="457"/>
                  </a:lnTo>
                  <a:close/>
                </a:path>
              </a:pathLst>
            </a:custGeom>
            <a:solidFill>
              <a:srgbClr val="BBB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3" name="Freeform 244"/>
            <p:cNvSpPr>
              <a:spLocks noEditPoints="1"/>
            </p:cNvSpPr>
            <p:nvPr/>
          </p:nvSpPr>
          <p:spPr bwMode="auto">
            <a:xfrm>
              <a:off x="3997" y="2119"/>
              <a:ext cx="171" cy="171"/>
            </a:xfrm>
            <a:custGeom>
              <a:avLst/>
              <a:gdLst>
                <a:gd name="T0" fmla="*/ 34 w 854"/>
                <a:gd name="T1" fmla="*/ 14 h 855"/>
                <a:gd name="T2" fmla="*/ 33 w 854"/>
                <a:gd name="T3" fmla="*/ 10 h 855"/>
                <a:gd name="T4" fmla="*/ 30 w 854"/>
                <a:gd name="T5" fmla="*/ 6 h 855"/>
                <a:gd name="T6" fmla="*/ 27 w 854"/>
                <a:gd name="T7" fmla="*/ 3 h 855"/>
                <a:gd name="T8" fmla="*/ 24 w 854"/>
                <a:gd name="T9" fmla="*/ 1 h 855"/>
                <a:gd name="T10" fmla="*/ 20 w 854"/>
                <a:gd name="T11" fmla="*/ 0 h 855"/>
                <a:gd name="T12" fmla="*/ 15 w 854"/>
                <a:gd name="T13" fmla="*/ 0 h 855"/>
                <a:gd name="T14" fmla="*/ 11 w 854"/>
                <a:gd name="T15" fmla="*/ 1 h 855"/>
                <a:gd name="T16" fmla="*/ 8 w 854"/>
                <a:gd name="T17" fmla="*/ 3 h 855"/>
                <a:gd name="T18" fmla="*/ 4 w 854"/>
                <a:gd name="T19" fmla="*/ 6 h 855"/>
                <a:gd name="T20" fmla="*/ 2 w 854"/>
                <a:gd name="T21" fmla="*/ 9 h 855"/>
                <a:gd name="T22" fmla="*/ 1 w 854"/>
                <a:gd name="T23" fmla="*/ 13 h 855"/>
                <a:gd name="T24" fmla="*/ 0 w 854"/>
                <a:gd name="T25" fmla="*/ 17 h 855"/>
                <a:gd name="T26" fmla="*/ 1 w 854"/>
                <a:gd name="T27" fmla="*/ 21 h 855"/>
                <a:gd name="T28" fmla="*/ 2 w 854"/>
                <a:gd name="T29" fmla="*/ 25 h 855"/>
                <a:gd name="T30" fmla="*/ 4 w 854"/>
                <a:gd name="T31" fmla="*/ 29 h 855"/>
                <a:gd name="T32" fmla="*/ 8 w 854"/>
                <a:gd name="T33" fmla="*/ 31 h 855"/>
                <a:gd name="T34" fmla="*/ 11 w 854"/>
                <a:gd name="T35" fmla="*/ 33 h 855"/>
                <a:gd name="T36" fmla="*/ 15 w 854"/>
                <a:gd name="T37" fmla="*/ 34 h 855"/>
                <a:gd name="T38" fmla="*/ 20 w 854"/>
                <a:gd name="T39" fmla="*/ 34 h 855"/>
                <a:gd name="T40" fmla="*/ 24 w 854"/>
                <a:gd name="T41" fmla="*/ 33 h 855"/>
                <a:gd name="T42" fmla="*/ 27 w 854"/>
                <a:gd name="T43" fmla="*/ 31 h 855"/>
                <a:gd name="T44" fmla="*/ 30 w 854"/>
                <a:gd name="T45" fmla="*/ 28 h 855"/>
                <a:gd name="T46" fmla="*/ 33 w 854"/>
                <a:gd name="T47" fmla="*/ 25 h 855"/>
                <a:gd name="T48" fmla="*/ 34 w 854"/>
                <a:gd name="T49" fmla="*/ 21 h 855"/>
                <a:gd name="T50" fmla="*/ 32 w 854"/>
                <a:gd name="T51" fmla="*/ 17 h 855"/>
                <a:gd name="T52" fmla="*/ 31 w 854"/>
                <a:gd name="T53" fmla="*/ 21 h 855"/>
                <a:gd name="T54" fmla="*/ 30 w 854"/>
                <a:gd name="T55" fmla="*/ 24 h 855"/>
                <a:gd name="T56" fmla="*/ 28 w 854"/>
                <a:gd name="T57" fmla="*/ 27 h 855"/>
                <a:gd name="T58" fmla="*/ 25 w 854"/>
                <a:gd name="T59" fmla="*/ 29 h 855"/>
                <a:gd name="T60" fmla="*/ 22 w 854"/>
                <a:gd name="T61" fmla="*/ 31 h 855"/>
                <a:gd name="T62" fmla="*/ 19 w 854"/>
                <a:gd name="T63" fmla="*/ 32 h 855"/>
                <a:gd name="T64" fmla="*/ 15 w 854"/>
                <a:gd name="T65" fmla="*/ 32 h 855"/>
                <a:gd name="T66" fmla="*/ 11 w 854"/>
                <a:gd name="T67" fmla="*/ 31 h 855"/>
                <a:gd name="T68" fmla="*/ 8 w 854"/>
                <a:gd name="T69" fmla="*/ 29 h 855"/>
                <a:gd name="T70" fmla="*/ 6 w 854"/>
                <a:gd name="T71" fmla="*/ 26 h 855"/>
                <a:gd name="T72" fmla="*/ 4 w 854"/>
                <a:gd name="T73" fmla="*/ 23 h 855"/>
                <a:gd name="T74" fmla="*/ 3 w 854"/>
                <a:gd name="T75" fmla="*/ 20 h 855"/>
                <a:gd name="T76" fmla="*/ 2 w 854"/>
                <a:gd name="T77" fmla="*/ 16 h 855"/>
                <a:gd name="T78" fmla="*/ 3 w 854"/>
                <a:gd name="T79" fmla="*/ 13 h 855"/>
                <a:gd name="T80" fmla="*/ 5 w 854"/>
                <a:gd name="T81" fmla="*/ 9 h 855"/>
                <a:gd name="T82" fmla="*/ 7 w 854"/>
                <a:gd name="T83" fmla="*/ 7 h 855"/>
                <a:gd name="T84" fmla="*/ 9 w 854"/>
                <a:gd name="T85" fmla="*/ 5 h 855"/>
                <a:gd name="T86" fmla="*/ 13 w 854"/>
                <a:gd name="T87" fmla="*/ 3 h 855"/>
                <a:gd name="T88" fmla="*/ 16 w 854"/>
                <a:gd name="T89" fmla="*/ 2 h 855"/>
                <a:gd name="T90" fmla="*/ 20 w 854"/>
                <a:gd name="T91" fmla="*/ 3 h 855"/>
                <a:gd name="T92" fmla="*/ 23 w 854"/>
                <a:gd name="T93" fmla="*/ 4 h 855"/>
                <a:gd name="T94" fmla="*/ 26 w 854"/>
                <a:gd name="T95" fmla="*/ 6 h 855"/>
                <a:gd name="T96" fmla="*/ 29 w 854"/>
                <a:gd name="T97" fmla="*/ 8 h 855"/>
                <a:gd name="T98" fmla="*/ 31 w 854"/>
                <a:gd name="T99" fmla="*/ 11 h 855"/>
                <a:gd name="T100" fmla="*/ 32 w 854"/>
                <a:gd name="T101" fmla="*/ 15 h 85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4"/>
                <a:gd name="T154" fmla="*/ 0 h 855"/>
                <a:gd name="T155" fmla="*/ 854 w 854"/>
                <a:gd name="T156" fmla="*/ 855 h 85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4" h="855">
                  <a:moveTo>
                    <a:pt x="854" y="427"/>
                  </a:moveTo>
                  <a:lnTo>
                    <a:pt x="853" y="405"/>
                  </a:lnTo>
                  <a:lnTo>
                    <a:pt x="852" y="384"/>
                  </a:lnTo>
                  <a:lnTo>
                    <a:pt x="849" y="362"/>
                  </a:lnTo>
                  <a:lnTo>
                    <a:pt x="846" y="342"/>
                  </a:lnTo>
                  <a:lnTo>
                    <a:pt x="841" y="321"/>
                  </a:lnTo>
                  <a:lnTo>
                    <a:pt x="835" y="301"/>
                  </a:lnTo>
                  <a:lnTo>
                    <a:pt x="828" y="280"/>
                  </a:lnTo>
                  <a:lnTo>
                    <a:pt x="820" y="261"/>
                  </a:lnTo>
                  <a:lnTo>
                    <a:pt x="813" y="243"/>
                  </a:lnTo>
                  <a:lnTo>
                    <a:pt x="803" y="224"/>
                  </a:lnTo>
                  <a:lnTo>
                    <a:pt x="793" y="205"/>
                  </a:lnTo>
                  <a:lnTo>
                    <a:pt x="781" y="189"/>
                  </a:lnTo>
                  <a:lnTo>
                    <a:pt x="770" y="171"/>
                  </a:lnTo>
                  <a:lnTo>
                    <a:pt x="757" y="156"/>
                  </a:lnTo>
                  <a:lnTo>
                    <a:pt x="743" y="141"/>
                  </a:lnTo>
                  <a:lnTo>
                    <a:pt x="729" y="125"/>
                  </a:lnTo>
                  <a:lnTo>
                    <a:pt x="714" y="111"/>
                  </a:lnTo>
                  <a:lnTo>
                    <a:pt x="698" y="98"/>
                  </a:lnTo>
                  <a:lnTo>
                    <a:pt x="683" y="85"/>
                  </a:lnTo>
                  <a:lnTo>
                    <a:pt x="666" y="73"/>
                  </a:lnTo>
                  <a:lnTo>
                    <a:pt x="648" y="62"/>
                  </a:lnTo>
                  <a:lnTo>
                    <a:pt x="630" y="52"/>
                  </a:lnTo>
                  <a:lnTo>
                    <a:pt x="612" y="42"/>
                  </a:lnTo>
                  <a:lnTo>
                    <a:pt x="593" y="34"/>
                  </a:lnTo>
                  <a:lnTo>
                    <a:pt x="573" y="27"/>
                  </a:lnTo>
                  <a:lnTo>
                    <a:pt x="554" y="19"/>
                  </a:lnTo>
                  <a:lnTo>
                    <a:pt x="534" y="13"/>
                  </a:lnTo>
                  <a:lnTo>
                    <a:pt x="513" y="9"/>
                  </a:lnTo>
                  <a:lnTo>
                    <a:pt x="492" y="5"/>
                  </a:lnTo>
                  <a:lnTo>
                    <a:pt x="470" y="2"/>
                  </a:lnTo>
                  <a:lnTo>
                    <a:pt x="449" y="0"/>
                  </a:lnTo>
                  <a:lnTo>
                    <a:pt x="427" y="0"/>
                  </a:lnTo>
                  <a:lnTo>
                    <a:pt x="404" y="0"/>
                  </a:lnTo>
                  <a:lnTo>
                    <a:pt x="384" y="2"/>
                  </a:lnTo>
                  <a:lnTo>
                    <a:pt x="362" y="5"/>
                  </a:lnTo>
                  <a:lnTo>
                    <a:pt x="341" y="9"/>
                  </a:lnTo>
                  <a:lnTo>
                    <a:pt x="320" y="13"/>
                  </a:lnTo>
                  <a:lnTo>
                    <a:pt x="300" y="19"/>
                  </a:lnTo>
                  <a:lnTo>
                    <a:pt x="280" y="27"/>
                  </a:lnTo>
                  <a:lnTo>
                    <a:pt x="261" y="34"/>
                  </a:lnTo>
                  <a:lnTo>
                    <a:pt x="242" y="42"/>
                  </a:lnTo>
                  <a:lnTo>
                    <a:pt x="223" y="52"/>
                  </a:lnTo>
                  <a:lnTo>
                    <a:pt x="206" y="62"/>
                  </a:lnTo>
                  <a:lnTo>
                    <a:pt x="188" y="73"/>
                  </a:lnTo>
                  <a:lnTo>
                    <a:pt x="172" y="85"/>
                  </a:lnTo>
                  <a:lnTo>
                    <a:pt x="155" y="98"/>
                  </a:lnTo>
                  <a:lnTo>
                    <a:pt x="140" y="111"/>
                  </a:lnTo>
                  <a:lnTo>
                    <a:pt x="125" y="125"/>
                  </a:lnTo>
                  <a:lnTo>
                    <a:pt x="110" y="141"/>
                  </a:lnTo>
                  <a:lnTo>
                    <a:pt x="97" y="156"/>
                  </a:lnTo>
                  <a:lnTo>
                    <a:pt x="84" y="171"/>
                  </a:lnTo>
                  <a:lnTo>
                    <a:pt x="73" y="189"/>
                  </a:lnTo>
                  <a:lnTo>
                    <a:pt x="61" y="205"/>
                  </a:lnTo>
                  <a:lnTo>
                    <a:pt x="51" y="224"/>
                  </a:lnTo>
                  <a:lnTo>
                    <a:pt x="41" y="243"/>
                  </a:lnTo>
                  <a:lnTo>
                    <a:pt x="34" y="261"/>
                  </a:lnTo>
                  <a:lnTo>
                    <a:pt x="26" y="280"/>
                  </a:lnTo>
                  <a:lnTo>
                    <a:pt x="19" y="301"/>
                  </a:lnTo>
                  <a:lnTo>
                    <a:pt x="13" y="321"/>
                  </a:lnTo>
                  <a:lnTo>
                    <a:pt x="8" y="342"/>
                  </a:lnTo>
                  <a:lnTo>
                    <a:pt x="5" y="362"/>
                  </a:lnTo>
                  <a:lnTo>
                    <a:pt x="2" y="384"/>
                  </a:lnTo>
                  <a:lnTo>
                    <a:pt x="1" y="405"/>
                  </a:lnTo>
                  <a:lnTo>
                    <a:pt x="0" y="427"/>
                  </a:lnTo>
                  <a:lnTo>
                    <a:pt x="1" y="449"/>
                  </a:lnTo>
                  <a:lnTo>
                    <a:pt x="2" y="471"/>
                  </a:lnTo>
                  <a:lnTo>
                    <a:pt x="5" y="493"/>
                  </a:lnTo>
                  <a:lnTo>
                    <a:pt x="8" y="514"/>
                  </a:lnTo>
                  <a:lnTo>
                    <a:pt x="13" y="535"/>
                  </a:lnTo>
                  <a:lnTo>
                    <a:pt x="19" y="554"/>
                  </a:lnTo>
                  <a:lnTo>
                    <a:pt x="26" y="574"/>
                  </a:lnTo>
                  <a:lnTo>
                    <a:pt x="34" y="594"/>
                  </a:lnTo>
                  <a:lnTo>
                    <a:pt x="41" y="613"/>
                  </a:lnTo>
                  <a:lnTo>
                    <a:pt x="51" y="631"/>
                  </a:lnTo>
                  <a:lnTo>
                    <a:pt x="61" y="649"/>
                  </a:lnTo>
                  <a:lnTo>
                    <a:pt x="73" y="666"/>
                  </a:lnTo>
                  <a:lnTo>
                    <a:pt x="84" y="683"/>
                  </a:lnTo>
                  <a:lnTo>
                    <a:pt x="97" y="699"/>
                  </a:lnTo>
                  <a:lnTo>
                    <a:pt x="110" y="715"/>
                  </a:lnTo>
                  <a:lnTo>
                    <a:pt x="125" y="730"/>
                  </a:lnTo>
                  <a:lnTo>
                    <a:pt x="140" y="744"/>
                  </a:lnTo>
                  <a:lnTo>
                    <a:pt x="155" y="757"/>
                  </a:lnTo>
                  <a:lnTo>
                    <a:pt x="172" y="770"/>
                  </a:lnTo>
                  <a:lnTo>
                    <a:pt x="188" y="782"/>
                  </a:lnTo>
                  <a:lnTo>
                    <a:pt x="206" y="793"/>
                  </a:lnTo>
                  <a:lnTo>
                    <a:pt x="223" y="804"/>
                  </a:lnTo>
                  <a:lnTo>
                    <a:pt x="242" y="812"/>
                  </a:lnTo>
                  <a:lnTo>
                    <a:pt x="261" y="821"/>
                  </a:lnTo>
                  <a:lnTo>
                    <a:pt x="280" y="829"/>
                  </a:lnTo>
                  <a:lnTo>
                    <a:pt x="300" y="835"/>
                  </a:lnTo>
                  <a:lnTo>
                    <a:pt x="320" y="842"/>
                  </a:lnTo>
                  <a:lnTo>
                    <a:pt x="341" y="846"/>
                  </a:lnTo>
                  <a:lnTo>
                    <a:pt x="362" y="850"/>
                  </a:lnTo>
                  <a:lnTo>
                    <a:pt x="384" y="853"/>
                  </a:lnTo>
                  <a:lnTo>
                    <a:pt x="404" y="854"/>
                  </a:lnTo>
                  <a:lnTo>
                    <a:pt x="427" y="855"/>
                  </a:lnTo>
                  <a:lnTo>
                    <a:pt x="449" y="854"/>
                  </a:lnTo>
                  <a:lnTo>
                    <a:pt x="470" y="853"/>
                  </a:lnTo>
                  <a:lnTo>
                    <a:pt x="492" y="850"/>
                  </a:lnTo>
                  <a:lnTo>
                    <a:pt x="513" y="846"/>
                  </a:lnTo>
                  <a:lnTo>
                    <a:pt x="534" y="842"/>
                  </a:lnTo>
                  <a:lnTo>
                    <a:pt x="554" y="835"/>
                  </a:lnTo>
                  <a:lnTo>
                    <a:pt x="573" y="829"/>
                  </a:lnTo>
                  <a:lnTo>
                    <a:pt x="593" y="821"/>
                  </a:lnTo>
                  <a:lnTo>
                    <a:pt x="612" y="812"/>
                  </a:lnTo>
                  <a:lnTo>
                    <a:pt x="630" y="804"/>
                  </a:lnTo>
                  <a:lnTo>
                    <a:pt x="648" y="793"/>
                  </a:lnTo>
                  <a:lnTo>
                    <a:pt x="666" y="782"/>
                  </a:lnTo>
                  <a:lnTo>
                    <a:pt x="683" y="770"/>
                  </a:lnTo>
                  <a:lnTo>
                    <a:pt x="698" y="757"/>
                  </a:lnTo>
                  <a:lnTo>
                    <a:pt x="714" y="744"/>
                  </a:lnTo>
                  <a:lnTo>
                    <a:pt x="729" y="730"/>
                  </a:lnTo>
                  <a:lnTo>
                    <a:pt x="743" y="715"/>
                  </a:lnTo>
                  <a:lnTo>
                    <a:pt x="757" y="699"/>
                  </a:lnTo>
                  <a:lnTo>
                    <a:pt x="770" y="683"/>
                  </a:lnTo>
                  <a:lnTo>
                    <a:pt x="781" y="666"/>
                  </a:lnTo>
                  <a:lnTo>
                    <a:pt x="793" y="649"/>
                  </a:lnTo>
                  <a:lnTo>
                    <a:pt x="803" y="631"/>
                  </a:lnTo>
                  <a:lnTo>
                    <a:pt x="813" y="613"/>
                  </a:lnTo>
                  <a:lnTo>
                    <a:pt x="820" y="594"/>
                  </a:lnTo>
                  <a:lnTo>
                    <a:pt x="828" y="574"/>
                  </a:lnTo>
                  <a:lnTo>
                    <a:pt x="835" y="554"/>
                  </a:lnTo>
                  <a:lnTo>
                    <a:pt x="841" y="535"/>
                  </a:lnTo>
                  <a:lnTo>
                    <a:pt x="846" y="514"/>
                  </a:lnTo>
                  <a:lnTo>
                    <a:pt x="849" y="493"/>
                  </a:lnTo>
                  <a:lnTo>
                    <a:pt x="852" y="471"/>
                  </a:lnTo>
                  <a:lnTo>
                    <a:pt x="853" y="449"/>
                  </a:lnTo>
                  <a:lnTo>
                    <a:pt x="854" y="427"/>
                  </a:lnTo>
                  <a:close/>
                  <a:moveTo>
                    <a:pt x="793" y="427"/>
                  </a:moveTo>
                  <a:lnTo>
                    <a:pt x="793" y="447"/>
                  </a:lnTo>
                  <a:lnTo>
                    <a:pt x="792" y="464"/>
                  </a:lnTo>
                  <a:lnTo>
                    <a:pt x="788" y="483"/>
                  </a:lnTo>
                  <a:lnTo>
                    <a:pt x="786" y="502"/>
                  </a:lnTo>
                  <a:lnTo>
                    <a:pt x="782" y="519"/>
                  </a:lnTo>
                  <a:lnTo>
                    <a:pt x="776" y="537"/>
                  </a:lnTo>
                  <a:lnTo>
                    <a:pt x="771" y="553"/>
                  </a:lnTo>
                  <a:lnTo>
                    <a:pt x="764" y="570"/>
                  </a:lnTo>
                  <a:lnTo>
                    <a:pt x="757" y="586"/>
                  </a:lnTo>
                  <a:lnTo>
                    <a:pt x="749" y="602"/>
                  </a:lnTo>
                  <a:lnTo>
                    <a:pt x="740" y="617"/>
                  </a:lnTo>
                  <a:lnTo>
                    <a:pt x="730" y="632"/>
                  </a:lnTo>
                  <a:lnTo>
                    <a:pt x="720" y="647"/>
                  </a:lnTo>
                  <a:lnTo>
                    <a:pt x="709" y="661"/>
                  </a:lnTo>
                  <a:lnTo>
                    <a:pt x="698" y="674"/>
                  </a:lnTo>
                  <a:lnTo>
                    <a:pt x="686" y="686"/>
                  </a:lnTo>
                  <a:lnTo>
                    <a:pt x="673" y="698"/>
                  </a:lnTo>
                  <a:lnTo>
                    <a:pt x="660" y="710"/>
                  </a:lnTo>
                  <a:lnTo>
                    <a:pt x="646" y="721"/>
                  </a:lnTo>
                  <a:lnTo>
                    <a:pt x="632" y="731"/>
                  </a:lnTo>
                  <a:lnTo>
                    <a:pt x="617" y="741"/>
                  </a:lnTo>
                  <a:lnTo>
                    <a:pt x="602" y="750"/>
                  </a:lnTo>
                  <a:lnTo>
                    <a:pt x="585" y="757"/>
                  </a:lnTo>
                  <a:lnTo>
                    <a:pt x="569" y="765"/>
                  </a:lnTo>
                  <a:lnTo>
                    <a:pt x="553" y="772"/>
                  </a:lnTo>
                  <a:lnTo>
                    <a:pt x="536" y="777"/>
                  </a:lnTo>
                  <a:lnTo>
                    <a:pt x="519" y="783"/>
                  </a:lnTo>
                  <a:lnTo>
                    <a:pt x="501" y="786"/>
                  </a:lnTo>
                  <a:lnTo>
                    <a:pt x="482" y="789"/>
                  </a:lnTo>
                  <a:lnTo>
                    <a:pt x="465" y="791"/>
                  </a:lnTo>
                  <a:lnTo>
                    <a:pt x="446" y="794"/>
                  </a:lnTo>
                  <a:lnTo>
                    <a:pt x="427" y="794"/>
                  </a:lnTo>
                  <a:lnTo>
                    <a:pt x="408" y="794"/>
                  </a:lnTo>
                  <a:lnTo>
                    <a:pt x="389" y="791"/>
                  </a:lnTo>
                  <a:lnTo>
                    <a:pt x="372" y="789"/>
                  </a:lnTo>
                  <a:lnTo>
                    <a:pt x="353" y="786"/>
                  </a:lnTo>
                  <a:lnTo>
                    <a:pt x="335" y="783"/>
                  </a:lnTo>
                  <a:lnTo>
                    <a:pt x="318" y="777"/>
                  </a:lnTo>
                  <a:lnTo>
                    <a:pt x="301" y="772"/>
                  </a:lnTo>
                  <a:lnTo>
                    <a:pt x="285" y="765"/>
                  </a:lnTo>
                  <a:lnTo>
                    <a:pt x="268" y="757"/>
                  </a:lnTo>
                  <a:lnTo>
                    <a:pt x="252" y="750"/>
                  </a:lnTo>
                  <a:lnTo>
                    <a:pt x="237" y="741"/>
                  </a:lnTo>
                  <a:lnTo>
                    <a:pt x="222" y="731"/>
                  </a:lnTo>
                  <a:lnTo>
                    <a:pt x="208" y="721"/>
                  </a:lnTo>
                  <a:lnTo>
                    <a:pt x="194" y="710"/>
                  </a:lnTo>
                  <a:lnTo>
                    <a:pt x="181" y="698"/>
                  </a:lnTo>
                  <a:lnTo>
                    <a:pt x="169" y="686"/>
                  </a:lnTo>
                  <a:lnTo>
                    <a:pt x="155" y="674"/>
                  </a:lnTo>
                  <a:lnTo>
                    <a:pt x="144" y="661"/>
                  </a:lnTo>
                  <a:lnTo>
                    <a:pt x="133" y="647"/>
                  </a:lnTo>
                  <a:lnTo>
                    <a:pt x="124" y="632"/>
                  </a:lnTo>
                  <a:lnTo>
                    <a:pt x="114" y="617"/>
                  </a:lnTo>
                  <a:lnTo>
                    <a:pt x="105" y="602"/>
                  </a:lnTo>
                  <a:lnTo>
                    <a:pt x="97" y="586"/>
                  </a:lnTo>
                  <a:lnTo>
                    <a:pt x="90" y="570"/>
                  </a:lnTo>
                  <a:lnTo>
                    <a:pt x="83" y="553"/>
                  </a:lnTo>
                  <a:lnTo>
                    <a:pt x="77" y="537"/>
                  </a:lnTo>
                  <a:lnTo>
                    <a:pt x="72" y="519"/>
                  </a:lnTo>
                  <a:lnTo>
                    <a:pt x="69" y="502"/>
                  </a:lnTo>
                  <a:lnTo>
                    <a:pt x="65" y="483"/>
                  </a:lnTo>
                  <a:lnTo>
                    <a:pt x="62" y="464"/>
                  </a:lnTo>
                  <a:lnTo>
                    <a:pt x="61" y="447"/>
                  </a:lnTo>
                  <a:lnTo>
                    <a:pt x="61" y="427"/>
                  </a:lnTo>
                  <a:lnTo>
                    <a:pt x="61" y="409"/>
                  </a:lnTo>
                  <a:lnTo>
                    <a:pt x="62" y="390"/>
                  </a:lnTo>
                  <a:lnTo>
                    <a:pt x="65" y="372"/>
                  </a:lnTo>
                  <a:lnTo>
                    <a:pt x="69" y="354"/>
                  </a:lnTo>
                  <a:lnTo>
                    <a:pt x="72" y="336"/>
                  </a:lnTo>
                  <a:lnTo>
                    <a:pt x="77" y="319"/>
                  </a:lnTo>
                  <a:lnTo>
                    <a:pt x="83" y="302"/>
                  </a:lnTo>
                  <a:lnTo>
                    <a:pt x="90" y="285"/>
                  </a:lnTo>
                  <a:lnTo>
                    <a:pt x="97" y="269"/>
                  </a:lnTo>
                  <a:lnTo>
                    <a:pt x="105" y="253"/>
                  </a:lnTo>
                  <a:lnTo>
                    <a:pt x="114" y="237"/>
                  </a:lnTo>
                  <a:lnTo>
                    <a:pt x="124" y="223"/>
                  </a:lnTo>
                  <a:lnTo>
                    <a:pt x="133" y="209"/>
                  </a:lnTo>
                  <a:lnTo>
                    <a:pt x="144" y="195"/>
                  </a:lnTo>
                  <a:lnTo>
                    <a:pt x="155" y="181"/>
                  </a:lnTo>
                  <a:lnTo>
                    <a:pt x="169" y="168"/>
                  </a:lnTo>
                  <a:lnTo>
                    <a:pt x="181" y="156"/>
                  </a:lnTo>
                  <a:lnTo>
                    <a:pt x="194" y="145"/>
                  </a:lnTo>
                  <a:lnTo>
                    <a:pt x="208" y="134"/>
                  </a:lnTo>
                  <a:lnTo>
                    <a:pt x="222" y="124"/>
                  </a:lnTo>
                  <a:lnTo>
                    <a:pt x="237" y="114"/>
                  </a:lnTo>
                  <a:lnTo>
                    <a:pt x="252" y="106"/>
                  </a:lnTo>
                  <a:lnTo>
                    <a:pt x="268" y="97"/>
                  </a:lnTo>
                  <a:lnTo>
                    <a:pt x="285" y="90"/>
                  </a:lnTo>
                  <a:lnTo>
                    <a:pt x="301" y="84"/>
                  </a:lnTo>
                  <a:lnTo>
                    <a:pt x="318" y="78"/>
                  </a:lnTo>
                  <a:lnTo>
                    <a:pt x="335" y="73"/>
                  </a:lnTo>
                  <a:lnTo>
                    <a:pt x="353" y="68"/>
                  </a:lnTo>
                  <a:lnTo>
                    <a:pt x="372" y="65"/>
                  </a:lnTo>
                  <a:lnTo>
                    <a:pt x="389" y="63"/>
                  </a:lnTo>
                  <a:lnTo>
                    <a:pt x="408" y="62"/>
                  </a:lnTo>
                  <a:lnTo>
                    <a:pt x="427" y="62"/>
                  </a:lnTo>
                  <a:lnTo>
                    <a:pt x="446" y="62"/>
                  </a:lnTo>
                  <a:lnTo>
                    <a:pt x="465" y="63"/>
                  </a:lnTo>
                  <a:lnTo>
                    <a:pt x="482" y="65"/>
                  </a:lnTo>
                  <a:lnTo>
                    <a:pt x="501" y="68"/>
                  </a:lnTo>
                  <a:lnTo>
                    <a:pt x="519" y="73"/>
                  </a:lnTo>
                  <a:lnTo>
                    <a:pt x="536" y="78"/>
                  </a:lnTo>
                  <a:lnTo>
                    <a:pt x="553" y="84"/>
                  </a:lnTo>
                  <a:lnTo>
                    <a:pt x="569" y="90"/>
                  </a:lnTo>
                  <a:lnTo>
                    <a:pt x="585" y="97"/>
                  </a:lnTo>
                  <a:lnTo>
                    <a:pt x="602" y="106"/>
                  </a:lnTo>
                  <a:lnTo>
                    <a:pt x="617" y="114"/>
                  </a:lnTo>
                  <a:lnTo>
                    <a:pt x="632" y="124"/>
                  </a:lnTo>
                  <a:lnTo>
                    <a:pt x="646" y="134"/>
                  </a:lnTo>
                  <a:lnTo>
                    <a:pt x="660" y="145"/>
                  </a:lnTo>
                  <a:lnTo>
                    <a:pt x="673" y="156"/>
                  </a:lnTo>
                  <a:lnTo>
                    <a:pt x="686" y="168"/>
                  </a:lnTo>
                  <a:lnTo>
                    <a:pt x="698" y="181"/>
                  </a:lnTo>
                  <a:lnTo>
                    <a:pt x="709" y="195"/>
                  </a:lnTo>
                  <a:lnTo>
                    <a:pt x="720" y="209"/>
                  </a:lnTo>
                  <a:lnTo>
                    <a:pt x="730" y="223"/>
                  </a:lnTo>
                  <a:lnTo>
                    <a:pt x="740" y="237"/>
                  </a:lnTo>
                  <a:lnTo>
                    <a:pt x="749" y="253"/>
                  </a:lnTo>
                  <a:lnTo>
                    <a:pt x="757" y="269"/>
                  </a:lnTo>
                  <a:lnTo>
                    <a:pt x="764" y="285"/>
                  </a:lnTo>
                  <a:lnTo>
                    <a:pt x="771" y="302"/>
                  </a:lnTo>
                  <a:lnTo>
                    <a:pt x="776" y="319"/>
                  </a:lnTo>
                  <a:lnTo>
                    <a:pt x="782" y="336"/>
                  </a:lnTo>
                  <a:lnTo>
                    <a:pt x="786" y="354"/>
                  </a:lnTo>
                  <a:lnTo>
                    <a:pt x="788" y="372"/>
                  </a:lnTo>
                  <a:lnTo>
                    <a:pt x="792" y="390"/>
                  </a:lnTo>
                  <a:lnTo>
                    <a:pt x="793" y="409"/>
                  </a:lnTo>
                  <a:lnTo>
                    <a:pt x="793" y="427"/>
                  </a:lnTo>
                  <a:close/>
                </a:path>
              </a:pathLst>
            </a:custGeom>
            <a:solidFill>
              <a:srgbClr val="BFBF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4" name="Freeform 245"/>
            <p:cNvSpPr>
              <a:spLocks noEditPoints="1"/>
            </p:cNvSpPr>
            <p:nvPr/>
          </p:nvSpPr>
          <p:spPr bwMode="auto">
            <a:xfrm>
              <a:off x="4003" y="2125"/>
              <a:ext cx="159" cy="158"/>
            </a:xfrm>
            <a:custGeom>
              <a:avLst/>
              <a:gdLst>
                <a:gd name="T0" fmla="*/ 31 w 794"/>
                <a:gd name="T1" fmla="*/ 13 h 793"/>
                <a:gd name="T2" fmla="*/ 30 w 794"/>
                <a:gd name="T3" fmla="*/ 9 h 793"/>
                <a:gd name="T4" fmla="*/ 28 w 794"/>
                <a:gd name="T5" fmla="*/ 6 h 793"/>
                <a:gd name="T6" fmla="*/ 25 w 794"/>
                <a:gd name="T7" fmla="*/ 3 h 793"/>
                <a:gd name="T8" fmla="*/ 22 w 794"/>
                <a:gd name="T9" fmla="*/ 1 h 793"/>
                <a:gd name="T10" fmla="*/ 18 w 794"/>
                <a:gd name="T11" fmla="*/ 0 h 793"/>
                <a:gd name="T12" fmla="*/ 14 w 794"/>
                <a:gd name="T13" fmla="*/ 0 h 793"/>
                <a:gd name="T14" fmla="*/ 10 w 794"/>
                <a:gd name="T15" fmla="*/ 1 h 793"/>
                <a:gd name="T16" fmla="*/ 7 w 794"/>
                <a:gd name="T17" fmla="*/ 3 h 793"/>
                <a:gd name="T18" fmla="*/ 4 w 794"/>
                <a:gd name="T19" fmla="*/ 5 h 793"/>
                <a:gd name="T20" fmla="*/ 2 w 794"/>
                <a:gd name="T21" fmla="*/ 8 h 793"/>
                <a:gd name="T22" fmla="*/ 0 w 794"/>
                <a:gd name="T23" fmla="*/ 12 h 793"/>
                <a:gd name="T24" fmla="*/ 0 w 794"/>
                <a:gd name="T25" fmla="*/ 16 h 793"/>
                <a:gd name="T26" fmla="*/ 0 w 794"/>
                <a:gd name="T27" fmla="*/ 20 h 793"/>
                <a:gd name="T28" fmla="*/ 2 w 794"/>
                <a:gd name="T29" fmla="*/ 23 h 793"/>
                <a:gd name="T30" fmla="*/ 4 w 794"/>
                <a:gd name="T31" fmla="*/ 26 h 793"/>
                <a:gd name="T32" fmla="*/ 7 w 794"/>
                <a:gd name="T33" fmla="*/ 29 h 793"/>
                <a:gd name="T34" fmla="*/ 10 w 794"/>
                <a:gd name="T35" fmla="*/ 30 h 793"/>
                <a:gd name="T36" fmla="*/ 14 w 794"/>
                <a:gd name="T37" fmla="*/ 31 h 793"/>
                <a:gd name="T38" fmla="*/ 18 w 794"/>
                <a:gd name="T39" fmla="*/ 31 h 793"/>
                <a:gd name="T40" fmla="*/ 22 w 794"/>
                <a:gd name="T41" fmla="*/ 30 h 793"/>
                <a:gd name="T42" fmla="*/ 25 w 794"/>
                <a:gd name="T43" fmla="*/ 28 h 793"/>
                <a:gd name="T44" fmla="*/ 28 w 794"/>
                <a:gd name="T45" fmla="*/ 26 h 793"/>
                <a:gd name="T46" fmla="*/ 30 w 794"/>
                <a:gd name="T47" fmla="*/ 23 h 793"/>
                <a:gd name="T48" fmla="*/ 31 w 794"/>
                <a:gd name="T49" fmla="*/ 19 h 793"/>
                <a:gd name="T50" fmla="*/ 29 w 794"/>
                <a:gd name="T51" fmla="*/ 16 h 793"/>
                <a:gd name="T52" fmla="*/ 29 w 794"/>
                <a:gd name="T53" fmla="*/ 19 h 793"/>
                <a:gd name="T54" fmla="*/ 28 w 794"/>
                <a:gd name="T55" fmla="*/ 22 h 793"/>
                <a:gd name="T56" fmla="*/ 26 w 794"/>
                <a:gd name="T57" fmla="*/ 25 h 793"/>
                <a:gd name="T58" fmla="*/ 23 w 794"/>
                <a:gd name="T59" fmla="*/ 27 h 793"/>
                <a:gd name="T60" fmla="*/ 21 w 794"/>
                <a:gd name="T61" fmla="*/ 28 h 793"/>
                <a:gd name="T62" fmla="*/ 17 w 794"/>
                <a:gd name="T63" fmla="*/ 29 h 793"/>
                <a:gd name="T64" fmla="*/ 14 w 794"/>
                <a:gd name="T65" fmla="*/ 29 h 793"/>
                <a:gd name="T66" fmla="*/ 11 w 794"/>
                <a:gd name="T67" fmla="*/ 28 h 793"/>
                <a:gd name="T68" fmla="*/ 8 w 794"/>
                <a:gd name="T69" fmla="*/ 26 h 793"/>
                <a:gd name="T70" fmla="*/ 5 w 794"/>
                <a:gd name="T71" fmla="*/ 24 h 793"/>
                <a:gd name="T72" fmla="*/ 4 w 794"/>
                <a:gd name="T73" fmla="*/ 22 h 793"/>
                <a:gd name="T74" fmla="*/ 3 w 794"/>
                <a:gd name="T75" fmla="*/ 18 h 793"/>
                <a:gd name="T76" fmla="*/ 2 w 794"/>
                <a:gd name="T77" fmla="*/ 15 h 793"/>
                <a:gd name="T78" fmla="*/ 3 w 794"/>
                <a:gd name="T79" fmla="*/ 12 h 793"/>
                <a:gd name="T80" fmla="*/ 4 w 794"/>
                <a:gd name="T81" fmla="*/ 9 h 793"/>
                <a:gd name="T82" fmla="*/ 6 w 794"/>
                <a:gd name="T83" fmla="*/ 6 h 793"/>
                <a:gd name="T84" fmla="*/ 9 w 794"/>
                <a:gd name="T85" fmla="*/ 4 h 793"/>
                <a:gd name="T86" fmla="*/ 12 w 794"/>
                <a:gd name="T87" fmla="*/ 3 h 793"/>
                <a:gd name="T88" fmla="*/ 15 w 794"/>
                <a:gd name="T89" fmla="*/ 2 h 793"/>
                <a:gd name="T90" fmla="*/ 19 w 794"/>
                <a:gd name="T91" fmla="*/ 3 h 793"/>
                <a:gd name="T92" fmla="*/ 22 w 794"/>
                <a:gd name="T93" fmla="*/ 4 h 793"/>
                <a:gd name="T94" fmla="*/ 24 w 794"/>
                <a:gd name="T95" fmla="*/ 5 h 793"/>
                <a:gd name="T96" fmla="*/ 27 w 794"/>
                <a:gd name="T97" fmla="*/ 8 h 793"/>
                <a:gd name="T98" fmla="*/ 28 w 794"/>
                <a:gd name="T99" fmla="*/ 11 h 793"/>
                <a:gd name="T100" fmla="*/ 29 w 794"/>
                <a:gd name="T101" fmla="*/ 14 h 79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94"/>
                <a:gd name="T154" fmla="*/ 0 h 793"/>
                <a:gd name="T155" fmla="*/ 794 w 794"/>
                <a:gd name="T156" fmla="*/ 793 h 79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94" h="793">
                  <a:moveTo>
                    <a:pt x="794" y="396"/>
                  </a:moveTo>
                  <a:lnTo>
                    <a:pt x="794" y="376"/>
                  </a:lnTo>
                  <a:lnTo>
                    <a:pt x="791" y="356"/>
                  </a:lnTo>
                  <a:lnTo>
                    <a:pt x="789" y="336"/>
                  </a:lnTo>
                  <a:lnTo>
                    <a:pt x="786" y="316"/>
                  </a:lnTo>
                  <a:lnTo>
                    <a:pt x="781" y="297"/>
                  </a:lnTo>
                  <a:lnTo>
                    <a:pt x="776" y="279"/>
                  </a:lnTo>
                  <a:lnTo>
                    <a:pt x="769" y="260"/>
                  </a:lnTo>
                  <a:lnTo>
                    <a:pt x="763" y="243"/>
                  </a:lnTo>
                  <a:lnTo>
                    <a:pt x="754" y="225"/>
                  </a:lnTo>
                  <a:lnTo>
                    <a:pt x="745" y="207"/>
                  </a:lnTo>
                  <a:lnTo>
                    <a:pt x="737" y="191"/>
                  </a:lnTo>
                  <a:lnTo>
                    <a:pt x="726" y="174"/>
                  </a:lnTo>
                  <a:lnTo>
                    <a:pt x="715" y="159"/>
                  </a:lnTo>
                  <a:lnTo>
                    <a:pt x="704" y="144"/>
                  </a:lnTo>
                  <a:lnTo>
                    <a:pt x="690" y="129"/>
                  </a:lnTo>
                  <a:lnTo>
                    <a:pt x="677" y="116"/>
                  </a:lnTo>
                  <a:lnTo>
                    <a:pt x="664" y="103"/>
                  </a:lnTo>
                  <a:lnTo>
                    <a:pt x="650" y="90"/>
                  </a:lnTo>
                  <a:lnTo>
                    <a:pt x="634" y="79"/>
                  </a:lnTo>
                  <a:lnTo>
                    <a:pt x="619" y="68"/>
                  </a:lnTo>
                  <a:lnTo>
                    <a:pt x="603" y="57"/>
                  </a:lnTo>
                  <a:lnTo>
                    <a:pt x="586" y="47"/>
                  </a:lnTo>
                  <a:lnTo>
                    <a:pt x="569" y="38"/>
                  </a:lnTo>
                  <a:lnTo>
                    <a:pt x="551" y="31"/>
                  </a:lnTo>
                  <a:lnTo>
                    <a:pt x="534" y="24"/>
                  </a:lnTo>
                  <a:lnTo>
                    <a:pt x="515" y="18"/>
                  </a:lnTo>
                  <a:lnTo>
                    <a:pt x="496" y="12"/>
                  </a:lnTo>
                  <a:lnTo>
                    <a:pt x="476" y="8"/>
                  </a:lnTo>
                  <a:lnTo>
                    <a:pt x="458" y="4"/>
                  </a:lnTo>
                  <a:lnTo>
                    <a:pt x="437" y="2"/>
                  </a:lnTo>
                  <a:lnTo>
                    <a:pt x="417" y="0"/>
                  </a:lnTo>
                  <a:lnTo>
                    <a:pt x="397" y="0"/>
                  </a:lnTo>
                  <a:lnTo>
                    <a:pt x="377" y="0"/>
                  </a:lnTo>
                  <a:lnTo>
                    <a:pt x="357" y="2"/>
                  </a:lnTo>
                  <a:lnTo>
                    <a:pt x="336" y="4"/>
                  </a:lnTo>
                  <a:lnTo>
                    <a:pt x="317" y="8"/>
                  </a:lnTo>
                  <a:lnTo>
                    <a:pt x="298" y="12"/>
                  </a:lnTo>
                  <a:lnTo>
                    <a:pt x="279" y="18"/>
                  </a:lnTo>
                  <a:lnTo>
                    <a:pt x="260" y="24"/>
                  </a:lnTo>
                  <a:lnTo>
                    <a:pt x="243" y="31"/>
                  </a:lnTo>
                  <a:lnTo>
                    <a:pt x="225" y="38"/>
                  </a:lnTo>
                  <a:lnTo>
                    <a:pt x="208" y="47"/>
                  </a:lnTo>
                  <a:lnTo>
                    <a:pt x="191" y="57"/>
                  </a:lnTo>
                  <a:lnTo>
                    <a:pt x="175" y="68"/>
                  </a:lnTo>
                  <a:lnTo>
                    <a:pt x="159" y="79"/>
                  </a:lnTo>
                  <a:lnTo>
                    <a:pt x="145" y="90"/>
                  </a:lnTo>
                  <a:lnTo>
                    <a:pt x="130" y="103"/>
                  </a:lnTo>
                  <a:lnTo>
                    <a:pt x="117" y="116"/>
                  </a:lnTo>
                  <a:lnTo>
                    <a:pt x="103" y="129"/>
                  </a:lnTo>
                  <a:lnTo>
                    <a:pt x="90" y="144"/>
                  </a:lnTo>
                  <a:lnTo>
                    <a:pt x="79" y="159"/>
                  </a:lnTo>
                  <a:lnTo>
                    <a:pt x="68" y="174"/>
                  </a:lnTo>
                  <a:lnTo>
                    <a:pt x="57" y="191"/>
                  </a:lnTo>
                  <a:lnTo>
                    <a:pt x="49" y="207"/>
                  </a:lnTo>
                  <a:lnTo>
                    <a:pt x="40" y="225"/>
                  </a:lnTo>
                  <a:lnTo>
                    <a:pt x="31" y="243"/>
                  </a:lnTo>
                  <a:lnTo>
                    <a:pt x="24" y="260"/>
                  </a:lnTo>
                  <a:lnTo>
                    <a:pt x="18" y="279"/>
                  </a:lnTo>
                  <a:lnTo>
                    <a:pt x="12" y="297"/>
                  </a:lnTo>
                  <a:lnTo>
                    <a:pt x="8" y="316"/>
                  </a:lnTo>
                  <a:lnTo>
                    <a:pt x="5" y="336"/>
                  </a:lnTo>
                  <a:lnTo>
                    <a:pt x="2" y="356"/>
                  </a:lnTo>
                  <a:lnTo>
                    <a:pt x="0" y="376"/>
                  </a:lnTo>
                  <a:lnTo>
                    <a:pt x="0" y="396"/>
                  </a:lnTo>
                  <a:lnTo>
                    <a:pt x="0" y="417"/>
                  </a:lnTo>
                  <a:lnTo>
                    <a:pt x="2" y="437"/>
                  </a:lnTo>
                  <a:lnTo>
                    <a:pt x="5" y="457"/>
                  </a:lnTo>
                  <a:lnTo>
                    <a:pt x="8" y="476"/>
                  </a:lnTo>
                  <a:lnTo>
                    <a:pt x="12" y="496"/>
                  </a:lnTo>
                  <a:lnTo>
                    <a:pt x="18" y="515"/>
                  </a:lnTo>
                  <a:lnTo>
                    <a:pt x="24" y="533"/>
                  </a:lnTo>
                  <a:lnTo>
                    <a:pt x="31" y="551"/>
                  </a:lnTo>
                  <a:lnTo>
                    <a:pt x="40" y="568"/>
                  </a:lnTo>
                  <a:lnTo>
                    <a:pt x="49" y="586"/>
                  </a:lnTo>
                  <a:lnTo>
                    <a:pt x="57" y="602"/>
                  </a:lnTo>
                  <a:lnTo>
                    <a:pt x="68" y="619"/>
                  </a:lnTo>
                  <a:lnTo>
                    <a:pt x="79" y="634"/>
                  </a:lnTo>
                  <a:lnTo>
                    <a:pt x="90" y="649"/>
                  </a:lnTo>
                  <a:lnTo>
                    <a:pt x="103" y="663"/>
                  </a:lnTo>
                  <a:lnTo>
                    <a:pt x="117" y="677"/>
                  </a:lnTo>
                  <a:lnTo>
                    <a:pt x="130" y="690"/>
                  </a:lnTo>
                  <a:lnTo>
                    <a:pt x="145" y="702"/>
                  </a:lnTo>
                  <a:lnTo>
                    <a:pt x="159" y="714"/>
                  </a:lnTo>
                  <a:lnTo>
                    <a:pt x="175" y="725"/>
                  </a:lnTo>
                  <a:lnTo>
                    <a:pt x="191" y="736"/>
                  </a:lnTo>
                  <a:lnTo>
                    <a:pt x="208" y="745"/>
                  </a:lnTo>
                  <a:lnTo>
                    <a:pt x="225" y="754"/>
                  </a:lnTo>
                  <a:lnTo>
                    <a:pt x="243" y="763"/>
                  </a:lnTo>
                  <a:lnTo>
                    <a:pt x="260" y="769"/>
                  </a:lnTo>
                  <a:lnTo>
                    <a:pt x="279" y="776"/>
                  </a:lnTo>
                  <a:lnTo>
                    <a:pt x="298" y="781"/>
                  </a:lnTo>
                  <a:lnTo>
                    <a:pt x="317" y="786"/>
                  </a:lnTo>
                  <a:lnTo>
                    <a:pt x="336" y="789"/>
                  </a:lnTo>
                  <a:lnTo>
                    <a:pt x="357" y="791"/>
                  </a:lnTo>
                  <a:lnTo>
                    <a:pt x="377" y="792"/>
                  </a:lnTo>
                  <a:lnTo>
                    <a:pt x="397" y="793"/>
                  </a:lnTo>
                  <a:lnTo>
                    <a:pt x="417" y="792"/>
                  </a:lnTo>
                  <a:lnTo>
                    <a:pt x="437" y="791"/>
                  </a:lnTo>
                  <a:lnTo>
                    <a:pt x="458" y="789"/>
                  </a:lnTo>
                  <a:lnTo>
                    <a:pt x="476" y="786"/>
                  </a:lnTo>
                  <a:lnTo>
                    <a:pt x="496" y="781"/>
                  </a:lnTo>
                  <a:lnTo>
                    <a:pt x="515" y="776"/>
                  </a:lnTo>
                  <a:lnTo>
                    <a:pt x="534" y="769"/>
                  </a:lnTo>
                  <a:lnTo>
                    <a:pt x="551" y="763"/>
                  </a:lnTo>
                  <a:lnTo>
                    <a:pt x="569" y="754"/>
                  </a:lnTo>
                  <a:lnTo>
                    <a:pt x="586" y="745"/>
                  </a:lnTo>
                  <a:lnTo>
                    <a:pt x="603" y="736"/>
                  </a:lnTo>
                  <a:lnTo>
                    <a:pt x="619" y="725"/>
                  </a:lnTo>
                  <a:lnTo>
                    <a:pt x="634" y="714"/>
                  </a:lnTo>
                  <a:lnTo>
                    <a:pt x="650" y="702"/>
                  </a:lnTo>
                  <a:lnTo>
                    <a:pt x="664" y="690"/>
                  </a:lnTo>
                  <a:lnTo>
                    <a:pt x="677" y="677"/>
                  </a:lnTo>
                  <a:lnTo>
                    <a:pt x="690" y="663"/>
                  </a:lnTo>
                  <a:lnTo>
                    <a:pt x="704" y="649"/>
                  </a:lnTo>
                  <a:lnTo>
                    <a:pt x="715" y="634"/>
                  </a:lnTo>
                  <a:lnTo>
                    <a:pt x="726" y="619"/>
                  </a:lnTo>
                  <a:lnTo>
                    <a:pt x="737" y="602"/>
                  </a:lnTo>
                  <a:lnTo>
                    <a:pt x="745" y="586"/>
                  </a:lnTo>
                  <a:lnTo>
                    <a:pt x="754" y="568"/>
                  </a:lnTo>
                  <a:lnTo>
                    <a:pt x="763" y="551"/>
                  </a:lnTo>
                  <a:lnTo>
                    <a:pt x="769" y="533"/>
                  </a:lnTo>
                  <a:lnTo>
                    <a:pt x="776" y="515"/>
                  </a:lnTo>
                  <a:lnTo>
                    <a:pt x="781" y="496"/>
                  </a:lnTo>
                  <a:lnTo>
                    <a:pt x="786" y="476"/>
                  </a:lnTo>
                  <a:lnTo>
                    <a:pt x="789" y="457"/>
                  </a:lnTo>
                  <a:lnTo>
                    <a:pt x="791" y="437"/>
                  </a:lnTo>
                  <a:lnTo>
                    <a:pt x="794" y="417"/>
                  </a:lnTo>
                  <a:lnTo>
                    <a:pt x="794" y="396"/>
                  </a:lnTo>
                  <a:close/>
                  <a:moveTo>
                    <a:pt x="732" y="396"/>
                  </a:moveTo>
                  <a:lnTo>
                    <a:pt x="732" y="414"/>
                  </a:lnTo>
                  <a:lnTo>
                    <a:pt x="731" y="431"/>
                  </a:lnTo>
                  <a:lnTo>
                    <a:pt x="729" y="448"/>
                  </a:lnTo>
                  <a:lnTo>
                    <a:pt x="726" y="464"/>
                  </a:lnTo>
                  <a:lnTo>
                    <a:pt x="722" y="481"/>
                  </a:lnTo>
                  <a:lnTo>
                    <a:pt x="718" y="496"/>
                  </a:lnTo>
                  <a:lnTo>
                    <a:pt x="712" y="512"/>
                  </a:lnTo>
                  <a:lnTo>
                    <a:pt x="706" y="527"/>
                  </a:lnTo>
                  <a:lnTo>
                    <a:pt x="699" y="542"/>
                  </a:lnTo>
                  <a:lnTo>
                    <a:pt x="693" y="556"/>
                  </a:lnTo>
                  <a:lnTo>
                    <a:pt x="684" y="571"/>
                  </a:lnTo>
                  <a:lnTo>
                    <a:pt x="675" y="584"/>
                  </a:lnTo>
                  <a:lnTo>
                    <a:pt x="666" y="597"/>
                  </a:lnTo>
                  <a:lnTo>
                    <a:pt x="656" y="610"/>
                  </a:lnTo>
                  <a:lnTo>
                    <a:pt x="645" y="622"/>
                  </a:lnTo>
                  <a:lnTo>
                    <a:pt x="634" y="634"/>
                  </a:lnTo>
                  <a:lnTo>
                    <a:pt x="622" y="645"/>
                  </a:lnTo>
                  <a:lnTo>
                    <a:pt x="610" y="655"/>
                  </a:lnTo>
                  <a:lnTo>
                    <a:pt x="598" y="666"/>
                  </a:lnTo>
                  <a:lnTo>
                    <a:pt x="585" y="675"/>
                  </a:lnTo>
                  <a:lnTo>
                    <a:pt x="571" y="684"/>
                  </a:lnTo>
                  <a:lnTo>
                    <a:pt x="557" y="691"/>
                  </a:lnTo>
                  <a:lnTo>
                    <a:pt x="542" y="699"/>
                  </a:lnTo>
                  <a:lnTo>
                    <a:pt x="528" y="706"/>
                  </a:lnTo>
                  <a:lnTo>
                    <a:pt x="513" y="712"/>
                  </a:lnTo>
                  <a:lnTo>
                    <a:pt x="496" y="718"/>
                  </a:lnTo>
                  <a:lnTo>
                    <a:pt x="481" y="722"/>
                  </a:lnTo>
                  <a:lnTo>
                    <a:pt x="464" y="725"/>
                  </a:lnTo>
                  <a:lnTo>
                    <a:pt x="448" y="729"/>
                  </a:lnTo>
                  <a:lnTo>
                    <a:pt x="431" y="731"/>
                  </a:lnTo>
                  <a:lnTo>
                    <a:pt x="414" y="732"/>
                  </a:lnTo>
                  <a:lnTo>
                    <a:pt x="397" y="732"/>
                  </a:lnTo>
                  <a:lnTo>
                    <a:pt x="380" y="732"/>
                  </a:lnTo>
                  <a:lnTo>
                    <a:pt x="362" y="731"/>
                  </a:lnTo>
                  <a:lnTo>
                    <a:pt x="346" y="729"/>
                  </a:lnTo>
                  <a:lnTo>
                    <a:pt x="329" y="725"/>
                  </a:lnTo>
                  <a:lnTo>
                    <a:pt x="313" y="722"/>
                  </a:lnTo>
                  <a:lnTo>
                    <a:pt x="298" y="718"/>
                  </a:lnTo>
                  <a:lnTo>
                    <a:pt x="281" y="712"/>
                  </a:lnTo>
                  <a:lnTo>
                    <a:pt x="266" y="706"/>
                  </a:lnTo>
                  <a:lnTo>
                    <a:pt x="252" y="699"/>
                  </a:lnTo>
                  <a:lnTo>
                    <a:pt x="237" y="691"/>
                  </a:lnTo>
                  <a:lnTo>
                    <a:pt x="223" y="684"/>
                  </a:lnTo>
                  <a:lnTo>
                    <a:pt x="209" y="675"/>
                  </a:lnTo>
                  <a:lnTo>
                    <a:pt x="196" y="666"/>
                  </a:lnTo>
                  <a:lnTo>
                    <a:pt x="184" y="655"/>
                  </a:lnTo>
                  <a:lnTo>
                    <a:pt x="171" y="645"/>
                  </a:lnTo>
                  <a:lnTo>
                    <a:pt x="159" y="634"/>
                  </a:lnTo>
                  <a:lnTo>
                    <a:pt x="148" y="622"/>
                  </a:lnTo>
                  <a:lnTo>
                    <a:pt x="137" y="610"/>
                  </a:lnTo>
                  <a:lnTo>
                    <a:pt x="128" y="597"/>
                  </a:lnTo>
                  <a:lnTo>
                    <a:pt x="119" y="584"/>
                  </a:lnTo>
                  <a:lnTo>
                    <a:pt x="110" y="571"/>
                  </a:lnTo>
                  <a:lnTo>
                    <a:pt x="102" y="556"/>
                  </a:lnTo>
                  <a:lnTo>
                    <a:pt x="95" y="542"/>
                  </a:lnTo>
                  <a:lnTo>
                    <a:pt x="88" y="527"/>
                  </a:lnTo>
                  <a:lnTo>
                    <a:pt x="81" y="512"/>
                  </a:lnTo>
                  <a:lnTo>
                    <a:pt x="76" y="496"/>
                  </a:lnTo>
                  <a:lnTo>
                    <a:pt x="72" y="481"/>
                  </a:lnTo>
                  <a:lnTo>
                    <a:pt x="68" y="464"/>
                  </a:lnTo>
                  <a:lnTo>
                    <a:pt x="65" y="448"/>
                  </a:lnTo>
                  <a:lnTo>
                    <a:pt x="63" y="431"/>
                  </a:lnTo>
                  <a:lnTo>
                    <a:pt x="62" y="414"/>
                  </a:lnTo>
                  <a:lnTo>
                    <a:pt x="62" y="396"/>
                  </a:lnTo>
                  <a:lnTo>
                    <a:pt x="62" y="380"/>
                  </a:lnTo>
                  <a:lnTo>
                    <a:pt x="63" y="362"/>
                  </a:lnTo>
                  <a:lnTo>
                    <a:pt x="65" y="346"/>
                  </a:lnTo>
                  <a:lnTo>
                    <a:pt x="68" y="329"/>
                  </a:lnTo>
                  <a:lnTo>
                    <a:pt x="72" y="313"/>
                  </a:lnTo>
                  <a:lnTo>
                    <a:pt x="76" y="296"/>
                  </a:lnTo>
                  <a:lnTo>
                    <a:pt x="81" y="281"/>
                  </a:lnTo>
                  <a:lnTo>
                    <a:pt x="88" y="266"/>
                  </a:lnTo>
                  <a:lnTo>
                    <a:pt x="95" y="251"/>
                  </a:lnTo>
                  <a:lnTo>
                    <a:pt x="102" y="237"/>
                  </a:lnTo>
                  <a:lnTo>
                    <a:pt x="110" y="223"/>
                  </a:lnTo>
                  <a:lnTo>
                    <a:pt x="119" y="209"/>
                  </a:lnTo>
                  <a:lnTo>
                    <a:pt x="128" y="195"/>
                  </a:lnTo>
                  <a:lnTo>
                    <a:pt x="137" y="183"/>
                  </a:lnTo>
                  <a:lnTo>
                    <a:pt x="148" y="171"/>
                  </a:lnTo>
                  <a:lnTo>
                    <a:pt x="159" y="159"/>
                  </a:lnTo>
                  <a:lnTo>
                    <a:pt x="171" y="148"/>
                  </a:lnTo>
                  <a:lnTo>
                    <a:pt x="184" y="137"/>
                  </a:lnTo>
                  <a:lnTo>
                    <a:pt x="196" y="127"/>
                  </a:lnTo>
                  <a:lnTo>
                    <a:pt x="209" y="119"/>
                  </a:lnTo>
                  <a:lnTo>
                    <a:pt x="223" y="110"/>
                  </a:lnTo>
                  <a:lnTo>
                    <a:pt x="237" y="101"/>
                  </a:lnTo>
                  <a:lnTo>
                    <a:pt x="252" y="94"/>
                  </a:lnTo>
                  <a:lnTo>
                    <a:pt x="266" y="87"/>
                  </a:lnTo>
                  <a:lnTo>
                    <a:pt x="281" y="81"/>
                  </a:lnTo>
                  <a:lnTo>
                    <a:pt x="298" y="76"/>
                  </a:lnTo>
                  <a:lnTo>
                    <a:pt x="313" y="71"/>
                  </a:lnTo>
                  <a:lnTo>
                    <a:pt x="329" y="68"/>
                  </a:lnTo>
                  <a:lnTo>
                    <a:pt x="346" y="65"/>
                  </a:lnTo>
                  <a:lnTo>
                    <a:pt x="362" y="63"/>
                  </a:lnTo>
                  <a:lnTo>
                    <a:pt x="380" y="61"/>
                  </a:lnTo>
                  <a:lnTo>
                    <a:pt x="397" y="60"/>
                  </a:lnTo>
                  <a:lnTo>
                    <a:pt x="414" y="61"/>
                  </a:lnTo>
                  <a:lnTo>
                    <a:pt x="431" y="63"/>
                  </a:lnTo>
                  <a:lnTo>
                    <a:pt x="448" y="65"/>
                  </a:lnTo>
                  <a:lnTo>
                    <a:pt x="464" y="68"/>
                  </a:lnTo>
                  <a:lnTo>
                    <a:pt x="481" y="71"/>
                  </a:lnTo>
                  <a:lnTo>
                    <a:pt x="496" y="76"/>
                  </a:lnTo>
                  <a:lnTo>
                    <a:pt x="513" y="81"/>
                  </a:lnTo>
                  <a:lnTo>
                    <a:pt x="528" y="87"/>
                  </a:lnTo>
                  <a:lnTo>
                    <a:pt x="542" y="94"/>
                  </a:lnTo>
                  <a:lnTo>
                    <a:pt x="557" y="101"/>
                  </a:lnTo>
                  <a:lnTo>
                    <a:pt x="571" y="110"/>
                  </a:lnTo>
                  <a:lnTo>
                    <a:pt x="585" y="119"/>
                  </a:lnTo>
                  <a:lnTo>
                    <a:pt x="598" y="127"/>
                  </a:lnTo>
                  <a:lnTo>
                    <a:pt x="610" y="137"/>
                  </a:lnTo>
                  <a:lnTo>
                    <a:pt x="622" y="148"/>
                  </a:lnTo>
                  <a:lnTo>
                    <a:pt x="634" y="159"/>
                  </a:lnTo>
                  <a:lnTo>
                    <a:pt x="645" y="171"/>
                  </a:lnTo>
                  <a:lnTo>
                    <a:pt x="656" y="183"/>
                  </a:lnTo>
                  <a:lnTo>
                    <a:pt x="666" y="195"/>
                  </a:lnTo>
                  <a:lnTo>
                    <a:pt x="675" y="209"/>
                  </a:lnTo>
                  <a:lnTo>
                    <a:pt x="684" y="223"/>
                  </a:lnTo>
                  <a:lnTo>
                    <a:pt x="693" y="237"/>
                  </a:lnTo>
                  <a:lnTo>
                    <a:pt x="699" y="251"/>
                  </a:lnTo>
                  <a:lnTo>
                    <a:pt x="706" y="266"/>
                  </a:lnTo>
                  <a:lnTo>
                    <a:pt x="712" y="281"/>
                  </a:lnTo>
                  <a:lnTo>
                    <a:pt x="718" y="296"/>
                  </a:lnTo>
                  <a:lnTo>
                    <a:pt x="722" y="313"/>
                  </a:lnTo>
                  <a:lnTo>
                    <a:pt x="726" y="329"/>
                  </a:lnTo>
                  <a:lnTo>
                    <a:pt x="729" y="346"/>
                  </a:lnTo>
                  <a:lnTo>
                    <a:pt x="731" y="362"/>
                  </a:lnTo>
                  <a:lnTo>
                    <a:pt x="732" y="380"/>
                  </a:lnTo>
                  <a:lnTo>
                    <a:pt x="732" y="396"/>
                  </a:lnTo>
                  <a:close/>
                </a:path>
              </a:pathLst>
            </a:custGeom>
            <a:solidFill>
              <a:srgbClr val="C4C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5" name="Freeform 246"/>
            <p:cNvSpPr>
              <a:spLocks noEditPoints="1"/>
            </p:cNvSpPr>
            <p:nvPr/>
          </p:nvSpPr>
          <p:spPr bwMode="auto">
            <a:xfrm>
              <a:off x="4010" y="2131"/>
              <a:ext cx="146" cy="146"/>
            </a:xfrm>
            <a:custGeom>
              <a:avLst/>
              <a:gdLst>
                <a:gd name="T0" fmla="*/ 29 w 732"/>
                <a:gd name="T1" fmla="*/ 12 h 732"/>
                <a:gd name="T2" fmla="*/ 28 w 732"/>
                <a:gd name="T3" fmla="*/ 8 h 732"/>
                <a:gd name="T4" fmla="*/ 26 w 732"/>
                <a:gd name="T5" fmla="*/ 5 h 732"/>
                <a:gd name="T6" fmla="*/ 23 w 732"/>
                <a:gd name="T7" fmla="*/ 3 h 732"/>
                <a:gd name="T8" fmla="*/ 20 w 732"/>
                <a:gd name="T9" fmla="*/ 1 h 732"/>
                <a:gd name="T10" fmla="*/ 17 w 732"/>
                <a:gd name="T11" fmla="*/ 0 h 732"/>
                <a:gd name="T12" fmla="*/ 13 w 732"/>
                <a:gd name="T13" fmla="*/ 0 h 732"/>
                <a:gd name="T14" fmla="*/ 10 w 732"/>
                <a:gd name="T15" fmla="*/ 1 h 732"/>
                <a:gd name="T16" fmla="*/ 6 w 732"/>
                <a:gd name="T17" fmla="*/ 2 h 732"/>
                <a:gd name="T18" fmla="*/ 4 w 732"/>
                <a:gd name="T19" fmla="*/ 5 h 732"/>
                <a:gd name="T20" fmla="*/ 2 w 732"/>
                <a:gd name="T21" fmla="*/ 8 h 732"/>
                <a:gd name="T22" fmla="*/ 0 w 732"/>
                <a:gd name="T23" fmla="*/ 11 h 732"/>
                <a:gd name="T24" fmla="*/ 0 w 732"/>
                <a:gd name="T25" fmla="*/ 15 h 732"/>
                <a:gd name="T26" fmla="*/ 0 w 732"/>
                <a:gd name="T27" fmla="*/ 18 h 732"/>
                <a:gd name="T28" fmla="*/ 2 w 732"/>
                <a:gd name="T29" fmla="*/ 22 h 732"/>
                <a:gd name="T30" fmla="*/ 4 w 732"/>
                <a:gd name="T31" fmla="*/ 24 h 732"/>
                <a:gd name="T32" fmla="*/ 6 w 732"/>
                <a:gd name="T33" fmla="*/ 27 h 732"/>
                <a:gd name="T34" fmla="*/ 10 w 732"/>
                <a:gd name="T35" fmla="*/ 28 h 732"/>
                <a:gd name="T36" fmla="*/ 13 w 732"/>
                <a:gd name="T37" fmla="*/ 29 h 732"/>
                <a:gd name="T38" fmla="*/ 17 w 732"/>
                <a:gd name="T39" fmla="*/ 29 h 732"/>
                <a:gd name="T40" fmla="*/ 20 w 732"/>
                <a:gd name="T41" fmla="*/ 28 h 732"/>
                <a:gd name="T42" fmla="*/ 23 w 732"/>
                <a:gd name="T43" fmla="*/ 26 h 732"/>
                <a:gd name="T44" fmla="*/ 26 w 732"/>
                <a:gd name="T45" fmla="*/ 24 h 732"/>
                <a:gd name="T46" fmla="*/ 28 w 732"/>
                <a:gd name="T47" fmla="*/ 21 h 732"/>
                <a:gd name="T48" fmla="*/ 29 w 732"/>
                <a:gd name="T49" fmla="*/ 18 h 732"/>
                <a:gd name="T50" fmla="*/ 27 w 732"/>
                <a:gd name="T51" fmla="*/ 15 h 732"/>
                <a:gd name="T52" fmla="*/ 26 w 732"/>
                <a:gd name="T53" fmla="*/ 18 h 732"/>
                <a:gd name="T54" fmla="*/ 25 w 732"/>
                <a:gd name="T55" fmla="*/ 20 h 732"/>
                <a:gd name="T56" fmla="*/ 24 w 732"/>
                <a:gd name="T57" fmla="*/ 23 h 732"/>
                <a:gd name="T58" fmla="*/ 21 w 732"/>
                <a:gd name="T59" fmla="*/ 25 h 732"/>
                <a:gd name="T60" fmla="*/ 19 w 732"/>
                <a:gd name="T61" fmla="*/ 26 h 732"/>
                <a:gd name="T62" fmla="*/ 16 w 732"/>
                <a:gd name="T63" fmla="*/ 27 h 732"/>
                <a:gd name="T64" fmla="*/ 13 w 732"/>
                <a:gd name="T65" fmla="*/ 27 h 732"/>
                <a:gd name="T66" fmla="*/ 10 w 732"/>
                <a:gd name="T67" fmla="*/ 26 h 732"/>
                <a:gd name="T68" fmla="*/ 7 w 732"/>
                <a:gd name="T69" fmla="*/ 24 h 732"/>
                <a:gd name="T70" fmla="*/ 5 w 732"/>
                <a:gd name="T71" fmla="*/ 22 h 732"/>
                <a:gd name="T72" fmla="*/ 4 w 732"/>
                <a:gd name="T73" fmla="*/ 20 h 732"/>
                <a:gd name="T74" fmla="*/ 3 w 732"/>
                <a:gd name="T75" fmla="*/ 17 h 732"/>
                <a:gd name="T76" fmla="*/ 2 w 732"/>
                <a:gd name="T77" fmla="*/ 14 h 732"/>
                <a:gd name="T78" fmla="*/ 3 w 732"/>
                <a:gd name="T79" fmla="*/ 11 h 732"/>
                <a:gd name="T80" fmla="*/ 4 w 732"/>
                <a:gd name="T81" fmla="*/ 8 h 732"/>
                <a:gd name="T82" fmla="*/ 6 w 732"/>
                <a:gd name="T83" fmla="*/ 6 h 732"/>
                <a:gd name="T84" fmla="*/ 8 w 732"/>
                <a:gd name="T85" fmla="*/ 4 h 732"/>
                <a:gd name="T86" fmla="*/ 11 w 732"/>
                <a:gd name="T87" fmla="*/ 3 h 732"/>
                <a:gd name="T88" fmla="*/ 14 w 732"/>
                <a:gd name="T89" fmla="*/ 2 h 732"/>
                <a:gd name="T90" fmla="*/ 17 w 732"/>
                <a:gd name="T91" fmla="*/ 3 h 732"/>
                <a:gd name="T92" fmla="*/ 20 w 732"/>
                <a:gd name="T93" fmla="*/ 4 h 732"/>
                <a:gd name="T94" fmla="*/ 22 w 732"/>
                <a:gd name="T95" fmla="*/ 5 h 732"/>
                <a:gd name="T96" fmla="*/ 24 w 732"/>
                <a:gd name="T97" fmla="*/ 7 h 732"/>
                <a:gd name="T98" fmla="*/ 26 w 732"/>
                <a:gd name="T99" fmla="*/ 10 h 732"/>
                <a:gd name="T100" fmla="*/ 27 w 732"/>
                <a:gd name="T101" fmla="*/ 13 h 73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32"/>
                <a:gd name="T154" fmla="*/ 0 h 732"/>
                <a:gd name="T155" fmla="*/ 732 w 732"/>
                <a:gd name="T156" fmla="*/ 732 h 73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32" h="732">
                  <a:moveTo>
                    <a:pt x="732" y="365"/>
                  </a:moveTo>
                  <a:lnTo>
                    <a:pt x="732" y="347"/>
                  </a:lnTo>
                  <a:lnTo>
                    <a:pt x="731" y="328"/>
                  </a:lnTo>
                  <a:lnTo>
                    <a:pt x="727" y="310"/>
                  </a:lnTo>
                  <a:lnTo>
                    <a:pt x="725" y="292"/>
                  </a:lnTo>
                  <a:lnTo>
                    <a:pt x="721" y="274"/>
                  </a:lnTo>
                  <a:lnTo>
                    <a:pt x="715" y="257"/>
                  </a:lnTo>
                  <a:lnTo>
                    <a:pt x="710" y="240"/>
                  </a:lnTo>
                  <a:lnTo>
                    <a:pt x="703" y="223"/>
                  </a:lnTo>
                  <a:lnTo>
                    <a:pt x="696" y="207"/>
                  </a:lnTo>
                  <a:lnTo>
                    <a:pt x="688" y="191"/>
                  </a:lnTo>
                  <a:lnTo>
                    <a:pt x="679" y="175"/>
                  </a:lnTo>
                  <a:lnTo>
                    <a:pt x="669" y="161"/>
                  </a:lnTo>
                  <a:lnTo>
                    <a:pt x="659" y="147"/>
                  </a:lnTo>
                  <a:lnTo>
                    <a:pt x="648" y="133"/>
                  </a:lnTo>
                  <a:lnTo>
                    <a:pt x="637" y="119"/>
                  </a:lnTo>
                  <a:lnTo>
                    <a:pt x="625" y="106"/>
                  </a:lnTo>
                  <a:lnTo>
                    <a:pt x="612" y="94"/>
                  </a:lnTo>
                  <a:lnTo>
                    <a:pt x="599" y="83"/>
                  </a:lnTo>
                  <a:lnTo>
                    <a:pt x="585" y="72"/>
                  </a:lnTo>
                  <a:lnTo>
                    <a:pt x="571" y="62"/>
                  </a:lnTo>
                  <a:lnTo>
                    <a:pt x="556" y="52"/>
                  </a:lnTo>
                  <a:lnTo>
                    <a:pt x="541" y="44"/>
                  </a:lnTo>
                  <a:lnTo>
                    <a:pt x="524" y="35"/>
                  </a:lnTo>
                  <a:lnTo>
                    <a:pt x="508" y="28"/>
                  </a:lnTo>
                  <a:lnTo>
                    <a:pt x="492" y="22"/>
                  </a:lnTo>
                  <a:lnTo>
                    <a:pt x="475" y="16"/>
                  </a:lnTo>
                  <a:lnTo>
                    <a:pt x="458" y="11"/>
                  </a:lnTo>
                  <a:lnTo>
                    <a:pt x="440" y="6"/>
                  </a:lnTo>
                  <a:lnTo>
                    <a:pt x="421" y="3"/>
                  </a:lnTo>
                  <a:lnTo>
                    <a:pt x="404" y="1"/>
                  </a:lnTo>
                  <a:lnTo>
                    <a:pt x="385" y="0"/>
                  </a:lnTo>
                  <a:lnTo>
                    <a:pt x="366" y="0"/>
                  </a:lnTo>
                  <a:lnTo>
                    <a:pt x="347" y="0"/>
                  </a:lnTo>
                  <a:lnTo>
                    <a:pt x="328" y="1"/>
                  </a:lnTo>
                  <a:lnTo>
                    <a:pt x="311" y="3"/>
                  </a:lnTo>
                  <a:lnTo>
                    <a:pt x="292" y="6"/>
                  </a:lnTo>
                  <a:lnTo>
                    <a:pt x="274" y="11"/>
                  </a:lnTo>
                  <a:lnTo>
                    <a:pt x="257" y="16"/>
                  </a:lnTo>
                  <a:lnTo>
                    <a:pt x="240" y="22"/>
                  </a:lnTo>
                  <a:lnTo>
                    <a:pt x="224" y="28"/>
                  </a:lnTo>
                  <a:lnTo>
                    <a:pt x="207" y="35"/>
                  </a:lnTo>
                  <a:lnTo>
                    <a:pt x="191" y="44"/>
                  </a:lnTo>
                  <a:lnTo>
                    <a:pt x="176" y="52"/>
                  </a:lnTo>
                  <a:lnTo>
                    <a:pt x="161" y="62"/>
                  </a:lnTo>
                  <a:lnTo>
                    <a:pt x="147" y="72"/>
                  </a:lnTo>
                  <a:lnTo>
                    <a:pt x="133" y="83"/>
                  </a:lnTo>
                  <a:lnTo>
                    <a:pt x="120" y="94"/>
                  </a:lnTo>
                  <a:lnTo>
                    <a:pt x="108" y="106"/>
                  </a:lnTo>
                  <a:lnTo>
                    <a:pt x="94" y="119"/>
                  </a:lnTo>
                  <a:lnTo>
                    <a:pt x="83" y="133"/>
                  </a:lnTo>
                  <a:lnTo>
                    <a:pt x="72" y="147"/>
                  </a:lnTo>
                  <a:lnTo>
                    <a:pt x="63" y="161"/>
                  </a:lnTo>
                  <a:lnTo>
                    <a:pt x="53" y="175"/>
                  </a:lnTo>
                  <a:lnTo>
                    <a:pt x="44" y="191"/>
                  </a:lnTo>
                  <a:lnTo>
                    <a:pt x="36" y="207"/>
                  </a:lnTo>
                  <a:lnTo>
                    <a:pt x="29" y="223"/>
                  </a:lnTo>
                  <a:lnTo>
                    <a:pt x="22" y="240"/>
                  </a:lnTo>
                  <a:lnTo>
                    <a:pt x="16" y="257"/>
                  </a:lnTo>
                  <a:lnTo>
                    <a:pt x="11" y="274"/>
                  </a:lnTo>
                  <a:lnTo>
                    <a:pt x="8" y="292"/>
                  </a:lnTo>
                  <a:lnTo>
                    <a:pt x="4" y="310"/>
                  </a:lnTo>
                  <a:lnTo>
                    <a:pt x="1" y="328"/>
                  </a:lnTo>
                  <a:lnTo>
                    <a:pt x="0" y="347"/>
                  </a:lnTo>
                  <a:lnTo>
                    <a:pt x="0" y="365"/>
                  </a:lnTo>
                  <a:lnTo>
                    <a:pt x="0" y="385"/>
                  </a:lnTo>
                  <a:lnTo>
                    <a:pt x="1" y="402"/>
                  </a:lnTo>
                  <a:lnTo>
                    <a:pt x="4" y="421"/>
                  </a:lnTo>
                  <a:lnTo>
                    <a:pt x="8" y="440"/>
                  </a:lnTo>
                  <a:lnTo>
                    <a:pt x="11" y="457"/>
                  </a:lnTo>
                  <a:lnTo>
                    <a:pt x="16" y="475"/>
                  </a:lnTo>
                  <a:lnTo>
                    <a:pt x="22" y="491"/>
                  </a:lnTo>
                  <a:lnTo>
                    <a:pt x="29" y="508"/>
                  </a:lnTo>
                  <a:lnTo>
                    <a:pt x="36" y="524"/>
                  </a:lnTo>
                  <a:lnTo>
                    <a:pt x="44" y="540"/>
                  </a:lnTo>
                  <a:lnTo>
                    <a:pt x="53" y="555"/>
                  </a:lnTo>
                  <a:lnTo>
                    <a:pt x="63" y="570"/>
                  </a:lnTo>
                  <a:lnTo>
                    <a:pt x="72" y="585"/>
                  </a:lnTo>
                  <a:lnTo>
                    <a:pt x="83" y="599"/>
                  </a:lnTo>
                  <a:lnTo>
                    <a:pt x="94" y="612"/>
                  </a:lnTo>
                  <a:lnTo>
                    <a:pt x="108" y="624"/>
                  </a:lnTo>
                  <a:lnTo>
                    <a:pt x="120" y="636"/>
                  </a:lnTo>
                  <a:lnTo>
                    <a:pt x="133" y="648"/>
                  </a:lnTo>
                  <a:lnTo>
                    <a:pt x="147" y="659"/>
                  </a:lnTo>
                  <a:lnTo>
                    <a:pt x="161" y="669"/>
                  </a:lnTo>
                  <a:lnTo>
                    <a:pt x="176" y="679"/>
                  </a:lnTo>
                  <a:lnTo>
                    <a:pt x="191" y="688"/>
                  </a:lnTo>
                  <a:lnTo>
                    <a:pt x="207" y="695"/>
                  </a:lnTo>
                  <a:lnTo>
                    <a:pt x="224" y="703"/>
                  </a:lnTo>
                  <a:lnTo>
                    <a:pt x="240" y="710"/>
                  </a:lnTo>
                  <a:lnTo>
                    <a:pt x="257" y="715"/>
                  </a:lnTo>
                  <a:lnTo>
                    <a:pt x="274" y="721"/>
                  </a:lnTo>
                  <a:lnTo>
                    <a:pt x="292" y="724"/>
                  </a:lnTo>
                  <a:lnTo>
                    <a:pt x="311" y="727"/>
                  </a:lnTo>
                  <a:lnTo>
                    <a:pt x="328" y="729"/>
                  </a:lnTo>
                  <a:lnTo>
                    <a:pt x="347" y="732"/>
                  </a:lnTo>
                  <a:lnTo>
                    <a:pt x="366" y="732"/>
                  </a:lnTo>
                  <a:lnTo>
                    <a:pt x="385" y="732"/>
                  </a:lnTo>
                  <a:lnTo>
                    <a:pt x="404" y="729"/>
                  </a:lnTo>
                  <a:lnTo>
                    <a:pt x="421" y="727"/>
                  </a:lnTo>
                  <a:lnTo>
                    <a:pt x="440" y="724"/>
                  </a:lnTo>
                  <a:lnTo>
                    <a:pt x="458" y="721"/>
                  </a:lnTo>
                  <a:lnTo>
                    <a:pt x="475" y="715"/>
                  </a:lnTo>
                  <a:lnTo>
                    <a:pt x="492" y="710"/>
                  </a:lnTo>
                  <a:lnTo>
                    <a:pt x="508" y="703"/>
                  </a:lnTo>
                  <a:lnTo>
                    <a:pt x="524" y="695"/>
                  </a:lnTo>
                  <a:lnTo>
                    <a:pt x="541" y="688"/>
                  </a:lnTo>
                  <a:lnTo>
                    <a:pt x="556" y="679"/>
                  </a:lnTo>
                  <a:lnTo>
                    <a:pt x="571" y="669"/>
                  </a:lnTo>
                  <a:lnTo>
                    <a:pt x="585" y="659"/>
                  </a:lnTo>
                  <a:lnTo>
                    <a:pt x="599" y="648"/>
                  </a:lnTo>
                  <a:lnTo>
                    <a:pt x="612" y="636"/>
                  </a:lnTo>
                  <a:lnTo>
                    <a:pt x="625" y="624"/>
                  </a:lnTo>
                  <a:lnTo>
                    <a:pt x="637" y="612"/>
                  </a:lnTo>
                  <a:lnTo>
                    <a:pt x="648" y="599"/>
                  </a:lnTo>
                  <a:lnTo>
                    <a:pt x="659" y="585"/>
                  </a:lnTo>
                  <a:lnTo>
                    <a:pt x="669" y="570"/>
                  </a:lnTo>
                  <a:lnTo>
                    <a:pt x="679" y="555"/>
                  </a:lnTo>
                  <a:lnTo>
                    <a:pt x="688" y="540"/>
                  </a:lnTo>
                  <a:lnTo>
                    <a:pt x="696" y="524"/>
                  </a:lnTo>
                  <a:lnTo>
                    <a:pt x="703" y="508"/>
                  </a:lnTo>
                  <a:lnTo>
                    <a:pt x="710" y="491"/>
                  </a:lnTo>
                  <a:lnTo>
                    <a:pt x="715" y="475"/>
                  </a:lnTo>
                  <a:lnTo>
                    <a:pt x="721" y="457"/>
                  </a:lnTo>
                  <a:lnTo>
                    <a:pt x="725" y="440"/>
                  </a:lnTo>
                  <a:lnTo>
                    <a:pt x="727" y="421"/>
                  </a:lnTo>
                  <a:lnTo>
                    <a:pt x="731" y="402"/>
                  </a:lnTo>
                  <a:lnTo>
                    <a:pt x="732" y="385"/>
                  </a:lnTo>
                  <a:lnTo>
                    <a:pt x="732" y="365"/>
                  </a:lnTo>
                  <a:close/>
                  <a:moveTo>
                    <a:pt x="671" y="365"/>
                  </a:moveTo>
                  <a:lnTo>
                    <a:pt x="670" y="382"/>
                  </a:lnTo>
                  <a:lnTo>
                    <a:pt x="669" y="397"/>
                  </a:lnTo>
                  <a:lnTo>
                    <a:pt x="667" y="412"/>
                  </a:lnTo>
                  <a:lnTo>
                    <a:pt x="665" y="427"/>
                  </a:lnTo>
                  <a:lnTo>
                    <a:pt x="662" y="442"/>
                  </a:lnTo>
                  <a:lnTo>
                    <a:pt x="657" y="456"/>
                  </a:lnTo>
                  <a:lnTo>
                    <a:pt x="653" y="471"/>
                  </a:lnTo>
                  <a:lnTo>
                    <a:pt x="647" y="485"/>
                  </a:lnTo>
                  <a:lnTo>
                    <a:pt x="641" y="498"/>
                  </a:lnTo>
                  <a:lnTo>
                    <a:pt x="634" y="511"/>
                  </a:lnTo>
                  <a:lnTo>
                    <a:pt x="627" y="524"/>
                  </a:lnTo>
                  <a:lnTo>
                    <a:pt x="619" y="536"/>
                  </a:lnTo>
                  <a:lnTo>
                    <a:pt x="610" y="548"/>
                  </a:lnTo>
                  <a:lnTo>
                    <a:pt x="601" y="559"/>
                  </a:lnTo>
                  <a:lnTo>
                    <a:pt x="591" y="570"/>
                  </a:lnTo>
                  <a:lnTo>
                    <a:pt x="582" y="581"/>
                  </a:lnTo>
                  <a:lnTo>
                    <a:pt x="572" y="591"/>
                  </a:lnTo>
                  <a:lnTo>
                    <a:pt x="560" y="601"/>
                  </a:lnTo>
                  <a:lnTo>
                    <a:pt x="549" y="610"/>
                  </a:lnTo>
                  <a:lnTo>
                    <a:pt x="537" y="619"/>
                  </a:lnTo>
                  <a:lnTo>
                    <a:pt x="524" y="626"/>
                  </a:lnTo>
                  <a:lnTo>
                    <a:pt x="511" y="634"/>
                  </a:lnTo>
                  <a:lnTo>
                    <a:pt x="498" y="641"/>
                  </a:lnTo>
                  <a:lnTo>
                    <a:pt x="485" y="647"/>
                  </a:lnTo>
                  <a:lnTo>
                    <a:pt x="471" y="653"/>
                  </a:lnTo>
                  <a:lnTo>
                    <a:pt x="456" y="657"/>
                  </a:lnTo>
                  <a:lnTo>
                    <a:pt x="442" y="661"/>
                  </a:lnTo>
                  <a:lnTo>
                    <a:pt x="428" y="665"/>
                  </a:lnTo>
                  <a:lnTo>
                    <a:pt x="413" y="667"/>
                  </a:lnTo>
                  <a:lnTo>
                    <a:pt x="397" y="669"/>
                  </a:lnTo>
                  <a:lnTo>
                    <a:pt x="382" y="670"/>
                  </a:lnTo>
                  <a:lnTo>
                    <a:pt x="366" y="670"/>
                  </a:lnTo>
                  <a:lnTo>
                    <a:pt x="350" y="670"/>
                  </a:lnTo>
                  <a:lnTo>
                    <a:pt x="335" y="669"/>
                  </a:lnTo>
                  <a:lnTo>
                    <a:pt x="319" y="667"/>
                  </a:lnTo>
                  <a:lnTo>
                    <a:pt x="304" y="665"/>
                  </a:lnTo>
                  <a:lnTo>
                    <a:pt x="290" y="661"/>
                  </a:lnTo>
                  <a:lnTo>
                    <a:pt x="275" y="657"/>
                  </a:lnTo>
                  <a:lnTo>
                    <a:pt x="261" y="653"/>
                  </a:lnTo>
                  <a:lnTo>
                    <a:pt x="247" y="647"/>
                  </a:lnTo>
                  <a:lnTo>
                    <a:pt x="234" y="641"/>
                  </a:lnTo>
                  <a:lnTo>
                    <a:pt x="221" y="634"/>
                  </a:lnTo>
                  <a:lnTo>
                    <a:pt x="207" y="626"/>
                  </a:lnTo>
                  <a:lnTo>
                    <a:pt x="195" y="619"/>
                  </a:lnTo>
                  <a:lnTo>
                    <a:pt x="183" y="610"/>
                  </a:lnTo>
                  <a:lnTo>
                    <a:pt x="172" y="601"/>
                  </a:lnTo>
                  <a:lnTo>
                    <a:pt x="160" y="591"/>
                  </a:lnTo>
                  <a:lnTo>
                    <a:pt x="150" y="581"/>
                  </a:lnTo>
                  <a:lnTo>
                    <a:pt x="140" y="570"/>
                  </a:lnTo>
                  <a:lnTo>
                    <a:pt x="131" y="559"/>
                  </a:lnTo>
                  <a:lnTo>
                    <a:pt x="122" y="548"/>
                  </a:lnTo>
                  <a:lnTo>
                    <a:pt x="113" y="536"/>
                  </a:lnTo>
                  <a:lnTo>
                    <a:pt x="105" y="524"/>
                  </a:lnTo>
                  <a:lnTo>
                    <a:pt x="98" y="511"/>
                  </a:lnTo>
                  <a:lnTo>
                    <a:pt x="91" y="498"/>
                  </a:lnTo>
                  <a:lnTo>
                    <a:pt x="84" y="485"/>
                  </a:lnTo>
                  <a:lnTo>
                    <a:pt x="79" y="471"/>
                  </a:lnTo>
                  <a:lnTo>
                    <a:pt x="75" y="456"/>
                  </a:lnTo>
                  <a:lnTo>
                    <a:pt x="70" y="442"/>
                  </a:lnTo>
                  <a:lnTo>
                    <a:pt x="67" y="427"/>
                  </a:lnTo>
                  <a:lnTo>
                    <a:pt x="65" y="412"/>
                  </a:lnTo>
                  <a:lnTo>
                    <a:pt x="63" y="397"/>
                  </a:lnTo>
                  <a:lnTo>
                    <a:pt x="61" y="382"/>
                  </a:lnTo>
                  <a:lnTo>
                    <a:pt x="60" y="365"/>
                  </a:lnTo>
                  <a:lnTo>
                    <a:pt x="61" y="350"/>
                  </a:lnTo>
                  <a:lnTo>
                    <a:pt x="63" y="334"/>
                  </a:lnTo>
                  <a:lnTo>
                    <a:pt x="65" y="319"/>
                  </a:lnTo>
                  <a:lnTo>
                    <a:pt x="67" y="304"/>
                  </a:lnTo>
                  <a:lnTo>
                    <a:pt x="70" y="289"/>
                  </a:lnTo>
                  <a:lnTo>
                    <a:pt x="75" y="275"/>
                  </a:lnTo>
                  <a:lnTo>
                    <a:pt x="79" y="261"/>
                  </a:lnTo>
                  <a:lnTo>
                    <a:pt x="84" y="247"/>
                  </a:lnTo>
                  <a:lnTo>
                    <a:pt x="91" y="233"/>
                  </a:lnTo>
                  <a:lnTo>
                    <a:pt x="98" y="220"/>
                  </a:lnTo>
                  <a:lnTo>
                    <a:pt x="105" y="207"/>
                  </a:lnTo>
                  <a:lnTo>
                    <a:pt x="113" y="195"/>
                  </a:lnTo>
                  <a:lnTo>
                    <a:pt x="122" y="183"/>
                  </a:lnTo>
                  <a:lnTo>
                    <a:pt x="131" y="171"/>
                  </a:lnTo>
                  <a:lnTo>
                    <a:pt x="140" y="160"/>
                  </a:lnTo>
                  <a:lnTo>
                    <a:pt x="150" y="150"/>
                  </a:lnTo>
                  <a:lnTo>
                    <a:pt x="160" y="139"/>
                  </a:lnTo>
                  <a:lnTo>
                    <a:pt x="172" y="130"/>
                  </a:lnTo>
                  <a:lnTo>
                    <a:pt x="183" y="120"/>
                  </a:lnTo>
                  <a:lnTo>
                    <a:pt x="195" y="113"/>
                  </a:lnTo>
                  <a:lnTo>
                    <a:pt x="207" y="104"/>
                  </a:lnTo>
                  <a:lnTo>
                    <a:pt x="221" y="97"/>
                  </a:lnTo>
                  <a:lnTo>
                    <a:pt x="234" y="91"/>
                  </a:lnTo>
                  <a:lnTo>
                    <a:pt x="247" y="84"/>
                  </a:lnTo>
                  <a:lnTo>
                    <a:pt x="261" y="79"/>
                  </a:lnTo>
                  <a:lnTo>
                    <a:pt x="275" y="74"/>
                  </a:lnTo>
                  <a:lnTo>
                    <a:pt x="290" y="70"/>
                  </a:lnTo>
                  <a:lnTo>
                    <a:pt x="304" y="67"/>
                  </a:lnTo>
                  <a:lnTo>
                    <a:pt x="319" y="63"/>
                  </a:lnTo>
                  <a:lnTo>
                    <a:pt x="335" y="62"/>
                  </a:lnTo>
                  <a:lnTo>
                    <a:pt x="350" y="61"/>
                  </a:lnTo>
                  <a:lnTo>
                    <a:pt x="366" y="60"/>
                  </a:lnTo>
                  <a:lnTo>
                    <a:pt x="382" y="61"/>
                  </a:lnTo>
                  <a:lnTo>
                    <a:pt x="397" y="62"/>
                  </a:lnTo>
                  <a:lnTo>
                    <a:pt x="413" y="63"/>
                  </a:lnTo>
                  <a:lnTo>
                    <a:pt x="428" y="67"/>
                  </a:lnTo>
                  <a:lnTo>
                    <a:pt x="442" y="70"/>
                  </a:lnTo>
                  <a:lnTo>
                    <a:pt x="456" y="74"/>
                  </a:lnTo>
                  <a:lnTo>
                    <a:pt x="471" y="79"/>
                  </a:lnTo>
                  <a:lnTo>
                    <a:pt x="485" y="84"/>
                  </a:lnTo>
                  <a:lnTo>
                    <a:pt x="498" y="91"/>
                  </a:lnTo>
                  <a:lnTo>
                    <a:pt x="511" y="97"/>
                  </a:lnTo>
                  <a:lnTo>
                    <a:pt x="524" y="104"/>
                  </a:lnTo>
                  <a:lnTo>
                    <a:pt x="537" y="113"/>
                  </a:lnTo>
                  <a:lnTo>
                    <a:pt x="549" y="120"/>
                  </a:lnTo>
                  <a:lnTo>
                    <a:pt x="560" y="130"/>
                  </a:lnTo>
                  <a:lnTo>
                    <a:pt x="572" y="139"/>
                  </a:lnTo>
                  <a:lnTo>
                    <a:pt x="582" y="150"/>
                  </a:lnTo>
                  <a:lnTo>
                    <a:pt x="591" y="160"/>
                  </a:lnTo>
                  <a:lnTo>
                    <a:pt x="601" y="171"/>
                  </a:lnTo>
                  <a:lnTo>
                    <a:pt x="610" y="183"/>
                  </a:lnTo>
                  <a:lnTo>
                    <a:pt x="619" y="195"/>
                  </a:lnTo>
                  <a:lnTo>
                    <a:pt x="627" y="207"/>
                  </a:lnTo>
                  <a:lnTo>
                    <a:pt x="634" y="220"/>
                  </a:lnTo>
                  <a:lnTo>
                    <a:pt x="641" y="233"/>
                  </a:lnTo>
                  <a:lnTo>
                    <a:pt x="647" y="247"/>
                  </a:lnTo>
                  <a:lnTo>
                    <a:pt x="653" y="261"/>
                  </a:lnTo>
                  <a:lnTo>
                    <a:pt x="657" y="275"/>
                  </a:lnTo>
                  <a:lnTo>
                    <a:pt x="662" y="289"/>
                  </a:lnTo>
                  <a:lnTo>
                    <a:pt x="665" y="304"/>
                  </a:lnTo>
                  <a:lnTo>
                    <a:pt x="667" y="319"/>
                  </a:lnTo>
                  <a:lnTo>
                    <a:pt x="669" y="334"/>
                  </a:lnTo>
                  <a:lnTo>
                    <a:pt x="670" y="350"/>
                  </a:lnTo>
                  <a:lnTo>
                    <a:pt x="671" y="365"/>
                  </a:lnTo>
                  <a:close/>
                </a:path>
              </a:pathLst>
            </a:custGeom>
            <a:solidFill>
              <a:srgbClr val="C8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6" name="Freeform 247"/>
            <p:cNvSpPr>
              <a:spLocks noEditPoints="1"/>
            </p:cNvSpPr>
            <p:nvPr/>
          </p:nvSpPr>
          <p:spPr bwMode="auto">
            <a:xfrm>
              <a:off x="4016" y="2137"/>
              <a:ext cx="134" cy="134"/>
            </a:xfrm>
            <a:custGeom>
              <a:avLst/>
              <a:gdLst>
                <a:gd name="T0" fmla="*/ 27 w 671"/>
                <a:gd name="T1" fmla="*/ 11 h 672"/>
                <a:gd name="T2" fmla="*/ 25 w 671"/>
                <a:gd name="T3" fmla="*/ 8 h 672"/>
                <a:gd name="T4" fmla="*/ 24 w 671"/>
                <a:gd name="T5" fmla="*/ 5 h 672"/>
                <a:gd name="T6" fmla="*/ 21 w 671"/>
                <a:gd name="T7" fmla="*/ 3 h 672"/>
                <a:gd name="T8" fmla="*/ 19 w 671"/>
                <a:gd name="T9" fmla="*/ 1 h 672"/>
                <a:gd name="T10" fmla="*/ 15 w 671"/>
                <a:gd name="T11" fmla="*/ 0 h 672"/>
                <a:gd name="T12" fmla="*/ 12 w 671"/>
                <a:gd name="T13" fmla="*/ 0 h 672"/>
                <a:gd name="T14" fmla="*/ 9 w 671"/>
                <a:gd name="T15" fmla="*/ 1 h 672"/>
                <a:gd name="T16" fmla="*/ 6 w 671"/>
                <a:gd name="T17" fmla="*/ 2 h 672"/>
                <a:gd name="T18" fmla="*/ 3 w 671"/>
                <a:gd name="T19" fmla="*/ 4 h 672"/>
                <a:gd name="T20" fmla="*/ 2 w 671"/>
                <a:gd name="T21" fmla="*/ 7 h 672"/>
                <a:gd name="T22" fmla="*/ 0 w 671"/>
                <a:gd name="T23" fmla="*/ 10 h 672"/>
                <a:gd name="T24" fmla="*/ 0 w 671"/>
                <a:gd name="T25" fmla="*/ 13 h 672"/>
                <a:gd name="T26" fmla="*/ 0 w 671"/>
                <a:gd name="T27" fmla="*/ 17 h 672"/>
                <a:gd name="T28" fmla="*/ 2 w 671"/>
                <a:gd name="T29" fmla="*/ 20 h 672"/>
                <a:gd name="T30" fmla="*/ 3 w 671"/>
                <a:gd name="T31" fmla="*/ 22 h 672"/>
                <a:gd name="T32" fmla="*/ 6 w 671"/>
                <a:gd name="T33" fmla="*/ 25 h 672"/>
                <a:gd name="T34" fmla="*/ 9 w 671"/>
                <a:gd name="T35" fmla="*/ 26 h 672"/>
                <a:gd name="T36" fmla="*/ 12 w 671"/>
                <a:gd name="T37" fmla="*/ 27 h 672"/>
                <a:gd name="T38" fmla="*/ 15 w 671"/>
                <a:gd name="T39" fmla="*/ 27 h 672"/>
                <a:gd name="T40" fmla="*/ 19 w 671"/>
                <a:gd name="T41" fmla="*/ 26 h 672"/>
                <a:gd name="T42" fmla="*/ 21 w 671"/>
                <a:gd name="T43" fmla="*/ 24 h 672"/>
                <a:gd name="T44" fmla="*/ 24 w 671"/>
                <a:gd name="T45" fmla="*/ 22 h 672"/>
                <a:gd name="T46" fmla="*/ 25 w 671"/>
                <a:gd name="T47" fmla="*/ 19 h 672"/>
                <a:gd name="T48" fmla="*/ 27 w 671"/>
                <a:gd name="T49" fmla="*/ 16 h 672"/>
                <a:gd name="T50" fmla="*/ 24 w 671"/>
                <a:gd name="T51" fmla="*/ 13 h 672"/>
                <a:gd name="T52" fmla="*/ 24 w 671"/>
                <a:gd name="T53" fmla="*/ 16 h 672"/>
                <a:gd name="T54" fmla="*/ 23 w 671"/>
                <a:gd name="T55" fmla="*/ 19 h 672"/>
                <a:gd name="T56" fmla="*/ 21 w 671"/>
                <a:gd name="T57" fmla="*/ 21 h 672"/>
                <a:gd name="T58" fmla="*/ 19 w 671"/>
                <a:gd name="T59" fmla="*/ 22 h 672"/>
                <a:gd name="T60" fmla="*/ 17 w 671"/>
                <a:gd name="T61" fmla="*/ 24 h 672"/>
                <a:gd name="T62" fmla="*/ 14 w 671"/>
                <a:gd name="T63" fmla="*/ 24 h 672"/>
                <a:gd name="T64" fmla="*/ 12 w 671"/>
                <a:gd name="T65" fmla="*/ 24 h 672"/>
                <a:gd name="T66" fmla="*/ 9 w 671"/>
                <a:gd name="T67" fmla="*/ 24 h 672"/>
                <a:gd name="T68" fmla="*/ 7 w 671"/>
                <a:gd name="T69" fmla="*/ 22 h 672"/>
                <a:gd name="T70" fmla="*/ 5 w 671"/>
                <a:gd name="T71" fmla="*/ 20 h 672"/>
                <a:gd name="T72" fmla="*/ 4 w 671"/>
                <a:gd name="T73" fmla="*/ 18 h 672"/>
                <a:gd name="T74" fmla="*/ 3 w 671"/>
                <a:gd name="T75" fmla="*/ 16 h 672"/>
                <a:gd name="T76" fmla="*/ 2 w 671"/>
                <a:gd name="T77" fmla="*/ 13 h 672"/>
                <a:gd name="T78" fmla="*/ 3 w 671"/>
                <a:gd name="T79" fmla="*/ 10 h 672"/>
                <a:gd name="T80" fmla="*/ 4 w 671"/>
                <a:gd name="T81" fmla="*/ 8 h 672"/>
                <a:gd name="T82" fmla="*/ 6 w 671"/>
                <a:gd name="T83" fmla="*/ 6 h 672"/>
                <a:gd name="T84" fmla="*/ 8 w 671"/>
                <a:gd name="T85" fmla="*/ 4 h 672"/>
                <a:gd name="T86" fmla="*/ 10 w 671"/>
                <a:gd name="T87" fmla="*/ 3 h 672"/>
                <a:gd name="T88" fmla="*/ 13 w 671"/>
                <a:gd name="T89" fmla="*/ 2 h 672"/>
                <a:gd name="T90" fmla="*/ 16 w 671"/>
                <a:gd name="T91" fmla="*/ 3 h 672"/>
                <a:gd name="T92" fmla="*/ 18 w 671"/>
                <a:gd name="T93" fmla="*/ 4 h 672"/>
                <a:gd name="T94" fmla="*/ 20 w 671"/>
                <a:gd name="T95" fmla="*/ 5 h 672"/>
                <a:gd name="T96" fmla="*/ 22 w 671"/>
                <a:gd name="T97" fmla="*/ 7 h 672"/>
                <a:gd name="T98" fmla="*/ 23 w 671"/>
                <a:gd name="T99" fmla="*/ 9 h 672"/>
                <a:gd name="T100" fmla="*/ 24 w 671"/>
                <a:gd name="T101" fmla="*/ 12 h 67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71"/>
                <a:gd name="T154" fmla="*/ 0 h 672"/>
                <a:gd name="T155" fmla="*/ 671 w 671"/>
                <a:gd name="T156" fmla="*/ 672 h 67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71" h="672">
                  <a:moveTo>
                    <a:pt x="671" y="336"/>
                  </a:moveTo>
                  <a:lnTo>
                    <a:pt x="670" y="320"/>
                  </a:lnTo>
                  <a:lnTo>
                    <a:pt x="669" y="302"/>
                  </a:lnTo>
                  <a:lnTo>
                    <a:pt x="667" y="286"/>
                  </a:lnTo>
                  <a:lnTo>
                    <a:pt x="664" y="269"/>
                  </a:lnTo>
                  <a:lnTo>
                    <a:pt x="660" y="253"/>
                  </a:lnTo>
                  <a:lnTo>
                    <a:pt x="656" y="236"/>
                  </a:lnTo>
                  <a:lnTo>
                    <a:pt x="650" y="221"/>
                  </a:lnTo>
                  <a:lnTo>
                    <a:pt x="644" y="206"/>
                  </a:lnTo>
                  <a:lnTo>
                    <a:pt x="637" y="191"/>
                  </a:lnTo>
                  <a:lnTo>
                    <a:pt x="631" y="177"/>
                  </a:lnTo>
                  <a:lnTo>
                    <a:pt x="622" y="163"/>
                  </a:lnTo>
                  <a:lnTo>
                    <a:pt x="613" y="149"/>
                  </a:lnTo>
                  <a:lnTo>
                    <a:pt x="604" y="135"/>
                  </a:lnTo>
                  <a:lnTo>
                    <a:pt x="594" y="123"/>
                  </a:lnTo>
                  <a:lnTo>
                    <a:pt x="583" y="111"/>
                  </a:lnTo>
                  <a:lnTo>
                    <a:pt x="572" y="99"/>
                  </a:lnTo>
                  <a:lnTo>
                    <a:pt x="560" y="88"/>
                  </a:lnTo>
                  <a:lnTo>
                    <a:pt x="548" y="77"/>
                  </a:lnTo>
                  <a:lnTo>
                    <a:pt x="536" y="67"/>
                  </a:lnTo>
                  <a:lnTo>
                    <a:pt x="523" y="59"/>
                  </a:lnTo>
                  <a:lnTo>
                    <a:pt x="509" y="50"/>
                  </a:lnTo>
                  <a:lnTo>
                    <a:pt x="495" y="41"/>
                  </a:lnTo>
                  <a:lnTo>
                    <a:pt x="480" y="34"/>
                  </a:lnTo>
                  <a:lnTo>
                    <a:pt x="466" y="27"/>
                  </a:lnTo>
                  <a:lnTo>
                    <a:pt x="451" y="21"/>
                  </a:lnTo>
                  <a:lnTo>
                    <a:pt x="434" y="16"/>
                  </a:lnTo>
                  <a:lnTo>
                    <a:pt x="419" y="11"/>
                  </a:lnTo>
                  <a:lnTo>
                    <a:pt x="402" y="8"/>
                  </a:lnTo>
                  <a:lnTo>
                    <a:pt x="386" y="5"/>
                  </a:lnTo>
                  <a:lnTo>
                    <a:pt x="369" y="3"/>
                  </a:lnTo>
                  <a:lnTo>
                    <a:pt x="352" y="1"/>
                  </a:lnTo>
                  <a:lnTo>
                    <a:pt x="335" y="0"/>
                  </a:lnTo>
                  <a:lnTo>
                    <a:pt x="318" y="1"/>
                  </a:lnTo>
                  <a:lnTo>
                    <a:pt x="300" y="3"/>
                  </a:lnTo>
                  <a:lnTo>
                    <a:pt x="284" y="5"/>
                  </a:lnTo>
                  <a:lnTo>
                    <a:pt x="267" y="8"/>
                  </a:lnTo>
                  <a:lnTo>
                    <a:pt x="251" y="11"/>
                  </a:lnTo>
                  <a:lnTo>
                    <a:pt x="236" y="16"/>
                  </a:lnTo>
                  <a:lnTo>
                    <a:pt x="219" y="21"/>
                  </a:lnTo>
                  <a:lnTo>
                    <a:pt x="204" y="27"/>
                  </a:lnTo>
                  <a:lnTo>
                    <a:pt x="190" y="34"/>
                  </a:lnTo>
                  <a:lnTo>
                    <a:pt x="175" y="41"/>
                  </a:lnTo>
                  <a:lnTo>
                    <a:pt x="161" y="50"/>
                  </a:lnTo>
                  <a:lnTo>
                    <a:pt x="147" y="59"/>
                  </a:lnTo>
                  <a:lnTo>
                    <a:pt x="134" y="67"/>
                  </a:lnTo>
                  <a:lnTo>
                    <a:pt x="122" y="77"/>
                  </a:lnTo>
                  <a:lnTo>
                    <a:pt x="109" y="88"/>
                  </a:lnTo>
                  <a:lnTo>
                    <a:pt x="97" y="99"/>
                  </a:lnTo>
                  <a:lnTo>
                    <a:pt x="86" y="111"/>
                  </a:lnTo>
                  <a:lnTo>
                    <a:pt x="75" y="123"/>
                  </a:lnTo>
                  <a:lnTo>
                    <a:pt x="66" y="135"/>
                  </a:lnTo>
                  <a:lnTo>
                    <a:pt x="57" y="149"/>
                  </a:lnTo>
                  <a:lnTo>
                    <a:pt x="48" y="163"/>
                  </a:lnTo>
                  <a:lnTo>
                    <a:pt x="39" y="177"/>
                  </a:lnTo>
                  <a:lnTo>
                    <a:pt x="33" y="191"/>
                  </a:lnTo>
                  <a:lnTo>
                    <a:pt x="26" y="206"/>
                  </a:lnTo>
                  <a:lnTo>
                    <a:pt x="19" y="221"/>
                  </a:lnTo>
                  <a:lnTo>
                    <a:pt x="14" y="236"/>
                  </a:lnTo>
                  <a:lnTo>
                    <a:pt x="10" y="253"/>
                  </a:lnTo>
                  <a:lnTo>
                    <a:pt x="6" y="269"/>
                  </a:lnTo>
                  <a:lnTo>
                    <a:pt x="3" y="286"/>
                  </a:lnTo>
                  <a:lnTo>
                    <a:pt x="1" y="302"/>
                  </a:lnTo>
                  <a:lnTo>
                    <a:pt x="0" y="320"/>
                  </a:lnTo>
                  <a:lnTo>
                    <a:pt x="0" y="336"/>
                  </a:lnTo>
                  <a:lnTo>
                    <a:pt x="0" y="354"/>
                  </a:lnTo>
                  <a:lnTo>
                    <a:pt x="1" y="371"/>
                  </a:lnTo>
                  <a:lnTo>
                    <a:pt x="3" y="388"/>
                  </a:lnTo>
                  <a:lnTo>
                    <a:pt x="6" y="404"/>
                  </a:lnTo>
                  <a:lnTo>
                    <a:pt x="10" y="421"/>
                  </a:lnTo>
                  <a:lnTo>
                    <a:pt x="14" y="436"/>
                  </a:lnTo>
                  <a:lnTo>
                    <a:pt x="19" y="452"/>
                  </a:lnTo>
                  <a:lnTo>
                    <a:pt x="26" y="467"/>
                  </a:lnTo>
                  <a:lnTo>
                    <a:pt x="33" y="482"/>
                  </a:lnTo>
                  <a:lnTo>
                    <a:pt x="39" y="496"/>
                  </a:lnTo>
                  <a:lnTo>
                    <a:pt x="48" y="511"/>
                  </a:lnTo>
                  <a:lnTo>
                    <a:pt x="57" y="524"/>
                  </a:lnTo>
                  <a:lnTo>
                    <a:pt x="66" y="537"/>
                  </a:lnTo>
                  <a:lnTo>
                    <a:pt x="75" y="550"/>
                  </a:lnTo>
                  <a:lnTo>
                    <a:pt x="86" y="562"/>
                  </a:lnTo>
                  <a:lnTo>
                    <a:pt x="97" y="574"/>
                  </a:lnTo>
                  <a:lnTo>
                    <a:pt x="109" y="585"/>
                  </a:lnTo>
                  <a:lnTo>
                    <a:pt x="122" y="595"/>
                  </a:lnTo>
                  <a:lnTo>
                    <a:pt x="134" y="606"/>
                  </a:lnTo>
                  <a:lnTo>
                    <a:pt x="147" y="615"/>
                  </a:lnTo>
                  <a:lnTo>
                    <a:pt x="161" y="624"/>
                  </a:lnTo>
                  <a:lnTo>
                    <a:pt x="175" y="631"/>
                  </a:lnTo>
                  <a:lnTo>
                    <a:pt x="190" y="639"/>
                  </a:lnTo>
                  <a:lnTo>
                    <a:pt x="204" y="646"/>
                  </a:lnTo>
                  <a:lnTo>
                    <a:pt x="219" y="652"/>
                  </a:lnTo>
                  <a:lnTo>
                    <a:pt x="236" y="658"/>
                  </a:lnTo>
                  <a:lnTo>
                    <a:pt x="251" y="662"/>
                  </a:lnTo>
                  <a:lnTo>
                    <a:pt x="267" y="665"/>
                  </a:lnTo>
                  <a:lnTo>
                    <a:pt x="284" y="669"/>
                  </a:lnTo>
                  <a:lnTo>
                    <a:pt x="300" y="671"/>
                  </a:lnTo>
                  <a:lnTo>
                    <a:pt x="318" y="672"/>
                  </a:lnTo>
                  <a:lnTo>
                    <a:pt x="335" y="672"/>
                  </a:lnTo>
                  <a:lnTo>
                    <a:pt x="352" y="672"/>
                  </a:lnTo>
                  <a:lnTo>
                    <a:pt x="369" y="671"/>
                  </a:lnTo>
                  <a:lnTo>
                    <a:pt x="386" y="669"/>
                  </a:lnTo>
                  <a:lnTo>
                    <a:pt x="402" y="665"/>
                  </a:lnTo>
                  <a:lnTo>
                    <a:pt x="419" y="662"/>
                  </a:lnTo>
                  <a:lnTo>
                    <a:pt x="434" y="658"/>
                  </a:lnTo>
                  <a:lnTo>
                    <a:pt x="451" y="652"/>
                  </a:lnTo>
                  <a:lnTo>
                    <a:pt x="466" y="646"/>
                  </a:lnTo>
                  <a:lnTo>
                    <a:pt x="480" y="639"/>
                  </a:lnTo>
                  <a:lnTo>
                    <a:pt x="495" y="631"/>
                  </a:lnTo>
                  <a:lnTo>
                    <a:pt x="509" y="624"/>
                  </a:lnTo>
                  <a:lnTo>
                    <a:pt x="523" y="615"/>
                  </a:lnTo>
                  <a:lnTo>
                    <a:pt x="536" y="606"/>
                  </a:lnTo>
                  <a:lnTo>
                    <a:pt x="548" y="595"/>
                  </a:lnTo>
                  <a:lnTo>
                    <a:pt x="560" y="585"/>
                  </a:lnTo>
                  <a:lnTo>
                    <a:pt x="572" y="574"/>
                  </a:lnTo>
                  <a:lnTo>
                    <a:pt x="583" y="562"/>
                  </a:lnTo>
                  <a:lnTo>
                    <a:pt x="594" y="550"/>
                  </a:lnTo>
                  <a:lnTo>
                    <a:pt x="604" y="537"/>
                  </a:lnTo>
                  <a:lnTo>
                    <a:pt x="613" y="524"/>
                  </a:lnTo>
                  <a:lnTo>
                    <a:pt x="622" y="511"/>
                  </a:lnTo>
                  <a:lnTo>
                    <a:pt x="631" y="496"/>
                  </a:lnTo>
                  <a:lnTo>
                    <a:pt x="637" y="482"/>
                  </a:lnTo>
                  <a:lnTo>
                    <a:pt x="644" y="467"/>
                  </a:lnTo>
                  <a:lnTo>
                    <a:pt x="650" y="452"/>
                  </a:lnTo>
                  <a:lnTo>
                    <a:pt x="656" y="436"/>
                  </a:lnTo>
                  <a:lnTo>
                    <a:pt x="660" y="421"/>
                  </a:lnTo>
                  <a:lnTo>
                    <a:pt x="664" y="404"/>
                  </a:lnTo>
                  <a:lnTo>
                    <a:pt x="667" y="388"/>
                  </a:lnTo>
                  <a:lnTo>
                    <a:pt x="669" y="371"/>
                  </a:lnTo>
                  <a:lnTo>
                    <a:pt x="670" y="354"/>
                  </a:lnTo>
                  <a:lnTo>
                    <a:pt x="671" y="336"/>
                  </a:lnTo>
                  <a:close/>
                  <a:moveTo>
                    <a:pt x="610" y="336"/>
                  </a:moveTo>
                  <a:lnTo>
                    <a:pt x="610" y="350"/>
                  </a:lnTo>
                  <a:lnTo>
                    <a:pt x="609" y="365"/>
                  </a:lnTo>
                  <a:lnTo>
                    <a:pt x="606" y="378"/>
                  </a:lnTo>
                  <a:lnTo>
                    <a:pt x="604" y="392"/>
                  </a:lnTo>
                  <a:lnTo>
                    <a:pt x="601" y="405"/>
                  </a:lnTo>
                  <a:lnTo>
                    <a:pt x="598" y="418"/>
                  </a:lnTo>
                  <a:lnTo>
                    <a:pt x="593" y="431"/>
                  </a:lnTo>
                  <a:lnTo>
                    <a:pt x="588" y="444"/>
                  </a:lnTo>
                  <a:lnTo>
                    <a:pt x="582" y="456"/>
                  </a:lnTo>
                  <a:lnTo>
                    <a:pt x="577" y="468"/>
                  </a:lnTo>
                  <a:lnTo>
                    <a:pt x="570" y="479"/>
                  </a:lnTo>
                  <a:lnTo>
                    <a:pt x="563" y="490"/>
                  </a:lnTo>
                  <a:lnTo>
                    <a:pt x="555" y="501"/>
                  </a:lnTo>
                  <a:lnTo>
                    <a:pt x="547" y="512"/>
                  </a:lnTo>
                  <a:lnTo>
                    <a:pt x="538" y="522"/>
                  </a:lnTo>
                  <a:lnTo>
                    <a:pt x="530" y="530"/>
                  </a:lnTo>
                  <a:lnTo>
                    <a:pt x="520" y="540"/>
                  </a:lnTo>
                  <a:lnTo>
                    <a:pt x="510" y="549"/>
                  </a:lnTo>
                  <a:lnTo>
                    <a:pt x="499" y="557"/>
                  </a:lnTo>
                  <a:lnTo>
                    <a:pt x="488" y="564"/>
                  </a:lnTo>
                  <a:lnTo>
                    <a:pt x="477" y="571"/>
                  </a:lnTo>
                  <a:lnTo>
                    <a:pt x="466" y="578"/>
                  </a:lnTo>
                  <a:lnTo>
                    <a:pt x="454" y="584"/>
                  </a:lnTo>
                  <a:lnTo>
                    <a:pt x="442" y="590"/>
                  </a:lnTo>
                  <a:lnTo>
                    <a:pt x="430" y="595"/>
                  </a:lnTo>
                  <a:lnTo>
                    <a:pt x="417" y="598"/>
                  </a:lnTo>
                  <a:lnTo>
                    <a:pt x="404" y="603"/>
                  </a:lnTo>
                  <a:lnTo>
                    <a:pt x="390" y="606"/>
                  </a:lnTo>
                  <a:lnTo>
                    <a:pt x="377" y="608"/>
                  </a:lnTo>
                  <a:lnTo>
                    <a:pt x="363" y="609"/>
                  </a:lnTo>
                  <a:lnTo>
                    <a:pt x="349" y="611"/>
                  </a:lnTo>
                  <a:lnTo>
                    <a:pt x="335" y="612"/>
                  </a:lnTo>
                  <a:lnTo>
                    <a:pt x="321" y="611"/>
                  </a:lnTo>
                  <a:lnTo>
                    <a:pt x="307" y="609"/>
                  </a:lnTo>
                  <a:lnTo>
                    <a:pt x="293" y="608"/>
                  </a:lnTo>
                  <a:lnTo>
                    <a:pt x="280" y="606"/>
                  </a:lnTo>
                  <a:lnTo>
                    <a:pt x="266" y="603"/>
                  </a:lnTo>
                  <a:lnTo>
                    <a:pt x="253" y="598"/>
                  </a:lnTo>
                  <a:lnTo>
                    <a:pt x="240" y="595"/>
                  </a:lnTo>
                  <a:lnTo>
                    <a:pt x="228" y="590"/>
                  </a:lnTo>
                  <a:lnTo>
                    <a:pt x="216" y="584"/>
                  </a:lnTo>
                  <a:lnTo>
                    <a:pt x="204" y="578"/>
                  </a:lnTo>
                  <a:lnTo>
                    <a:pt x="193" y="571"/>
                  </a:lnTo>
                  <a:lnTo>
                    <a:pt x="182" y="564"/>
                  </a:lnTo>
                  <a:lnTo>
                    <a:pt x="171" y="557"/>
                  </a:lnTo>
                  <a:lnTo>
                    <a:pt x="160" y="549"/>
                  </a:lnTo>
                  <a:lnTo>
                    <a:pt x="150" y="540"/>
                  </a:lnTo>
                  <a:lnTo>
                    <a:pt x="141" y="530"/>
                  </a:lnTo>
                  <a:lnTo>
                    <a:pt x="131" y="522"/>
                  </a:lnTo>
                  <a:lnTo>
                    <a:pt x="123" y="512"/>
                  </a:lnTo>
                  <a:lnTo>
                    <a:pt x="115" y="501"/>
                  </a:lnTo>
                  <a:lnTo>
                    <a:pt x="107" y="490"/>
                  </a:lnTo>
                  <a:lnTo>
                    <a:pt x="100" y="479"/>
                  </a:lnTo>
                  <a:lnTo>
                    <a:pt x="93" y="468"/>
                  </a:lnTo>
                  <a:lnTo>
                    <a:pt x="88" y="456"/>
                  </a:lnTo>
                  <a:lnTo>
                    <a:pt x="82" y="444"/>
                  </a:lnTo>
                  <a:lnTo>
                    <a:pt x="77" y="431"/>
                  </a:lnTo>
                  <a:lnTo>
                    <a:pt x="72" y="418"/>
                  </a:lnTo>
                  <a:lnTo>
                    <a:pt x="69" y="405"/>
                  </a:lnTo>
                  <a:lnTo>
                    <a:pt x="66" y="392"/>
                  </a:lnTo>
                  <a:lnTo>
                    <a:pt x="63" y="378"/>
                  </a:lnTo>
                  <a:lnTo>
                    <a:pt x="61" y="365"/>
                  </a:lnTo>
                  <a:lnTo>
                    <a:pt x="61" y="350"/>
                  </a:lnTo>
                  <a:lnTo>
                    <a:pt x="60" y="336"/>
                  </a:lnTo>
                  <a:lnTo>
                    <a:pt x="61" y="322"/>
                  </a:lnTo>
                  <a:lnTo>
                    <a:pt x="61" y="309"/>
                  </a:lnTo>
                  <a:lnTo>
                    <a:pt x="63" y="294"/>
                  </a:lnTo>
                  <a:lnTo>
                    <a:pt x="66" y="281"/>
                  </a:lnTo>
                  <a:lnTo>
                    <a:pt x="69" y="268"/>
                  </a:lnTo>
                  <a:lnTo>
                    <a:pt x="72" y="255"/>
                  </a:lnTo>
                  <a:lnTo>
                    <a:pt x="77" y="242"/>
                  </a:lnTo>
                  <a:lnTo>
                    <a:pt x="82" y="230"/>
                  </a:lnTo>
                  <a:lnTo>
                    <a:pt x="88" y="218"/>
                  </a:lnTo>
                  <a:lnTo>
                    <a:pt x="93" y="206"/>
                  </a:lnTo>
                  <a:lnTo>
                    <a:pt x="100" y="195"/>
                  </a:lnTo>
                  <a:lnTo>
                    <a:pt x="107" y="183"/>
                  </a:lnTo>
                  <a:lnTo>
                    <a:pt x="115" y="173"/>
                  </a:lnTo>
                  <a:lnTo>
                    <a:pt x="123" y="162"/>
                  </a:lnTo>
                  <a:lnTo>
                    <a:pt x="131" y="152"/>
                  </a:lnTo>
                  <a:lnTo>
                    <a:pt x="141" y="142"/>
                  </a:lnTo>
                  <a:lnTo>
                    <a:pt x="150" y="133"/>
                  </a:lnTo>
                  <a:lnTo>
                    <a:pt x="160" y="124"/>
                  </a:lnTo>
                  <a:lnTo>
                    <a:pt x="171" y="117"/>
                  </a:lnTo>
                  <a:lnTo>
                    <a:pt x="182" y="109"/>
                  </a:lnTo>
                  <a:lnTo>
                    <a:pt x="193" y="101"/>
                  </a:lnTo>
                  <a:lnTo>
                    <a:pt x="204" y="95"/>
                  </a:lnTo>
                  <a:lnTo>
                    <a:pt x="216" y="89"/>
                  </a:lnTo>
                  <a:lnTo>
                    <a:pt x="228" y="84"/>
                  </a:lnTo>
                  <a:lnTo>
                    <a:pt x="240" y="78"/>
                  </a:lnTo>
                  <a:lnTo>
                    <a:pt x="253" y="74"/>
                  </a:lnTo>
                  <a:lnTo>
                    <a:pt x="266" y="71"/>
                  </a:lnTo>
                  <a:lnTo>
                    <a:pt x="280" y="67"/>
                  </a:lnTo>
                  <a:lnTo>
                    <a:pt x="293" y="65"/>
                  </a:lnTo>
                  <a:lnTo>
                    <a:pt x="307" y="63"/>
                  </a:lnTo>
                  <a:lnTo>
                    <a:pt x="321" y="62"/>
                  </a:lnTo>
                  <a:lnTo>
                    <a:pt x="335" y="62"/>
                  </a:lnTo>
                  <a:lnTo>
                    <a:pt x="349" y="62"/>
                  </a:lnTo>
                  <a:lnTo>
                    <a:pt x="363" y="63"/>
                  </a:lnTo>
                  <a:lnTo>
                    <a:pt x="377" y="65"/>
                  </a:lnTo>
                  <a:lnTo>
                    <a:pt x="390" y="67"/>
                  </a:lnTo>
                  <a:lnTo>
                    <a:pt x="404" y="71"/>
                  </a:lnTo>
                  <a:lnTo>
                    <a:pt x="417" y="74"/>
                  </a:lnTo>
                  <a:lnTo>
                    <a:pt x="430" y="78"/>
                  </a:lnTo>
                  <a:lnTo>
                    <a:pt x="442" y="84"/>
                  </a:lnTo>
                  <a:lnTo>
                    <a:pt x="454" y="89"/>
                  </a:lnTo>
                  <a:lnTo>
                    <a:pt x="466" y="95"/>
                  </a:lnTo>
                  <a:lnTo>
                    <a:pt x="477" y="101"/>
                  </a:lnTo>
                  <a:lnTo>
                    <a:pt x="488" y="109"/>
                  </a:lnTo>
                  <a:lnTo>
                    <a:pt x="499" y="117"/>
                  </a:lnTo>
                  <a:lnTo>
                    <a:pt x="510" y="124"/>
                  </a:lnTo>
                  <a:lnTo>
                    <a:pt x="520" y="133"/>
                  </a:lnTo>
                  <a:lnTo>
                    <a:pt x="530" y="142"/>
                  </a:lnTo>
                  <a:lnTo>
                    <a:pt x="538" y="152"/>
                  </a:lnTo>
                  <a:lnTo>
                    <a:pt x="547" y="162"/>
                  </a:lnTo>
                  <a:lnTo>
                    <a:pt x="555" y="173"/>
                  </a:lnTo>
                  <a:lnTo>
                    <a:pt x="563" y="183"/>
                  </a:lnTo>
                  <a:lnTo>
                    <a:pt x="570" y="195"/>
                  </a:lnTo>
                  <a:lnTo>
                    <a:pt x="577" y="206"/>
                  </a:lnTo>
                  <a:lnTo>
                    <a:pt x="582" y="218"/>
                  </a:lnTo>
                  <a:lnTo>
                    <a:pt x="588" y="230"/>
                  </a:lnTo>
                  <a:lnTo>
                    <a:pt x="593" y="242"/>
                  </a:lnTo>
                  <a:lnTo>
                    <a:pt x="598" y="255"/>
                  </a:lnTo>
                  <a:lnTo>
                    <a:pt x="601" y="268"/>
                  </a:lnTo>
                  <a:lnTo>
                    <a:pt x="604" y="281"/>
                  </a:lnTo>
                  <a:lnTo>
                    <a:pt x="606" y="294"/>
                  </a:lnTo>
                  <a:lnTo>
                    <a:pt x="609" y="309"/>
                  </a:lnTo>
                  <a:lnTo>
                    <a:pt x="610" y="322"/>
                  </a:lnTo>
                  <a:lnTo>
                    <a:pt x="610" y="336"/>
                  </a:lnTo>
                  <a:close/>
                </a:path>
              </a:pathLst>
            </a:custGeom>
            <a:solidFill>
              <a:srgbClr val="CBCB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7" name="Freeform 248"/>
            <p:cNvSpPr>
              <a:spLocks noEditPoints="1"/>
            </p:cNvSpPr>
            <p:nvPr/>
          </p:nvSpPr>
          <p:spPr bwMode="auto">
            <a:xfrm>
              <a:off x="4022" y="2143"/>
              <a:ext cx="122" cy="122"/>
            </a:xfrm>
            <a:custGeom>
              <a:avLst/>
              <a:gdLst>
                <a:gd name="T0" fmla="*/ 24 w 611"/>
                <a:gd name="T1" fmla="*/ 10 h 610"/>
                <a:gd name="T2" fmla="*/ 23 w 611"/>
                <a:gd name="T3" fmla="*/ 7 h 610"/>
                <a:gd name="T4" fmla="*/ 22 w 611"/>
                <a:gd name="T5" fmla="*/ 4 h 610"/>
                <a:gd name="T6" fmla="*/ 20 w 611"/>
                <a:gd name="T7" fmla="*/ 2 h 610"/>
                <a:gd name="T8" fmla="*/ 17 w 611"/>
                <a:gd name="T9" fmla="*/ 1 h 610"/>
                <a:gd name="T10" fmla="*/ 14 w 611"/>
                <a:gd name="T11" fmla="*/ 0 h 610"/>
                <a:gd name="T12" fmla="*/ 11 w 611"/>
                <a:gd name="T13" fmla="*/ 0 h 610"/>
                <a:gd name="T14" fmla="*/ 8 w 611"/>
                <a:gd name="T15" fmla="*/ 1 h 610"/>
                <a:gd name="T16" fmla="*/ 5 w 611"/>
                <a:gd name="T17" fmla="*/ 2 h 610"/>
                <a:gd name="T18" fmla="*/ 3 w 611"/>
                <a:gd name="T19" fmla="*/ 4 h 610"/>
                <a:gd name="T20" fmla="*/ 2 w 611"/>
                <a:gd name="T21" fmla="*/ 6 h 610"/>
                <a:gd name="T22" fmla="*/ 0 w 611"/>
                <a:gd name="T23" fmla="*/ 9 h 610"/>
                <a:gd name="T24" fmla="*/ 0 w 611"/>
                <a:gd name="T25" fmla="*/ 12 h 610"/>
                <a:gd name="T26" fmla="*/ 0 w 611"/>
                <a:gd name="T27" fmla="*/ 15 h 610"/>
                <a:gd name="T28" fmla="*/ 2 w 611"/>
                <a:gd name="T29" fmla="*/ 18 h 610"/>
                <a:gd name="T30" fmla="*/ 3 w 611"/>
                <a:gd name="T31" fmla="*/ 20 h 610"/>
                <a:gd name="T32" fmla="*/ 5 w 611"/>
                <a:gd name="T33" fmla="*/ 22 h 610"/>
                <a:gd name="T34" fmla="*/ 8 w 611"/>
                <a:gd name="T35" fmla="*/ 24 h 610"/>
                <a:gd name="T36" fmla="*/ 11 w 611"/>
                <a:gd name="T37" fmla="*/ 24 h 610"/>
                <a:gd name="T38" fmla="*/ 14 w 611"/>
                <a:gd name="T39" fmla="*/ 24 h 610"/>
                <a:gd name="T40" fmla="*/ 17 w 611"/>
                <a:gd name="T41" fmla="*/ 23 h 610"/>
                <a:gd name="T42" fmla="*/ 20 w 611"/>
                <a:gd name="T43" fmla="*/ 22 h 610"/>
                <a:gd name="T44" fmla="*/ 22 w 611"/>
                <a:gd name="T45" fmla="*/ 20 h 610"/>
                <a:gd name="T46" fmla="*/ 23 w 611"/>
                <a:gd name="T47" fmla="*/ 18 h 610"/>
                <a:gd name="T48" fmla="*/ 24 w 611"/>
                <a:gd name="T49" fmla="*/ 15 h 610"/>
                <a:gd name="T50" fmla="*/ 22 w 611"/>
                <a:gd name="T51" fmla="*/ 12 h 610"/>
                <a:gd name="T52" fmla="*/ 22 w 611"/>
                <a:gd name="T53" fmla="*/ 15 h 610"/>
                <a:gd name="T54" fmla="*/ 21 w 611"/>
                <a:gd name="T55" fmla="*/ 17 h 610"/>
                <a:gd name="T56" fmla="*/ 19 w 611"/>
                <a:gd name="T57" fmla="*/ 19 h 610"/>
                <a:gd name="T58" fmla="*/ 18 w 611"/>
                <a:gd name="T59" fmla="*/ 20 h 610"/>
                <a:gd name="T60" fmla="*/ 16 w 611"/>
                <a:gd name="T61" fmla="*/ 21 h 610"/>
                <a:gd name="T62" fmla="*/ 13 w 611"/>
                <a:gd name="T63" fmla="*/ 22 h 610"/>
                <a:gd name="T64" fmla="*/ 11 w 611"/>
                <a:gd name="T65" fmla="*/ 22 h 610"/>
                <a:gd name="T66" fmla="*/ 8 w 611"/>
                <a:gd name="T67" fmla="*/ 21 h 610"/>
                <a:gd name="T68" fmla="*/ 6 w 611"/>
                <a:gd name="T69" fmla="*/ 20 h 610"/>
                <a:gd name="T70" fmla="*/ 5 w 611"/>
                <a:gd name="T71" fmla="*/ 18 h 610"/>
                <a:gd name="T72" fmla="*/ 3 w 611"/>
                <a:gd name="T73" fmla="*/ 16 h 610"/>
                <a:gd name="T74" fmla="*/ 3 w 611"/>
                <a:gd name="T75" fmla="*/ 14 h 610"/>
                <a:gd name="T76" fmla="*/ 2 w 611"/>
                <a:gd name="T77" fmla="*/ 12 h 610"/>
                <a:gd name="T78" fmla="*/ 3 w 611"/>
                <a:gd name="T79" fmla="*/ 9 h 610"/>
                <a:gd name="T80" fmla="*/ 4 w 611"/>
                <a:gd name="T81" fmla="*/ 7 h 610"/>
                <a:gd name="T82" fmla="*/ 5 w 611"/>
                <a:gd name="T83" fmla="*/ 5 h 610"/>
                <a:gd name="T84" fmla="*/ 7 w 611"/>
                <a:gd name="T85" fmla="*/ 4 h 610"/>
                <a:gd name="T86" fmla="*/ 9 w 611"/>
                <a:gd name="T87" fmla="*/ 3 h 610"/>
                <a:gd name="T88" fmla="*/ 12 w 611"/>
                <a:gd name="T89" fmla="*/ 2 h 610"/>
                <a:gd name="T90" fmla="*/ 14 w 611"/>
                <a:gd name="T91" fmla="*/ 3 h 610"/>
                <a:gd name="T92" fmla="*/ 16 w 611"/>
                <a:gd name="T93" fmla="*/ 3 h 610"/>
                <a:gd name="T94" fmla="*/ 18 w 611"/>
                <a:gd name="T95" fmla="*/ 5 h 610"/>
                <a:gd name="T96" fmla="*/ 20 w 611"/>
                <a:gd name="T97" fmla="*/ 6 h 610"/>
                <a:gd name="T98" fmla="*/ 21 w 611"/>
                <a:gd name="T99" fmla="*/ 8 h 610"/>
                <a:gd name="T100" fmla="*/ 22 w 611"/>
                <a:gd name="T101" fmla="*/ 11 h 6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11"/>
                <a:gd name="T154" fmla="*/ 0 h 610"/>
                <a:gd name="T155" fmla="*/ 611 w 611"/>
                <a:gd name="T156" fmla="*/ 610 h 61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11" h="610">
                  <a:moveTo>
                    <a:pt x="611" y="305"/>
                  </a:moveTo>
                  <a:lnTo>
                    <a:pt x="610" y="290"/>
                  </a:lnTo>
                  <a:lnTo>
                    <a:pt x="609" y="274"/>
                  </a:lnTo>
                  <a:lnTo>
                    <a:pt x="607" y="259"/>
                  </a:lnTo>
                  <a:lnTo>
                    <a:pt x="605" y="244"/>
                  </a:lnTo>
                  <a:lnTo>
                    <a:pt x="602" y="229"/>
                  </a:lnTo>
                  <a:lnTo>
                    <a:pt x="597" y="215"/>
                  </a:lnTo>
                  <a:lnTo>
                    <a:pt x="593" y="201"/>
                  </a:lnTo>
                  <a:lnTo>
                    <a:pt x="587" y="187"/>
                  </a:lnTo>
                  <a:lnTo>
                    <a:pt x="581" y="173"/>
                  </a:lnTo>
                  <a:lnTo>
                    <a:pt x="574" y="160"/>
                  </a:lnTo>
                  <a:lnTo>
                    <a:pt x="567" y="147"/>
                  </a:lnTo>
                  <a:lnTo>
                    <a:pt x="559" y="135"/>
                  </a:lnTo>
                  <a:lnTo>
                    <a:pt x="550" y="123"/>
                  </a:lnTo>
                  <a:lnTo>
                    <a:pt x="541" y="111"/>
                  </a:lnTo>
                  <a:lnTo>
                    <a:pt x="531" y="100"/>
                  </a:lnTo>
                  <a:lnTo>
                    <a:pt x="522" y="90"/>
                  </a:lnTo>
                  <a:lnTo>
                    <a:pt x="512" y="79"/>
                  </a:lnTo>
                  <a:lnTo>
                    <a:pt x="500" y="70"/>
                  </a:lnTo>
                  <a:lnTo>
                    <a:pt x="489" y="60"/>
                  </a:lnTo>
                  <a:lnTo>
                    <a:pt x="477" y="53"/>
                  </a:lnTo>
                  <a:lnTo>
                    <a:pt x="464" y="44"/>
                  </a:lnTo>
                  <a:lnTo>
                    <a:pt x="451" y="37"/>
                  </a:lnTo>
                  <a:lnTo>
                    <a:pt x="438" y="31"/>
                  </a:lnTo>
                  <a:lnTo>
                    <a:pt x="425" y="24"/>
                  </a:lnTo>
                  <a:lnTo>
                    <a:pt x="411" y="19"/>
                  </a:lnTo>
                  <a:lnTo>
                    <a:pt x="396" y="14"/>
                  </a:lnTo>
                  <a:lnTo>
                    <a:pt x="382" y="10"/>
                  </a:lnTo>
                  <a:lnTo>
                    <a:pt x="368" y="7"/>
                  </a:lnTo>
                  <a:lnTo>
                    <a:pt x="353" y="3"/>
                  </a:lnTo>
                  <a:lnTo>
                    <a:pt x="337" y="2"/>
                  </a:lnTo>
                  <a:lnTo>
                    <a:pt x="322" y="1"/>
                  </a:lnTo>
                  <a:lnTo>
                    <a:pt x="306" y="0"/>
                  </a:lnTo>
                  <a:lnTo>
                    <a:pt x="290" y="1"/>
                  </a:lnTo>
                  <a:lnTo>
                    <a:pt x="275" y="2"/>
                  </a:lnTo>
                  <a:lnTo>
                    <a:pt x="259" y="3"/>
                  </a:lnTo>
                  <a:lnTo>
                    <a:pt x="244" y="7"/>
                  </a:lnTo>
                  <a:lnTo>
                    <a:pt x="230" y="10"/>
                  </a:lnTo>
                  <a:lnTo>
                    <a:pt x="215" y="14"/>
                  </a:lnTo>
                  <a:lnTo>
                    <a:pt x="201" y="19"/>
                  </a:lnTo>
                  <a:lnTo>
                    <a:pt x="187" y="24"/>
                  </a:lnTo>
                  <a:lnTo>
                    <a:pt x="174" y="31"/>
                  </a:lnTo>
                  <a:lnTo>
                    <a:pt x="161" y="37"/>
                  </a:lnTo>
                  <a:lnTo>
                    <a:pt x="147" y="44"/>
                  </a:lnTo>
                  <a:lnTo>
                    <a:pt x="135" y="53"/>
                  </a:lnTo>
                  <a:lnTo>
                    <a:pt x="123" y="60"/>
                  </a:lnTo>
                  <a:lnTo>
                    <a:pt x="112" y="70"/>
                  </a:lnTo>
                  <a:lnTo>
                    <a:pt x="100" y="79"/>
                  </a:lnTo>
                  <a:lnTo>
                    <a:pt x="90" y="90"/>
                  </a:lnTo>
                  <a:lnTo>
                    <a:pt x="80" y="100"/>
                  </a:lnTo>
                  <a:lnTo>
                    <a:pt x="71" y="111"/>
                  </a:lnTo>
                  <a:lnTo>
                    <a:pt x="62" y="123"/>
                  </a:lnTo>
                  <a:lnTo>
                    <a:pt x="53" y="135"/>
                  </a:lnTo>
                  <a:lnTo>
                    <a:pt x="45" y="147"/>
                  </a:lnTo>
                  <a:lnTo>
                    <a:pt x="38" y="160"/>
                  </a:lnTo>
                  <a:lnTo>
                    <a:pt x="31" y="173"/>
                  </a:lnTo>
                  <a:lnTo>
                    <a:pt x="24" y="187"/>
                  </a:lnTo>
                  <a:lnTo>
                    <a:pt x="19" y="201"/>
                  </a:lnTo>
                  <a:lnTo>
                    <a:pt x="15" y="215"/>
                  </a:lnTo>
                  <a:lnTo>
                    <a:pt x="10" y="229"/>
                  </a:lnTo>
                  <a:lnTo>
                    <a:pt x="7" y="244"/>
                  </a:lnTo>
                  <a:lnTo>
                    <a:pt x="5" y="259"/>
                  </a:lnTo>
                  <a:lnTo>
                    <a:pt x="3" y="274"/>
                  </a:lnTo>
                  <a:lnTo>
                    <a:pt x="1" y="290"/>
                  </a:lnTo>
                  <a:lnTo>
                    <a:pt x="0" y="305"/>
                  </a:lnTo>
                  <a:lnTo>
                    <a:pt x="1" y="322"/>
                  </a:lnTo>
                  <a:lnTo>
                    <a:pt x="3" y="337"/>
                  </a:lnTo>
                  <a:lnTo>
                    <a:pt x="5" y="352"/>
                  </a:lnTo>
                  <a:lnTo>
                    <a:pt x="7" y="367"/>
                  </a:lnTo>
                  <a:lnTo>
                    <a:pt x="10" y="382"/>
                  </a:lnTo>
                  <a:lnTo>
                    <a:pt x="15" y="396"/>
                  </a:lnTo>
                  <a:lnTo>
                    <a:pt x="19" y="411"/>
                  </a:lnTo>
                  <a:lnTo>
                    <a:pt x="24" y="425"/>
                  </a:lnTo>
                  <a:lnTo>
                    <a:pt x="31" y="438"/>
                  </a:lnTo>
                  <a:lnTo>
                    <a:pt x="38" y="451"/>
                  </a:lnTo>
                  <a:lnTo>
                    <a:pt x="45" y="464"/>
                  </a:lnTo>
                  <a:lnTo>
                    <a:pt x="53" y="476"/>
                  </a:lnTo>
                  <a:lnTo>
                    <a:pt x="62" y="488"/>
                  </a:lnTo>
                  <a:lnTo>
                    <a:pt x="71" y="499"/>
                  </a:lnTo>
                  <a:lnTo>
                    <a:pt x="80" y="510"/>
                  </a:lnTo>
                  <a:lnTo>
                    <a:pt x="90" y="521"/>
                  </a:lnTo>
                  <a:lnTo>
                    <a:pt x="100" y="531"/>
                  </a:lnTo>
                  <a:lnTo>
                    <a:pt x="112" y="541"/>
                  </a:lnTo>
                  <a:lnTo>
                    <a:pt x="123" y="550"/>
                  </a:lnTo>
                  <a:lnTo>
                    <a:pt x="135" y="559"/>
                  </a:lnTo>
                  <a:lnTo>
                    <a:pt x="147" y="566"/>
                  </a:lnTo>
                  <a:lnTo>
                    <a:pt x="161" y="574"/>
                  </a:lnTo>
                  <a:lnTo>
                    <a:pt x="174" y="581"/>
                  </a:lnTo>
                  <a:lnTo>
                    <a:pt x="187" y="587"/>
                  </a:lnTo>
                  <a:lnTo>
                    <a:pt x="201" y="593"/>
                  </a:lnTo>
                  <a:lnTo>
                    <a:pt x="215" y="597"/>
                  </a:lnTo>
                  <a:lnTo>
                    <a:pt x="230" y="601"/>
                  </a:lnTo>
                  <a:lnTo>
                    <a:pt x="244" y="605"/>
                  </a:lnTo>
                  <a:lnTo>
                    <a:pt x="259" y="607"/>
                  </a:lnTo>
                  <a:lnTo>
                    <a:pt x="275" y="609"/>
                  </a:lnTo>
                  <a:lnTo>
                    <a:pt x="290" y="610"/>
                  </a:lnTo>
                  <a:lnTo>
                    <a:pt x="306" y="610"/>
                  </a:lnTo>
                  <a:lnTo>
                    <a:pt x="322" y="610"/>
                  </a:lnTo>
                  <a:lnTo>
                    <a:pt x="337" y="609"/>
                  </a:lnTo>
                  <a:lnTo>
                    <a:pt x="353" y="607"/>
                  </a:lnTo>
                  <a:lnTo>
                    <a:pt x="368" y="605"/>
                  </a:lnTo>
                  <a:lnTo>
                    <a:pt x="382" y="601"/>
                  </a:lnTo>
                  <a:lnTo>
                    <a:pt x="396" y="597"/>
                  </a:lnTo>
                  <a:lnTo>
                    <a:pt x="411" y="593"/>
                  </a:lnTo>
                  <a:lnTo>
                    <a:pt x="425" y="587"/>
                  </a:lnTo>
                  <a:lnTo>
                    <a:pt x="438" y="581"/>
                  </a:lnTo>
                  <a:lnTo>
                    <a:pt x="451" y="574"/>
                  </a:lnTo>
                  <a:lnTo>
                    <a:pt x="464" y="566"/>
                  </a:lnTo>
                  <a:lnTo>
                    <a:pt x="477" y="559"/>
                  </a:lnTo>
                  <a:lnTo>
                    <a:pt x="489" y="550"/>
                  </a:lnTo>
                  <a:lnTo>
                    <a:pt x="500" y="541"/>
                  </a:lnTo>
                  <a:lnTo>
                    <a:pt x="512" y="531"/>
                  </a:lnTo>
                  <a:lnTo>
                    <a:pt x="522" y="521"/>
                  </a:lnTo>
                  <a:lnTo>
                    <a:pt x="531" y="510"/>
                  </a:lnTo>
                  <a:lnTo>
                    <a:pt x="541" y="499"/>
                  </a:lnTo>
                  <a:lnTo>
                    <a:pt x="550" y="488"/>
                  </a:lnTo>
                  <a:lnTo>
                    <a:pt x="559" y="476"/>
                  </a:lnTo>
                  <a:lnTo>
                    <a:pt x="567" y="464"/>
                  </a:lnTo>
                  <a:lnTo>
                    <a:pt x="574" y="451"/>
                  </a:lnTo>
                  <a:lnTo>
                    <a:pt x="581" y="438"/>
                  </a:lnTo>
                  <a:lnTo>
                    <a:pt x="587" y="425"/>
                  </a:lnTo>
                  <a:lnTo>
                    <a:pt x="593" y="411"/>
                  </a:lnTo>
                  <a:lnTo>
                    <a:pt x="597" y="396"/>
                  </a:lnTo>
                  <a:lnTo>
                    <a:pt x="602" y="382"/>
                  </a:lnTo>
                  <a:lnTo>
                    <a:pt x="605" y="367"/>
                  </a:lnTo>
                  <a:lnTo>
                    <a:pt x="607" y="352"/>
                  </a:lnTo>
                  <a:lnTo>
                    <a:pt x="609" y="337"/>
                  </a:lnTo>
                  <a:lnTo>
                    <a:pt x="610" y="322"/>
                  </a:lnTo>
                  <a:lnTo>
                    <a:pt x="611" y="305"/>
                  </a:lnTo>
                  <a:close/>
                  <a:moveTo>
                    <a:pt x="550" y="305"/>
                  </a:moveTo>
                  <a:lnTo>
                    <a:pt x="550" y="318"/>
                  </a:lnTo>
                  <a:lnTo>
                    <a:pt x="549" y="330"/>
                  </a:lnTo>
                  <a:lnTo>
                    <a:pt x="547" y="342"/>
                  </a:lnTo>
                  <a:lnTo>
                    <a:pt x="546" y="355"/>
                  </a:lnTo>
                  <a:lnTo>
                    <a:pt x="542" y="367"/>
                  </a:lnTo>
                  <a:lnTo>
                    <a:pt x="539" y="379"/>
                  </a:lnTo>
                  <a:lnTo>
                    <a:pt x="536" y="390"/>
                  </a:lnTo>
                  <a:lnTo>
                    <a:pt x="531" y="401"/>
                  </a:lnTo>
                  <a:lnTo>
                    <a:pt x="526" y="412"/>
                  </a:lnTo>
                  <a:lnTo>
                    <a:pt x="520" y="421"/>
                  </a:lnTo>
                  <a:lnTo>
                    <a:pt x="515" y="432"/>
                  </a:lnTo>
                  <a:lnTo>
                    <a:pt x="508" y="442"/>
                  </a:lnTo>
                  <a:lnTo>
                    <a:pt x="502" y="452"/>
                  </a:lnTo>
                  <a:lnTo>
                    <a:pt x="494" y="461"/>
                  </a:lnTo>
                  <a:lnTo>
                    <a:pt x="486" y="470"/>
                  </a:lnTo>
                  <a:lnTo>
                    <a:pt x="479" y="479"/>
                  </a:lnTo>
                  <a:lnTo>
                    <a:pt x="470" y="486"/>
                  </a:lnTo>
                  <a:lnTo>
                    <a:pt x="461" y="494"/>
                  </a:lnTo>
                  <a:lnTo>
                    <a:pt x="452" y="502"/>
                  </a:lnTo>
                  <a:lnTo>
                    <a:pt x="443" y="508"/>
                  </a:lnTo>
                  <a:lnTo>
                    <a:pt x="433" y="515"/>
                  </a:lnTo>
                  <a:lnTo>
                    <a:pt x="423" y="520"/>
                  </a:lnTo>
                  <a:lnTo>
                    <a:pt x="412" y="526"/>
                  </a:lnTo>
                  <a:lnTo>
                    <a:pt x="401" y="530"/>
                  </a:lnTo>
                  <a:lnTo>
                    <a:pt x="390" y="535"/>
                  </a:lnTo>
                  <a:lnTo>
                    <a:pt x="379" y="539"/>
                  </a:lnTo>
                  <a:lnTo>
                    <a:pt x="367" y="542"/>
                  </a:lnTo>
                  <a:lnTo>
                    <a:pt x="355" y="544"/>
                  </a:lnTo>
                  <a:lnTo>
                    <a:pt x="343" y="547"/>
                  </a:lnTo>
                  <a:lnTo>
                    <a:pt x="331" y="549"/>
                  </a:lnTo>
                  <a:lnTo>
                    <a:pt x="319" y="550"/>
                  </a:lnTo>
                  <a:lnTo>
                    <a:pt x="306" y="550"/>
                  </a:lnTo>
                  <a:lnTo>
                    <a:pt x="293" y="550"/>
                  </a:lnTo>
                  <a:lnTo>
                    <a:pt x="281" y="549"/>
                  </a:lnTo>
                  <a:lnTo>
                    <a:pt x="269" y="547"/>
                  </a:lnTo>
                  <a:lnTo>
                    <a:pt x="257" y="544"/>
                  </a:lnTo>
                  <a:lnTo>
                    <a:pt x="245" y="542"/>
                  </a:lnTo>
                  <a:lnTo>
                    <a:pt x="233" y="539"/>
                  </a:lnTo>
                  <a:lnTo>
                    <a:pt x="222" y="535"/>
                  </a:lnTo>
                  <a:lnTo>
                    <a:pt x="211" y="530"/>
                  </a:lnTo>
                  <a:lnTo>
                    <a:pt x="200" y="526"/>
                  </a:lnTo>
                  <a:lnTo>
                    <a:pt x="189" y="520"/>
                  </a:lnTo>
                  <a:lnTo>
                    <a:pt x="179" y="515"/>
                  </a:lnTo>
                  <a:lnTo>
                    <a:pt x="169" y="508"/>
                  </a:lnTo>
                  <a:lnTo>
                    <a:pt x="159" y="502"/>
                  </a:lnTo>
                  <a:lnTo>
                    <a:pt x="151" y="494"/>
                  </a:lnTo>
                  <a:lnTo>
                    <a:pt x="142" y="486"/>
                  </a:lnTo>
                  <a:lnTo>
                    <a:pt x="133" y="479"/>
                  </a:lnTo>
                  <a:lnTo>
                    <a:pt x="125" y="470"/>
                  </a:lnTo>
                  <a:lnTo>
                    <a:pt x="118" y="461"/>
                  </a:lnTo>
                  <a:lnTo>
                    <a:pt x="110" y="452"/>
                  </a:lnTo>
                  <a:lnTo>
                    <a:pt x="103" y="442"/>
                  </a:lnTo>
                  <a:lnTo>
                    <a:pt x="97" y="432"/>
                  </a:lnTo>
                  <a:lnTo>
                    <a:pt x="91" y="421"/>
                  </a:lnTo>
                  <a:lnTo>
                    <a:pt x="86" y="412"/>
                  </a:lnTo>
                  <a:lnTo>
                    <a:pt x="80" y="401"/>
                  </a:lnTo>
                  <a:lnTo>
                    <a:pt x="76" y="390"/>
                  </a:lnTo>
                  <a:lnTo>
                    <a:pt x="73" y="379"/>
                  </a:lnTo>
                  <a:lnTo>
                    <a:pt x="69" y="367"/>
                  </a:lnTo>
                  <a:lnTo>
                    <a:pt x="67" y="355"/>
                  </a:lnTo>
                  <a:lnTo>
                    <a:pt x="65" y="342"/>
                  </a:lnTo>
                  <a:lnTo>
                    <a:pt x="63" y="330"/>
                  </a:lnTo>
                  <a:lnTo>
                    <a:pt x="62" y="318"/>
                  </a:lnTo>
                  <a:lnTo>
                    <a:pt x="62" y="305"/>
                  </a:lnTo>
                  <a:lnTo>
                    <a:pt x="62" y="293"/>
                  </a:lnTo>
                  <a:lnTo>
                    <a:pt x="63" y="281"/>
                  </a:lnTo>
                  <a:lnTo>
                    <a:pt x="65" y="268"/>
                  </a:lnTo>
                  <a:lnTo>
                    <a:pt x="67" y="257"/>
                  </a:lnTo>
                  <a:lnTo>
                    <a:pt x="69" y="245"/>
                  </a:lnTo>
                  <a:lnTo>
                    <a:pt x="73" y="233"/>
                  </a:lnTo>
                  <a:lnTo>
                    <a:pt x="76" y="222"/>
                  </a:lnTo>
                  <a:lnTo>
                    <a:pt x="80" y="211"/>
                  </a:lnTo>
                  <a:lnTo>
                    <a:pt x="86" y="200"/>
                  </a:lnTo>
                  <a:lnTo>
                    <a:pt x="91" y="189"/>
                  </a:lnTo>
                  <a:lnTo>
                    <a:pt x="97" y="179"/>
                  </a:lnTo>
                  <a:lnTo>
                    <a:pt x="103" y="169"/>
                  </a:lnTo>
                  <a:lnTo>
                    <a:pt x="110" y="159"/>
                  </a:lnTo>
                  <a:lnTo>
                    <a:pt x="118" y="150"/>
                  </a:lnTo>
                  <a:lnTo>
                    <a:pt x="125" y="142"/>
                  </a:lnTo>
                  <a:lnTo>
                    <a:pt x="133" y="133"/>
                  </a:lnTo>
                  <a:lnTo>
                    <a:pt x="142" y="125"/>
                  </a:lnTo>
                  <a:lnTo>
                    <a:pt x="151" y="118"/>
                  </a:lnTo>
                  <a:lnTo>
                    <a:pt x="159" y="110"/>
                  </a:lnTo>
                  <a:lnTo>
                    <a:pt x="169" y="103"/>
                  </a:lnTo>
                  <a:lnTo>
                    <a:pt x="179" y="97"/>
                  </a:lnTo>
                  <a:lnTo>
                    <a:pt x="189" y="91"/>
                  </a:lnTo>
                  <a:lnTo>
                    <a:pt x="200" y="86"/>
                  </a:lnTo>
                  <a:lnTo>
                    <a:pt x="211" y="80"/>
                  </a:lnTo>
                  <a:lnTo>
                    <a:pt x="222" y="76"/>
                  </a:lnTo>
                  <a:lnTo>
                    <a:pt x="233" y="73"/>
                  </a:lnTo>
                  <a:lnTo>
                    <a:pt x="245" y="69"/>
                  </a:lnTo>
                  <a:lnTo>
                    <a:pt x="257" y="66"/>
                  </a:lnTo>
                  <a:lnTo>
                    <a:pt x="269" y="64"/>
                  </a:lnTo>
                  <a:lnTo>
                    <a:pt x="281" y="63"/>
                  </a:lnTo>
                  <a:lnTo>
                    <a:pt x="293" y="62"/>
                  </a:lnTo>
                  <a:lnTo>
                    <a:pt x="306" y="62"/>
                  </a:lnTo>
                  <a:lnTo>
                    <a:pt x="319" y="62"/>
                  </a:lnTo>
                  <a:lnTo>
                    <a:pt x="331" y="63"/>
                  </a:lnTo>
                  <a:lnTo>
                    <a:pt x="343" y="64"/>
                  </a:lnTo>
                  <a:lnTo>
                    <a:pt x="355" y="66"/>
                  </a:lnTo>
                  <a:lnTo>
                    <a:pt x="367" y="69"/>
                  </a:lnTo>
                  <a:lnTo>
                    <a:pt x="379" y="73"/>
                  </a:lnTo>
                  <a:lnTo>
                    <a:pt x="390" y="76"/>
                  </a:lnTo>
                  <a:lnTo>
                    <a:pt x="401" y="80"/>
                  </a:lnTo>
                  <a:lnTo>
                    <a:pt x="412" y="86"/>
                  </a:lnTo>
                  <a:lnTo>
                    <a:pt x="423" y="91"/>
                  </a:lnTo>
                  <a:lnTo>
                    <a:pt x="433" y="97"/>
                  </a:lnTo>
                  <a:lnTo>
                    <a:pt x="443" y="103"/>
                  </a:lnTo>
                  <a:lnTo>
                    <a:pt x="452" y="110"/>
                  </a:lnTo>
                  <a:lnTo>
                    <a:pt x="461" y="118"/>
                  </a:lnTo>
                  <a:lnTo>
                    <a:pt x="470" y="125"/>
                  </a:lnTo>
                  <a:lnTo>
                    <a:pt x="479" y="133"/>
                  </a:lnTo>
                  <a:lnTo>
                    <a:pt x="486" y="142"/>
                  </a:lnTo>
                  <a:lnTo>
                    <a:pt x="494" y="150"/>
                  </a:lnTo>
                  <a:lnTo>
                    <a:pt x="502" y="159"/>
                  </a:lnTo>
                  <a:lnTo>
                    <a:pt x="508" y="169"/>
                  </a:lnTo>
                  <a:lnTo>
                    <a:pt x="515" y="179"/>
                  </a:lnTo>
                  <a:lnTo>
                    <a:pt x="520" y="189"/>
                  </a:lnTo>
                  <a:lnTo>
                    <a:pt x="526" y="200"/>
                  </a:lnTo>
                  <a:lnTo>
                    <a:pt x="531" y="211"/>
                  </a:lnTo>
                  <a:lnTo>
                    <a:pt x="536" y="222"/>
                  </a:lnTo>
                  <a:lnTo>
                    <a:pt x="539" y="233"/>
                  </a:lnTo>
                  <a:lnTo>
                    <a:pt x="542" y="245"/>
                  </a:lnTo>
                  <a:lnTo>
                    <a:pt x="546" y="257"/>
                  </a:lnTo>
                  <a:lnTo>
                    <a:pt x="547" y="268"/>
                  </a:lnTo>
                  <a:lnTo>
                    <a:pt x="549" y="281"/>
                  </a:lnTo>
                  <a:lnTo>
                    <a:pt x="550" y="293"/>
                  </a:lnTo>
                  <a:lnTo>
                    <a:pt x="550" y="305"/>
                  </a:lnTo>
                  <a:close/>
                </a:path>
              </a:pathLst>
            </a:custGeom>
            <a:solidFill>
              <a:srgbClr val="CF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8" name="Freeform 249"/>
            <p:cNvSpPr>
              <a:spLocks noEditPoints="1"/>
            </p:cNvSpPr>
            <p:nvPr/>
          </p:nvSpPr>
          <p:spPr bwMode="auto">
            <a:xfrm>
              <a:off x="4028" y="2149"/>
              <a:ext cx="110" cy="110"/>
            </a:xfrm>
            <a:custGeom>
              <a:avLst/>
              <a:gdLst>
                <a:gd name="T0" fmla="*/ 22 w 550"/>
                <a:gd name="T1" fmla="*/ 9 h 550"/>
                <a:gd name="T2" fmla="*/ 21 w 550"/>
                <a:gd name="T3" fmla="*/ 7 h 550"/>
                <a:gd name="T4" fmla="*/ 20 w 550"/>
                <a:gd name="T5" fmla="*/ 5 h 550"/>
                <a:gd name="T6" fmla="*/ 19 w 550"/>
                <a:gd name="T7" fmla="*/ 4 h 550"/>
                <a:gd name="T8" fmla="*/ 18 w 550"/>
                <a:gd name="T9" fmla="*/ 2 h 550"/>
                <a:gd name="T10" fmla="*/ 16 w 550"/>
                <a:gd name="T11" fmla="*/ 1 h 550"/>
                <a:gd name="T12" fmla="*/ 14 w 550"/>
                <a:gd name="T13" fmla="*/ 0 h 550"/>
                <a:gd name="T14" fmla="*/ 12 w 550"/>
                <a:gd name="T15" fmla="*/ 0 h 550"/>
                <a:gd name="T16" fmla="*/ 9 w 550"/>
                <a:gd name="T17" fmla="*/ 0 h 550"/>
                <a:gd name="T18" fmla="*/ 7 w 550"/>
                <a:gd name="T19" fmla="*/ 1 h 550"/>
                <a:gd name="T20" fmla="*/ 5 w 550"/>
                <a:gd name="T21" fmla="*/ 2 h 550"/>
                <a:gd name="T22" fmla="*/ 4 w 550"/>
                <a:gd name="T23" fmla="*/ 3 h 550"/>
                <a:gd name="T24" fmla="*/ 2 w 550"/>
                <a:gd name="T25" fmla="*/ 4 h 550"/>
                <a:gd name="T26" fmla="*/ 1 w 550"/>
                <a:gd name="T27" fmla="*/ 6 h 550"/>
                <a:gd name="T28" fmla="*/ 0 w 550"/>
                <a:gd name="T29" fmla="*/ 8 h 550"/>
                <a:gd name="T30" fmla="*/ 0 w 550"/>
                <a:gd name="T31" fmla="*/ 10 h 550"/>
                <a:gd name="T32" fmla="*/ 0 w 550"/>
                <a:gd name="T33" fmla="*/ 13 h 550"/>
                <a:gd name="T34" fmla="*/ 1 w 550"/>
                <a:gd name="T35" fmla="*/ 15 h 550"/>
                <a:gd name="T36" fmla="*/ 2 w 550"/>
                <a:gd name="T37" fmla="*/ 17 h 550"/>
                <a:gd name="T38" fmla="*/ 3 w 550"/>
                <a:gd name="T39" fmla="*/ 18 h 550"/>
                <a:gd name="T40" fmla="*/ 4 w 550"/>
                <a:gd name="T41" fmla="*/ 20 h 550"/>
                <a:gd name="T42" fmla="*/ 6 w 550"/>
                <a:gd name="T43" fmla="*/ 21 h 550"/>
                <a:gd name="T44" fmla="*/ 8 w 550"/>
                <a:gd name="T45" fmla="*/ 22 h 550"/>
                <a:gd name="T46" fmla="*/ 10 w 550"/>
                <a:gd name="T47" fmla="*/ 22 h 550"/>
                <a:gd name="T48" fmla="*/ 13 w 550"/>
                <a:gd name="T49" fmla="*/ 22 h 550"/>
                <a:gd name="T50" fmla="*/ 15 w 550"/>
                <a:gd name="T51" fmla="*/ 21 h 550"/>
                <a:gd name="T52" fmla="*/ 17 w 550"/>
                <a:gd name="T53" fmla="*/ 20 h 550"/>
                <a:gd name="T54" fmla="*/ 18 w 550"/>
                <a:gd name="T55" fmla="*/ 19 h 550"/>
                <a:gd name="T56" fmla="*/ 20 w 550"/>
                <a:gd name="T57" fmla="*/ 18 h 550"/>
                <a:gd name="T58" fmla="*/ 21 w 550"/>
                <a:gd name="T59" fmla="*/ 16 h 550"/>
                <a:gd name="T60" fmla="*/ 22 w 550"/>
                <a:gd name="T61" fmla="*/ 14 h 550"/>
                <a:gd name="T62" fmla="*/ 22 w 550"/>
                <a:gd name="T63" fmla="*/ 12 h 550"/>
                <a:gd name="T64" fmla="*/ 19 w 550"/>
                <a:gd name="T65" fmla="*/ 13 h 550"/>
                <a:gd name="T66" fmla="*/ 18 w 550"/>
                <a:gd name="T67" fmla="*/ 16 h 550"/>
                <a:gd name="T68" fmla="*/ 16 w 550"/>
                <a:gd name="T69" fmla="*/ 18 h 550"/>
                <a:gd name="T70" fmla="*/ 13 w 550"/>
                <a:gd name="T71" fmla="*/ 19 h 550"/>
                <a:gd name="T72" fmla="*/ 11 w 550"/>
                <a:gd name="T73" fmla="*/ 20 h 550"/>
                <a:gd name="T74" fmla="*/ 9 w 550"/>
                <a:gd name="T75" fmla="*/ 19 h 550"/>
                <a:gd name="T76" fmla="*/ 6 w 550"/>
                <a:gd name="T77" fmla="*/ 18 h 550"/>
                <a:gd name="T78" fmla="*/ 4 w 550"/>
                <a:gd name="T79" fmla="*/ 16 h 550"/>
                <a:gd name="T80" fmla="*/ 3 w 550"/>
                <a:gd name="T81" fmla="*/ 13 h 550"/>
                <a:gd name="T82" fmla="*/ 2 w 550"/>
                <a:gd name="T83" fmla="*/ 11 h 550"/>
                <a:gd name="T84" fmla="*/ 3 w 550"/>
                <a:gd name="T85" fmla="*/ 9 h 550"/>
                <a:gd name="T86" fmla="*/ 4 w 550"/>
                <a:gd name="T87" fmla="*/ 6 h 550"/>
                <a:gd name="T88" fmla="*/ 6 w 550"/>
                <a:gd name="T89" fmla="*/ 4 h 550"/>
                <a:gd name="T90" fmla="*/ 9 w 550"/>
                <a:gd name="T91" fmla="*/ 3 h 550"/>
                <a:gd name="T92" fmla="*/ 13 w 550"/>
                <a:gd name="T93" fmla="*/ 3 h 550"/>
                <a:gd name="T94" fmla="*/ 16 w 550"/>
                <a:gd name="T95" fmla="*/ 4 h 550"/>
                <a:gd name="T96" fmla="*/ 18 w 550"/>
                <a:gd name="T97" fmla="*/ 6 h 550"/>
                <a:gd name="T98" fmla="*/ 19 w 550"/>
                <a:gd name="T99" fmla="*/ 9 h 55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50"/>
                <a:gd name="T151" fmla="*/ 0 h 550"/>
                <a:gd name="T152" fmla="*/ 550 w 550"/>
                <a:gd name="T153" fmla="*/ 550 h 55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50" h="550">
                  <a:moveTo>
                    <a:pt x="550" y="274"/>
                  </a:moveTo>
                  <a:lnTo>
                    <a:pt x="550" y="260"/>
                  </a:lnTo>
                  <a:lnTo>
                    <a:pt x="549" y="247"/>
                  </a:lnTo>
                  <a:lnTo>
                    <a:pt x="546" y="232"/>
                  </a:lnTo>
                  <a:lnTo>
                    <a:pt x="544" y="219"/>
                  </a:lnTo>
                  <a:lnTo>
                    <a:pt x="541" y="206"/>
                  </a:lnTo>
                  <a:lnTo>
                    <a:pt x="538" y="193"/>
                  </a:lnTo>
                  <a:lnTo>
                    <a:pt x="533" y="180"/>
                  </a:lnTo>
                  <a:lnTo>
                    <a:pt x="528" y="168"/>
                  </a:lnTo>
                  <a:lnTo>
                    <a:pt x="522" y="156"/>
                  </a:lnTo>
                  <a:lnTo>
                    <a:pt x="517" y="144"/>
                  </a:lnTo>
                  <a:lnTo>
                    <a:pt x="510" y="133"/>
                  </a:lnTo>
                  <a:lnTo>
                    <a:pt x="503" y="121"/>
                  </a:lnTo>
                  <a:lnTo>
                    <a:pt x="495" y="111"/>
                  </a:lnTo>
                  <a:lnTo>
                    <a:pt x="487" y="100"/>
                  </a:lnTo>
                  <a:lnTo>
                    <a:pt x="478" y="90"/>
                  </a:lnTo>
                  <a:lnTo>
                    <a:pt x="470" y="80"/>
                  </a:lnTo>
                  <a:lnTo>
                    <a:pt x="460" y="71"/>
                  </a:lnTo>
                  <a:lnTo>
                    <a:pt x="450" y="62"/>
                  </a:lnTo>
                  <a:lnTo>
                    <a:pt x="439" y="55"/>
                  </a:lnTo>
                  <a:lnTo>
                    <a:pt x="428" y="47"/>
                  </a:lnTo>
                  <a:lnTo>
                    <a:pt x="417" y="39"/>
                  </a:lnTo>
                  <a:lnTo>
                    <a:pt x="406" y="33"/>
                  </a:lnTo>
                  <a:lnTo>
                    <a:pt x="394" y="27"/>
                  </a:lnTo>
                  <a:lnTo>
                    <a:pt x="382" y="22"/>
                  </a:lnTo>
                  <a:lnTo>
                    <a:pt x="370" y="16"/>
                  </a:lnTo>
                  <a:lnTo>
                    <a:pt x="357" y="12"/>
                  </a:lnTo>
                  <a:lnTo>
                    <a:pt x="344" y="9"/>
                  </a:lnTo>
                  <a:lnTo>
                    <a:pt x="330" y="5"/>
                  </a:lnTo>
                  <a:lnTo>
                    <a:pt x="317" y="3"/>
                  </a:lnTo>
                  <a:lnTo>
                    <a:pt x="303" y="1"/>
                  </a:lnTo>
                  <a:lnTo>
                    <a:pt x="289" y="0"/>
                  </a:lnTo>
                  <a:lnTo>
                    <a:pt x="275" y="0"/>
                  </a:lnTo>
                  <a:lnTo>
                    <a:pt x="261" y="0"/>
                  </a:lnTo>
                  <a:lnTo>
                    <a:pt x="247" y="1"/>
                  </a:lnTo>
                  <a:lnTo>
                    <a:pt x="233" y="3"/>
                  </a:lnTo>
                  <a:lnTo>
                    <a:pt x="220" y="5"/>
                  </a:lnTo>
                  <a:lnTo>
                    <a:pt x="206" y="9"/>
                  </a:lnTo>
                  <a:lnTo>
                    <a:pt x="193" y="12"/>
                  </a:lnTo>
                  <a:lnTo>
                    <a:pt x="180" y="16"/>
                  </a:lnTo>
                  <a:lnTo>
                    <a:pt x="168" y="22"/>
                  </a:lnTo>
                  <a:lnTo>
                    <a:pt x="156" y="27"/>
                  </a:lnTo>
                  <a:lnTo>
                    <a:pt x="144" y="33"/>
                  </a:lnTo>
                  <a:lnTo>
                    <a:pt x="133" y="39"/>
                  </a:lnTo>
                  <a:lnTo>
                    <a:pt x="122" y="47"/>
                  </a:lnTo>
                  <a:lnTo>
                    <a:pt x="111" y="55"/>
                  </a:lnTo>
                  <a:lnTo>
                    <a:pt x="100" y="62"/>
                  </a:lnTo>
                  <a:lnTo>
                    <a:pt x="90" y="71"/>
                  </a:lnTo>
                  <a:lnTo>
                    <a:pt x="81" y="80"/>
                  </a:lnTo>
                  <a:lnTo>
                    <a:pt x="71" y="90"/>
                  </a:lnTo>
                  <a:lnTo>
                    <a:pt x="63" y="100"/>
                  </a:lnTo>
                  <a:lnTo>
                    <a:pt x="55" y="111"/>
                  </a:lnTo>
                  <a:lnTo>
                    <a:pt x="47" y="121"/>
                  </a:lnTo>
                  <a:lnTo>
                    <a:pt x="40" y="133"/>
                  </a:lnTo>
                  <a:lnTo>
                    <a:pt x="33" y="144"/>
                  </a:lnTo>
                  <a:lnTo>
                    <a:pt x="28" y="156"/>
                  </a:lnTo>
                  <a:lnTo>
                    <a:pt x="22" y="168"/>
                  </a:lnTo>
                  <a:lnTo>
                    <a:pt x="17" y="180"/>
                  </a:lnTo>
                  <a:lnTo>
                    <a:pt x="12" y="193"/>
                  </a:lnTo>
                  <a:lnTo>
                    <a:pt x="9" y="206"/>
                  </a:lnTo>
                  <a:lnTo>
                    <a:pt x="6" y="219"/>
                  </a:lnTo>
                  <a:lnTo>
                    <a:pt x="3" y="232"/>
                  </a:lnTo>
                  <a:lnTo>
                    <a:pt x="1" y="247"/>
                  </a:lnTo>
                  <a:lnTo>
                    <a:pt x="1" y="260"/>
                  </a:lnTo>
                  <a:lnTo>
                    <a:pt x="0" y="274"/>
                  </a:lnTo>
                  <a:lnTo>
                    <a:pt x="1" y="288"/>
                  </a:lnTo>
                  <a:lnTo>
                    <a:pt x="1" y="303"/>
                  </a:lnTo>
                  <a:lnTo>
                    <a:pt x="3" y="316"/>
                  </a:lnTo>
                  <a:lnTo>
                    <a:pt x="6" y="330"/>
                  </a:lnTo>
                  <a:lnTo>
                    <a:pt x="9" y="343"/>
                  </a:lnTo>
                  <a:lnTo>
                    <a:pt x="12" y="356"/>
                  </a:lnTo>
                  <a:lnTo>
                    <a:pt x="17" y="369"/>
                  </a:lnTo>
                  <a:lnTo>
                    <a:pt x="22" y="382"/>
                  </a:lnTo>
                  <a:lnTo>
                    <a:pt x="28" y="394"/>
                  </a:lnTo>
                  <a:lnTo>
                    <a:pt x="33" y="406"/>
                  </a:lnTo>
                  <a:lnTo>
                    <a:pt x="40" y="417"/>
                  </a:lnTo>
                  <a:lnTo>
                    <a:pt x="47" y="428"/>
                  </a:lnTo>
                  <a:lnTo>
                    <a:pt x="55" y="439"/>
                  </a:lnTo>
                  <a:lnTo>
                    <a:pt x="63" y="450"/>
                  </a:lnTo>
                  <a:lnTo>
                    <a:pt x="71" y="460"/>
                  </a:lnTo>
                  <a:lnTo>
                    <a:pt x="81" y="468"/>
                  </a:lnTo>
                  <a:lnTo>
                    <a:pt x="90" y="478"/>
                  </a:lnTo>
                  <a:lnTo>
                    <a:pt x="100" y="487"/>
                  </a:lnTo>
                  <a:lnTo>
                    <a:pt x="111" y="495"/>
                  </a:lnTo>
                  <a:lnTo>
                    <a:pt x="122" y="502"/>
                  </a:lnTo>
                  <a:lnTo>
                    <a:pt x="133" y="509"/>
                  </a:lnTo>
                  <a:lnTo>
                    <a:pt x="144" y="516"/>
                  </a:lnTo>
                  <a:lnTo>
                    <a:pt x="156" y="522"/>
                  </a:lnTo>
                  <a:lnTo>
                    <a:pt x="168" y="528"/>
                  </a:lnTo>
                  <a:lnTo>
                    <a:pt x="180" y="533"/>
                  </a:lnTo>
                  <a:lnTo>
                    <a:pt x="193" y="536"/>
                  </a:lnTo>
                  <a:lnTo>
                    <a:pt x="206" y="541"/>
                  </a:lnTo>
                  <a:lnTo>
                    <a:pt x="220" y="544"/>
                  </a:lnTo>
                  <a:lnTo>
                    <a:pt x="233" y="546"/>
                  </a:lnTo>
                  <a:lnTo>
                    <a:pt x="247" y="547"/>
                  </a:lnTo>
                  <a:lnTo>
                    <a:pt x="261" y="549"/>
                  </a:lnTo>
                  <a:lnTo>
                    <a:pt x="275" y="550"/>
                  </a:lnTo>
                  <a:lnTo>
                    <a:pt x="289" y="549"/>
                  </a:lnTo>
                  <a:lnTo>
                    <a:pt x="303" y="547"/>
                  </a:lnTo>
                  <a:lnTo>
                    <a:pt x="317" y="546"/>
                  </a:lnTo>
                  <a:lnTo>
                    <a:pt x="330" y="544"/>
                  </a:lnTo>
                  <a:lnTo>
                    <a:pt x="344" y="541"/>
                  </a:lnTo>
                  <a:lnTo>
                    <a:pt x="357" y="536"/>
                  </a:lnTo>
                  <a:lnTo>
                    <a:pt x="370" y="533"/>
                  </a:lnTo>
                  <a:lnTo>
                    <a:pt x="382" y="528"/>
                  </a:lnTo>
                  <a:lnTo>
                    <a:pt x="394" y="522"/>
                  </a:lnTo>
                  <a:lnTo>
                    <a:pt x="406" y="516"/>
                  </a:lnTo>
                  <a:lnTo>
                    <a:pt x="417" y="509"/>
                  </a:lnTo>
                  <a:lnTo>
                    <a:pt x="428" y="502"/>
                  </a:lnTo>
                  <a:lnTo>
                    <a:pt x="439" y="495"/>
                  </a:lnTo>
                  <a:lnTo>
                    <a:pt x="450" y="487"/>
                  </a:lnTo>
                  <a:lnTo>
                    <a:pt x="460" y="478"/>
                  </a:lnTo>
                  <a:lnTo>
                    <a:pt x="470" y="468"/>
                  </a:lnTo>
                  <a:lnTo>
                    <a:pt x="478" y="460"/>
                  </a:lnTo>
                  <a:lnTo>
                    <a:pt x="487" y="450"/>
                  </a:lnTo>
                  <a:lnTo>
                    <a:pt x="495" y="439"/>
                  </a:lnTo>
                  <a:lnTo>
                    <a:pt x="503" y="428"/>
                  </a:lnTo>
                  <a:lnTo>
                    <a:pt x="510" y="417"/>
                  </a:lnTo>
                  <a:lnTo>
                    <a:pt x="517" y="406"/>
                  </a:lnTo>
                  <a:lnTo>
                    <a:pt x="522" y="394"/>
                  </a:lnTo>
                  <a:lnTo>
                    <a:pt x="528" y="382"/>
                  </a:lnTo>
                  <a:lnTo>
                    <a:pt x="533" y="369"/>
                  </a:lnTo>
                  <a:lnTo>
                    <a:pt x="538" y="356"/>
                  </a:lnTo>
                  <a:lnTo>
                    <a:pt x="541" y="343"/>
                  </a:lnTo>
                  <a:lnTo>
                    <a:pt x="544" y="330"/>
                  </a:lnTo>
                  <a:lnTo>
                    <a:pt x="546" y="316"/>
                  </a:lnTo>
                  <a:lnTo>
                    <a:pt x="549" y="303"/>
                  </a:lnTo>
                  <a:lnTo>
                    <a:pt x="550" y="288"/>
                  </a:lnTo>
                  <a:lnTo>
                    <a:pt x="550" y="274"/>
                  </a:lnTo>
                  <a:close/>
                  <a:moveTo>
                    <a:pt x="488" y="274"/>
                  </a:moveTo>
                  <a:lnTo>
                    <a:pt x="487" y="296"/>
                  </a:lnTo>
                  <a:lnTo>
                    <a:pt x="484" y="318"/>
                  </a:lnTo>
                  <a:lnTo>
                    <a:pt x="478" y="338"/>
                  </a:lnTo>
                  <a:lnTo>
                    <a:pt x="472" y="358"/>
                  </a:lnTo>
                  <a:lnTo>
                    <a:pt x="463" y="376"/>
                  </a:lnTo>
                  <a:lnTo>
                    <a:pt x="452" y="394"/>
                  </a:lnTo>
                  <a:lnTo>
                    <a:pt x="440" y="410"/>
                  </a:lnTo>
                  <a:lnTo>
                    <a:pt x="426" y="426"/>
                  </a:lnTo>
                  <a:lnTo>
                    <a:pt x="410" y="440"/>
                  </a:lnTo>
                  <a:lnTo>
                    <a:pt x="394" y="452"/>
                  </a:lnTo>
                  <a:lnTo>
                    <a:pt x="376" y="463"/>
                  </a:lnTo>
                  <a:lnTo>
                    <a:pt x="358" y="472"/>
                  </a:lnTo>
                  <a:lnTo>
                    <a:pt x="338" y="478"/>
                  </a:lnTo>
                  <a:lnTo>
                    <a:pt x="318" y="484"/>
                  </a:lnTo>
                  <a:lnTo>
                    <a:pt x="307" y="486"/>
                  </a:lnTo>
                  <a:lnTo>
                    <a:pt x="296" y="487"/>
                  </a:lnTo>
                  <a:lnTo>
                    <a:pt x="286" y="488"/>
                  </a:lnTo>
                  <a:lnTo>
                    <a:pt x="275" y="488"/>
                  </a:lnTo>
                  <a:lnTo>
                    <a:pt x="265" y="488"/>
                  </a:lnTo>
                  <a:lnTo>
                    <a:pt x="254" y="487"/>
                  </a:lnTo>
                  <a:lnTo>
                    <a:pt x="243" y="486"/>
                  </a:lnTo>
                  <a:lnTo>
                    <a:pt x="232" y="484"/>
                  </a:lnTo>
                  <a:lnTo>
                    <a:pt x="212" y="478"/>
                  </a:lnTo>
                  <a:lnTo>
                    <a:pt x="192" y="472"/>
                  </a:lnTo>
                  <a:lnTo>
                    <a:pt x="173" y="463"/>
                  </a:lnTo>
                  <a:lnTo>
                    <a:pt x="156" y="452"/>
                  </a:lnTo>
                  <a:lnTo>
                    <a:pt x="139" y="440"/>
                  </a:lnTo>
                  <a:lnTo>
                    <a:pt x="124" y="426"/>
                  </a:lnTo>
                  <a:lnTo>
                    <a:pt x="110" y="410"/>
                  </a:lnTo>
                  <a:lnTo>
                    <a:pt x="98" y="394"/>
                  </a:lnTo>
                  <a:lnTo>
                    <a:pt x="87" y="376"/>
                  </a:lnTo>
                  <a:lnTo>
                    <a:pt x="78" y="358"/>
                  </a:lnTo>
                  <a:lnTo>
                    <a:pt x="71" y="338"/>
                  </a:lnTo>
                  <a:lnTo>
                    <a:pt x="66" y="318"/>
                  </a:lnTo>
                  <a:lnTo>
                    <a:pt x="64" y="307"/>
                  </a:lnTo>
                  <a:lnTo>
                    <a:pt x="63" y="296"/>
                  </a:lnTo>
                  <a:lnTo>
                    <a:pt x="62" y="285"/>
                  </a:lnTo>
                  <a:lnTo>
                    <a:pt x="62" y="274"/>
                  </a:lnTo>
                  <a:lnTo>
                    <a:pt x="62" y="263"/>
                  </a:lnTo>
                  <a:lnTo>
                    <a:pt x="63" y="252"/>
                  </a:lnTo>
                  <a:lnTo>
                    <a:pt x="64" y="242"/>
                  </a:lnTo>
                  <a:lnTo>
                    <a:pt x="66" y="231"/>
                  </a:lnTo>
                  <a:lnTo>
                    <a:pt x="71" y="211"/>
                  </a:lnTo>
                  <a:lnTo>
                    <a:pt x="78" y="192"/>
                  </a:lnTo>
                  <a:lnTo>
                    <a:pt x="87" y="173"/>
                  </a:lnTo>
                  <a:lnTo>
                    <a:pt x="98" y="156"/>
                  </a:lnTo>
                  <a:lnTo>
                    <a:pt x="110" y="139"/>
                  </a:lnTo>
                  <a:lnTo>
                    <a:pt x="124" y="124"/>
                  </a:lnTo>
                  <a:lnTo>
                    <a:pt x="139" y="110"/>
                  </a:lnTo>
                  <a:lnTo>
                    <a:pt x="156" y="97"/>
                  </a:lnTo>
                  <a:lnTo>
                    <a:pt x="173" y="87"/>
                  </a:lnTo>
                  <a:lnTo>
                    <a:pt x="192" y="78"/>
                  </a:lnTo>
                  <a:lnTo>
                    <a:pt x="212" y="70"/>
                  </a:lnTo>
                  <a:lnTo>
                    <a:pt x="232" y="66"/>
                  </a:lnTo>
                  <a:lnTo>
                    <a:pt x="254" y="62"/>
                  </a:lnTo>
                  <a:lnTo>
                    <a:pt x="275" y="61"/>
                  </a:lnTo>
                  <a:lnTo>
                    <a:pt x="296" y="62"/>
                  </a:lnTo>
                  <a:lnTo>
                    <a:pt x="318" y="66"/>
                  </a:lnTo>
                  <a:lnTo>
                    <a:pt x="338" y="70"/>
                  </a:lnTo>
                  <a:lnTo>
                    <a:pt x="358" y="78"/>
                  </a:lnTo>
                  <a:lnTo>
                    <a:pt x="376" y="87"/>
                  </a:lnTo>
                  <a:lnTo>
                    <a:pt x="394" y="97"/>
                  </a:lnTo>
                  <a:lnTo>
                    <a:pt x="410" y="110"/>
                  </a:lnTo>
                  <a:lnTo>
                    <a:pt x="426" y="124"/>
                  </a:lnTo>
                  <a:lnTo>
                    <a:pt x="440" y="139"/>
                  </a:lnTo>
                  <a:lnTo>
                    <a:pt x="452" y="156"/>
                  </a:lnTo>
                  <a:lnTo>
                    <a:pt x="463" y="173"/>
                  </a:lnTo>
                  <a:lnTo>
                    <a:pt x="472" y="192"/>
                  </a:lnTo>
                  <a:lnTo>
                    <a:pt x="478" y="211"/>
                  </a:lnTo>
                  <a:lnTo>
                    <a:pt x="484" y="231"/>
                  </a:lnTo>
                  <a:lnTo>
                    <a:pt x="487" y="252"/>
                  </a:lnTo>
                  <a:lnTo>
                    <a:pt x="488" y="274"/>
                  </a:lnTo>
                  <a:close/>
                </a:path>
              </a:pathLst>
            </a:custGeom>
            <a:solidFill>
              <a:srgbClr val="D4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9" name="Freeform 250"/>
            <p:cNvSpPr>
              <a:spLocks noEditPoints="1"/>
            </p:cNvSpPr>
            <p:nvPr/>
          </p:nvSpPr>
          <p:spPr bwMode="auto">
            <a:xfrm>
              <a:off x="4034" y="2155"/>
              <a:ext cx="98" cy="98"/>
            </a:xfrm>
            <a:custGeom>
              <a:avLst/>
              <a:gdLst>
                <a:gd name="T0" fmla="*/ 19 w 488"/>
                <a:gd name="T1" fmla="*/ 8 h 488"/>
                <a:gd name="T2" fmla="*/ 19 w 488"/>
                <a:gd name="T3" fmla="*/ 6 h 488"/>
                <a:gd name="T4" fmla="*/ 18 w 488"/>
                <a:gd name="T5" fmla="*/ 5 h 488"/>
                <a:gd name="T6" fmla="*/ 17 w 488"/>
                <a:gd name="T7" fmla="*/ 3 h 488"/>
                <a:gd name="T8" fmla="*/ 16 w 488"/>
                <a:gd name="T9" fmla="*/ 2 h 488"/>
                <a:gd name="T10" fmla="*/ 14 w 488"/>
                <a:gd name="T11" fmla="*/ 1 h 488"/>
                <a:gd name="T12" fmla="*/ 12 w 488"/>
                <a:gd name="T13" fmla="*/ 0 h 488"/>
                <a:gd name="T14" fmla="*/ 10 w 488"/>
                <a:gd name="T15" fmla="*/ 0 h 488"/>
                <a:gd name="T16" fmla="*/ 8 w 488"/>
                <a:gd name="T17" fmla="*/ 0 h 488"/>
                <a:gd name="T18" fmla="*/ 6 w 488"/>
                <a:gd name="T19" fmla="*/ 1 h 488"/>
                <a:gd name="T20" fmla="*/ 5 w 488"/>
                <a:gd name="T21" fmla="*/ 1 h 488"/>
                <a:gd name="T22" fmla="*/ 3 w 488"/>
                <a:gd name="T23" fmla="*/ 3 h 488"/>
                <a:gd name="T24" fmla="*/ 2 w 488"/>
                <a:gd name="T25" fmla="*/ 4 h 488"/>
                <a:gd name="T26" fmla="*/ 1 w 488"/>
                <a:gd name="T27" fmla="*/ 6 h 488"/>
                <a:gd name="T28" fmla="*/ 0 w 488"/>
                <a:gd name="T29" fmla="*/ 7 h 488"/>
                <a:gd name="T30" fmla="*/ 0 w 488"/>
                <a:gd name="T31" fmla="*/ 9 h 488"/>
                <a:gd name="T32" fmla="*/ 0 w 488"/>
                <a:gd name="T33" fmla="*/ 11 h 488"/>
                <a:gd name="T34" fmla="*/ 1 w 488"/>
                <a:gd name="T35" fmla="*/ 13 h 488"/>
                <a:gd name="T36" fmla="*/ 1 w 488"/>
                <a:gd name="T37" fmla="*/ 15 h 488"/>
                <a:gd name="T38" fmla="*/ 3 w 488"/>
                <a:gd name="T39" fmla="*/ 16 h 488"/>
                <a:gd name="T40" fmla="*/ 4 w 488"/>
                <a:gd name="T41" fmla="*/ 18 h 488"/>
                <a:gd name="T42" fmla="*/ 6 w 488"/>
                <a:gd name="T43" fmla="*/ 19 h 488"/>
                <a:gd name="T44" fmla="*/ 7 w 488"/>
                <a:gd name="T45" fmla="*/ 19 h 488"/>
                <a:gd name="T46" fmla="*/ 9 w 488"/>
                <a:gd name="T47" fmla="*/ 20 h 488"/>
                <a:gd name="T48" fmla="*/ 11 w 488"/>
                <a:gd name="T49" fmla="*/ 19 h 488"/>
                <a:gd name="T50" fmla="*/ 13 w 488"/>
                <a:gd name="T51" fmla="*/ 19 h 488"/>
                <a:gd name="T52" fmla="*/ 15 w 488"/>
                <a:gd name="T53" fmla="*/ 18 h 488"/>
                <a:gd name="T54" fmla="*/ 16 w 488"/>
                <a:gd name="T55" fmla="*/ 17 h 488"/>
                <a:gd name="T56" fmla="*/ 18 w 488"/>
                <a:gd name="T57" fmla="*/ 16 h 488"/>
                <a:gd name="T58" fmla="*/ 19 w 488"/>
                <a:gd name="T59" fmla="*/ 14 h 488"/>
                <a:gd name="T60" fmla="*/ 19 w 488"/>
                <a:gd name="T61" fmla="*/ 12 h 488"/>
                <a:gd name="T62" fmla="*/ 20 w 488"/>
                <a:gd name="T63" fmla="*/ 10 h 488"/>
                <a:gd name="T64" fmla="*/ 17 w 488"/>
                <a:gd name="T65" fmla="*/ 11 h 488"/>
                <a:gd name="T66" fmla="*/ 16 w 488"/>
                <a:gd name="T67" fmla="*/ 14 h 488"/>
                <a:gd name="T68" fmla="*/ 14 w 488"/>
                <a:gd name="T69" fmla="*/ 16 h 488"/>
                <a:gd name="T70" fmla="*/ 11 w 488"/>
                <a:gd name="T71" fmla="*/ 17 h 488"/>
                <a:gd name="T72" fmla="*/ 8 w 488"/>
                <a:gd name="T73" fmla="*/ 17 h 488"/>
                <a:gd name="T74" fmla="*/ 6 w 488"/>
                <a:gd name="T75" fmla="*/ 16 h 488"/>
                <a:gd name="T76" fmla="*/ 4 w 488"/>
                <a:gd name="T77" fmla="*/ 14 h 488"/>
                <a:gd name="T78" fmla="*/ 3 w 488"/>
                <a:gd name="T79" fmla="*/ 11 h 488"/>
                <a:gd name="T80" fmla="*/ 3 w 488"/>
                <a:gd name="T81" fmla="*/ 8 h 488"/>
                <a:gd name="T82" fmla="*/ 4 w 488"/>
                <a:gd name="T83" fmla="*/ 6 h 488"/>
                <a:gd name="T84" fmla="*/ 6 w 488"/>
                <a:gd name="T85" fmla="*/ 4 h 488"/>
                <a:gd name="T86" fmla="*/ 8 w 488"/>
                <a:gd name="T87" fmla="*/ 3 h 488"/>
                <a:gd name="T88" fmla="*/ 11 w 488"/>
                <a:gd name="T89" fmla="*/ 3 h 488"/>
                <a:gd name="T90" fmla="*/ 14 w 488"/>
                <a:gd name="T91" fmla="*/ 4 h 488"/>
                <a:gd name="T92" fmla="*/ 16 w 488"/>
                <a:gd name="T93" fmla="*/ 6 h 488"/>
                <a:gd name="T94" fmla="*/ 17 w 488"/>
                <a:gd name="T95" fmla="*/ 8 h 48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88"/>
                <a:gd name="T145" fmla="*/ 0 h 488"/>
                <a:gd name="T146" fmla="*/ 488 w 488"/>
                <a:gd name="T147" fmla="*/ 488 h 48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88" h="488">
                  <a:moveTo>
                    <a:pt x="488" y="243"/>
                  </a:moveTo>
                  <a:lnTo>
                    <a:pt x="488" y="231"/>
                  </a:lnTo>
                  <a:lnTo>
                    <a:pt x="487" y="219"/>
                  </a:lnTo>
                  <a:lnTo>
                    <a:pt x="485" y="206"/>
                  </a:lnTo>
                  <a:lnTo>
                    <a:pt x="484" y="195"/>
                  </a:lnTo>
                  <a:lnTo>
                    <a:pt x="480" y="183"/>
                  </a:lnTo>
                  <a:lnTo>
                    <a:pt x="477" y="171"/>
                  </a:lnTo>
                  <a:lnTo>
                    <a:pt x="474" y="160"/>
                  </a:lnTo>
                  <a:lnTo>
                    <a:pt x="469" y="149"/>
                  </a:lnTo>
                  <a:lnTo>
                    <a:pt x="464" y="138"/>
                  </a:lnTo>
                  <a:lnTo>
                    <a:pt x="458" y="127"/>
                  </a:lnTo>
                  <a:lnTo>
                    <a:pt x="453" y="117"/>
                  </a:lnTo>
                  <a:lnTo>
                    <a:pt x="446" y="107"/>
                  </a:lnTo>
                  <a:lnTo>
                    <a:pt x="440" y="97"/>
                  </a:lnTo>
                  <a:lnTo>
                    <a:pt x="432" y="88"/>
                  </a:lnTo>
                  <a:lnTo>
                    <a:pt x="424" y="80"/>
                  </a:lnTo>
                  <a:lnTo>
                    <a:pt x="417" y="71"/>
                  </a:lnTo>
                  <a:lnTo>
                    <a:pt x="408" y="63"/>
                  </a:lnTo>
                  <a:lnTo>
                    <a:pt x="399" y="56"/>
                  </a:lnTo>
                  <a:lnTo>
                    <a:pt x="390" y="48"/>
                  </a:lnTo>
                  <a:lnTo>
                    <a:pt x="381" y="41"/>
                  </a:lnTo>
                  <a:lnTo>
                    <a:pt x="371" y="35"/>
                  </a:lnTo>
                  <a:lnTo>
                    <a:pt x="361" y="29"/>
                  </a:lnTo>
                  <a:lnTo>
                    <a:pt x="350" y="24"/>
                  </a:lnTo>
                  <a:lnTo>
                    <a:pt x="339" y="18"/>
                  </a:lnTo>
                  <a:lnTo>
                    <a:pt x="328" y="14"/>
                  </a:lnTo>
                  <a:lnTo>
                    <a:pt x="317" y="11"/>
                  </a:lnTo>
                  <a:lnTo>
                    <a:pt x="305" y="7"/>
                  </a:lnTo>
                  <a:lnTo>
                    <a:pt x="293" y="4"/>
                  </a:lnTo>
                  <a:lnTo>
                    <a:pt x="281" y="2"/>
                  </a:lnTo>
                  <a:lnTo>
                    <a:pt x="269" y="1"/>
                  </a:lnTo>
                  <a:lnTo>
                    <a:pt x="257" y="0"/>
                  </a:lnTo>
                  <a:lnTo>
                    <a:pt x="244" y="0"/>
                  </a:lnTo>
                  <a:lnTo>
                    <a:pt x="231" y="0"/>
                  </a:lnTo>
                  <a:lnTo>
                    <a:pt x="219" y="1"/>
                  </a:lnTo>
                  <a:lnTo>
                    <a:pt x="207" y="2"/>
                  </a:lnTo>
                  <a:lnTo>
                    <a:pt x="195" y="4"/>
                  </a:lnTo>
                  <a:lnTo>
                    <a:pt x="183" y="7"/>
                  </a:lnTo>
                  <a:lnTo>
                    <a:pt x="171" y="11"/>
                  </a:lnTo>
                  <a:lnTo>
                    <a:pt x="160" y="14"/>
                  </a:lnTo>
                  <a:lnTo>
                    <a:pt x="149" y="18"/>
                  </a:lnTo>
                  <a:lnTo>
                    <a:pt x="138" y="24"/>
                  </a:lnTo>
                  <a:lnTo>
                    <a:pt x="127" y="29"/>
                  </a:lnTo>
                  <a:lnTo>
                    <a:pt x="117" y="35"/>
                  </a:lnTo>
                  <a:lnTo>
                    <a:pt x="107" y="41"/>
                  </a:lnTo>
                  <a:lnTo>
                    <a:pt x="97" y="48"/>
                  </a:lnTo>
                  <a:lnTo>
                    <a:pt x="89" y="56"/>
                  </a:lnTo>
                  <a:lnTo>
                    <a:pt x="80" y="63"/>
                  </a:lnTo>
                  <a:lnTo>
                    <a:pt x="71" y="71"/>
                  </a:lnTo>
                  <a:lnTo>
                    <a:pt x="63" y="80"/>
                  </a:lnTo>
                  <a:lnTo>
                    <a:pt x="56" y="88"/>
                  </a:lnTo>
                  <a:lnTo>
                    <a:pt x="48" y="97"/>
                  </a:lnTo>
                  <a:lnTo>
                    <a:pt x="41" y="107"/>
                  </a:lnTo>
                  <a:lnTo>
                    <a:pt x="35" y="117"/>
                  </a:lnTo>
                  <a:lnTo>
                    <a:pt x="29" y="127"/>
                  </a:lnTo>
                  <a:lnTo>
                    <a:pt x="24" y="138"/>
                  </a:lnTo>
                  <a:lnTo>
                    <a:pt x="18" y="149"/>
                  </a:lnTo>
                  <a:lnTo>
                    <a:pt x="14" y="160"/>
                  </a:lnTo>
                  <a:lnTo>
                    <a:pt x="11" y="171"/>
                  </a:lnTo>
                  <a:lnTo>
                    <a:pt x="7" y="183"/>
                  </a:lnTo>
                  <a:lnTo>
                    <a:pt x="5" y="195"/>
                  </a:lnTo>
                  <a:lnTo>
                    <a:pt x="3" y="206"/>
                  </a:lnTo>
                  <a:lnTo>
                    <a:pt x="1" y="219"/>
                  </a:lnTo>
                  <a:lnTo>
                    <a:pt x="0" y="231"/>
                  </a:lnTo>
                  <a:lnTo>
                    <a:pt x="0" y="243"/>
                  </a:lnTo>
                  <a:lnTo>
                    <a:pt x="0" y="256"/>
                  </a:lnTo>
                  <a:lnTo>
                    <a:pt x="1" y="268"/>
                  </a:lnTo>
                  <a:lnTo>
                    <a:pt x="3" y="280"/>
                  </a:lnTo>
                  <a:lnTo>
                    <a:pt x="5" y="293"/>
                  </a:lnTo>
                  <a:lnTo>
                    <a:pt x="7" y="305"/>
                  </a:lnTo>
                  <a:lnTo>
                    <a:pt x="11" y="317"/>
                  </a:lnTo>
                  <a:lnTo>
                    <a:pt x="14" y="328"/>
                  </a:lnTo>
                  <a:lnTo>
                    <a:pt x="18" y="339"/>
                  </a:lnTo>
                  <a:lnTo>
                    <a:pt x="24" y="350"/>
                  </a:lnTo>
                  <a:lnTo>
                    <a:pt x="29" y="359"/>
                  </a:lnTo>
                  <a:lnTo>
                    <a:pt x="35" y="370"/>
                  </a:lnTo>
                  <a:lnTo>
                    <a:pt x="41" y="380"/>
                  </a:lnTo>
                  <a:lnTo>
                    <a:pt x="48" y="390"/>
                  </a:lnTo>
                  <a:lnTo>
                    <a:pt x="56" y="399"/>
                  </a:lnTo>
                  <a:lnTo>
                    <a:pt x="63" y="408"/>
                  </a:lnTo>
                  <a:lnTo>
                    <a:pt x="71" y="417"/>
                  </a:lnTo>
                  <a:lnTo>
                    <a:pt x="80" y="424"/>
                  </a:lnTo>
                  <a:lnTo>
                    <a:pt x="89" y="432"/>
                  </a:lnTo>
                  <a:lnTo>
                    <a:pt x="97" y="440"/>
                  </a:lnTo>
                  <a:lnTo>
                    <a:pt x="107" y="446"/>
                  </a:lnTo>
                  <a:lnTo>
                    <a:pt x="117" y="453"/>
                  </a:lnTo>
                  <a:lnTo>
                    <a:pt x="127" y="458"/>
                  </a:lnTo>
                  <a:lnTo>
                    <a:pt x="138" y="464"/>
                  </a:lnTo>
                  <a:lnTo>
                    <a:pt x="149" y="468"/>
                  </a:lnTo>
                  <a:lnTo>
                    <a:pt x="160" y="473"/>
                  </a:lnTo>
                  <a:lnTo>
                    <a:pt x="171" y="477"/>
                  </a:lnTo>
                  <a:lnTo>
                    <a:pt x="183" y="480"/>
                  </a:lnTo>
                  <a:lnTo>
                    <a:pt x="195" y="482"/>
                  </a:lnTo>
                  <a:lnTo>
                    <a:pt x="207" y="485"/>
                  </a:lnTo>
                  <a:lnTo>
                    <a:pt x="219" y="487"/>
                  </a:lnTo>
                  <a:lnTo>
                    <a:pt x="231" y="488"/>
                  </a:lnTo>
                  <a:lnTo>
                    <a:pt x="244" y="488"/>
                  </a:lnTo>
                  <a:lnTo>
                    <a:pt x="257" y="488"/>
                  </a:lnTo>
                  <a:lnTo>
                    <a:pt x="269" y="487"/>
                  </a:lnTo>
                  <a:lnTo>
                    <a:pt x="281" y="485"/>
                  </a:lnTo>
                  <a:lnTo>
                    <a:pt x="293" y="482"/>
                  </a:lnTo>
                  <a:lnTo>
                    <a:pt x="305" y="480"/>
                  </a:lnTo>
                  <a:lnTo>
                    <a:pt x="317" y="477"/>
                  </a:lnTo>
                  <a:lnTo>
                    <a:pt x="328" y="473"/>
                  </a:lnTo>
                  <a:lnTo>
                    <a:pt x="339" y="468"/>
                  </a:lnTo>
                  <a:lnTo>
                    <a:pt x="350" y="464"/>
                  </a:lnTo>
                  <a:lnTo>
                    <a:pt x="361" y="458"/>
                  </a:lnTo>
                  <a:lnTo>
                    <a:pt x="371" y="453"/>
                  </a:lnTo>
                  <a:lnTo>
                    <a:pt x="381" y="446"/>
                  </a:lnTo>
                  <a:lnTo>
                    <a:pt x="390" y="440"/>
                  </a:lnTo>
                  <a:lnTo>
                    <a:pt x="399" y="432"/>
                  </a:lnTo>
                  <a:lnTo>
                    <a:pt x="408" y="424"/>
                  </a:lnTo>
                  <a:lnTo>
                    <a:pt x="417" y="417"/>
                  </a:lnTo>
                  <a:lnTo>
                    <a:pt x="424" y="408"/>
                  </a:lnTo>
                  <a:lnTo>
                    <a:pt x="432" y="399"/>
                  </a:lnTo>
                  <a:lnTo>
                    <a:pt x="440" y="390"/>
                  </a:lnTo>
                  <a:lnTo>
                    <a:pt x="446" y="380"/>
                  </a:lnTo>
                  <a:lnTo>
                    <a:pt x="453" y="370"/>
                  </a:lnTo>
                  <a:lnTo>
                    <a:pt x="458" y="359"/>
                  </a:lnTo>
                  <a:lnTo>
                    <a:pt x="464" y="350"/>
                  </a:lnTo>
                  <a:lnTo>
                    <a:pt x="469" y="339"/>
                  </a:lnTo>
                  <a:lnTo>
                    <a:pt x="474" y="328"/>
                  </a:lnTo>
                  <a:lnTo>
                    <a:pt x="477" y="317"/>
                  </a:lnTo>
                  <a:lnTo>
                    <a:pt x="480" y="305"/>
                  </a:lnTo>
                  <a:lnTo>
                    <a:pt x="484" y="293"/>
                  </a:lnTo>
                  <a:lnTo>
                    <a:pt x="485" y="280"/>
                  </a:lnTo>
                  <a:lnTo>
                    <a:pt x="487" y="268"/>
                  </a:lnTo>
                  <a:lnTo>
                    <a:pt x="488" y="256"/>
                  </a:lnTo>
                  <a:lnTo>
                    <a:pt x="488" y="243"/>
                  </a:lnTo>
                  <a:close/>
                  <a:moveTo>
                    <a:pt x="427" y="243"/>
                  </a:moveTo>
                  <a:lnTo>
                    <a:pt x="427" y="262"/>
                  </a:lnTo>
                  <a:lnTo>
                    <a:pt x="423" y="280"/>
                  </a:lnTo>
                  <a:lnTo>
                    <a:pt x="419" y="298"/>
                  </a:lnTo>
                  <a:lnTo>
                    <a:pt x="412" y="314"/>
                  </a:lnTo>
                  <a:lnTo>
                    <a:pt x="405" y="331"/>
                  </a:lnTo>
                  <a:lnTo>
                    <a:pt x="396" y="346"/>
                  </a:lnTo>
                  <a:lnTo>
                    <a:pt x="385" y="361"/>
                  </a:lnTo>
                  <a:lnTo>
                    <a:pt x="374" y="373"/>
                  </a:lnTo>
                  <a:lnTo>
                    <a:pt x="361" y="385"/>
                  </a:lnTo>
                  <a:lnTo>
                    <a:pt x="347" y="396"/>
                  </a:lnTo>
                  <a:lnTo>
                    <a:pt x="331" y="404"/>
                  </a:lnTo>
                  <a:lnTo>
                    <a:pt x="315" y="412"/>
                  </a:lnTo>
                  <a:lnTo>
                    <a:pt x="298" y="419"/>
                  </a:lnTo>
                  <a:lnTo>
                    <a:pt x="281" y="423"/>
                  </a:lnTo>
                  <a:lnTo>
                    <a:pt x="263" y="425"/>
                  </a:lnTo>
                  <a:lnTo>
                    <a:pt x="244" y="426"/>
                  </a:lnTo>
                  <a:lnTo>
                    <a:pt x="225" y="425"/>
                  </a:lnTo>
                  <a:lnTo>
                    <a:pt x="207" y="423"/>
                  </a:lnTo>
                  <a:lnTo>
                    <a:pt x="190" y="419"/>
                  </a:lnTo>
                  <a:lnTo>
                    <a:pt x="173" y="412"/>
                  </a:lnTo>
                  <a:lnTo>
                    <a:pt x="157" y="404"/>
                  </a:lnTo>
                  <a:lnTo>
                    <a:pt x="141" y="396"/>
                  </a:lnTo>
                  <a:lnTo>
                    <a:pt x="127" y="385"/>
                  </a:lnTo>
                  <a:lnTo>
                    <a:pt x="115" y="373"/>
                  </a:lnTo>
                  <a:lnTo>
                    <a:pt x="103" y="361"/>
                  </a:lnTo>
                  <a:lnTo>
                    <a:pt x="92" y="346"/>
                  </a:lnTo>
                  <a:lnTo>
                    <a:pt x="83" y="331"/>
                  </a:lnTo>
                  <a:lnTo>
                    <a:pt x="76" y="314"/>
                  </a:lnTo>
                  <a:lnTo>
                    <a:pt x="69" y="298"/>
                  </a:lnTo>
                  <a:lnTo>
                    <a:pt x="65" y="280"/>
                  </a:lnTo>
                  <a:lnTo>
                    <a:pt x="62" y="262"/>
                  </a:lnTo>
                  <a:lnTo>
                    <a:pt x="61" y="243"/>
                  </a:lnTo>
                  <a:lnTo>
                    <a:pt x="62" y="225"/>
                  </a:lnTo>
                  <a:lnTo>
                    <a:pt x="65" y="207"/>
                  </a:lnTo>
                  <a:lnTo>
                    <a:pt x="69" y="189"/>
                  </a:lnTo>
                  <a:lnTo>
                    <a:pt x="76" y="172"/>
                  </a:lnTo>
                  <a:lnTo>
                    <a:pt x="83" y="156"/>
                  </a:lnTo>
                  <a:lnTo>
                    <a:pt x="92" y="141"/>
                  </a:lnTo>
                  <a:lnTo>
                    <a:pt x="103" y="127"/>
                  </a:lnTo>
                  <a:lnTo>
                    <a:pt x="115" y="114"/>
                  </a:lnTo>
                  <a:lnTo>
                    <a:pt x="127" y="103"/>
                  </a:lnTo>
                  <a:lnTo>
                    <a:pt x="141" y="92"/>
                  </a:lnTo>
                  <a:lnTo>
                    <a:pt x="157" y="83"/>
                  </a:lnTo>
                  <a:lnTo>
                    <a:pt x="173" y="75"/>
                  </a:lnTo>
                  <a:lnTo>
                    <a:pt x="190" y="69"/>
                  </a:lnTo>
                  <a:lnTo>
                    <a:pt x="207" y="64"/>
                  </a:lnTo>
                  <a:lnTo>
                    <a:pt x="225" y="61"/>
                  </a:lnTo>
                  <a:lnTo>
                    <a:pt x="244" y="60"/>
                  </a:lnTo>
                  <a:lnTo>
                    <a:pt x="263" y="61"/>
                  </a:lnTo>
                  <a:lnTo>
                    <a:pt x="281" y="64"/>
                  </a:lnTo>
                  <a:lnTo>
                    <a:pt x="298" y="69"/>
                  </a:lnTo>
                  <a:lnTo>
                    <a:pt x="315" y="75"/>
                  </a:lnTo>
                  <a:lnTo>
                    <a:pt x="331" y="83"/>
                  </a:lnTo>
                  <a:lnTo>
                    <a:pt x="347" y="92"/>
                  </a:lnTo>
                  <a:lnTo>
                    <a:pt x="361" y="103"/>
                  </a:lnTo>
                  <a:lnTo>
                    <a:pt x="374" y="114"/>
                  </a:lnTo>
                  <a:lnTo>
                    <a:pt x="385" y="127"/>
                  </a:lnTo>
                  <a:lnTo>
                    <a:pt x="396" y="141"/>
                  </a:lnTo>
                  <a:lnTo>
                    <a:pt x="405" y="156"/>
                  </a:lnTo>
                  <a:lnTo>
                    <a:pt x="412" y="172"/>
                  </a:lnTo>
                  <a:lnTo>
                    <a:pt x="419" y="189"/>
                  </a:lnTo>
                  <a:lnTo>
                    <a:pt x="423" y="207"/>
                  </a:lnTo>
                  <a:lnTo>
                    <a:pt x="427" y="225"/>
                  </a:lnTo>
                  <a:lnTo>
                    <a:pt x="427" y="243"/>
                  </a:lnTo>
                  <a:close/>
                </a:path>
              </a:pathLst>
            </a:custGeom>
            <a:solidFill>
              <a:srgbClr val="DA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0" name="Freeform 251"/>
            <p:cNvSpPr>
              <a:spLocks noEditPoints="1"/>
            </p:cNvSpPr>
            <p:nvPr/>
          </p:nvSpPr>
          <p:spPr bwMode="auto">
            <a:xfrm>
              <a:off x="4040" y="2161"/>
              <a:ext cx="85" cy="86"/>
            </a:xfrm>
            <a:custGeom>
              <a:avLst/>
              <a:gdLst>
                <a:gd name="T0" fmla="*/ 17 w 426"/>
                <a:gd name="T1" fmla="*/ 7 h 427"/>
                <a:gd name="T2" fmla="*/ 16 w 426"/>
                <a:gd name="T3" fmla="*/ 5 h 427"/>
                <a:gd name="T4" fmla="*/ 15 w 426"/>
                <a:gd name="T5" fmla="*/ 3 h 427"/>
                <a:gd name="T6" fmla="*/ 13 w 426"/>
                <a:gd name="T7" fmla="*/ 1 h 427"/>
                <a:gd name="T8" fmla="*/ 10 w 426"/>
                <a:gd name="T9" fmla="*/ 0 h 427"/>
                <a:gd name="T10" fmla="*/ 8 w 426"/>
                <a:gd name="T11" fmla="*/ 0 h 427"/>
                <a:gd name="T12" fmla="*/ 5 w 426"/>
                <a:gd name="T13" fmla="*/ 1 h 427"/>
                <a:gd name="T14" fmla="*/ 3 w 426"/>
                <a:gd name="T15" fmla="*/ 2 h 427"/>
                <a:gd name="T16" fmla="*/ 1 w 426"/>
                <a:gd name="T17" fmla="*/ 4 h 427"/>
                <a:gd name="T18" fmla="*/ 0 w 426"/>
                <a:gd name="T19" fmla="*/ 6 h 427"/>
                <a:gd name="T20" fmla="*/ 0 w 426"/>
                <a:gd name="T21" fmla="*/ 8 h 427"/>
                <a:gd name="T22" fmla="*/ 0 w 426"/>
                <a:gd name="T23" fmla="*/ 9 h 427"/>
                <a:gd name="T24" fmla="*/ 0 w 426"/>
                <a:gd name="T25" fmla="*/ 10 h 427"/>
                <a:gd name="T26" fmla="*/ 1 w 426"/>
                <a:gd name="T27" fmla="*/ 13 h 427"/>
                <a:gd name="T28" fmla="*/ 2 w 426"/>
                <a:gd name="T29" fmla="*/ 15 h 427"/>
                <a:gd name="T30" fmla="*/ 4 w 426"/>
                <a:gd name="T31" fmla="*/ 16 h 427"/>
                <a:gd name="T32" fmla="*/ 7 w 426"/>
                <a:gd name="T33" fmla="*/ 17 h 427"/>
                <a:gd name="T34" fmla="*/ 8 w 426"/>
                <a:gd name="T35" fmla="*/ 17 h 427"/>
                <a:gd name="T36" fmla="*/ 9 w 426"/>
                <a:gd name="T37" fmla="*/ 17 h 427"/>
                <a:gd name="T38" fmla="*/ 11 w 426"/>
                <a:gd name="T39" fmla="*/ 17 h 427"/>
                <a:gd name="T40" fmla="*/ 13 w 426"/>
                <a:gd name="T41" fmla="*/ 16 h 427"/>
                <a:gd name="T42" fmla="*/ 15 w 426"/>
                <a:gd name="T43" fmla="*/ 14 h 427"/>
                <a:gd name="T44" fmla="*/ 16 w 426"/>
                <a:gd name="T45" fmla="*/ 12 h 427"/>
                <a:gd name="T46" fmla="*/ 17 w 426"/>
                <a:gd name="T47" fmla="*/ 9 h 427"/>
                <a:gd name="T48" fmla="*/ 15 w 426"/>
                <a:gd name="T49" fmla="*/ 9 h 427"/>
                <a:gd name="T50" fmla="*/ 14 w 426"/>
                <a:gd name="T51" fmla="*/ 11 h 427"/>
                <a:gd name="T52" fmla="*/ 13 w 426"/>
                <a:gd name="T53" fmla="*/ 13 h 427"/>
                <a:gd name="T54" fmla="*/ 12 w 426"/>
                <a:gd name="T55" fmla="*/ 14 h 427"/>
                <a:gd name="T56" fmla="*/ 10 w 426"/>
                <a:gd name="T57" fmla="*/ 15 h 427"/>
                <a:gd name="T58" fmla="*/ 9 w 426"/>
                <a:gd name="T59" fmla="*/ 15 h 427"/>
                <a:gd name="T60" fmla="*/ 7 w 426"/>
                <a:gd name="T61" fmla="*/ 15 h 427"/>
                <a:gd name="T62" fmla="*/ 5 w 426"/>
                <a:gd name="T63" fmla="*/ 14 h 427"/>
                <a:gd name="T64" fmla="*/ 4 w 426"/>
                <a:gd name="T65" fmla="*/ 13 h 427"/>
                <a:gd name="T66" fmla="*/ 3 w 426"/>
                <a:gd name="T67" fmla="*/ 11 h 427"/>
                <a:gd name="T68" fmla="*/ 2 w 426"/>
                <a:gd name="T69" fmla="*/ 9 h 427"/>
                <a:gd name="T70" fmla="*/ 3 w 426"/>
                <a:gd name="T71" fmla="*/ 7 h 427"/>
                <a:gd name="T72" fmla="*/ 3 w 426"/>
                <a:gd name="T73" fmla="*/ 6 h 427"/>
                <a:gd name="T74" fmla="*/ 4 w 426"/>
                <a:gd name="T75" fmla="*/ 4 h 427"/>
                <a:gd name="T76" fmla="*/ 6 w 426"/>
                <a:gd name="T77" fmla="*/ 3 h 427"/>
                <a:gd name="T78" fmla="*/ 7 w 426"/>
                <a:gd name="T79" fmla="*/ 3 h 427"/>
                <a:gd name="T80" fmla="*/ 9 w 426"/>
                <a:gd name="T81" fmla="*/ 2 h 427"/>
                <a:gd name="T82" fmla="*/ 11 w 426"/>
                <a:gd name="T83" fmla="*/ 3 h 427"/>
                <a:gd name="T84" fmla="*/ 12 w 426"/>
                <a:gd name="T85" fmla="*/ 4 h 427"/>
                <a:gd name="T86" fmla="*/ 14 w 426"/>
                <a:gd name="T87" fmla="*/ 5 h 427"/>
                <a:gd name="T88" fmla="*/ 14 w 426"/>
                <a:gd name="T89" fmla="*/ 7 h 427"/>
                <a:gd name="T90" fmla="*/ 15 w 426"/>
                <a:gd name="T91" fmla="*/ 9 h 4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26"/>
                <a:gd name="T139" fmla="*/ 0 h 427"/>
                <a:gd name="T140" fmla="*/ 426 w 426"/>
                <a:gd name="T141" fmla="*/ 427 h 4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26" h="427">
                  <a:moveTo>
                    <a:pt x="426" y="213"/>
                  </a:moveTo>
                  <a:lnTo>
                    <a:pt x="425" y="191"/>
                  </a:lnTo>
                  <a:lnTo>
                    <a:pt x="422" y="170"/>
                  </a:lnTo>
                  <a:lnTo>
                    <a:pt x="416" y="150"/>
                  </a:lnTo>
                  <a:lnTo>
                    <a:pt x="410" y="131"/>
                  </a:lnTo>
                  <a:lnTo>
                    <a:pt x="401" y="112"/>
                  </a:lnTo>
                  <a:lnTo>
                    <a:pt x="390" y="95"/>
                  </a:lnTo>
                  <a:lnTo>
                    <a:pt x="378" y="78"/>
                  </a:lnTo>
                  <a:lnTo>
                    <a:pt x="364" y="63"/>
                  </a:lnTo>
                  <a:lnTo>
                    <a:pt x="348" y="49"/>
                  </a:lnTo>
                  <a:lnTo>
                    <a:pt x="332" y="36"/>
                  </a:lnTo>
                  <a:lnTo>
                    <a:pt x="314" y="26"/>
                  </a:lnTo>
                  <a:lnTo>
                    <a:pt x="296" y="17"/>
                  </a:lnTo>
                  <a:lnTo>
                    <a:pt x="276" y="9"/>
                  </a:lnTo>
                  <a:lnTo>
                    <a:pt x="256" y="5"/>
                  </a:lnTo>
                  <a:lnTo>
                    <a:pt x="234" y="1"/>
                  </a:lnTo>
                  <a:lnTo>
                    <a:pt x="213" y="0"/>
                  </a:lnTo>
                  <a:lnTo>
                    <a:pt x="192" y="1"/>
                  </a:lnTo>
                  <a:lnTo>
                    <a:pt x="170" y="5"/>
                  </a:lnTo>
                  <a:lnTo>
                    <a:pt x="150" y="9"/>
                  </a:lnTo>
                  <a:lnTo>
                    <a:pt x="130" y="17"/>
                  </a:lnTo>
                  <a:lnTo>
                    <a:pt x="111" y="26"/>
                  </a:lnTo>
                  <a:lnTo>
                    <a:pt x="94" y="36"/>
                  </a:lnTo>
                  <a:lnTo>
                    <a:pt x="77" y="49"/>
                  </a:lnTo>
                  <a:lnTo>
                    <a:pt x="62" y="63"/>
                  </a:lnTo>
                  <a:lnTo>
                    <a:pt x="48" y="78"/>
                  </a:lnTo>
                  <a:lnTo>
                    <a:pt x="36" y="95"/>
                  </a:lnTo>
                  <a:lnTo>
                    <a:pt x="25" y="112"/>
                  </a:lnTo>
                  <a:lnTo>
                    <a:pt x="16" y="131"/>
                  </a:lnTo>
                  <a:lnTo>
                    <a:pt x="9" y="150"/>
                  </a:lnTo>
                  <a:lnTo>
                    <a:pt x="4" y="170"/>
                  </a:lnTo>
                  <a:lnTo>
                    <a:pt x="2" y="181"/>
                  </a:lnTo>
                  <a:lnTo>
                    <a:pt x="1" y="191"/>
                  </a:lnTo>
                  <a:lnTo>
                    <a:pt x="0" y="202"/>
                  </a:lnTo>
                  <a:lnTo>
                    <a:pt x="0" y="213"/>
                  </a:lnTo>
                  <a:lnTo>
                    <a:pt x="0" y="224"/>
                  </a:lnTo>
                  <a:lnTo>
                    <a:pt x="1" y="235"/>
                  </a:lnTo>
                  <a:lnTo>
                    <a:pt x="2" y="246"/>
                  </a:lnTo>
                  <a:lnTo>
                    <a:pt x="4" y="257"/>
                  </a:lnTo>
                  <a:lnTo>
                    <a:pt x="9" y="277"/>
                  </a:lnTo>
                  <a:lnTo>
                    <a:pt x="16" y="297"/>
                  </a:lnTo>
                  <a:lnTo>
                    <a:pt x="25" y="315"/>
                  </a:lnTo>
                  <a:lnTo>
                    <a:pt x="36" y="333"/>
                  </a:lnTo>
                  <a:lnTo>
                    <a:pt x="48" y="349"/>
                  </a:lnTo>
                  <a:lnTo>
                    <a:pt x="62" y="365"/>
                  </a:lnTo>
                  <a:lnTo>
                    <a:pt x="77" y="379"/>
                  </a:lnTo>
                  <a:lnTo>
                    <a:pt x="94" y="391"/>
                  </a:lnTo>
                  <a:lnTo>
                    <a:pt x="111" y="402"/>
                  </a:lnTo>
                  <a:lnTo>
                    <a:pt x="130" y="411"/>
                  </a:lnTo>
                  <a:lnTo>
                    <a:pt x="150" y="417"/>
                  </a:lnTo>
                  <a:lnTo>
                    <a:pt x="170" y="423"/>
                  </a:lnTo>
                  <a:lnTo>
                    <a:pt x="181" y="425"/>
                  </a:lnTo>
                  <a:lnTo>
                    <a:pt x="192" y="426"/>
                  </a:lnTo>
                  <a:lnTo>
                    <a:pt x="203" y="427"/>
                  </a:lnTo>
                  <a:lnTo>
                    <a:pt x="213" y="427"/>
                  </a:lnTo>
                  <a:lnTo>
                    <a:pt x="224" y="427"/>
                  </a:lnTo>
                  <a:lnTo>
                    <a:pt x="234" y="426"/>
                  </a:lnTo>
                  <a:lnTo>
                    <a:pt x="245" y="425"/>
                  </a:lnTo>
                  <a:lnTo>
                    <a:pt x="256" y="423"/>
                  </a:lnTo>
                  <a:lnTo>
                    <a:pt x="276" y="417"/>
                  </a:lnTo>
                  <a:lnTo>
                    <a:pt x="296" y="411"/>
                  </a:lnTo>
                  <a:lnTo>
                    <a:pt x="314" y="402"/>
                  </a:lnTo>
                  <a:lnTo>
                    <a:pt x="332" y="391"/>
                  </a:lnTo>
                  <a:lnTo>
                    <a:pt x="348" y="379"/>
                  </a:lnTo>
                  <a:lnTo>
                    <a:pt x="364" y="365"/>
                  </a:lnTo>
                  <a:lnTo>
                    <a:pt x="378" y="349"/>
                  </a:lnTo>
                  <a:lnTo>
                    <a:pt x="390" y="333"/>
                  </a:lnTo>
                  <a:lnTo>
                    <a:pt x="401" y="315"/>
                  </a:lnTo>
                  <a:lnTo>
                    <a:pt x="410" y="297"/>
                  </a:lnTo>
                  <a:lnTo>
                    <a:pt x="416" y="277"/>
                  </a:lnTo>
                  <a:lnTo>
                    <a:pt x="422" y="257"/>
                  </a:lnTo>
                  <a:lnTo>
                    <a:pt x="425" y="235"/>
                  </a:lnTo>
                  <a:lnTo>
                    <a:pt x="426" y="213"/>
                  </a:lnTo>
                  <a:close/>
                  <a:moveTo>
                    <a:pt x="366" y="213"/>
                  </a:moveTo>
                  <a:lnTo>
                    <a:pt x="365" y="230"/>
                  </a:lnTo>
                  <a:lnTo>
                    <a:pt x="363" y="244"/>
                  </a:lnTo>
                  <a:lnTo>
                    <a:pt x="358" y="259"/>
                  </a:lnTo>
                  <a:lnTo>
                    <a:pt x="354" y="272"/>
                  </a:lnTo>
                  <a:lnTo>
                    <a:pt x="347" y="287"/>
                  </a:lnTo>
                  <a:lnTo>
                    <a:pt x="340" y="299"/>
                  </a:lnTo>
                  <a:lnTo>
                    <a:pt x="331" y="311"/>
                  </a:lnTo>
                  <a:lnTo>
                    <a:pt x="321" y="322"/>
                  </a:lnTo>
                  <a:lnTo>
                    <a:pt x="310" y="332"/>
                  </a:lnTo>
                  <a:lnTo>
                    <a:pt x="298" y="340"/>
                  </a:lnTo>
                  <a:lnTo>
                    <a:pt x="286" y="348"/>
                  </a:lnTo>
                  <a:lnTo>
                    <a:pt x="273" y="354"/>
                  </a:lnTo>
                  <a:lnTo>
                    <a:pt x="258" y="359"/>
                  </a:lnTo>
                  <a:lnTo>
                    <a:pt x="244" y="364"/>
                  </a:lnTo>
                  <a:lnTo>
                    <a:pt x="229" y="366"/>
                  </a:lnTo>
                  <a:lnTo>
                    <a:pt x="213" y="366"/>
                  </a:lnTo>
                  <a:lnTo>
                    <a:pt x="197" y="366"/>
                  </a:lnTo>
                  <a:lnTo>
                    <a:pt x="182" y="364"/>
                  </a:lnTo>
                  <a:lnTo>
                    <a:pt x="167" y="359"/>
                  </a:lnTo>
                  <a:lnTo>
                    <a:pt x="153" y="354"/>
                  </a:lnTo>
                  <a:lnTo>
                    <a:pt x="140" y="348"/>
                  </a:lnTo>
                  <a:lnTo>
                    <a:pt x="128" y="340"/>
                  </a:lnTo>
                  <a:lnTo>
                    <a:pt x="116" y="332"/>
                  </a:lnTo>
                  <a:lnTo>
                    <a:pt x="105" y="322"/>
                  </a:lnTo>
                  <a:lnTo>
                    <a:pt x="95" y="311"/>
                  </a:lnTo>
                  <a:lnTo>
                    <a:pt x="86" y="299"/>
                  </a:lnTo>
                  <a:lnTo>
                    <a:pt x="79" y="287"/>
                  </a:lnTo>
                  <a:lnTo>
                    <a:pt x="72" y="272"/>
                  </a:lnTo>
                  <a:lnTo>
                    <a:pt x="68" y="259"/>
                  </a:lnTo>
                  <a:lnTo>
                    <a:pt x="63" y="244"/>
                  </a:lnTo>
                  <a:lnTo>
                    <a:pt x="61" y="230"/>
                  </a:lnTo>
                  <a:lnTo>
                    <a:pt x="60" y="213"/>
                  </a:lnTo>
                  <a:lnTo>
                    <a:pt x="61" y="198"/>
                  </a:lnTo>
                  <a:lnTo>
                    <a:pt x="63" y="182"/>
                  </a:lnTo>
                  <a:lnTo>
                    <a:pt x="68" y="168"/>
                  </a:lnTo>
                  <a:lnTo>
                    <a:pt x="72" y="154"/>
                  </a:lnTo>
                  <a:lnTo>
                    <a:pt x="79" y="141"/>
                  </a:lnTo>
                  <a:lnTo>
                    <a:pt x="86" y="129"/>
                  </a:lnTo>
                  <a:lnTo>
                    <a:pt x="95" y="117"/>
                  </a:lnTo>
                  <a:lnTo>
                    <a:pt x="105" y="106"/>
                  </a:lnTo>
                  <a:lnTo>
                    <a:pt x="116" y="96"/>
                  </a:lnTo>
                  <a:lnTo>
                    <a:pt x="128" y="87"/>
                  </a:lnTo>
                  <a:lnTo>
                    <a:pt x="140" y="79"/>
                  </a:lnTo>
                  <a:lnTo>
                    <a:pt x="153" y="73"/>
                  </a:lnTo>
                  <a:lnTo>
                    <a:pt x="167" y="68"/>
                  </a:lnTo>
                  <a:lnTo>
                    <a:pt x="182" y="64"/>
                  </a:lnTo>
                  <a:lnTo>
                    <a:pt x="197" y="62"/>
                  </a:lnTo>
                  <a:lnTo>
                    <a:pt x="213" y="61"/>
                  </a:lnTo>
                  <a:lnTo>
                    <a:pt x="229" y="62"/>
                  </a:lnTo>
                  <a:lnTo>
                    <a:pt x="244" y="64"/>
                  </a:lnTo>
                  <a:lnTo>
                    <a:pt x="258" y="68"/>
                  </a:lnTo>
                  <a:lnTo>
                    <a:pt x="273" y="73"/>
                  </a:lnTo>
                  <a:lnTo>
                    <a:pt x="286" y="79"/>
                  </a:lnTo>
                  <a:lnTo>
                    <a:pt x="298" y="87"/>
                  </a:lnTo>
                  <a:lnTo>
                    <a:pt x="310" y="96"/>
                  </a:lnTo>
                  <a:lnTo>
                    <a:pt x="321" y="106"/>
                  </a:lnTo>
                  <a:lnTo>
                    <a:pt x="331" y="117"/>
                  </a:lnTo>
                  <a:lnTo>
                    <a:pt x="340" y="129"/>
                  </a:lnTo>
                  <a:lnTo>
                    <a:pt x="347" y="141"/>
                  </a:lnTo>
                  <a:lnTo>
                    <a:pt x="354" y="154"/>
                  </a:lnTo>
                  <a:lnTo>
                    <a:pt x="358" y="168"/>
                  </a:lnTo>
                  <a:lnTo>
                    <a:pt x="363" y="182"/>
                  </a:lnTo>
                  <a:lnTo>
                    <a:pt x="365" y="198"/>
                  </a:lnTo>
                  <a:lnTo>
                    <a:pt x="366" y="213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1" name="Freeform 252"/>
            <p:cNvSpPr>
              <a:spLocks noEditPoints="1"/>
            </p:cNvSpPr>
            <p:nvPr/>
          </p:nvSpPr>
          <p:spPr bwMode="auto">
            <a:xfrm>
              <a:off x="4046" y="2167"/>
              <a:ext cx="73" cy="74"/>
            </a:xfrm>
            <a:custGeom>
              <a:avLst/>
              <a:gdLst>
                <a:gd name="T0" fmla="*/ 14 w 366"/>
                <a:gd name="T1" fmla="*/ 6 h 366"/>
                <a:gd name="T2" fmla="*/ 14 w 366"/>
                <a:gd name="T3" fmla="*/ 4 h 366"/>
                <a:gd name="T4" fmla="*/ 12 w 366"/>
                <a:gd name="T5" fmla="*/ 2 h 366"/>
                <a:gd name="T6" fmla="*/ 11 w 366"/>
                <a:gd name="T7" fmla="*/ 1 h 366"/>
                <a:gd name="T8" fmla="*/ 9 w 366"/>
                <a:gd name="T9" fmla="*/ 0 h 366"/>
                <a:gd name="T10" fmla="*/ 7 w 366"/>
                <a:gd name="T11" fmla="*/ 0 h 366"/>
                <a:gd name="T12" fmla="*/ 4 w 366"/>
                <a:gd name="T13" fmla="*/ 1 h 366"/>
                <a:gd name="T14" fmla="*/ 3 w 366"/>
                <a:gd name="T15" fmla="*/ 2 h 366"/>
                <a:gd name="T16" fmla="*/ 1 w 366"/>
                <a:gd name="T17" fmla="*/ 3 h 366"/>
                <a:gd name="T18" fmla="*/ 0 w 366"/>
                <a:gd name="T19" fmla="*/ 5 h 366"/>
                <a:gd name="T20" fmla="*/ 0 w 366"/>
                <a:gd name="T21" fmla="*/ 7 h 366"/>
                <a:gd name="T22" fmla="*/ 0 w 366"/>
                <a:gd name="T23" fmla="*/ 10 h 366"/>
                <a:gd name="T24" fmla="*/ 1 w 366"/>
                <a:gd name="T25" fmla="*/ 12 h 366"/>
                <a:gd name="T26" fmla="*/ 3 w 366"/>
                <a:gd name="T27" fmla="*/ 13 h 366"/>
                <a:gd name="T28" fmla="*/ 4 w 366"/>
                <a:gd name="T29" fmla="*/ 14 h 366"/>
                <a:gd name="T30" fmla="*/ 7 w 366"/>
                <a:gd name="T31" fmla="*/ 15 h 366"/>
                <a:gd name="T32" fmla="*/ 9 w 366"/>
                <a:gd name="T33" fmla="*/ 15 h 366"/>
                <a:gd name="T34" fmla="*/ 11 w 366"/>
                <a:gd name="T35" fmla="*/ 14 h 366"/>
                <a:gd name="T36" fmla="*/ 12 w 366"/>
                <a:gd name="T37" fmla="*/ 13 h 366"/>
                <a:gd name="T38" fmla="*/ 14 w 366"/>
                <a:gd name="T39" fmla="*/ 11 h 366"/>
                <a:gd name="T40" fmla="*/ 14 w 366"/>
                <a:gd name="T41" fmla="*/ 9 h 366"/>
                <a:gd name="T42" fmla="*/ 12 w 366"/>
                <a:gd name="T43" fmla="*/ 7 h 366"/>
                <a:gd name="T44" fmla="*/ 12 w 366"/>
                <a:gd name="T45" fmla="*/ 9 h 366"/>
                <a:gd name="T46" fmla="*/ 11 w 366"/>
                <a:gd name="T47" fmla="*/ 10 h 366"/>
                <a:gd name="T48" fmla="*/ 10 w 366"/>
                <a:gd name="T49" fmla="*/ 11 h 366"/>
                <a:gd name="T50" fmla="*/ 9 w 366"/>
                <a:gd name="T51" fmla="*/ 12 h 366"/>
                <a:gd name="T52" fmla="*/ 8 w 366"/>
                <a:gd name="T53" fmla="*/ 13 h 366"/>
                <a:gd name="T54" fmla="*/ 6 w 366"/>
                <a:gd name="T55" fmla="*/ 12 h 366"/>
                <a:gd name="T56" fmla="*/ 5 w 366"/>
                <a:gd name="T57" fmla="*/ 12 h 366"/>
                <a:gd name="T58" fmla="*/ 4 w 366"/>
                <a:gd name="T59" fmla="*/ 11 h 366"/>
                <a:gd name="T60" fmla="*/ 3 w 366"/>
                <a:gd name="T61" fmla="*/ 10 h 366"/>
                <a:gd name="T62" fmla="*/ 3 w 366"/>
                <a:gd name="T63" fmla="*/ 8 h 366"/>
                <a:gd name="T64" fmla="*/ 2 w 366"/>
                <a:gd name="T65" fmla="*/ 7 h 366"/>
                <a:gd name="T66" fmla="*/ 3 w 366"/>
                <a:gd name="T67" fmla="*/ 5 h 366"/>
                <a:gd name="T68" fmla="*/ 4 w 366"/>
                <a:gd name="T69" fmla="*/ 4 h 366"/>
                <a:gd name="T70" fmla="*/ 5 w 366"/>
                <a:gd name="T71" fmla="*/ 3 h 366"/>
                <a:gd name="T72" fmla="*/ 6 w 366"/>
                <a:gd name="T73" fmla="*/ 3 h 366"/>
                <a:gd name="T74" fmla="*/ 7 w 366"/>
                <a:gd name="T75" fmla="*/ 2 h 366"/>
                <a:gd name="T76" fmla="*/ 9 w 366"/>
                <a:gd name="T77" fmla="*/ 3 h 366"/>
                <a:gd name="T78" fmla="*/ 10 w 366"/>
                <a:gd name="T79" fmla="*/ 3 h 366"/>
                <a:gd name="T80" fmla="*/ 11 w 366"/>
                <a:gd name="T81" fmla="*/ 4 h 366"/>
                <a:gd name="T82" fmla="*/ 12 w 366"/>
                <a:gd name="T83" fmla="*/ 5 h 366"/>
                <a:gd name="T84" fmla="*/ 12 w 366"/>
                <a:gd name="T85" fmla="*/ 7 h 36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66"/>
                <a:gd name="T130" fmla="*/ 0 h 366"/>
                <a:gd name="T131" fmla="*/ 366 w 366"/>
                <a:gd name="T132" fmla="*/ 366 h 36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66" h="366">
                  <a:moveTo>
                    <a:pt x="366" y="183"/>
                  </a:moveTo>
                  <a:lnTo>
                    <a:pt x="366" y="165"/>
                  </a:lnTo>
                  <a:lnTo>
                    <a:pt x="362" y="147"/>
                  </a:lnTo>
                  <a:lnTo>
                    <a:pt x="358" y="129"/>
                  </a:lnTo>
                  <a:lnTo>
                    <a:pt x="351" y="112"/>
                  </a:lnTo>
                  <a:lnTo>
                    <a:pt x="344" y="96"/>
                  </a:lnTo>
                  <a:lnTo>
                    <a:pt x="335" y="81"/>
                  </a:lnTo>
                  <a:lnTo>
                    <a:pt x="324" y="67"/>
                  </a:lnTo>
                  <a:lnTo>
                    <a:pt x="313" y="54"/>
                  </a:lnTo>
                  <a:lnTo>
                    <a:pt x="300" y="43"/>
                  </a:lnTo>
                  <a:lnTo>
                    <a:pt x="286" y="32"/>
                  </a:lnTo>
                  <a:lnTo>
                    <a:pt x="270" y="23"/>
                  </a:lnTo>
                  <a:lnTo>
                    <a:pt x="254" y="15"/>
                  </a:lnTo>
                  <a:lnTo>
                    <a:pt x="237" y="9"/>
                  </a:lnTo>
                  <a:lnTo>
                    <a:pt x="220" y="4"/>
                  </a:lnTo>
                  <a:lnTo>
                    <a:pt x="202" y="1"/>
                  </a:lnTo>
                  <a:lnTo>
                    <a:pt x="183" y="0"/>
                  </a:lnTo>
                  <a:lnTo>
                    <a:pt x="164" y="1"/>
                  </a:lnTo>
                  <a:lnTo>
                    <a:pt x="146" y="4"/>
                  </a:lnTo>
                  <a:lnTo>
                    <a:pt x="129" y="9"/>
                  </a:lnTo>
                  <a:lnTo>
                    <a:pt x="112" y="15"/>
                  </a:lnTo>
                  <a:lnTo>
                    <a:pt x="96" y="23"/>
                  </a:lnTo>
                  <a:lnTo>
                    <a:pt x="80" y="32"/>
                  </a:lnTo>
                  <a:lnTo>
                    <a:pt x="66" y="43"/>
                  </a:lnTo>
                  <a:lnTo>
                    <a:pt x="54" y="54"/>
                  </a:lnTo>
                  <a:lnTo>
                    <a:pt x="42" y="67"/>
                  </a:lnTo>
                  <a:lnTo>
                    <a:pt x="31" y="81"/>
                  </a:lnTo>
                  <a:lnTo>
                    <a:pt x="22" y="96"/>
                  </a:lnTo>
                  <a:lnTo>
                    <a:pt x="15" y="112"/>
                  </a:lnTo>
                  <a:lnTo>
                    <a:pt x="8" y="129"/>
                  </a:lnTo>
                  <a:lnTo>
                    <a:pt x="4" y="147"/>
                  </a:lnTo>
                  <a:lnTo>
                    <a:pt x="1" y="165"/>
                  </a:lnTo>
                  <a:lnTo>
                    <a:pt x="0" y="183"/>
                  </a:lnTo>
                  <a:lnTo>
                    <a:pt x="1" y="202"/>
                  </a:lnTo>
                  <a:lnTo>
                    <a:pt x="4" y="220"/>
                  </a:lnTo>
                  <a:lnTo>
                    <a:pt x="8" y="238"/>
                  </a:lnTo>
                  <a:lnTo>
                    <a:pt x="15" y="254"/>
                  </a:lnTo>
                  <a:lnTo>
                    <a:pt x="22" y="271"/>
                  </a:lnTo>
                  <a:lnTo>
                    <a:pt x="31" y="286"/>
                  </a:lnTo>
                  <a:lnTo>
                    <a:pt x="42" y="301"/>
                  </a:lnTo>
                  <a:lnTo>
                    <a:pt x="54" y="313"/>
                  </a:lnTo>
                  <a:lnTo>
                    <a:pt x="66" y="325"/>
                  </a:lnTo>
                  <a:lnTo>
                    <a:pt x="80" y="336"/>
                  </a:lnTo>
                  <a:lnTo>
                    <a:pt x="96" y="344"/>
                  </a:lnTo>
                  <a:lnTo>
                    <a:pt x="112" y="352"/>
                  </a:lnTo>
                  <a:lnTo>
                    <a:pt x="129" y="359"/>
                  </a:lnTo>
                  <a:lnTo>
                    <a:pt x="146" y="363"/>
                  </a:lnTo>
                  <a:lnTo>
                    <a:pt x="164" y="365"/>
                  </a:lnTo>
                  <a:lnTo>
                    <a:pt x="183" y="366"/>
                  </a:lnTo>
                  <a:lnTo>
                    <a:pt x="202" y="365"/>
                  </a:lnTo>
                  <a:lnTo>
                    <a:pt x="220" y="363"/>
                  </a:lnTo>
                  <a:lnTo>
                    <a:pt x="237" y="359"/>
                  </a:lnTo>
                  <a:lnTo>
                    <a:pt x="254" y="352"/>
                  </a:lnTo>
                  <a:lnTo>
                    <a:pt x="270" y="344"/>
                  </a:lnTo>
                  <a:lnTo>
                    <a:pt x="286" y="336"/>
                  </a:lnTo>
                  <a:lnTo>
                    <a:pt x="300" y="325"/>
                  </a:lnTo>
                  <a:lnTo>
                    <a:pt x="313" y="313"/>
                  </a:lnTo>
                  <a:lnTo>
                    <a:pt x="324" y="301"/>
                  </a:lnTo>
                  <a:lnTo>
                    <a:pt x="335" y="286"/>
                  </a:lnTo>
                  <a:lnTo>
                    <a:pt x="344" y="271"/>
                  </a:lnTo>
                  <a:lnTo>
                    <a:pt x="351" y="254"/>
                  </a:lnTo>
                  <a:lnTo>
                    <a:pt x="358" y="238"/>
                  </a:lnTo>
                  <a:lnTo>
                    <a:pt x="362" y="220"/>
                  </a:lnTo>
                  <a:lnTo>
                    <a:pt x="366" y="202"/>
                  </a:lnTo>
                  <a:lnTo>
                    <a:pt x="366" y="183"/>
                  </a:lnTo>
                  <a:close/>
                  <a:moveTo>
                    <a:pt x="305" y="183"/>
                  </a:moveTo>
                  <a:lnTo>
                    <a:pt x="304" y="196"/>
                  </a:lnTo>
                  <a:lnTo>
                    <a:pt x="303" y="208"/>
                  </a:lnTo>
                  <a:lnTo>
                    <a:pt x="300" y="219"/>
                  </a:lnTo>
                  <a:lnTo>
                    <a:pt x="295" y="231"/>
                  </a:lnTo>
                  <a:lnTo>
                    <a:pt x="290" y="241"/>
                  </a:lnTo>
                  <a:lnTo>
                    <a:pt x="284" y="252"/>
                  </a:lnTo>
                  <a:lnTo>
                    <a:pt x="277" y="261"/>
                  </a:lnTo>
                  <a:lnTo>
                    <a:pt x="269" y="270"/>
                  </a:lnTo>
                  <a:lnTo>
                    <a:pt x="260" y="278"/>
                  </a:lnTo>
                  <a:lnTo>
                    <a:pt x="252" y="285"/>
                  </a:lnTo>
                  <a:lnTo>
                    <a:pt x="242" y="291"/>
                  </a:lnTo>
                  <a:lnTo>
                    <a:pt x="231" y="296"/>
                  </a:lnTo>
                  <a:lnTo>
                    <a:pt x="220" y="301"/>
                  </a:lnTo>
                  <a:lnTo>
                    <a:pt x="208" y="303"/>
                  </a:lnTo>
                  <a:lnTo>
                    <a:pt x="196" y="305"/>
                  </a:lnTo>
                  <a:lnTo>
                    <a:pt x="183" y="306"/>
                  </a:lnTo>
                  <a:lnTo>
                    <a:pt x="170" y="305"/>
                  </a:lnTo>
                  <a:lnTo>
                    <a:pt x="158" y="303"/>
                  </a:lnTo>
                  <a:lnTo>
                    <a:pt x="146" y="301"/>
                  </a:lnTo>
                  <a:lnTo>
                    <a:pt x="135" y="296"/>
                  </a:lnTo>
                  <a:lnTo>
                    <a:pt x="124" y="291"/>
                  </a:lnTo>
                  <a:lnTo>
                    <a:pt x="114" y="285"/>
                  </a:lnTo>
                  <a:lnTo>
                    <a:pt x="106" y="278"/>
                  </a:lnTo>
                  <a:lnTo>
                    <a:pt x="97" y="270"/>
                  </a:lnTo>
                  <a:lnTo>
                    <a:pt x="89" y="261"/>
                  </a:lnTo>
                  <a:lnTo>
                    <a:pt x="81" y="252"/>
                  </a:lnTo>
                  <a:lnTo>
                    <a:pt x="76" y="241"/>
                  </a:lnTo>
                  <a:lnTo>
                    <a:pt x="70" y="231"/>
                  </a:lnTo>
                  <a:lnTo>
                    <a:pt x="66" y="219"/>
                  </a:lnTo>
                  <a:lnTo>
                    <a:pt x="64" y="208"/>
                  </a:lnTo>
                  <a:lnTo>
                    <a:pt x="62" y="196"/>
                  </a:lnTo>
                  <a:lnTo>
                    <a:pt x="61" y="183"/>
                  </a:lnTo>
                  <a:lnTo>
                    <a:pt x="62" y="171"/>
                  </a:lnTo>
                  <a:lnTo>
                    <a:pt x="64" y="159"/>
                  </a:lnTo>
                  <a:lnTo>
                    <a:pt x="66" y="147"/>
                  </a:lnTo>
                  <a:lnTo>
                    <a:pt x="70" y="136"/>
                  </a:lnTo>
                  <a:lnTo>
                    <a:pt x="76" y="125"/>
                  </a:lnTo>
                  <a:lnTo>
                    <a:pt x="81" y="115"/>
                  </a:lnTo>
                  <a:lnTo>
                    <a:pt x="89" y="106"/>
                  </a:lnTo>
                  <a:lnTo>
                    <a:pt x="97" y="98"/>
                  </a:lnTo>
                  <a:lnTo>
                    <a:pt x="106" y="90"/>
                  </a:lnTo>
                  <a:lnTo>
                    <a:pt x="114" y="82"/>
                  </a:lnTo>
                  <a:lnTo>
                    <a:pt x="124" y="77"/>
                  </a:lnTo>
                  <a:lnTo>
                    <a:pt x="135" y="71"/>
                  </a:lnTo>
                  <a:lnTo>
                    <a:pt x="146" y="67"/>
                  </a:lnTo>
                  <a:lnTo>
                    <a:pt x="158" y="64"/>
                  </a:lnTo>
                  <a:lnTo>
                    <a:pt x="170" y="62"/>
                  </a:lnTo>
                  <a:lnTo>
                    <a:pt x="183" y="61"/>
                  </a:lnTo>
                  <a:lnTo>
                    <a:pt x="196" y="62"/>
                  </a:lnTo>
                  <a:lnTo>
                    <a:pt x="208" y="64"/>
                  </a:lnTo>
                  <a:lnTo>
                    <a:pt x="220" y="67"/>
                  </a:lnTo>
                  <a:lnTo>
                    <a:pt x="231" y="71"/>
                  </a:lnTo>
                  <a:lnTo>
                    <a:pt x="242" y="77"/>
                  </a:lnTo>
                  <a:lnTo>
                    <a:pt x="252" y="82"/>
                  </a:lnTo>
                  <a:lnTo>
                    <a:pt x="260" y="90"/>
                  </a:lnTo>
                  <a:lnTo>
                    <a:pt x="269" y="98"/>
                  </a:lnTo>
                  <a:lnTo>
                    <a:pt x="277" y="106"/>
                  </a:lnTo>
                  <a:lnTo>
                    <a:pt x="284" y="115"/>
                  </a:lnTo>
                  <a:lnTo>
                    <a:pt x="290" y="125"/>
                  </a:lnTo>
                  <a:lnTo>
                    <a:pt x="295" y="136"/>
                  </a:lnTo>
                  <a:lnTo>
                    <a:pt x="300" y="147"/>
                  </a:lnTo>
                  <a:lnTo>
                    <a:pt x="303" y="159"/>
                  </a:lnTo>
                  <a:lnTo>
                    <a:pt x="304" y="171"/>
                  </a:lnTo>
                  <a:lnTo>
                    <a:pt x="305" y="183"/>
                  </a:lnTo>
                  <a:close/>
                </a:path>
              </a:pathLst>
            </a:custGeom>
            <a:solidFill>
              <a:srgbClr val="E6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2" name="Freeform 253"/>
            <p:cNvSpPr>
              <a:spLocks noEditPoints="1"/>
            </p:cNvSpPr>
            <p:nvPr/>
          </p:nvSpPr>
          <p:spPr bwMode="auto">
            <a:xfrm>
              <a:off x="4052" y="2174"/>
              <a:ext cx="61" cy="61"/>
            </a:xfrm>
            <a:custGeom>
              <a:avLst/>
              <a:gdLst>
                <a:gd name="T0" fmla="*/ 12 w 306"/>
                <a:gd name="T1" fmla="*/ 5 h 305"/>
                <a:gd name="T2" fmla="*/ 11 w 306"/>
                <a:gd name="T3" fmla="*/ 3 h 305"/>
                <a:gd name="T4" fmla="*/ 10 w 306"/>
                <a:gd name="T5" fmla="*/ 2 h 305"/>
                <a:gd name="T6" fmla="*/ 9 w 306"/>
                <a:gd name="T7" fmla="*/ 1 h 305"/>
                <a:gd name="T8" fmla="*/ 7 w 306"/>
                <a:gd name="T9" fmla="*/ 0 h 305"/>
                <a:gd name="T10" fmla="*/ 5 w 306"/>
                <a:gd name="T11" fmla="*/ 0 h 305"/>
                <a:gd name="T12" fmla="*/ 4 w 306"/>
                <a:gd name="T13" fmla="*/ 0 h 305"/>
                <a:gd name="T14" fmla="*/ 2 w 306"/>
                <a:gd name="T15" fmla="*/ 1 h 305"/>
                <a:gd name="T16" fmla="*/ 1 w 306"/>
                <a:gd name="T17" fmla="*/ 3 h 305"/>
                <a:gd name="T18" fmla="*/ 0 w 306"/>
                <a:gd name="T19" fmla="*/ 4 h 305"/>
                <a:gd name="T20" fmla="*/ 0 w 306"/>
                <a:gd name="T21" fmla="*/ 6 h 305"/>
                <a:gd name="T22" fmla="*/ 0 w 306"/>
                <a:gd name="T23" fmla="*/ 8 h 305"/>
                <a:gd name="T24" fmla="*/ 1 w 306"/>
                <a:gd name="T25" fmla="*/ 10 h 305"/>
                <a:gd name="T26" fmla="*/ 2 w 306"/>
                <a:gd name="T27" fmla="*/ 11 h 305"/>
                <a:gd name="T28" fmla="*/ 4 w 306"/>
                <a:gd name="T29" fmla="*/ 12 h 305"/>
                <a:gd name="T30" fmla="*/ 5 w 306"/>
                <a:gd name="T31" fmla="*/ 12 h 305"/>
                <a:gd name="T32" fmla="*/ 7 w 306"/>
                <a:gd name="T33" fmla="*/ 12 h 305"/>
                <a:gd name="T34" fmla="*/ 9 w 306"/>
                <a:gd name="T35" fmla="*/ 11 h 305"/>
                <a:gd name="T36" fmla="*/ 10 w 306"/>
                <a:gd name="T37" fmla="*/ 10 h 305"/>
                <a:gd name="T38" fmla="*/ 11 w 306"/>
                <a:gd name="T39" fmla="*/ 9 h 305"/>
                <a:gd name="T40" fmla="*/ 12 w 306"/>
                <a:gd name="T41" fmla="*/ 7 h 305"/>
                <a:gd name="T42" fmla="*/ 10 w 306"/>
                <a:gd name="T43" fmla="*/ 6 h 305"/>
                <a:gd name="T44" fmla="*/ 10 w 306"/>
                <a:gd name="T45" fmla="*/ 7 h 305"/>
                <a:gd name="T46" fmla="*/ 9 w 306"/>
                <a:gd name="T47" fmla="*/ 8 h 305"/>
                <a:gd name="T48" fmla="*/ 8 w 306"/>
                <a:gd name="T49" fmla="*/ 9 h 305"/>
                <a:gd name="T50" fmla="*/ 8 w 306"/>
                <a:gd name="T51" fmla="*/ 9 h 305"/>
                <a:gd name="T52" fmla="*/ 6 w 306"/>
                <a:gd name="T53" fmla="*/ 10 h 305"/>
                <a:gd name="T54" fmla="*/ 5 w 306"/>
                <a:gd name="T55" fmla="*/ 10 h 305"/>
                <a:gd name="T56" fmla="*/ 4 w 306"/>
                <a:gd name="T57" fmla="*/ 9 h 305"/>
                <a:gd name="T58" fmla="*/ 4 w 306"/>
                <a:gd name="T59" fmla="*/ 9 h 305"/>
                <a:gd name="T60" fmla="*/ 3 w 306"/>
                <a:gd name="T61" fmla="*/ 8 h 305"/>
                <a:gd name="T62" fmla="*/ 3 w 306"/>
                <a:gd name="T63" fmla="*/ 7 h 305"/>
                <a:gd name="T64" fmla="*/ 2 w 306"/>
                <a:gd name="T65" fmla="*/ 6 h 305"/>
                <a:gd name="T66" fmla="*/ 3 w 306"/>
                <a:gd name="T67" fmla="*/ 5 h 305"/>
                <a:gd name="T68" fmla="*/ 3 w 306"/>
                <a:gd name="T69" fmla="*/ 4 h 305"/>
                <a:gd name="T70" fmla="*/ 4 w 306"/>
                <a:gd name="T71" fmla="*/ 3 h 305"/>
                <a:gd name="T72" fmla="*/ 5 w 306"/>
                <a:gd name="T73" fmla="*/ 3 h 305"/>
                <a:gd name="T74" fmla="*/ 6 w 306"/>
                <a:gd name="T75" fmla="*/ 2 h 305"/>
                <a:gd name="T76" fmla="*/ 7 w 306"/>
                <a:gd name="T77" fmla="*/ 3 h 305"/>
                <a:gd name="T78" fmla="*/ 8 w 306"/>
                <a:gd name="T79" fmla="*/ 3 h 305"/>
                <a:gd name="T80" fmla="*/ 9 w 306"/>
                <a:gd name="T81" fmla="*/ 4 h 305"/>
                <a:gd name="T82" fmla="*/ 9 w 306"/>
                <a:gd name="T83" fmla="*/ 5 h 305"/>
                <a:gd name="T84" fmla="*/ 10 w 306"/>
                <a:gd name="T85" fmla="*/ 6 h 30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6"/>
                <a:gd name="T130" fmla="*/ 0 h 305"/>
                <a:gd name="T131" fmla="*/ 306 w 306"/>
                <a:gd name="T132" fmla="*/ 305 h 30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6" h="305">
                  <a:moveTo>
                    <a:pt x="306" y="152"/>
                  </a:moveTo>
                  <a:lnTo>
                    <a:pt x="305" y="137"/>
                  </a:lnTo>
                  <a:lnTo>
                    <a:pt x="303" y="121"/>
                  </a:lnTo>
                  <a:lnTo>
                    <a:pt x="298" y="107"/>
                  </a:lnTo>
                  <a:lnTo>
                    <a:pt x="294" y="93"/>
                  </a:lnTo>
                  <a:lnTo>
                    <a:pt x="287" y="80"/>
                  </a:lnTo>
                  <a:lnTo>
                    <a:pt x="280" y="68"/>
                  </a:lnTo>
                  <a:lnTo>
                    <a:pt x="271" y="56"/>
                  </a:lnTo>
                  <a:lnTo>
                    <a:pt x="261" y="45"/>
                  </a:lnTo>
                  <a:lnTo>
                    <a:pt x="250" y="35"/>
                  </a:lnTo>
                  <a:lnTo>
                    <a:pt x="238" y="26"/>
                  </a:lnTo>
                  <a:lnTo>
                    <a:pt x="226" y="18"/>
                  </a:lnTo>
                  <a:lnTo>
                    <a:pt x="213" y="12"/>
                  </a:lnTo>
                  <a:lnTo>
                    <a:pt x="198" y="7"/>
                  </a:lnTo>
                  <a:lnTo>
                    <a:pt x="184" y="3"/>
                  </a:lnTo>
                  <a:lnTo>
                    <a:pt x="169" y="1"/>
                  </a:lnTo>
                  <a:lnTo>
                    <a:pt x="153" y="0"/>
                  </a:lnTo>
                  <a:lnTo>
                    <a:pt x="137" y="1"/>
                  </a:lnTo>
                  <a:lnTo>
                    <a:pt x="122" y="3"/>
                  </a:lnTo>
                  <a:lnTo>
                    <a:pt x="107" y="7"/>
                  </a:lnTo>
                  <a:lnTo>
                    <a:pt x="93" y="12"/>
                  </a:lnTo>
                  <a:lnTo>
                    <a:pt x="80" y="18"/>
                  </a:lnTo>
                  <a:lnTo>
                    <a:pt x="68" y="26"/>
                  </a:lnTo>
                  <a:lnTo>
                    <a:pt x="56" y="35"/>
                  </a:lnTo>
                  <a:lnTo>
                    <a:pt x="45" y="45"/>
                  </a:lnTo>
                  <a:lnTo>
                    <a:pt x="35" y="56"/>
                  </a:lnTo>
                  <a:lnTo>
                    <a:pt x="26" y="68"/>
                  </a:lnTo>
                  <a:lnTo>
                    <a:pt x="19" y="80"/>
                  </a:lnTo>
                  <a:lnTo>
                    <a:pt x="12" y="93"/>
                  </a:lnTo>
                  <a:lnTo>
                    <a:pt x="8" y="107"/>
                  </a:lnTo>
                  <a:lnTo>
                    <a:pt x="3" y="121"/>
                  </a:lnTo>
                  <a:lnTo>
                    <a:pt x="1" y="137"/>
                  </a:lnTo>
                  <a:lnTo>
                    <a:pt x="0" y="152"/>
                  </a:lnTo>
                  <a:lnTo>
                    <a:pt x="1" y="169"/>
                  </a:lnTo>
                  <a:lnTo>
                    <a:pt x="3" y="183"/>
                  </a:lnTo>
                  <a:lnTo>
                    <a:pt x="8" y="198"/>
                  </a:lnTo>
                  <a:lnTo>
                    <a:pt x="12" y="211"/>
                  </a:lnTo>
                  <a:lnTo>
                    <a:pt x="19" y="226"/>
                  </a:lnTo>
                  <a:lnTo>
                    <a:pt x="26" y="238"/>
                  </a:lnTo>
                  <a:lnTo>
                    <a:pt x="35" y="250"/>
                  </a:lnTo>
                  <a:lnTo>
                    <a:pt x="45" y="261"/>
                  </a:lnTo>
                  <a:lnTo>
                    <a:pt x="56" y="271"/>
                  </a:lnTo>
                  <a:lnTo>
                    <a:pt x="68" y="279"/>
                  </a:lnTo>
                  <a:lnTo>
                    <a:pt x="80" y="287"/>
                  </a:lnTo>
                  <a:lnTo>
                    <a:pt x="93" y="293"/>
                  </a:lnTo>
                  <a:lnTo>
                    <a:pt x="107" y="298"/>
                  </a:lnTo>
                  <a:lnTo>
                    <a:pt x="122" y="303"/>
                  </a:lnTo>
                  <a:lnTo>
                    <a:pt x="137" y="305"/>
                  </a:lnTo>
                  <a:lnTo>
                    <a:pt x="153" y="305"/>
                  </a:lnTo>
                  <a:lnTo>
                    <a:pt x="169" y="305"/>
                  </a:lnTo>
                  <a:lnTo>
                    <a:pt x="184" y="303"/>
                  </a:lnTo>
                  <a:lnTo>
                    <a:pt x="198" y="298"/>
                  </a:lnTo>
                  <a:lnTo>
                    <a:pt x="213" y="293"/>
                  </a:lnTo>
                  <a:lnTo>
                    <a:pt x="226" y="287"/>
                  </a:lnTo>
                  <a:lnTo>
                    <a:pt x="238" y="279"/>
                  </a:lnTo>
                  <a:lnTo>
                    <a:pt x="250" y="271"/>
                  </a:lnTo>
                  <a:lnTo>
                    <a:pt x="261" y="261"/>
                  </a:lnTo>
                  <a:lnTo>
                    <a:pt x="271" y="250"/>
                  </a:lnTo>
                  <a:lnTo>
                    <a:pt x="280" y="238"/>
                  </a:lnTo>
                  <a:lnTo>
                    <a:pt x="287" y="226"/>
                  </a:lnTo>
                  <a:lnTo>
                    <a:pt x="294" y="211"/>
                  </a:lnTo>
                  <a:lnTo>
                    <a:pt x="298" y="198"/>
                  </a:lnTo>
                  <a:lnTo>
                    <a:pt x="303" y="183"/>
                  </a:lnTo>
                  <a:lnTo>
                    <a:pt x="305" y="169"/>
                  </a:lnTo>
                  <a:lnTo>
                    <a:pt x="306" y="152"/>
                  </a:lnTo>
                  <a:close/>
                  <a:moveTo>
                    <a:pt x="245" y="152"/>
                  </a:moveTo>
                  <a:lnTo>
                    <a:pt x="245" y="162"/>
                  </a:lnTo>
                  <a:lnTo>
                    <a:pt x="242" y="171"/>
                  </a:lnTo>
                  <a:lnTo>
                    <a:pt x="240" y="180"/>
                  </a:lnTo>
                  <a:lnTo>
                    <a:pt x="237" y="188"/>
                  </a:lnTo>
                  <a:lnTo>
                    <a:pt x="234" y="196"/>
                  </a:lnTo>
                  <a:lnTo>
                    <a:pt x="229" y="204"/>
                  </a:lnTo>
                  <a:lnTo>
                    <a:pt x="224" y="210"/>
                  </a:lnTo>
                  <a:lnTo>
                    <a:pt x="218" y="217"/>
                  </a:lnTo>
                  <a:lnTo>
                    <a:pt x="212" y="223"/>
                  </a:lnTo>
                  <a:lnTo>
                    <a:pt x="204" y="229"/>
                  </a:lnTo>
                  <a:lnTo>
                    <a:pt x="196" y="233"/>
                  </a:lnTo>
                  <a:lnTo>
                    <a:pt x="189" y="237"/>
                  </a:lnTo>
                  <a:lnTo>
                    <a:pt x="180" y="240"/>
                  </a:lnTo>
                  <a:lnTo>
                    <a:pt x="171" y="242"/>
                  </a:lnTo>
                  <a:lnTo>
                    <a:pt x="162" y="243"/>
                  </a:lnTo>
                  <a:lnTo>
                    <a:pt x="153" y="244"/>
                  </a:lnTo>
                  <a:lnTo>
                    <a:pt x="144" y="243"/>
                  </a:lnTo>
                  <a:lnTo>
                    <a:pt x="135" y="242"/>
                  </a:lnTo>
                  <a:lnTo>
                    <a:pt x="126" y="240"/>
                  </a:lnTo>
                  <a:lnTo>
                    <a:pt x="117" y="237"/>
                  </a:lnTo>
                  <a:lnTo>
                    <a:pt x="110" y="233"/>
                  </a:lnTo>
                  <a:lnTo>
                    <a:pt x="102" y="229"/>
                  </a:lnTo>
                  <a:lnTo>
                    <a:pt x="94" y="223"/>
                  </a:lnTo>
                  <a:lnTo>
                    <a:pt x="89" y="217"/>
                  </a:lnTo>
                  <a:lnTo>
                    <a:pt x="82" y="210"/>
                  </a:lnTo>
                  <a:lnTo>
                    <a:pt x="77" y="204"/>
                  </a:lnTo>
                  <a:lnTo>
                    <a:pt x="72" y="196"/>
                  </a:lnTo>
                  <a:lnTo>
                    <a:pt x="69" y="188"/>
                  </a:lnTo>
                  <a:lnTo>
                    <a:pt x="66" y="180"/>
                  </a:lnTo>
                  <a:lnTo>
                    <a:pt x="64" y="171"/>
                  </a:lnTo>
                  <a:lnTo>
                    <a:pt x="62" y="162"/>
                  </a:lnTo>
                  <a:lnTo>
                    <a:pt x="61" y="152"/>
                  </a:lnTo>
                  <a:lnTo>
                    <a:pt x="62" y="143"/>
                  </a:lnTo>
                  <a:lnTo>
                    <a:pt x="64" y="135"/>
                  </a:lnTo>
                  <a:lnTo>
                    <a:pt x="66" y="126"/>
                  </a:lnTo>
                  <a:lnTo>
                    <a:pt x="69" y="117"/>
                  </a:lnTo>
                  <a:lnTo>
                    <a:pt x="72" y="109"/>
                  </a:lnTo>
                  <a:lnTo>
                    <a:pt x="77" y="102"/>
                  </a:lnTo>
                  <a:lnTo>
                    <a:pt x="82" y="94"/>
                  </a:lnTo>
                  <a:lnTo>
                    <a:pt x="89" y="87"/>
                  </a:lnTo>
                  <a:lnTo>
                    <a:pt x="94" y="82"/>
                  </a:lnTo>
                  <a:lnTo>
                    <a:pt x="102" y="76"/>
                  </a:lnTo>
                  <a:lnTo>
                    <a:pt x="110" y="72"/>
                  </a:lnTo>
                  <a:lnTo>
                    <a:pt x="117" y="68"/>
                  </a:lnTo>
                  <a:lnTo>
                    <a:pt x="126" y="65"/>
                  </a:lnTo>
                  <a:lnTo>
                    <a:pt x="135" y="63"/>
                  </a:lnTo>
                  <a:lnTo>
                    <a:pt x="144" y="61"/>
                  </a:lnTo>
                  <a:lnTo>
                    <a:pt x="153" y="61"/>
                  </a:lnTo>
                  <a:lnTo>
                    <a:pt x="162" y="61"/>
                  </a:lnTo>
                  <a:lnTo>
                    <a:pt x="171" y="63"/>
                  </a:lnTo>
                  <a:lnTo>
                    <a:pt x="180" y="65"/>
                  </a:lnTo>
                  <a:lnTo>
                    <a:pt x="189" y="68"/>
                  </a:lnTo>
                  <a:lnTo>
                    <a:pt x="196" y="72"/>
                  </a:lnTo>
                  <a:lnTo>
                    <a:pt x="204" y="76"/>
                  </a:lnTo>
                  <a:lnTo>
                    <a:pt x="212" y="82"/>
                  </a:lnTo>
                  <a:lnTo>
                    <a:pt x="218" y="87"/>
                  </a:lnTo>
                  <a:lnTo>
                    <a:pt x="224" y="94"/>
                  </a:lnTo>
                  <a:lnTo>
                    <a:pt x="229" y="102"/>
                  </a:lnTo>
                  <a:lnTo>
                    <a:pt x="234" y="109"/>
                  </a:lnTo>
                  <a:lnTo>
                    <a:pt x="237" y="117"/>
                  </a:lnTo>
                  <a:lnTo>
                    <a:pt x="240" y="126"/>
                  </a:lnTo>
                  <a:lnTo>
                    <a:pt x="242" y="135"/>
                  </a:lnTo>
                  <a:lnTo>
                    <a:pt x="245" y="143"/>
                  </a:lnTo>
                  <a:lnTo>
                    <a:pt x="245" y="152"/>
                  </a:lnTo>
                  <a:close/>
                </a:path>
              </a:pathLst>
            </a:custGeom>
            <a:solidFill>
              <a:srgbClr val="EBEB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3" name="Freeform 254"/>
            <p:cNvSpPr>
              <a:spLocks noEditPoints="1"/>
            </p:cNvSpPr>
            <p:nvPr/>
          </p:nvSpPr>
          <p:spPr bwMode="auto">
            <a:xfrm>
              <a:off x="4058" y="2180"/>
              <a:ext cx="49" cy="49"/>
            </a:xfrm>
            <a:custGeom>
              <a:avLst/>
              <a:gdLst>
                <a:gd name="T0" fmla="*/ 10 w 244"/>
                <a:gd name="T1" fmla="*/ 4 h 245"/>
                <a:gd name="T2" fmla="*/ 9 w 244"/>
                <a:gd name="T3" fmla="*/ 3 h 245"/>
                <a:gd name="T4" fmla="*/ 8 w 244"/>
                <a:gd name="T5" fmla="*/ 1 h 245"/>
                <a:gd name="T6" fmla="*/ 7 w 244"/>
                <a:gd name="T7" fmla="*/ 1 h 245"/>
                <a:gd name="T8" fmla="*/ 6 w 244"/>
                <a:gd name="T9" fmla="*/ 0 h 245"/>
                <a:gd name="T10" fmla="*/ 4 w 244"/>
                <a:gd name="T11" fmla="*/ 0 h 245"/>
                <a:gd name="T12" fmla="*/ 3 w 244"/>
                <a:gd name="T13" fmla="*/ 0 h 245"/>
                <a:gd name="T14" fmla="*/ 2 w 244"/>
                <a:gd name="T15" fmla="*/ 1 h 245"/>
                <a:gd name="T16" fmla="*/ 1 w 244"/>
                <a:gd name="T17" fmla="*/ 2 h 245"/>
                <a:gd name="T18" fmla="*/ 0 w 244"/>
                <a:gd name="T19" fmla="*/ 3 h 245"/>
                <a:gd name="T20" fmla="*/ 0 w 244"/>
                <a:gd name="T21" fmla="*/ 5 h 245"/>
                <a:gd name="T22" fmla="*/ 0 w 244"/>
                <a:gd name="T23" fmla="*/ 6 h 245"/>
                <a:gd name="T24" fmla="*/ 1 w 244"/>
                <a:gd name="T25" fmla="*/ 8 h 245"/>
                <a:gd name="T26" fmla="*/ 2 w 244"/>
                <a:gd name="T27" fmla="*/ 9 h 245"/>
                <a:gd name="T28" fmla="*/ 3 w 244"/>
                <a:gd name="T29" fmla="*/ 9 h 245"/>
                <a:gd name="T30" fmla="*/ 4 w 244"/>
                <a:gd name="T31" fmla="*/ 10 h 245"/>
                <a:gd name="T32" fmla="*/ 6 w 244"/>
                <a:gd name="T33" fmla="*/ 10 h 245"/>
                <a:gd name="T34" fmla="*/ 7 w 244"/>
                <a:gd name="T35" fmla="*/ 9 h 245"/>
                <a:gd name="T36" fmla="*/ 8 w 244"/>
                <a:gd name="T37" fmla="*/ 8 h 245"/>
                <a:gd name="T38" fmla="*/ 9 w 244"/>
                <a:gd name="T39" fmla="*/ 7 h 245"/>
                <a:gd name="T40" fmla="*/ 10 w 244"/>
                <a:gd name="T41" fmla="*/ 6 h 245"/>
                <a:gd name="T42" fmla="*/ 7 w 244"/>
                <a:gd name="T43" fmla="*/ 5 h 245"/>
                <a:gd name="T44" fmla="*/ 7 w 244"/>
                <a:gd name="T45" fmla="*/ 6 h 245"/>
                <a:gd name="T46" fmla="*/ 7 w 244"/>
                <a:gd name="T47" fmla="*/ 6 h 245"/>
                <a:gd name="T48" fmla="*/ 6 w 244"/>
                <a:gd name="T49" fmla="*/ 7 h 245"/>
                <a:gd name="T50" fmla="*/ 6 w 244"/>
                <a:gd name="T51" fmla="*/ 7 h 245"/>
                <a:gd name="T52" fmla="*/ 5 w 244"/>
                <a:gd name="T53" fmla="*/ 7 h 245"/>
                <a:gd name="T54" fmla="*/ 4 w 244"/>
                <a:gd name="T55" fmla="*/ 7 h 245"/>
                <a:gd name="T56" fmla="*/ 4 w 244"/>
                <a:gd name="T57" fmla="*/ 7 h 245"/>
                <a:gd name="T58" fmla="*/ 3 w 244"/>
                <a:gd name="T59" fmla="*/ 7 h 245"/>
                <a:gd name="T60" fmla="*/ 3 w 244"/>
                <a:gd name="T61" fmla="*/ 6 h 245"/>
                <a:gd name="T62" fmla="*/ 2 w 244"/>
                <a:gd name="T63" fmla="*/ 5 h 245"/>
                <a:gd name="T64" fmla="*/ 2 w 244"/>
                <a:gd name="T65" fmla="*/ 5 h 245"/>
                <a:gd name="T66" fmla="*/ 3 w 244"/>
                <a:gd name="T67" fmla="*/ 4 h 245"/>
                <a:gd name="T68" fmla="*/ 3 w 244"/>
                <a:gd name="T69" fmla="*/ 3 h 245"/>
                <a:gd name="T70" fmla="*/ 3 w 244"/>
                <a:gd name="T71" fmla="*/ 3 h 245"/>
                <a:gd name="T72" fmla="*/ 4 w 244"/>
                <a:gd name="T73" fmla="*/ 3 h 245"/>
                <a:gd name="T74" fmla="*/ 5 w 244"/>
                <a:gd name="T75" fmla="*/ 2 h 245"/>
                <a:gd name="T76" fmla="*/ 6 w 244"/>
                <a:gd name="T77" fmla="*/ 3 h 245"/>
                <a:gd name="T78" fmla="*/ 6 w 244"/>
                <a:gd name="T79" fmla="*/ 3 h 245"/>
                <a:gd name="T80" fmla="*/ 7 w 244"/>
                <a:gd name="T81" fmla="*/ 3 h 245"/>
                <a:gd name="T82" fmla="*/ 7 w 244"/>
                <a:gd name="T83" fmla="*/ 4 h 245"/>
                <a:gd name="T84" fmla="*/ 7 w 244"/>
                <a:gd name="T85" fmla="*/ 5 h 24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44"/>
                <a:gd name="T130" fmla="*/ 0 h 245"/>
                <a:gd name="T131" fmla="*/ 244 w 244"/>
                <a:gd name="T132" fmla="*/ 245 h 24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44" h="245">
                  <a:moveTo>
                    <a:pt x="244" y="122"/>
                  </a:moveTo>
                  <a:lnTo>
                    <a:pt x="243" y="110"/>
                  </a:lnTo>
                  <a:lnTo>
                    <a:pt x="242" y="98"/>
                  </a:lnTo>
                  <a:lnTo>
                    <a:pt x="239" y="86"/>
                  </a:lnTo>
                  <a:lnTo>
                    <a:pt x="234" y="75"/>
                  </a:lnTo>
                  <a:lnTo>
                    <a:pt x="229" y="64"/>
                  </a:lnTo>
                  <a:lnTo>
                    <a:pt x="223" y="54"/>
                  </a:lnTo>
                  <a:lnTo>
                    <a:pt x="216" y="45"/>
                  </a:lnTo>
                  <a:lnTo>
                    <a:pt x="208" y="37"/>
                  </a:lnTo>
                  <a:lnTo>
                    <a:pt x="199" y="29"/>
                  </a:lnTo>
                  <a:lnTo>
                    <a:pt x="191" y="21"/>
                  </a:lnTo>
                  <a:lnTo>
                    <a:pt x="181" y="16"/>
                  </a:lnTo>
                  <a:lnTo>
                    <a:pt x="170" y="10"/>
                  </a:lnTo>
                  <a:lnTo>
                    <a:pt x="159" y="6"/>
                  </a:lnTo>
                  <a:lnTo>
                    <a:pt x="147" y="3"/>
                  </a:lnTo>
                  <a:lnTo>
                    <a:pt x="135" y="1"/>
                  </a:lnTo>
                  <a:lnTo>
                    <a:pt x="122" y="0"/>
                  </a:lnTo>
                  <a:lnTo>
                    <a:pt x="109" y="1"/>
                  </a:lnTo>
                  <a:lnTo>
                    <a:pt x="97" y="3"/>
                  </a:lnTo>
                  <a:lnTo>
                    <a:pt x="85" y="6"/>
                  </a:lnTo>
                  <a:lnTo>
                    <a:pt x="74" y="10"/>
                  </a:lnTo>
                  <a:lnTo>
                    <a:pt x="63" y="16"/>
                  </a:lnTo>
                  <a:lnTo>
                    <a:pt x="53" y="21"/>
                  </a:lnTo>
                  <a:lnTo>
                    <a:pt x="45" y="29"/>
                  </a:lnTo>
                  <a:lnTo>
                    <a:pt x="36" y="37"/>
                  </a:lnTo>
                  <a:lnTo>
                    <a:pt x="28" y="45"/>
                  </a:lnTo>
                  <a:lnTo>
                    <a:pt x="20" y="54"/>
                  </a:lnTo>
                  <a:lnTo>
                    <a:pt x="15" y="64"/>
                  </a:lnTo>
                  <a:lnTo>
                    <a:pt x="9" y="75"/>
                  </a:lnTo>
                  <a:lnTo>
                    <a:pt x="5" y="86"/>
                  </a:lnTo>
                  <a:lnTo>
                    <a:pt x="3" y="98"/>
                  </a:lnTo>
                  <a:lnTo>
                    <a:pt x="1" y="110"/>
                  </a:lnTo>
                  <a:lnTo>
                    <a:pt x="0" y="122"/>
                  </a:lnTo>
                  <a:lnTo>
                    <a:pt x="1" y="135"/>
                  </a:lnTo>
                  <a:lnTo>
                    <a:pt x="3" y="147"/>
                  </a:lnTo>
                  <a:lnTo>
                    <a:pt x="5" y="158"/>
                  </a:lnTo>
                  <a:lnTo>
                    <a:pt x="9" y="170"/>
                  </a:lnTo>
                  <a:lnTo>
                    <a:pt x="15" y="180"/>
                  </a:lnTo>
                  <a:lnTo>
                    <a:pt x="20" y="191"/>
                  </a:lnTo>
                  <a:lnTo>
                    <a:pt x="28" y="200"/>
                  </a:lnTo>
                  <a:lnTo>
                    <a:pt x="36" y="209"/>
                  </a:lnTo>
                  <a:lnTo>
                    <a:pt x="45" y="217"/>
                  </a:lnTo>
                  <a:lnTo>
                    <a:pt x="53" y="224"/>
                  </a:lnTo>
                  <a:lnTo>
                    <a:pt x="63" y="230"/>
                  </a:lnTo>
                  <a:lnTo>
                    <a:pt x="74" y="235"/>
                  </a:lnTo>
                  <a:lnTo>
                    <a:pt x="85" y="240"/>
                  </a:lnTo>
                  <a:lnTo>
                    <a:pt x="97" y="242"/>
                  </a:lnTo>
                  <a:lnTo>
                    <a:pt x="109" y="244"/>
                  </a:lnTo>
                  <a:lnTo>
                    <a:pt x="122" y="245"/>
                  </a:lnTo>
                  <a:lnTo>
                    <a:pt x="135" y="244"/>
                  </a:lnTo>
                  <a:lnTo>
                    <a:pt x="147" y="242"/>
                  </a:lnTo>
                  <a:lnTo>
                    <a:pt x="159" y="240"/>
                  </a:lnTo>
                  <a:lnTo>
                    <a:pt x="170" y="235"/>
                  </a:lnTo>
                  <a:lnTo>
                    <a:pt x="181" y="230"/>
                  </a:lnTo>
                  <a:lnTo>
                    <a:pt x="191" y="224"/>
                  </a:lnTo>
                  <a:lnTo>
                    <a:pt x="199" y="217"/>
                  </a:lnTo>
                  <a:lnTo>
                    <a:pt x="208" y="209"/>
                  </a:lnTo>
                  <a:lnTo>
                    <a:pt x="216" y="200"/>
                  </a:lnTo>
                  <a:lnTo>
                    <a:pt x="223" y="191"/>
                  </a:lnTo>
                  <a:lnTo>
                    <a:pt x="229" y="180"/>
                  </a:lnTo>
                  <a:lnTo>
                    <a:pt x="234" y="170"/>
                  </a:lnTo>
                  <a:lnTo>
                    <a:pt x="239" y="158"/>
                  </a:lnTo>
                  <a:lnTo>
                    <a:pt x="242" y="147"/>
                  </a:lnTo>
                  <a:lnTo>
                    <a:pt x="243" y="135"/>
                  </a:lnTo>
                  <a:lnTo>
                    <a:pt x="244" y="122"/>
                  </a:lnTo>
                  <a:close/>
                  <a:moveTo>
                    <a:pt x="183" y="122"/>
                  </a:moveTo>
                  <a:lnTo>
                    <a:pt x="183" y="129"/>
                  </a:lnTo>
                  <a:lnTo>
                    <a:pt x="182" y="135"/>
                  </a:lnTo>
                  <a:lnTo>
                    <a:pt x="181" y="141"/>
                  </a:lnTo>
                  <a:lnTo>
                    <a:pt x="178" y="146"/>
                  </a:lnTo>
                  <a:lnTo>
                    <a:pt x="175" y="152"/>
                  </a:lnTo>
                  <a:lnTo>
                    <a:pt x="173" y="156"/>
                  </a:lnTo>
                  <a:lnTo>
                    <a:pt x="169" y="162"/>
                  </a:lnTo>
                  <a:lnTo>
                    <a:pt x="165" y="166"/>
                  </a:lnTo>
                  <a:lnTo>
                    <a:pt x="161" y="169"/>
                  </a:lnTo>
                  <a:lnTo>
                    <a:pt x="156" y="173"/>
                  </a:lnTo>
                  <a:lnTo>
                    <a:pt x="151" y="176"/>
                  </a:lnTo>
                  <a:lnTo>
                    <a:pt x="146" y="179"/>
                  </a:lnTo>
                  <a:lnTo>
                    <a:pt x="140" y="180"/>
                  </a:lnTo>
                  <a:lnTo>
                    <a:pt x="135" y="183"/>
                  </a:lnTo>
                  <a:lnTo>
                    <a:pt x="128" y="184"/>
                  </a:lnTo>
                  <a:lnTo>
                    <a:pt x="122" y="184"/>
                  </a:lnTo>
                  <a:lnTo>
                    <a:pt x="116" y="184"/>
                  </a:lnTo>
                  <a:lnTo>
                    <a:pt x="109" y="183"/>
                  </a:lnTo>
                  <a:lnTo>
                    <a:pt x="104" y="180"/>
                  </a:lnTo>
                  <a:lnTo>
                    <a:pt x="98" y="179"/>
                  </a:lnTo>
                  <a:lnTo>
                    <a:pt x="93" y="176"/>
                  </a:lnTo>
                  <a:lnTo>
                    <a:pt x="87" y="173"/>
                  </a:lnTo>
                  <a:lnTo>
                    <a:pt x="83" y="169"/>
                  </a:lnTo>
                  <a:lnTo>
                    <a:pt x="79" y="166"/>
                  </a:lnTo>
                  <a:lnTo>
                    <a:pt x="75" y="162"/>
                  </a:lnTo>
                  <a:lnTo>
                    <a:pt x="71" y="156"/>
                  </a:lnTo>
                  <a:lnTo>
                    <a:pt x="69" y="152"/>
                  </a:lnTo>
                  <a:lnTo>
                    <a:pt x="65" y="146"/>
                  </a:lnTo>
                  <a:lnTo>
                    <a:pt x="63" y="141"/>
                  </a:lnTo>
                  <a:lnTo>
                    <a:pt x="62" y="135"/>
                  </a:lnTo>
                  <a:lnTo>
                    <a:pt x="61" y="129"/>
                  </a:lnTo>
                  <a:lnTo>
                    <a:pt x="61" y="122"/>
                  </a:lnTo>
                  <a:lnTo>
                    <a:pt x="61" y="117"/>
                  </a:lnTo>
                  <a:lnTo>
                    <a:pt x="62" y="110"/>
                  </a:lnTo>
                  <a:lnTo>
                    <a:pt x="63" y="105"/>
                  </a:lnTo>
                  <a:lnTo>
                    <a:pt x="65" y="99"/>
                  </a:lnTo>
                  <a:lnTo>
                    <a:pt x="69" y="94"/>
                  </a:lnTo>
                  <a:lnTo>
                    <a:pt x="71" y="88"/>
                  </a:lnTo>
                  <a:lnTo>
                    <a:pt x="75" y="84"/>
                  </a:lnTo>
                  <a:lnTo>
                    <a:pt x="79" y="79"/>
                  </a:lnTo>
                  <a:lnTo>
                    <a:pt x="83" y="75"/>
                  </a:lnTo>
                  <a:lnTo>
                    <a:pt x="87" y="72"/>
                  </a:lnTo>
                  <a:lnTo>
                    <a:pt x="93" y="68"/>
                  </a:lnTo>
                  <a:lnTo>
                    <a:pt x="98" y="66"/>
                  </a:lnTo>
                  <a:lnTo>
                    <a:pt x="104" y="64"/>
                  </a:lnTo>
                  <a:lnTo>
                    <a:pt x="109" y="63"/>
                  </a:lnTo>
                  <a:lnTo>
                    <a:pt x="116" y="62"/>
                  </a:lnTo>
                  <a:lnTo>
                    <a:pt x="122" y="62"/>
                  </a:lnTo>
                  <a:lnTo>
                    <a:pt x="128" y="62"/>
                  </a:lnTo>
                  <a:lnTo>
                    <a:pt x="135" y="63"/>
                  </a:lnTo>
                  <a:lnTo>
                    <a:pt x="140" y="64"/>
                  </a:lnTo>
                  <a:lnTo>
                    <a:pt x="146" y="66"/>
                  </a:lnTo>
                  <a:lnTo>
                    <a:pt x="151" y="68"/>
                  </a:lnTo>
                  <a:lnTo>
                    <a:pt x="156" y="72"/>
                  </a:lnTo>
                  <a:lnTo>
                    <a:pt x="161" y="75"/>
                  </a:lnTo>
                  <a:lnTo>
                    <a:pt x="165" y="79"/>
                  </a:lnTo>
                  <a:lnTo>
                    <a:pt x="169" y="84"/>
                  </a:lnTo>
                  <a:lnTo>
                    <a:pt x="173" y="88"/>
                  </a:lnTo>
                  <a:lnTo>
                    <a:pt x="175" y="94"/>
                  </a:lnTo>
                  <a:lnTo>
                    <a:pt x="178" y="99"/>
                  </a:lnTo>
                  <a:lnTo>
                    <a:pt x="181" y="105"/>
                  </a:lnTo>
                  <a:lnTo>
                    <a:pt x="182" y="110"/>
                  </a:lnTo>
                  <a:lnTo>
                    <a:pt x="183" y="117"/>
                  </a:lnTo>
                  <a:lnTo>
                    <a:pt x="183" y="122"/>
                  </a:lnTo>
                  <a:close/>
                </a:path>
              </a:pathLst>
            </a:custGeom>
            <a:solidFill>
              <a:srgbClr val="F0F0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4" name="Freeform 255"/>
            <p:cNvSpPr>
              <a:spLocks/>
            </p:cNvSpPr>
            <p:nvPr/>
          </p:nvSpPr>
          <p:spPr bwMode="auto">
            <a:xfrm>
              <a:off x="4064" y="2186"/>
              <a:ext cx="37" cy="36"/>
            </a:xfrm>
            <a:custGeom>
              <a:avLst/>
              <a:gdLst>
                <a:gd name="T0" fmla="*/ 7 w 184"/>
                <a:gd name="T1" fmla="*/ 3 h 183"/>
                <a:gd name="T2" fmla="*/ 7 w 184"/>
                <a:gd name="T3" fmla="*/ 3 h 183"/>
                <a:gd name="T4" fmla="*/ 7 w 184"/>
                <a:gd name="T5" fmla="*/ 2 h 183"/>
                <a:gd name="T6" fmla="*/ 7 w 184"/>
                <a:gd name="T7" fmla="*/ 1 h 183"/>
                <a:gd name="T8" fmla="*/ 6 w 184"/>
                <a:gd name="T9" fmla="*/ 1 h 183"/>
                <a:gd name="T10" fmla="*/ 5 w 184"/>
                <a:gd name="T11" fmla="*/ 0 h 183"/>
                <a:gd name="T12" fmla="*/ 5 w 184"/>
                <a:gd name="T13" fmla="*/ 0 h 183"/>
                <a:gd name="T14" fmla="*/ 4 w 184"/>
                <a:gd name="T15" fmla="*/ 0 h 183"/>
                <a:gd name="T16" fmla="*/ 3 w 184"/>
                <a:gd name="T17" fmla="*/ 0 h 183"/>
                <a:gd name="T18" fmla="*/ 3 w 184"/>
                <a:gd name="T19" fmla="*/ 0 h 183"/>
                <a:gd name="T20" fmla="*/ 2 w 184"/>
                <a:gd name="T21" fmla="*/ 0 h 183"/>
                <a:gd name="T22" fmla="*/ 1 w 184"/>
                <a:gd name="T23" fmla="*/ 1 h 183"/>
                <a:gd name="T24" fmla="*/ 1 w 184"/>
                <a:gd name="T25" fmla="*/ 1 h 183"/>
                <a:gd name="T26" fmla="*/ 0 w 184"/>
                <a:gd name="T27" fmla="*/ 2 h 183"/>
                <a:gd name="T28" fmla="*/ 0 w 184"/>
                <a:gd name="T29" fmla="*/ 3 h 183"/>
                <a:gd name="T30" fmla="*/ 0 w 184"/>
                <a:gd name="T31" fmla="*/ 3 h 183"/>
                <a:gd name="T32" fmla="*/ 0 w 184"/>
                <a:gd name="T33" fmla="*/ 4 h 183"/>
                <a:gd name="T34" fmla="*/ 0 w 184"/>
                <a:gd name="T35" fmla="*/ 5 h 183"/>
                <a:gd name="T36" fmla="*/ 0 w 184"/>
                <a:gd name="T37" fmla="*/ 5 h 183"/>
                <a:gd name="T38" fmla="*/ 1 w 184"/>
                <a:gd name="T39" fmla="*/ 6 h 183"/>
                <a:gd name="T40" fmla="*/ 1 w 184"/>
                <a:gd name="T41" fmla="*/ 6 h 183"/>
                <a:gd name="T42" fmla="*/ 2 w 184"/>
                <a:gd name="T43" fmla="*/ 7 h 183"/>
                <a:gd name="T44" fmla="*/ 3 w 184"/>
                <a:gd name="T45" fmla="*/ 7 h 183"/>
                <a:gd name="T46" fmla="*/ 3 w 184"/>
                <a:gd name="T47" fmla="*/ 7 h 183"/>
                <a:gd name="T48" fmla="*/ 4 w 184"/>
                <a:gd name="T49" fmla="*/ 7 h 183"/>
                <a:gd name="T50" fmla="*/ 5 w 184"/>
                <a:gd name="T51" fmla="*/ 7 h 183"/>
                <a:gd name="T52" fmla="*/ 5 w 184"/>
                <a:gd name="T53" fmla="*/ 7 h 183"/>
                <a:gd name="T54" fmla="*/ 6 w 184"/>
                <a:gd name="T55" fmla="*/ 6 h 183"/>
                <a:gd name="T56" fmla="*/ 7 w 184"/>
                <a:gd name="T57" fmla="*/ 6 h 183"/>
                <a:gd name="T58" fmla="*/ 7 w 184"/>
                <a:gd name="T59" fmla="*/ 5 h 183"/>
                <a:gd name="T60" fmla="*/ 7 w 184"/>
                <a:gd name="T61" fmla="*/ 5 h 183"/>
                <a:gd name="T62" fmla="*/ 7 w 184"/>
                <a:gd name="T63" fmla="*/ 4 h 18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4"/>
                <a:gd name="T97" fmla="*/ 0 h 183"/>
                <a:gd name="T98" fmla="*/ 184 w 184"/>
                <a:gd name="T99" fmla="*/ 183 h 18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4" h="183">
                  <a:moveTo>
                    <a:pt x="184" y="91"/>
                  </a:moveTo>
                  <a:lnTo>
                    <a:pt x="184" y="82"/>
                  </a:lnTo>
                  <a:lnTo>
                    <a:pt x="181" y="74"/>
                  </a:lnTo>
                  <a:lnTo>
                    <a:pt x="179" y="65"/>
                  </a:lnTo>
                  <a:lnTo>
                    <a:pt x="176" y="56"/>
                  </a:lnTo>
                  <a:lnTo>
                    <a:pt x="173" y="48"/>
                  </a:lnTo>
                  <a:lnTo>
                    <a:pt x="168" y="41"/>
                  </a:lnTo>
                  <a:lnTo>
                    <a:pt x="163" y="33"/>
                  </a:lnTo>
                  <a:lnTo>
                    <a:pt x="157" y="26"/>
                  </a:lnTo>
                  <a:lnTo>
                    <a:pt x="151" y="21"/>
                  </a:lnTo>
                  <a:lnTo>
                    <a:pt x="143" y="15"/>
                  </a:lnTo>
                  <a:lnTo>
                    <a:pt x="135" y="11"/>
                  </a:lnTo>
                  <a:lnTo>
                    <a:pt x="128" y="7"/>
                  </a:lnTo>
                  <a:lnTo>
                    <a:pt x="119" y="4"/>
                  </a:lnTo>
                  <a:lnTo>
                    <a:pt x="110" y="2"/>
                  </a:lnTo>
                  <a:lnTo>
                    <a:pt x="101" y="0"/>
                  </a:lnTo>
                  <a:lnTo>
                    <a:pt x="92" y="0"/>
                  </a:lnTo>
                  <a:lnTo>
                    <a:pt x="83" y="0"/>
                  </a:lnTo>
                  <a:lnTo>
                    <a:pt x="74" y="2"/>
                  </a:lnTo>
                  <a:lnTo>
                    <a:pt x="65" y="4"/>
                  </a:lnTo>
                  <a:lnTo>
                    <a:pt x="56" y="7"/>
                  </a:lnTo>
                  <a:lnTo>
                    <a:pt x="49" y="11"/>
                  </a:lnTo>
                  <a:lnTo>
                    <a:pt x="41" y="15"/>
                  </a:lnTo>
                  <a:lnTo>
                    <a:pt x="33" y="21"/>
                  </a:lnTo>
                  <a:lnTo>
                    <a:pt x="28" y="26"/>
                  </a:lnTo>
                  <a:lnTo>
                    <a:pt x="21" y="33"/>
                  </a:lnTo>
                  <a:lnTo>
                    <a:pt x="16" y="41"/>
                  </a:lnTo>
                  <a:lnTo>
                    <a:pt x="11" y="48"/>
                  </a:lnTo>
                  <a:lnTo>
                    <a:pt x="8" y="56"/>
                  </a:lnTo>
                  <a:lnTo>
                    <a:pt x="5" y="65"/>
                  </a:lnTo>
                  <a:lnTo>
                    <a:pt x="3" y="74"/>
                  </a:lnTo>
                  <a:lnTo>
                    <a:pt x="1" y="82"/>
                  </a:lnTo>
                  <a:lnTo>
                    <a:pt x="0" y="91"/>
                  </a:lnTo>
                  <a:lnTo>
                    <a:pt x="1" y="101"/>
                  </a:lnTo>
                  <a:lnTo>
                    <a:pt x="3" y="110"/>
                  </a:lnTo>
                  <a:lnTo>
                    <a:pt x="5" y="119"/>
                  </a:lnTo>
                  <a:lnTo>
                    <a:pt x="8" y="127"/>
                  </a:lnTo>
                  <a:lnTo>
                    <a:pt x="11" y="135"/>
                  </a:lnTo>
                  <a:lnTo>
                    <a:pt x="16" y="143"/>
                  </a:lnTo>
                  <a:lnTo>
                    <a:pt x="21" y="149"/>
                  </a:lnTo>
                  <a:lnTo>
                    <a:pt x="28" y="156"/>
                  </a:lnTo>
                  <a:lnTo>
                    <a:pt x="33" y="162"/>
                  </a:lnTo>
                  <a:lnTo>
                    <a:pt x="41" y="168"/>
                  </a:lnTo>
                  <a:lnTo>
                    <a:pt x="49" y="172"/>
                  </a:lnTo>
                  <a:lnTo>
                    <a:pt x="56" y="176"/>
                  </a:lnTo>
                  <a:lnTo>
                    <a:pt x="65" y="179"/>
                  </a:lnTo>
                  <a:lnTo>
                    <a:pt x="74" y="181"/>
                  </a:lnTo>
                  <a:lnTo>
                    <a:pt x="83" y="182"/>
                  </a:lnTo>
                  <a:lnTo>
                    <a:pt x="92" y="183"/>
                  </a:lnTo>
                  <a:lnTo>
                    <a:pt x="101" y="182"/>
                  </a:lnTo>
                  <a:lnTo>
                    <a:pt x="110" y="181"/>
                  </a:lnTo>
                  <a:lnTo>
                    <a:pt x="119" y="179"/>
                  </a:lnTo>
                  <a:lnTo>
                    <a:pt x="128" y="176"/>
                  </a:lnTo>
                  <a:lnTo>
                    <a:pt x="135" y="172"/>
                  </a:lnTo>
                  <a:lnTo>
                    <a:pt x="143" y="168"/>
                  </a:lnTo>
                  <a:lnTo>
                    <a:pt x="151" y="162"/>
                  </a:lnTo>
                  <a:lnTo>
                    <a:pt x="157" y="156"/>
                  </a:lnTo>
                  <a:lnTo>
                    <a:pt x="163" y="149"/>
                  </a:lnTo>
                  <a:lnTo>
                    <a:pt x="168" y="143"/>
                  </a:lnTo>
                  <a:lnTo>
                    <a:pt x="173" y="135"/>
                  </a:lnTo>
                  <a:lnTo>
                    <a:pt x="176" y="127"/>
                  </a:lnTo>
                  <a:lnTo>
                    <a:pt x="179" y="119"/>
                  </a:lnTo>
                  <a:lnTo>
                    <a:pt x="181" y="110"/>
                  </a:lnTo>
                  <a:lnTo>
                    <a:pt x="184" y="101"/>
                  </a:lnTo>
                  <a:lnTo>
                    <a:pt x="184" y="91"/>
                  </a:lnTo>
                  <a:close/>
                </a:path>
              </a:pathLst>
            </a:custGeom>
            <a:solidFill>
              <a:srgbClr val="F5F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5" name="Freeform 256"/>
            <p:cNvSpPr>
              <a:spLocks/>
            </p:cNvSpPr>
            <p:nvPr/>
          </p:nvSpPr>
          <p:spPr bwMode="auto">
            <a:xfrm>
              <a:off x="4071" y="2192"/>
              <a:ext cx="24" cy="24"/>
            </a:xfrm>
            <a:custGeom>
              <a:avLst/>
              <a:gdLst>
                <a:gd name="T0" fmla="*/ 5 w 122"/>
                <a:gd name="T1" fmla="*/ 2 h 122"/>
                <a:gd name="T2" fmla="*/ 5 w 122"/>
                <a:gd name="T3" fmla="*/ 2 h 122"/>
                <a:gd name="T4" fmla="*/ 4 w 122"/>
                <a:gd name="T5" fmla="*/ 1 h 122"/>
                <a:gd name="T6" fmla="*/ 4 w 122"/>
                <a:gd name="T7" fmla="*/ 1 h 122"/>
                <a:gd name="T8" fmla="*/ 4 w 122"/>
                <a:gd name="T9" fmla="*/ 1 h 122"/>
                <a:gd name="T10" fmla="*/ 4 w 122"/>
                <a:gd name="T11" fmla="*/ 0 h 122"/>
                <a:gd name="T12" fmla="*/ 3 w 122"/>
                <a:gd name="T13" fmla="*/ 0 h 122"/>
                <a:gd name="T14" fmla="*/ 3 w 122"/>
                <a:gd name="T15" fmla="*/ 0 h 122"/>
                <a:gd name="T16" fmla="*/ 2 w 122"/>
                <a:gd name="T17" fmla="*/ 0 h 122"/>
                <a:gd name="T18" fmla="*/ 2 w 122"/>
                <a:gd name="T19" fmla="*/ 0 h 122"/>
                <a:gd name="T20" fmla="*/ 1 w 122"/>
                <a:gd name="T21" fmla="*/ 0 h 122"/>
                <a:gd name="T22" fmla="*/ 1 w 122"/>
                <a:gd name="T23" fmla="*/ 1 h 122"/>
                <a:gd name="T24" fmla="*/ 1 w 122"/>
                <a:gd name="T25" fmla="*/ 1 h 122"/>
                <a:gd name="T26" fmla="*/ 0 w 122"/>
                <a:gd name="T27" fmla="*/ 1 h 122"/>
                <a:gd name="T28" fmla="*/ 0 w 122"/>
                <a:gd name="T29" fmla="*/ 2 h 122"/>
                <a:gd name="T30" fmla="*/ 0 w 122"/>
                <a:gd name="T31" fmla="*/ 2 h 122"/>
                <a:gd name="T32" fmla="*/ 0 w 122"/>
                <a:gd name="T33" fmla="*/ 3 h 122"/>
                <a:gd name="T34" fmla="*/ 0 w 122"/>
                <a:gd name="T35" fmla="*/ 3 h 122"/>
                <a:gd name="T36" fmla="*/ 0 w 122"/>
                <a:gd name="T37" fmla="*/ 4 h 122"/>
                <a:gd name="T38" fmla="*/ 1 w 122"/>
                <a:gd name="T39" fmla="*/ 4 h 122"/>
                <a:gd name="T40" fmla="*/ 1 w 122"/>
                <a:gd name="T41" fmla="*/ 4 h 122"/>
                <a:gd name="T42" fmla="*/ 1 w 122"/>
                <a:gd name="T43" fmla="*/ 4 h 122"/>
                <a:gd name="T44" fmla="*/ 2 w 122"/>
                <a:gd name="T45" fmla="*/ 5 h 122"/>
                <a:gd name="T46" fmla="*/ 2 w 122"/>
                <a:gd name="T47" fmla="*/ 5 h 122"/>
                <a:gd name="T48" fmla="*/ 3 w 122"/>
                <a:gd name="T49" fmla="*/ 5 h 122"/>
                <a:gd name="T50" fmla="*/ 3 w 122"/>
                <a:gd name="T51" fmla="*/ 5 h 122"/>
                <a:gd name="T52" fmla="*/ 4 w 122"/>
                <a:gd name="T53" fmla="*/ 4 h 122"/>
                <a:gd name="T54" fmla="*/ 4 w 122"/>
                <a:gd name="T55" fmla="*/ 4 h 122"/>
                <a:gd name="T56" fmla="*/ 4 w 122"/>
                <a:gd name="T57" fmla="*/ 4 h 122"/>
                <a:gd name="T58" fmla="*/ 4 w 122"/>
                <a:gd name="T59" fmla="*/ 4 h 122"/>
                <a:gd name="T60" fmla="*/ 5 w 122"/>
                <a:gd name="T61" fmla="*/ 3 h 122"/>
                <a:gd name="T62" fmla="*/ 5 w 122"/>
                <a:gd name="T63" fmla="*/ 3 h 12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2"/>
                <a:gd name="T97" fmla="*/ 0 h 122"/>
                <a:gd name="T98" fmla="*/ 122 w 122"/>
                <a:gd name="T99" fmla="*/ 122 h 12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2" h="122">
                  <a:moveTo>
                    <a:pt x="122" y="60"/>
                  </a:moveTo>
                  <a:lnTo>
                    <a:pt x="122" y="55"/>
                  </a:lnTo>
                  <a:lnTo>
                    <a:pt x="121" y="48"/>
                  </a:lnTo>
                  <a:lnTo>
                    <a:pt x="120" y="43"/>
                  </a:lnTo>
                  <a:lnTo>
                    <a:pt x="117" y="37"/>
                  </a:lnTo>
                  <a:lnTo>
                    <a:pt x="114" y="32"/>
                  </a:lnTo>
                  <a:lnTo>
                    <a:pt x="112" y="26"/>
                  </a:lnTo>
                  <a:lnTo>
                    <a:pt x="108" y="22"/>
                  </a:lnTo>
                  <a:lnTo>
                    <a:pt x="104" y="17"/>
                  </a:lnTo>
                  <a:lnTo>
                    <a:pt x="100" y="13"/>
                  </a:lnTo>
                  <a:lnTo>
                    <a:pt x="95" y="10"/>
                  </a:lnTo>
                  <a:lnTo>
                    <a:pt x="90" y="6"/>
                  </a:lnTo>
                  <a:lnTo>
                    <a:pt x="85" y="4"/>
                  </a:lnTo>
                  <a:lnTo>
                    <a:pt x="79" y="2"/>
                  </a:lnTo>
                  <a:lnTo>
                    <a:pt x="74" y="1"/>
                  </a:lnTo>
                  <a:lnTo>
                    <a:pt x="67" y="0"/>
                  </a:lnTo>
                  <a:lnTo>
                    <a:pt x="61" y="0"/>
                  </a:lnTo>
                  <a:lnTo>
                    <a:pt x="55" y="0"/>
                  </a:lnTo>
                  <a:lnTo>
                    <a:pt x="48" y="1"/>
                  </a:lnTo>
                  <a:lnTo>
                    <a:pt x="43" y="2"/>
                  </a:lnTo>
                  <a:lnTo>
                    <a:pt x="37" y="4"/>
                  </a:lnTo>
                  <a:lnTo>
                    <a:pt x="32" y="6"/>
                  </a:lnTo>
                  <a:lnTo>
                    <a:pt x="26" y="10"/>
                  </a:lnTo>
                  <a:lnTo>
                    <a:pt x="22" y="13"/>
                  </a:lnTo>
                  <a:lnTo>
                    <a:pt x="18" y="17"/>
                  </a:lnTo>
                  <a:lnTo>
                    <a:pt x="14" y="22"/>
                  </a:lnTo>
                  <a:lnTo>
                    <a:pt x="10" y="26"/>
                  </a:lnTo>
                  <a:lnTo>
                    <a:pt x="8" y="32"/>
                  </a:lnTo>
                  <a:lnTo>
                    <a:pt x="4" y="37"/>
                  </a:lnTo>
                  <a:lnTo>
                    <a:pt x="2" y="43"/>
                  </a:lnTo>
                  <a:lnTo>
                    <a:pt x="1" y="48"/>
                  </a:lnTo>
                  <a:lnTo>
                    <a:pt x="0" y="55"/>
                  </a:lnTo>
                  <a:lnTo>
                    <a:pt x="0" y="60"/>
                  </a:lnTo>
                  <a:lnTo>
                    <a:pt x="0" y="67"/>
                  </a:lnTo>
                  <a:lnTo>
                    <a:pt x="1" y="73"/>
                  </a:lnTo>
                  <a:lnTo>
                    <a:pt x="2" y="79"/>
                  </a:lnTo>
                  <a:lnTo>
                    <a:pt x="4" y="84"/>
                  </a:lnTo>
                  <a:lnTo>
                    <a:pt x="8" y="90"/>
                  </a:lnTo>
                  <a:lnTo>
                    <a:pt x="10" y="94"/>
                  </a:lnTo>
                  <a:lnTo>
                    <a:pt x="14" y="100"/>
                  </a:lnTo>
                  <a:lnTo>
                    <a:pt x="18" y="104"/>
                  </a:lnTo>
                  <a:lnTo>
                    <a:pt x="22" y="107"/>
                  </a:lnTo>
                  <a:lnTo>
                    <a:pt x="26" y="111"/>
                  </a:lnTo>
                  <a:lnTo>
                    <a:pt x="32" y="114"/>
                  </a:lnTo>
                  <a:lnTo>
                    <a:pt x="37" y="117"/>
                  </a:lnTo>
                  <a:lnTo>
                    <a:pt x="43" y="118"/>
                  </a:lnTo>
                  <a:lnTo>
                    <a:pt x="48" y="121"/>
                  </a:lnTo>
                  <a:lnTo>
                    <a:pt x="55" y="122"/>
                  </a:lnTo>
                  <a:lnTo>
                    <a:pt x="61" y="122"/>
                  </a:lnTo>
                  <a:lnTo>
                    <a:pt x="67" y="122"/>
                  </a:lnTo>
                  <a:lnTo>
                    <a:pt x="74" y="121"/>
                  </a:lnTo>
                  <a:lnTo>
                    <a:pt x="79" y="118"/>
                  </a:lnTo>
                  <a:lnTo>
                    <a:pt x="85" y="117"/>
                  </a:lnTo>
                  <a:lnTo>
                    <a:pt x="90" y="114"/>
                  </a:lnTo>
                  <a:lnTo>
                    <a:pt x="95" y="111"/>
                  </a:lnTo>
                  <a:lnTo>
                    <a:pt x="100" y="107"/>
                  </a:lnTo>
                  <a:lnTo>
                    <a:pt x="104" y="104"/>
                  </a:lnTo>
                  <a:lnTo>
                    <a:pt x="108" y="100"/>
                  </a:lnTo>
                  <a:lnTo>
                    <a:pt x="112" y="94"/>
                  </a:lnTo>
                  <a:lnTo>
                    <a:pt x="114" y="90"/>
                  </a:lnTo>
                  <a:lnTo>
                    <a:pt x="117" y="84"/>
                  </a:lnTo>
                  <a:lnTo>
                    <a:pt x="120" y="79"/>
                  </a:lnTo>
                  <a:lnTo>
                    <a:pt x="121" y="73"/>
                  </a:lnTo>
                  <a:lnTo>
                    <a:pt x="122" y="67"/>
                  </a:lnTo>
                  <a:lnTo>
                    <a:pt x="122" y="60"/>
                  </a:ln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6" name="Freeform 257"/>
            <p:cNvSpPr>
              <a:spLocks/>
            </p:cNvSpPr>
            <p:nvPr/>
          </p:nvSpPr>
          <p:spPr bwMode="auto">
            <a:xfrm>
              <a:off x="4077" y="2198"/>
              <a:ext cx="12" cy="12"/>
            </a:xfrm>
            <a:custGeom>
              <a:avLst/>
              <a:gdLst>
                <a:gd name="T0" fmla="*/ 2 w 60"/>
                <a:gd name="T1" fmla="*/ 1 h 60"/>
                <a:gd name="T2" fmla="*/ 2 w 60"/>
                <a:gd name="T3" fmla="*/ 1 h 60"/>
                <a:gd name="T4" fmla="*/ 2 w 60"/>
                <a:gd name="T5" fmla="*/ 1 h 60"/>
                <a:gd name="T6" fmla="*/ 2 w 60"/>
                <a:gd name="T7" fmla="*/ 1 h 60"/>
                <a:gd name="T8" fmla="*/ 2 w 60"/>
                <a:gd name="T9" fmla="*/ 0 h 60"/>
                <a:gd name="T10" fmla="*/ 2 w 60"/>
                <a:gd name="T11" fmla="*/ 0 h 60"/>
                <a:gd name="T12" fmla="*/ 2 w 60"/>
                <a:gd name="T13" fmla="*/ 0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0 h 60"/>
                <a:gd name="T20" fmla="*/ 1 w 60"/>
                <a:gd name="T21" fmla="*/ 0 h 60"/>
                <a:gd name="T22" fmla="*/ 1 w 60"/>
                <a:gd name="T23" fmla="*/ 0 h 60"/>
                <a:gd name="T24" fmla="*/ 0 w 60"/>
                <a:gd name="T25" fmla="*/ 0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2 h 60"/>
                <a:gd name="T38" fmla="*/ 0 w 60"/>
                <a:gd name="T39" fmla="*/ 2 h 60"/>
                <a:gd name="T40" fmla="*/ 0 w 60"/>
                <a:gd name="T41" fmla="*/ 2 h 60"/>
                <a:gd name="T42" fmla="*/ 1 w 60"/>
                <a:gd name="T43" fmla="*/ 2 h 60"/>
                <a:gd name="T44" fmla="*/ 1 w 60"/>
                <a:gd name="T45" fmla="*/ 2 h 60"/>
                <a:gd name="T46" fmla="*/ 1 w 60"/>
                <a:gd name="T47" fmla="*/ 2 h 60"/>
                <a:gd name="T48" fmla="*/ 1 w 60"/>
                <a:gd name="T49" fmla="*/ 2 h 60"/>
                <a:gd name="T50" fmla="*/ 1 w 60"/>
                <a:gd name="T51" fmla="*/ 2 h 60"/>
                <a:gd name="T52" fmla="*/ 2 w 60"/>
                <a:gd name="T53" fmla="*/ 2 h 60"/>
                <a:gd name="T54" fmla="*/ 2 w 60"/>
                <a:gd name="T55" fmla="*/ 2 h 60"/>
                <a:gd name="T56" fmla="*/ 2 w 60"/>
                <a:gd name="T57" fmla="*/ 2 h 60"/>
                <a:gd name="T58" fmla="*/ 2 w 60"/>
                <a:gd name="T59" fmla="*/ 2 h 60"/>
                <a:gd name="T60" fmla="*/ 2 w 60"/>
                <a:gd name="T61" fmla="*/ 2 h 60"/>
                <a:gd name="T62" fmla="*/ 2 w 60"/>
                <a:gd name="T63" fmla="*/ 1 h 60"/>
                <a:gd name="T64" fmla="*/ 2 w 60"/>
                <a:gd name="T65" fmla="*/ 1 h 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0"/>
                <a:gd name="T100" fmla="*/ 0 h 60"/>
                <a:gd name="T101" fmla="*/ 60 w 60"/>
                <a:gd name="T102" fmla="*/ 60 h 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0" h="60">
                  <a:moveTo>
                    <a:pt x="60" y="29"/>
                  </a:moveTo>
                  <a:lnTo>
                    <a:pt x="60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3" y="4"/>
                  </a:lnTo>
                  <a:lnTo>
                    <a:pt x="9" y="8"/>
                  </a:lnTo>
                  <a:lnTo>
                    <a:pt x="4" y="13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60" y="36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7" name="Freeform 258"/>
            <p:cNvSpPr>
              <a:spLocks/>
            </p:cNvSpPr>
            <p:nvPr/>
          </p:nvSpPr>
          <p:spPr bwMode="auto">
            <a:xfrm>
              <a:off x="3867" y="2060"/>
              <a:ext cx="360" cy="360"/>
            </a:xfrm>
            <a:custGeom>
              <a:avLst/>
              <a:gdLst>
                <a:gd name="T0" fmla="*/ 53 w 1800"/>
                <a:gd name="T1" fmla="*/ 72 h 1796"/>
                <a:gd name="T2" fmla="*/ 0 w 1800"/>
                <a:gd name="T3" fmla="*/ 72 h 1796"/>
                <a:gd name="T4" fmla="*/ 0 w 1800"/>
                <a:gd name="T5" fmla="*/ 19 h 1796"/>
                <a:gd name="T6" fmla="*/ 19 w 1800"/>
                <a:gd name="T7" fmla="*/ 0 h 1796"/>
                <a:gd name="T8" fmla="*/ 72 w 1800"/>
                <a:gd name="T9" fmla="*/ 0 h 1796"/>
                <a:gd name="T10" fmla="*/ 72 w 1800"/>
                <a:gd name="T11" fmla="*/ 53 h 1796"/>
                <a:gd name="T12" fmla="*/ 53 w 1800"/>
                <a:gd name="T13" fmla="*/ 72 h 17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00"/>
                <a:gd name="T22" fmla="*/ 0 h 1796"/>
                <a:gd name="T23" fmla="*/ 1800 w 1800"/>
                <a:gd name="T24" fmla="*/ 1796 h 17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00" h="1796">
                  <a:moveTo>
                    <a:pt x="1331" y="1796"/>
                  </a:moveTo>
                  <a:lnTo>
                    <a:pt x="0" y="1796"/>
                  </a:lnTo>
                  <a:lnTo>
                    <a:pt x="0" y="470"/>
                  </a:lnTo>
                  <a:lnTo>
                    <a:pt x="469" y="0"/>
                  </a:lnTo>
                  <a:lnTo>
                    <a:pt x="1800" y="0"/>
                  </a:lnTo>
                  <a:lnTo>
                    <a:pt x="1800" y="1326"/>
                  </a:lnTo>
                  <a:lnTo>
                    <a:pt x="1331" y="1796"/>
                  </a:lnTo>
                </a:path>
              </a:pathLst>
            </a:custGeom>
            <a:noFill/>
            <a:ln w="6350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8" name="Line 259"/>
            <p:cNvSpPr>
              <a:spLocks noChangeShapeType="1"/>
            </p:cNvSpPr>
            <p:nvPr/>
          </p:nvSpPr>
          <p:spPr bwMode="auto">
            <a:xfrm flipV="1">
              <a:off x="4133" y="2154"/>
              <a:ext cx="1" cy="266"/>
            </a:xfrm>
            <a:prstGeom prst="line">
              <a:avLst/>
            </a:prstGeom>
            <a:noFill/>
            <a:ln w="6350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59" name="Freeform 260"/>
            <p:cNvSpPr>
              <a:spLocks/>
            </p:cNvSpPr>
            <p:nvPr/>
          </p:nvSpPr>
          <p:spPr bwMode="auto">
            <a:xfrm>
              <a:off x="3867" y="2060"/>
              <a:ext cx="360" cy="94"/>
            </a:xfrm>
            <a:custGeom>
              <a:avLst/>
              <a:gdLst>
                <a:gd name="T0" fmla="*/ 72 w 1800"/>
                <a:gd name="T1" fmla="*/ 0 h 470"/>
                <a:gd name="T2" fmla="*/ 53 w 1800"/>
                <a:gd name="T3" fmla="*/ 19 h 470"/>
                <a:gd name="T4" fmla="*/ 0 w 1800"/>
                <a:gd name="T5" fmla="*/ 19 h 470"/>
                <a:gd name="T6" fmla="*/ 0 60000 65536"/>
                <a:gd name="T7" fmla="*/ 0 60000 65536"/>
                <a:gd name="T8" fmla="*/ 0 60000 65536"/>
                <a:gd name="T9" fmla="*/ 0 w 1800"/>
                <a:gd name="T10" fmla="*/ 0 h 470"/>
                <a:gd name="T11" fmla="*/ 1800 w 1800"/>
                <a:gd name="T12" fmla="*/ 470 h 4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00" h="470">
                  <a:moveTo>
                    <a:pt x="1800" y="0"/>
                  </a:moveTo>
                  <a:lnTo>
                    <a:pt x="1331" y="470"/>
                  </a:lnTo>
                  <a:lnTo>
                    <a:pt x="0" y="470"/>
                  </a:lnTo>
                </a:path>
              </a:pathLst>
            </a:custGeom>
            <a:noFill/>
            <a:ln w="6350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0" name="Line 261"/>
            <p:cNvSpPr>
              <a:spLocks noChangeShapeType="1"/>
            </p:cNvSpPr>
            <p:nvPr/>
          </p:nvSpPr>
          <p:spPr bwMode="auto">
            <a:xfrm flipV="1">
              <a:off x="3867" y="2411"/>
              <a:ext cx="8" cy="7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1" name="Line 262"/>
            <p:cNvSpPr>
              <a:spLocks noChangeShapeType="1"/>
            </p:cNvSpPr>
            <p:nvPr/>
          </p:nvSpPr>
          <p:spPr bwMode="auto">
            <a:xfrm flipV="1">
              <a:off x="3879" y="2398"/>
              <a:ext cx="8" cy="8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2" name="Line 263"/>
            <p:cNvSpPr>
              <a:spLocks noChangeShapeType="1"/>
            </p:cNvSpPr>
            <p:nvPr/>
          </p:nvSpPr>
          <p:spPr bwMode="auto">
            <a:xfrm flipV="1">
              <a:off x="3892" y="2386"/>
              <a:ext cx="7" cy="8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3" name="Line 264"/>
            <p:cNvSpPr>
              <a:spLocks noChangeShapeType="1"/>
            </p:cNvSpPr>
            <p:nvPr/>
          </p:nvSpPr>
          <p:spPr bwMode="auto">
            <a:xfrm flipV="1">
              <a:off x="3904" y="2373"/>
              <a:ext cx="8" cy="8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4" name="Line 265"/>
            <p:cNvSpPr>
              <a:spLocks noChangeShapeType="1"/>
            </p:cNvSpPr>
            <p:nvPr/>
          </p:nvSpPr>
          <p:spPr bwMode="auto">
            <a:xfrm flipV="1">
              <a:off x="3916" y="2361"/>
              <a:ext cx="8" cy="8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5" name="Line 266"/>
            <p:cNvSpPr>
              <a:spLocks noChangeShapeType="1"/>
            </p:cNvSpPr>
            <p:nvPr/>
          </p:nvSpPr>
          <p:spPr bwMode="auto">
            <a:xfrm flipV="1">
              <a:off x="3928" y="2348"/>
              <a:ext cx="8" cy="8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6" name="Line 267"/>
            <p:cNvSpPr>
              <a:spLocks noChangeShapeType="1"/>
            </p:cNvSpPr>
            <p:nvPr/>
          </p:nvSpPr>
          <p:spPr bwMode="auto">
            <a:xfrm flipV="1">
              <a:off x="3941" y="2336"/>
              <a:ext cx="7" cy="8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7" name="Freeform 268"/>
            <p:cNvSpPr>
              <a:spLocks/>
            </p:cNvSpPr>
            <p:nvPr/>
          </p:nvSpPr>
          <p:spPr bwMode="auto">
            <a:xfrm>
              <a:off x="3953" y="2324"/>
              <a:ext cx="8" cy="7"/>
            </a:xfrm>
            <a:custGeom>
              <a:avLst/>
              <a:gdLst>
                <a:gd name="T0" fmla="*/ 0 w 39"/>
                <a:gd name="T1" fmla="*/ 1 h 38"/>
                <a:gd name="T2" fmla="*/ 2 w 39"/>
                <a:gd name="T3" fmla="*/ 0 h 38"/>
                <a:gd name="T4" fmla="*/ 2 w 39"/>
                <a:gd name="T5" fmla="*/ 0 h 38"/>
                <a:gd name="T6" fmla="*/ 2 w 39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38"/>
                <a:gd name="T14" fmla="*/ 39 w 39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38">
                  <a:moveTo>
                    <a:pt x="0" y="38"/>
                  </a:moveTo>
                  <a:lnTo>
                    <a:pt x="37" y="0"/>
                  </a:lnTo>
                  <a:lnTo>
                    <a:pt x="39" y="0"/>
                  </a:lnTo>
                </a:path>
              </a:pathLst>
            </a:custGeom>
            <a:noFill/>
            <a:ln w="0">
              <a:solidFill>
                <a:srgbClr val="25221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8" name="Line 269"/>
            <p:cNvSpPr>
              <a:spLocks noChangeShapeType="1"/>
            </p:cNvSpPr>
            <p:nvPr/>
          </p:nvSpPr>
          <p:spPr bwMode="auto">
            <a:xfrm>
              <a:off x="3967" y="2324"/>
              <a:ext cx="11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69" name="Line 270"/>
            <p:cNvSpPr>
              <a:spLocks noChangeShapeType="1"/>
            </p:cNvSpPr>
            <p:nvPr/>
          </p:nvSpPr>
          <p:spPr bwMode="auto">
            <a:xfrm>
              <a:off x="3985" y="2324"/>
              <a:ext cx="11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0" name="Line 271"/>
            <p:cNvSpPr>
              <a:spLocks noChangeShapeType="1"/>
            </p:cNvSpPr>
            <p:nvPr/>
          </p:nvSpPr>
          <p:spPr bwMode="auto">
            <a:xfrm>
              <a:off x="4002" y="2324"/>
              <a:ext cx="11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1" name="Line 272"/>
            <p:cNvSpPr>
              <a:spLocks noChangeShapeType="1"/>
            </p:cNvSpPr>
            <p:nvPr/>
          </p:nvSpPr>
          <p:spPr bwMode="auto">
            <a:xfrm>
              <a:off x="4020" y="2324"/>
              <a:ext cx="11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2" name="Line 273"/>
            <p:cNvSpPr>
              <a:spLocks noChangeShapeType="1"/>
            </p:cNvSpPr>
            <p:nvPr/>
          </p:nvSpPr>
          <p:spPr bwMode="auto">
            <a:xfrm>
              <a:off x="4037" y="2324"/>
              <a:ext cx="11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3" name="Line 274"/>
            <p:cNvSpPr>
              <a:spLocks noChangeShapeType="1"/>
            </p:cNvSpPr>
            <p:nvPr/>
          </p:nvSpPr>
          <p:spPr bwMode="auto">
            <a:xfrm>
              <a:off x="4055" y="2324"/>
              <a:ext cx="11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4" name="Line 275"/>
            <p:cNvSpPr>
              <a:spLocks noChangeShapeType="1"/>
            </p:cNvSpPr>
            <p:nvPr/>
          </p:nvSpPr>
          <p:spPr bwMode="auto">
            <a:xfrm>
              <a:off x="4072" y="2324"/>
              <a:ext cx="11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5" name="Line 276"/>
            <p:cNvSpPr>
              <a:spLocks noChangeShapeType="1"/>
            </p:cNvSpPr>
            <p:nvPr/>
          </p:nvSpPr>
          <p:spPr bwMode="auto">
            <a:xfrm>
              <a:off x="4090" y="2324"/>
              <a:ext cx="11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6" name="Line 277"/>
            <p:cNvSpPr>
              <a:spLocks noChangeShapeType="1"/>
            </p:cNvSpPr>
            <p:nvPr/>
          </p:nvSpPr>
          <p:spPr bwMode="auto">
            <a:xfrm>
              <a:off x="4107" y="2324"/>
              <a:ext cx="11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7" name="Line 278"/>
            <p:cNvSpPr>
              <a:spLocks noChangeShapeType="1"/>
            </p:cNvSpPr>
            <p:nvPr/>
          </p:nvSpPr>
          <p:spPr bwMode="auto">
            <a:xfrm>
              <a:off x="4125" y="2325"/>
              <a:ext cx="11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8" name="Line 279"/>
            <p:cNvSpPr>
              <a:spLocks noChangeShapeType="1"/>
            </p:cNvSpPr>
            <p:nvPr/>
          </p:nvSpPr>
          <p:spPr bwMode="auto">
            <a:xfrm>
              <a:off x="4142" y="2325"/>
              <a:ext cx="11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79" name="Line 280"/>
            <p:cNvSpPr>
              <a:spLocks noChangeShapeType="1"/>
            </p:cNvSpPr>
            <p:nvPr/>
          </p:nvSpPr>
          <p:spPr bwMode="auto">
            <a:xfrm>
              <a:off x="4160" y="2325"/>
              <a:ext cx="11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0" name="Line 281"/>
            <p:cNvSpPr>
              <a:spLocks noChangeShapeType="1"/>
            </p:cNvSpPr>
            <p:nvPr/>
          </p:nvSpPr>
          <p:spPr bwMode="auto">
            <a:xfrm>
              <a:off x="4177" y="2325"/>
              <a:ext cx="11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1" name="Line 282"/>
            <p:cNvSpPr>
              <a:spLocks noChangeShapeType="1"/>
            </p:cNvSpPr>
            <p:nvPr/>
          </p:nvSpPr>
          <p:spPr bwMode="auto">
            <a:xfrm>
              <a:off x="4195" y="2325"/>
              <a:ext cx="11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2" name="Line 283"/>
            <p:cNvSpPr>
              <a:spLocks noChangeShapeType="1"/>
            </p:cNvSpPr>
            <p:nvPr/>
          </p:nvSpPr>
          <p:spPr bwMode="auto">
            <a:xfrm>
              <a:off x="4212" y="2325"/>
              <a:ext cx="11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3" name="Line 284"/>
            <p:cNvSpPr>
              <a:spLocks noChangeShapeType="1"/>
            </p:cNvSpPr>
            <p:nvPr/>
          </p:nvSpPr>
          <p:spPr bwMode="auto">
            <a:xfrm flipV="1">
              <a:off x="3959" y="2313"/>
              <a:ext cx="1" cy="1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4" name="Line 285"/>
            <p:cNvSpPr>
              <a:spLocks noChangeShapeType="1"/>
            </p:cNvSpPr>
            <p:nvPr/>
          </p:nvSpPr>
          <p:spPr bwMode="auto">
            <a:xfrm flipV="1">
              <a:off x="3960" y="2295"/>
              <a:ext cx="1" cy="1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5" name="Line 286"/>
            <p:cNvSpPr>
              <a:spLocks noChangeShapeType="1"/>
            </p:cNvSpPr>
            <p:nvPr/>
          </p:nvSpPr>
          <p:spPr bwMode="auto">
            <a:xfrm flipV="1">
              <a:off x="3960" y="2278"/>
              <a:ext cx="1" cy="1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6" name="Line 287"/>
            <p:cNvSpPr>
              <a:spLocks noChangeShapeType="1"/>
            </p:cNvSpPr>
            <p:nvPr/>
          </p:nvSpPr>
          <p:spPr bwMode="auto">
            <a:xfrm flipV="1">
              <a:off x="3960" y="2260"/>
              <a:ext cx="1" cy="1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7" name="Line 288"/>
            <p:cNvSpPr>
              <a:spLocks noChangeShapeType="1"/>
            </p:cNvSpPr>
            <p:nvPr/>
          </p:nvSpPr>
          <p:spPr bwMode="auto">
            <a:xfrm flipV="1">
              <a:off x="3960" y="2243"/>
              <a:ext cx="1" cy="1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8" name="Line 289"/>
            <p:cNvSpPr>
              <a:spLocks noChangeShapeType="1"/>
            </p:cNvSpPr>
            <p:nvPr/>
          </p:nvSpPr>
          <p:spPr bwMode="auto">
            <a:xfrm flipV="1">
              <a:off x="3960" y="2225"/>
              <a:ext cx="1" cy="1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9" name="Line 290"/>
            <p:cNvSpPr>
              <a:spLocks noChangeShapeType="1"/>
            </p:cNvSpPr>
            <p:nvPr/>
          </p:nvSpPr>
          <p:spPr bwMode="auto">
            <a:xfrm flipV="1">
              <a:off x="3960" y="2208"/>
              <a:ext cx="1" cy="1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0" name="Line 291"/>
            <p:cNvSpPr>
              <a:spLocks noChangeShapeType="1"/>
            </p:cNvSpPr>
            <p:nvPr/>
          </p:nvSpPr>
          <p:spPr bwMode="auto">
            <a:xfrm flipV="1">
              <a:off x="3960" y="2190"/>
              <a:ext cx="1" cy="1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1" name="Line 292"/>
            <p:cNvSpPr>
              <a:spLocks noChangeShapeType="1"/>
            </p:cNvSpPr>
            <p:nvPr/>
          </p:nvSpPr>
          <p:spPr bwMode="auto">
            <a:xfrm flipV="1">
              <a:off x="3960" y="2173"/>
              <a:ext cx="1" cy="1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2" name="Line 293"/>
            <p:cNvSpPr>
              <a:spLocks noChangeShapeType="1"/>
            </p:cNvSpPr>
            <p:nvPr/>
          </p:nvSpPr>
          <p:spPr bwMode="auto">
            <a:xfrm flipV="1">
              <a:off x="3960" y="2155"/>
              <a:ext cx="1" cy="1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3" name="Line 294"/>
            <p:cNvSpPr>
              <a:spLocks noChangeShapeType="1"/>
            </p:cNvSpPr>
            <p:nvPr/>
          </p:nvSpPr>
          <p:spPr bwMode="auto">
            <a:xfrm flipV="1">
              <a:off x="3960" y="2138"/>
              <a:ext cx="1" cy="1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4" name="Line 295"/>
            <p:cNvSpPr>
              <a:spLocks noChangeShapeType="1"/>
            </p:cNvSpPr>
            <p:nvPr/>
          </p:nvSpPr>
          <p:spPr bwMode="auto">
            <a:xfrm flipV="1">
              <a:off x="3960" y="2120"/>
              <a:ext cx="1" cy="1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5" name="Line 296"/>
            <p:cNvSpPr>
              <a:spLocks noChangeShapeType="1"/>
            </p:cNvSpPr>
            <p:nvPr/>
          </p:nvSpPr>
          <p:spPr bwMode="auto">
            <a:xfrm flipV="1">
              <a:off x="3960" y="2103"/>
              <a:ext cx="1" cy="1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6" name="Line 297"/>
            <p:cNvSpPr>
              <a:spLocks noChangeShapeType="1"/>
            </p:cNvSpPr>
            <p:nvPr/>
          </p:nvSpPr>
          <p:spPr bwMode="auto">
            <a:xfrm flipV="1">
              <a:off x="3960" y="2085"/>
              <a:ext cx="1" cy="1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7" name="Line 298"/>
            <p:cNvSpPr>
              <a:spLocks noChangeShapeType="1"/>
            </p:cNvSpPr>
            <p:nvPr/>
          </p:nvSpPr>
          <p:spPr bwMode="auto">
            <a:xfrm flipV="1">
              <a:off x="3960" y="2068"/>
              <a:ext cx="1" cy="1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8" name="Line 299"/>
            <p:cNvSpPr>
              <a:spLocks noChangeShapeType="1"/>
            </p:cNvSpPr>
            <p:nvPr/>
          </p:nvSpPr>
          <p:spPr bwMode="auto">
            <a:xfrm flipV="1">
              <a:off x="3960" y="2060"/>
              <a:ext cx="1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9" name="Line 300"/>
            <p:cNvSpPr>
              <a:spLocks noChangeShapeType="1"/>
            </p:cNvSpPr>
            <p:nvPr/>
          </p:nvSpPr>
          <p:spPr bwMode="auto">
            <a:xfrm flipV="1">
              <a:off x="3960" y="2060"/>
              <a:ext cx="1" cy="1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0" name="Rectangle 301"/>
            <p:cNvSpPr>
              <a:spLocks noChangeArrowheads="1"/>
            </p:cNvSpPr>
            <p:nvPr/>
          </p:nvSpPr>
          <p:spPr bwMode="auto">
            <a:xfrm>
              <a:off x="4041" y="1593"/>
              <a:ext cx="12" cy="656"/>
            </a:xfrm>
            <a:prstGeom prst="rect">
              <a:avLst/>
            </a:prstGeom>
            <a:solidFill>
              <a:srgbClr val="315A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1" name="Freeform 302"/>
            <p:cNvSpPr>
              <a:spLocks/>
            </p:cNvSpPr>
            <p:nvPr/>
          </p:nvSpPr>
          <p:spPr bwMode="auto">
            <a:xfrm>
              <a:off x="3991" y="1526"/>
              <a:ext cx="111" cy="130"/>
            </a:xfrm>
            <a:custGeom>
              <a:avLst/>
              <a:gdLst>
                <a:gd name="T0" fmla="*/ 0 w 556"/>
                <a:gd name="T1" fmla="*/ 26 h 649"/>
                <a:gd name="T2" fmla="*/ 1 w 556"/>
                <a:gd name="T3" fmla="*/ 26 h 649"/>
                <a:gd name="T4" fmla="*/ 1 w 556"/>
                <a:gd name="T5" fmla="*/ 26 h 649"/>
                <a:gd name="T6" fmla="*/ 2 w 556"/>
                <a:gd name="T7" fmla="*/ 25 h 649"/>
                <a:gd name="T8" fmla="*/ 2 w 556"/>
                <a:gd name="T9" fmla="*/ 25 h 649"/>
                <a:gd name="T10" fmla="*/ 3 w 556"/>
                <a:gd name="T11" fmla="*/ 25 h 649"/>
                <a:gd name="T12" fmla="*/ 3 w 556"/>
                <a:gd name="T13" fmla="*/ 25 h 649"/>
                <a:gd name="T14" fmla="*/ 4 w 556"/>
                <a:gd name="T15" fmla="*/ 25 h 649"/>
                <a:gd name="T16" fmla="*/ 4 w 556"/>
                <a:gd name="T17" fmla="*/ 24 h 649"/>
                <a:gd name="T18" fmla="*/ 5 w 556"/>
                <a:gd name="T19" fmla="*/ 24 h 649"/>
                <a:gd name="T20" fmla="*/ 5 w 556"/>
                <a:gd name="T21" fmla="*/ 24 h 649"/>
                <a:gd name="T22" fmla="*/ 6 w 556"/>
                <a:gd name="T23" fmla="*/ 24 h 649"/>
                <a:gd name="T24" fmla="*/ 6 w 556"/>
                <a:gd name="T25" fmla="*/ 24 h 649"/>
                <a:gd name="T26" fmla="*/ 7 w 556"/>
                <a:gd name="T27" fmla="*/ 24 h 649"/>
                <a:gd name="T28" fmla="*/ 7 w 556"/>
                <a:gd name="T29" fmla="*/ 24 h 649"/>
                <a:gd name="T30" fmla="*/ 8 w 556"/>
                <a:gd name="T31" fmla="*/ 23 h 649"/>
                <a:gd name="T32" fmla="*/ 8 w 556"/>
                <a:gd name="T33" fmla="*/ 23 h 649"/>
                <a:gd name="T34" fmla="*/ 9 w 556"/>
                <a:gd name="T35" fmla="*/ 23 h 649"/>
                <a:gd name="T36" fmla="*/ 9 w 556"/>
                <a:gd name="T37" fmla="*/ 23 h 649"/>
                <a:gd name="T38" fmla="*/ 10 w 556"/>
                <a:gd name="T39" fmla="*/ 23 h 649"/>
                <a:gd name="T40" fmla="*/ 10 w 556"/>
                <a:gd name="T41" fmla="*/ 23 h 649"/>
                <a:gd name="T42" fmla="*/ 11 w 556"/>
                <a:gd name="T43" fmla="*/ 23 h 649"/>
                <a:gd name="T44" fmla="*/ 11 w 556"/>
                <a:gd name="T45" fmla="*/ 23 h 649"/>
                <a:gd name="T46" fmla="*/ 12 w 556"/>
                <a:gd name="T47" fmla="*/ 23 h 649"/>
                <a:gd name="T48" fmla="*/ 12 w 556"/>
                <a:gd name="T49" fmla="*/ 23 h 649"/>
                <a:gd name="T50" fmla="*/ 13 w 556"/>
                <a:gd name="T51" fmla="*/ 23 h 649"/>
                <a:gd name="T52" fmla="*/ 14 w 556"/>
                <a:gd name="T53" fmla="*/ 23 h 649"/>
                <a:gd name="T54" fmla="*/ 14 w 556"/>
                <a:gd name="T55" fmla="*/ 23 h 649"/>
                <a:gd name="T56" fmla="*/ 15 w 556"/>
                <a:gd name="T57" fmla="*/ 23 h 649"/>
                <a:gd name="T58" fmla="*/ 15 w 556"/>
                <a:gd name="T59" fmla="*/ 24 h 649"/>
                <a:gd name="T60" fmla="*/ 16 w 556"/>
                <a:gd name="T61" fmla="*/ 24 h 649"/>
                <a:gd name="T62" fmla="*/ 16 w 556"/>
                <a:gd name="T63" fmla="*/ 24 h 649"/>
                <a:gd name="T64" fmla="*/ 17 w 556"/>
                <a:gd name="T65" fmla="*/ 24 h 649"/>
                <a:gd name="T66" fmla="*/ 17 w 556"/>
                <a:gd name="T67" fmla="*/ 24 h 649"/>
                <a:gd name="T68" fmla="*/ 18 w 556"/>
                <a:gd name="T69" fmla="*/ 24 h 649"/>
                <a:gd name="T70" fmla="*/ 18 w 556"/>
                <a:gd name="T71" fmla="*/ 24 h 649"/>
                <a:gd name="T72" fmla="*/ 19 w 556"/>
                <a:gd name="T73" fmla="*/ 25 h 649"/>
                <a:gd name="T74" fmla="*/ 19 w 556"/>
                <a:gd name="T75" fmla="*/ 25 h 649"/>
                <a:gd name="T76" fmla="*/ 20 w 556"/>
                <a:gd name="T77" fmla="*/ 25 h 649"/>
                <a:gd name="T78" fmla="*/ 20 w 556"/>
                <a:gd name="T79" fmla="*/ 25 h 649"/>
                <a:gd name="T80" fmla="*/ 21 w 556"/>
                <a:gd name="T81" fmla="*/ 25 h 649"/>
                <a:gd name="T82" fmla="*/ 21 w 556"/>
                <a:gd name="T83" fmla="*/ 26 h 649"/>
                <a:gd name="T84" fmla="*/ 22 w 556"/>
                <a:gd name="T85" fmla="*/ 26 h 649"/>
                <a:gd name="T86" fmla="*/ 11 w 556"/>
                <a:gd name="T87" fmla="*/ 0 h 64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56"/>
                <a:gd name="T133" fmla="*/ 0 h 649"/>
                <a:gd name="T134" fmla="*/ 556 w 556"/>
                <a:gd name="T135" fmla="*/ 649 h 64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56" h="649">
                  <a:moveTo>
                    <a:pt x="279" y="0"/>
                  </a:moveTo>
                  <a:lnTo>
                    <a:pt x="0" y="649"/>
                  </a:lnTo>
                  <a:lnTo>
                    <a:pt x="4" y="647"/>
                  </a:lnTo>
                  <a:lnTo>
                    <a:pt x="9" y="644"/>
                  </a:lnTo>
                  <a:lnTo>
                    <a:pt x="13" y="643"/>
                  </a:lnTo>
                  <a:lnTo>
                    <a:pt x="17" y="641"/>
                  </a:lnTo>
                  <a:lnTo>
                    <a:pt x="22" y="639"/>
                  </a:lnTo>
                  <a:lnTo>
                    <a:pt x="26" y="637"/>
                  </a:lnTo>
                  <a:lnTo>
                    <a:pt x="31" y="635"/>
                  </a:lnTo>
                  <a:lnTo>
                    <a:pt x="35" y="632"/>
                  </a:lnTo>
                  <a:lnTo>
                    <a:pt x="39" y="631"/>
                  </a:lnTo>
                  <a:lnTo>
                    <a:pt x="44" y="629"/>
                  </a:lnTo>
                  <a:lnTo>
                    <a:pt x="48" y="627"/>
                  </a:lnTo>
                  <a:lnTo>
                    <a:pt x="53" y="626"/>
                  </a:lnTo>
                  <a:lnTo>
                    <a:pt x="57" y="624"/>
                  </a:lnTo>
                  <a:lnTo>
                    <a:pt x="61" y="622"/>
                  </a:lnTo>
                  <a:lnTo>
                    <a:pt x="66" y="620"/>
                  </a:lnTo>
                  <a:lnTo>
                    <a:pt x="70" y="619"/>
                  </a:lnTo>
                  <a:lnTo>
                    <a:pt x="74" y="617"/>
                  </a:lnTo>
                  <a:lnTo>
                    <a:pt x="79" y="616"/>
                  </a:lnTo>
                  <a:lnTo>
                    <a:pt x="82" y="614"/>
                  </a:lnTo>
                  <a:lnTo>
                    <a:pt x="87" y="613"/>
                  </a:lnTo>
                  <a:lnTo>
                    <a:pt x="91" y="612"/>
                  </a:lnTo>
                  <a:lnTo>
                    <a:pt x="95" y="609"/>
                  </a:lnTo>
                  <a:lnTo>
                    <a:pt x="100" y="608"/>
                  </a:lnTo>
                  <a:lnTo>
                    <a:pt x="104" y="607"/>
                  </a:lnTo>
                  <a:lnTo>
                    <a:pt x="108" y="605"/>
                  </a:lnTo>
                  <a:lnTo>
                    <a:pt x="113" y="604"/>
                  </a:lnTo>
                  <a:lnTo>
                    <a:pt x="117" y="603"/>
                  </a:lnTo>
                  <a:lnTo>
                    <a:pt x="122" y="602"/>
                  </a:lnTo>
                  <a:lnTo>
                    <a:pt x="126" y="601"/>
                  </a:lnTo>
                  <a:lnTo>
                    <a:pt x="130" y="599"/>
                  </a:lnTo>
                  <a:lnTo>
                    <a:pt x="135" y="598"/>
                  </a:lnTo>
                  <a:lnTo>
                    <a:pt x="139" y="597"/>
                  </a:lnTo>
                  <a:lnTo>
                    <a:pt x="144" y="596"/>
                  </a:lnTo>
                  <a:lnTo>
                    <a:pt x="148" y="595"/>
                  </a:lnTo>
                  <a:lnTo>
                    <a:pt x="152" y="594"/>
                  </a:lnTo>
                  <a:lnTo>
                    <a:pt x="157" y="593"/>
                  </a:lnTo>
                  <a:lnTo>
                    <a:pt x="161" y="592"/>
                  </a:lnTo>
                  <a:lnTo>
                    <a:pt x="166" y="591"/>
                  </a:lnTo>
                  <a:lnTo>
                    <a:pt x="170" y="591"/>
                  </a:lnTo>
                  <a:lnTo>
                    <a:pt x="174" y="590"/>
                  </a:lnTo>
                  <a:lnTo>
                    <a:pt x="179" y="588"/>
                  </a:lnTo>
                  <a:lnTo>
                    <a:pt x="183" y="587"/>
                  </a:lnTo>
                  <a:lnTo>
                    <a:pt x="187" y="587"/>
                  </a:lnTo>
                  <a:lnTo>
                    <a:pt x="192" y="586"/>
                  </a:lnTo>
                  <a:lnTo>
                    <a:pt x="195" y="586"/>
                  </a:lnTo>
                  <a:lnTo>
                    <a:pt x="200" y="585"/>
                  </a:lnTo>
                  <a:lnTo>
                    <a:pt x="204" y="584"/>
                  </a:lnTo>
                  <a:lnTo>
                    <a:pt x="208" y="584"/>
                  </a:lnTo>
                  <a:lnTo>
                    <a:pt x="213" y="583"/>
                  </a:lnTo>
                  <a:lnTo>
                    <a:pt x="217" y="583"/>
                  </a:lnTo>
                  <a:lnTo>
                    <a:pt x="221" y="583"/>
                  </a:lnTo>
                  <a:lnTo>
                    <a:pt x="226" y="582"/>
                  </a:lnTo>
                  <a:lnTo>
                    <a:pt x="230" y="582"/>
                  </a:lnTo>
                  <a:lnTo>
                    <a:pt x="235" y="581"/>
                  </a:lnTo>
                  <a:lnTo>
                    <a:pt x="239" y="581"/>
                  </a:lnTo>
                  <a:lnTo>
                    <a:pt x="243" y="581"/>
                  </a:lnTo>
                  <a:lnTo>
                    <a:pt x="248" y="581"/>
                  </a:lnTo>
                  <a:lnTo>
                    <a:pt x="252" y="580"/>
                  </a:lnTo>
                  <a:lnTo>
                    <a:pt x="257" y="580"/>
                  </a:lnTo>
                  <a:lnTo>
                    <a:pt x="261" y="580"/>
                  </a:lnTo>
                  <a:lnTo>
                    <a:pt x="265" y="580"/>
                  </a:lnTo>
                  <a:lnTo>
                    <a:pt x="270" y="580"/>
                  </a:lnTo>
                  <a:lnTo>
                    <a:pt x="274" y="580"/>
                  </a:lnTo>
                  <a:lnTo>
                    <a:pt x="279" y="580"/>
                  </a:lnTo>
                  <a:lnTo>
                    <a:pt x="283" y="580"/>
                  </a:lnTo>
                  <a:lnTo>
                    <a:pt x="287" y="580"/>
                  </a:lnTo>
                  <a:lnTo>
                    <a:pt x="292" y="580"/>
                  </a:lnTo>
                  <a:lnTo>
                    <a:pt x="296" y="580"/>
                  </a:lnTo>
                  <a:lnTo>
                    <a:pt x="300" y="580"/>
                  </a:lnTo>
                  <a:lnTo>
                    <a:pt x="304" y="580"/>
                  </a:lnTo>
                  <a:lnTo>
                    <a:pt x="308" y="581"/>
                  </a:lnTo>
                  <a:lnTo>
                    <a:pt x="313" y="581"/>
                  </a:lnTo>
                  <a:lnTo>
                    <a:pt x="317" y="581"/>
                  </a:lnTo>
                  <a:lnTo>
                    <a:pt x="321" y="581"/>
                  </a:lnTo>
                  <a:lnTo>
                    <a:pt x="326" y="582"/>
                  </a:lnTo>
                  <a:lnTo>
                    <a:pt x="330" y="582"/>
                  </a:lnTo>
                  <a:lnTo>
                    <a:pt x="334" y="583"/>
                  </a:lnTo>
                  <a:lnTo>
                    <a:pt x="339" y="583"/>
                  </a:lnTo>
                  <a:lnTo>
                    <a:pt x="343" y="583"/>
                  </a:lnTo>
                  <a:lnTo>
                    <a:pt x="348" y="584"/>
                  </a:lnTo>
                  <a:lnTo>
                    <a:pt x="352" y="584"/>
                  </a:lnTo>
                  <a:lnTo>
                    <a:pt x="356" y="585"/>
                  </a:lnTo>
                  <a:lnTo>
                    <a:pt x="361" y="586"/>
                  </a:lnTo>
                  <a:lnTo>
                    <a:pt x="365" y="586"/>
                  </a:lnTo>
                  <a:lnTo>
                    <a:pt x="370" y="587"/>
                  </a:lnTo>
                  <a:lnTo>
                    <a:pt x="374" y="587"/>
                  </a:lnTo>
                  <a:lnTo>
                    <a:pt x="378" y="588"/>
                  </a:lnTo>
                  <a:lnTo>
                    <a:pt x="383" y="590"/>
                  </a:lnTo>
                  <a:lnTo>
                    <a:pt x="387" y="591"/>
                  </a:lnTo>
                  <a:lnTo>
                    <a:pt x="392" y="591"/>
                  </a:lnTo>
                  <a:lnTo>
                    <a:pt x="396" y="592"/>
                  </a:lnTo>
                  <a:lnTo>
                    <a:pt x="400" y="593"/>
                  </a:lnTo>
                  <a:lnTo>
                    <a:pt x="405" y="594"/>
                  </a:lnTo>
                  <a:lnTo>
                    <a:pt x="409" y="595"/>
                  </a:lnTo>
                  <a:lnTo>
                    <a:pt x="413" y="596"/>
                  </a:lnTo>
                  <a:lnTo>
                    <a:pt x="417" y="597"/>
                  </a:lnTo>
                  <a:lnTo>
                    <a:pt x="421" y="598"/>
                  </a:lnTo>
                  <a:lnTo>
                    <a:pt x="426" y="599"/>
                  </a:lnTo>
                  <a:lnTo>
                    <a:pt x="430" y="601"/>
                  </a:lnTo>
                  <a:lnTo>
                    <a:pt x="434" y="602"/>
                  </a:lnTo>
                  <a:lnTo>
                    <a:pt x="439" y="603"/>
                  </a:lnTo>
                  <a:lnTo>
                    <a:pt x="443" y="604"/>
                  </a:lnTo>
                  <a:lnTo>
                    <a:pt x="448" y="605"/>
                  </a:lnTo>
                  <a:lnTo>
                    <a:pt x="452" y="607"/>
                  </a:lnTo>
                  <a:lnTo>
                    <a:pt x="456" y="608"/>
                  </a:lnTo>
                  <a:lnTo>
                    <a:pt x="461" y="609"/>
                  </a:lnTo>
                  <a:lnTo>
                    <a:pt x="465" y="612"/>
                  </a:lnTo>
                  <a:lnTo>
                    <a:pt x="469" y="613"/>
                  </a:lnTo>
                  <a:lnTo>
                    <a:pt x="474" y="614"/>
                  </a:lnTo>
                  <a:lnTo>
                    <a:pt x="478" y="616"/>
                  </a:lnTo>
                  <a:lnTo>
                    <a:pt x="483" y="617"/>
                  </a:lnTo>
                  <a:lnTo>
                    <a:pt x="487" y="619"/>
                  </a:lnTo>
                  <a:lnTo>
                    <a:pt x="491" y="620"/>
                  </a:lnTo>
                  <a:lnTo>
                    <a:pt x="496" y="622"/>
                  </a:lnTo>
                  <a:lnTo>
                    <a:pt x="500" y="624"/>
                  </a:lnTo>
                  <a:lnTo>
                    <a:pt x="505" y="626"/>
                  </a:lnTo>
                  <a:lnTo>
                    <a:pt x="509" y="627"/>
                  </a:lnTo>
                  <a:lnTo>
                    <a:pt x="513" y="629"/>
                  </a:lnTo>
                  <a:lnTo>
                    <a:pt x="518" y="631"/>
                  </a:lnTo>
                  <a:lnTo>
                    <a:pt x="522" y="632"/>
                  </a:lnTo>
                  <a:lnTo>
                    <a:pt x="527" y="635"/>
                  </a:lnTo>
                  <a:lnTo>
                    <a:pt x="530" y="637"/>
                  </a:lnTo>
                  <a:lnTo>
                    <a:pt x="534" y="639"/>
                  </a:lnTo>
                  <a:lnTo>
                    <a:pt x="539" y="641"/>
                  </a:lnTo>
                  <a:lnTo>
                    <a:pt x="543" y="643"/>
                  </a:lnTo>
                  <a:lnTo>
                    <a:pt x="547" y="644"/>
                  </a:lnTo>
                  <a:lnTo>
                    <a:pt x="552" y="647"/>
                  </a:lnTo>
                  <a:lnTo>
                    <a:pt x="556" y="649"/>
                  </a:lnTo>
                  <a:lnTo>
                    <a:pt x="279" y="0"/>
                  </a:lnTo>
                  <a:lnTo>
                    <a:pt x="279" y="325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315A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2" name="Rectangle 303"/>
            <p:cNvSpPr>
              <a:spLocks noChangeArrowheads="1"/>
            </p:cNvSpPr>
            <p:nvPr/>
          </p:nvSpPr>
          <p:spPr bwMode="auto">
            <a:xfrm>
              <a:off x="4122" y="1757"/>
              <a:ext cx="9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1500" b="1" i="1" dirty="0">
                  <a:solidFill>
                    <a:srgbClr val="1F1A17"/>
                  </a:solidFill>
                  <a:latin typeface="Times New Roman" charset="0"/>
                </a:rPr>
                <a:t>B</a:t>
              </a:r>
              <a:endParaRPr lang="eu-ES" sz="1000" dirty="0"/>
            </a:p>
          </p:txBody>
        </p:sp>
        <p:sp>
          <p:nvSpPr>
            <p:cNvPr id="303" name="Rectangle 304"/>
            <p:cNvSpPr>
              <a:spLocks noChangeArrowheads="1"/>
            </p:cNvSpPr>
            <p:nvPr/>
          </p:nvSpPr>
          <p:spPr bwMode="auto">
            <a:xfrm>
              <a:off x="3854" y="2581"/>
              <a:ext cx="6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1200" i="1" dirty="0">
                  <a:solidFill>
                    <a:srgbClr val="1F1A17"/>
                  </a:solidFill>
                  <a:latin typeface="Times New Roman" charset="0"/>
                </a:rPr>
                <a:t>B</a:t>
              </a:r>
              <a:endParaRPr lang="eu-ES" sz="1000" dirty="0"/>
            </a:p>
          </p:txBody>
        </p:sp>
        <p:sp>
          <p:nvSpPr>
            <p:cNvPr id="304" name="Rectangle 305"/>
            <p:cNvSpPr>
              <a:spLocks noChangeArrowheads="1"/>
            </p:cNvSpPr>
            <p:nvPr/>
          </p:nvSpPr>
          <p:spPr bwMode="auto">
            <a:xfrm>
              <a:off x="3915" y="2581"/>
              <a:ext cx="29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1200" dirty="0">
                  <a:solidFill>
                    <a:srgbClr val="1F1A17"/>
                  </a:solidFill>
                  <a:latin typeface="Times New Roman" charset="0"/>
                </a:rPr>
                <a:t> = 1 dm</a:t>
              </a:r>
              <a:endParaRPr lang="eu-ES" sz="1000" dirty="0"/>
            </a:p>
          </p:txBody>
        </p:sp>
        <p:sp>
          <p:nvSpPr>
            <p:cNvPr id="305" name="Rectangle 306"/>
            <p:cNvSpPr>
              <a:spLocks noChangeArrowheads="1"/>
            </p:cNvSpPr>
            <p:nvPr/>
          </p:nvSpPr>
          <p:spPr bwMode="auto">
            <a:xfrm>
              <a:off x="4220" y="2576"/>
              <a:ext cx="2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600">
                  <a:solidFill>
                    <a:srgbClr val="1F1A17"/>
                  </a:solidFill>
                  <a:latin typeface="Times New Roman" charset="0"/>
                </a:rPr>
                <a:t>3</a:t>
              </a:r>
              <a:endParaRPr lang="eu-ES" sz="1000"/>
            </a:p>
          </p:txBody>
        </p:sp>
        <p:sp>
          <p:nvSpPr>
            <p:cNvPr id="306" name="Rectangle 307"/>
            <p:cNvSpPr>
              <a:spLocks noChangeArrowheads="1"/>
            </p:cNvSpPr>
            <p:nvPr/>
          </p:nvSpPr>
          <p:spPr bwMode="auto">
            <a:xfrm>
              <a:off x="3920" y="2711"/>
              <a:ext cx="31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u-ES" sz="1200">
                  <a:solidFill>
                    <a:srgbClr val="1F1A17"/>
                  </a:solidFill>
                  <a:latin typeface="Times New Roman" charset="0"/>
                </a:rPr>
                <a:t>Burdina</a:t>
              </a:r>
              <a:endParaRPr lang="eu-ES" sz="1000"/>
            </a:p>
          </p:txBody>
        </p:sp>
      </p:grpSp>
      <p:pic>
        <p:nvPicPr>
          <p:cNvPr id="309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" name="Elipse 312"/>
          <p:cNvSpPr/>
          <p:nvPr/>
        </p:nvSpPr>
        <p:spPr>
          <a:xfrm>
            <a:off x="4776565" y="3792170"/>
            <a:ext cx="794195" cy="73421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4" name="Elipse 313"/>
          <p:cNvSpPr/>
          <p:nvPr/>
        </p:nvSpPr>
        <p:spPr>
          <a:xfrm>
            <a:off x="2365152" y="3298329"/>
            <a:ext cx="794195" cy="73421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5" name="Elipse 314"/>
          <p:cNvSpPr/>
          <p:nvPr/>
        </p:nvSpPr>
        <p:spPr>
          <a:xfrm>
            <a:off x="3598640" y="3280599"/>
            <a:ext cx="794195" cy="7342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01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656A72-3B3C-7441-9AD4-36987CF812E2}" type="slidenum">
              <a:rPr lang="eu-ES" sz="1400">
                <a:latin typeface="Times" charset="0"/>
              </a:rPr>
              <a:pPr/>
              <a:t>11</a:t>
            </a:fld>
            <a:endParaRPr lang="eu-ES" sz="1400">
              <a:latin typeface="Times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124075" y="5013325"/>
            <a:ext cx="6227763" cy="1663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u-ES" sz="1700" b="1">
                <a:solidFill>
                  <a:srgbClr val="008000"/>
                </a:solidFill>
              </a:rPr>
              <a:t>Orekan dago</a:t>
            </a:r>
            <a:r>
              <a:rPr lang="eu-ES"/>
              <a:t> bultzada eta pisua berdinak direnean.</a:t>
            </a:r>
          </a:p>
          <a:p>
            <a:pPr algn="ctr" eaLnBrk="1" hangingPunct="1">
              <a:lnSpc>
                <a:spcPct val="150000"/>
              </a:lnSpc>
            </a:pPr>
            <a:r>
              <a:rPr lang="eu-ES" i="1"/>
              <a:t>Bultzada = Pisua</a:t>
            </a:r>
          </a:p>
          <a:p>
            <a:pPr algn="ctr" eaLnBrk="1" hangingPunct="1">
              <a:lnSpc>
                <a:spcPct val="150000"/>
              </a:lnSpc>
            </a:pPr>
            <a:r>
              <a:rPr lang="eu-ES" i="1">
                <a:cs typeface="Arial" charset="0"/>
              </a:rPr>
              <a:t>ρ</a:t>
            </a:r>
            <a:r>
              <a:rPr lang="eu-ES" baseline="-25000">
                <a:cs typeface="Arial" charset="0"/>
              </a:rPr>
              <a:t>fluidoa</a:t>
            </a:r>
            <a:r>
              <a:rPr lang="eu-ES">
                <a:cs typeface="Arial" charset="0"/>
              </a:rPr>
              <a:t> </a:t>
            </a:r>
            <a:r>
              <a:rPr lang="eu-ES" i="1">
                <a:cs typeface="Arial" charset="0"/>
              </a:rPr>
              <a:t>V</a:t>
            </a:r>
            <a:r>
              <a:rPr lang="eu-ES" baseline="-25000">
                <a:cs typeface="Arial" charset="0"/>
              </a:rPr>
              <a:t>hondoratutako gorputza</a:t>
            </a:r>
            <a:r>
              <a:rPr lang="eu-ES">
                <a:cs typeface="Arial" charset="0"/>
              </a:rPr>
              <a:t> </a:t>
            </a:r>
            <a:r>
              <a:rPr lang="eu-ES" i="1">
                <a:cs typeface="Arial" charset="0"/>
              </a:rPr>
              <a:t>g</a:t>
            </a:r>
            <a:r>
              <a:rPr lang="eu-ES">
                <a:cs typeface="Arial" charset="0"/>
              </a:rPr>
              <a:t> =</a:t>
            </a:r>
            <a:r>
              <a:rPr lang="eu-ES" sz="1400">
                <a:cs typeface="Arial" charset="0"/>
              </a:rPr>
              <a:t> </a:t>
            </a:r>
            <a:r>
              <a:rPr lang="eu-ES" i="1">
                <a:cs typeface="Arial" charset="0"/>
              </a:rPr>
              <a:t>ρ</a:t>
            </a:r>
            <a:r>
              <a:rPr lang="eu-ES" baseline="-25000">
                <a:cs typeface="Arial" charset="0"/>
              </a:rPr>
              <a:t>gorputza</a:t>
            </a:r>
            <a:r>
              <a:rPr lang="eu-ES">
                <a:cs typeface="Arial" charset="0"/>
              </a:rPr>
              <a:t> </a:t>
            </a:r>
            <a:r>
              <a:rPr lang="eu-ES" i="1">
                <a:cs typeface="Arial" charset="0"/>
              </a:rPr>
              <a:t>V</a:t>
            </a:r>
            <a:r>
              <a:rPr lang="eu-ES" baseline="-25000">
                <a:cs typeface="Arial" charset="0"/>
              </a:rPr>
              <a:t>hondoratutako gorputza</a:t>
            </a:r>
            <a:r>
              <a:rPr lang="eu-ES" i="1">
                <a:cs typeface="Arial" charset="0"/>
              </a:rPr>
              <a:t>g</a:t>
            </a:r>
            <a:endParaRPr lang="eu-ES" i="1"/>
          </a:p>
          <a:p>
            <a:pPr algn="ctr" eaLnBrk="1" hangingPunct="1">
              <a:lnSpc>
                <a:spcPct val="150000"/>
              </a:lnSpc>
            </a:pPr>
            <a:r>
              <a:rPr lang="eu-ES" i="1">
                <a:cs typeface="Arial" charset="0"/>
              </a:rPr>
              <a:t>ρ</a:t>
            </a:r>
            <a:r>
              <a:rPr lang="eu-ES" baseline="-25000">
                <a:cs typeface="Arial" charset="0"/>
              </a:rPr>
              <a:t>fluidoa</a:t>
            </a:r>
            <a:r>
              <a:rPr lang="eu-ES">
                <a:cs typeface="Arial" charset="0"/>
              </a:rPr>
              <a:t> </a:t>
            </a:r>
            <a:r>
              <a:rPr lang="eu-ES" sz="1400">
                <a:cs typeface="Arial" charset="0"/>
              </a:rPr>
              <a:t>= </a:t>
            </a:r>
            <a:r>
              <a:rPr lang="eu-ES" i="1">
                <a:cs typeface="Arial" charset="0"/>
              </a:rPr>
              <a:t>ρ</a:t>
            </a:r>
            <a:r>
              <a:rPr lang="eu-ES" baseline="-25000">
                <a:cs typeface="Arial" charset="0"/>
              </a:rPr>
              <a:t>gorputza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382713" y="5013325"/>
            <a:ext cx="4567237" cy="1663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u-ES" sz="1700" b="1">
                <a:solidFill>
                  <a:srgbClr val="CC3300"/>
                </a:solidFill>
              </a:rPr>
              <a:t>Hondoratzen da</a:t>
            </a:r>
            <a:r>
              <a:rPr lang="eu-ES"/>
              <a:t> pisua baino txikiagoa denean.</a:t>
            </a:r>
          </a:p>
          <a:p>
            <a:pPr algn="ctr" eaLnBrk="1" hangingPunct="1">
              <a:lnSpc>
                <a:spcPct val="150000"/>
              </a:lnSpc>
            </a:pPr>
            <a:r>
              <a:rPr lang="eu-ES" i="1"/>
              <a:t>Bultzada &lt; Pisua</a:t>
            </a:r>
          </a:p>
          <a:p>
            <a:pPr algn="ctr" eaLnBrk="1" hangingPunct="1">
              <a:lnSpc>
                <a:spcPct val="150000"/>
              </a:lnSpc>
            </a:pPr>
            <a:r>
              <a:rPr lang="eu-ES" i="1">
                <a:cs typeface="Arial" charset="0"/>
              </a:rPr>
              <a:t>ρ</a:t>
            </a:r>
            <a:r>
              <a:rPr lang="eu-ES" baseline="-25000">
                <a:cs typeface="Arial" charset="0"/>
              </a:rPr>
              <a:t>fluidoa</a:t>
            </a:r>
            <a:r>
              <a:rPr lang="eu-ES">
                <a:cs typeface="Arial" charset="0"/>
              </a:rPr>
              <a:t> </a:t>
            </a:r>
            <a:r>
              <a:rPr lang="eu-ES" i="1">
                <a:cs typeface="Arial" charset="0"/>
              </a:rPr>
              <a:t>V</a:t>
            </a:r>
            <a:r>
              <a:rPr lang="eu-ES" baseline="-25000">
                <a:cs typeface="Arial" charset="0"/>
              </a:rPr>
              <a:t>hondoratutakoa</a:t>
            </a:r>
            <a:r>
              <a:rPr lang="eu-ES">
                <a:cs typeface="Arial" charset="0"/>
              </a:rPr>
              <a:t> </a:t>
            </a:r>
            <a:r>
              <a:rPr lang="eu-ES" i="1">
                <a:cs typeface="Arial" charset="0"/>
              </a:rPr>
              <a:t>g</a:t>
            </a:r>
            <a:r>
              <a:rPr lang="eu-ES">
                <a:cs typeface="Arial" charset="0"/>
              </a:rPr>
              <a:t> </a:t>
            </a:r>
            <a:r>
              <a:rPr lang="eu-ES" sz="1400">
                <a:cs typeface="Arial" charset="0"/>
              </a:rPr>
              <a:t>&lt; </a:t>
            </a:r>
            <a:r>
              <a:rPr lang="eu-ES" i="1">
                <a:cs typeface="Arial" charset="0"/>
              </a:rPr>
              <a:t>ρ</a:t>
            </a:r>
            <a:r>
              <a:rPr lang="eu-ES" baseline="-25000">
                <a:cs typeface="Arial" charset="0"/>
              </a:rPr>
              <a:t>gorputza</a:t>
            </a:r>
            <a:r>
              <a:rPr lang="eu-ES">
                <a:cs typeface="Arial" charset="0"/>
              </a:rPr>
              <a:t> </a:t>
            </a:r>
            <a:r>
              <a:rPr lang="eu-ES" i="1">
                <a:cs typeface="Arial" charset="0"/>
              </a:rPr>
              <a:t>V</a:t>
            </a:r>
            <a:r>
              <a:rPr lang="eu-ES" baseline="-25000">
                <a:cs typeface="Arial" charset="0"/>
              </a:rPr>
              <a:t>hondoratutakoa </a:t>
            </a:r>
            <a:r>
              <a:rPr lang="eu-ES" i="1">
                <a:cs typeface="Arial" charset="0"/>
              </a:rPr>
              <a:t>g</a:t>
            </a:r>
            <a:endParaRPr lang="eu-ES" i="1"/>
          </a:p>
          <a:p>
            <a:pPr algn="ctr" eaLnBrk="1" hangingPunct="1">
              <a:lnSpc>
                <a:spcPct val="150000"/>
              </a:lnSpc>
            </a:pPr>
            <a:r>
              <a:rPr lang="eu-ES" i="1">
                <a:cs typeface="Arial" charset="0"/>
              </a:rPr>
              <a:t>ρ</a:t>
            </a:r>
            <a:r>
              <a:rPr lang="eu-ES" baseline="-25000">
                <a:cs typeface="Arial" charset="0"/>
              </a:rPr>
              <a:t>fluidoa</a:t>
            </a:r>
            <a:r>
              <a:rPr lang="eu-ES">
                <a:cs typeface="Arial" charset="0"/>
              </a:rPr>
              <a:t> </a:t>
            </a:r>
            <a:r>
              <a:rPr lang="eu-ES" sz="1400">
                <a:cs typeface="Arial" charset="0"/>
              </a:rPr>
              <a:t>&lt; </a:t>
            </a:r>
            <a:r>
              <a:rPr lang="eu-ES" i="1">
                <a:cs typeface="Arial" charset="0"/>
              </a:rPr>
              <a:t>ρ</a:t>
            </a:r>
            <a:r>
              <a:rPr lang="eu-ES" baseline="-25000">
                <a:cs typeface="Arial" charset="0"/>
              </a:rPr>
              <a:t>gorputza</a:t>
            </a: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474788" y="915988"/>
            <a:ext cx="6192837" cy="2938462"/>
          </a:xfrm>
          <a:custGeom>
            <a:avLst/>
            <a:gdLst>
              <a:gd name="T0" fmla="*/ 0 w 199"/>
              <a:gd name="T1" fmla="*/ 0 h 106"/>
              <a:gd name="T2" fmla="*/ 2147483647 w 199"/>
              <a:gd name="T3" fmla="*/ 0 h 106"/>
              <a:gd name="T4" fmla="*/ 2147483647 w 199"/>
              <a:gd name="T5" fmla="*/ 1536954233 h 106"/>
              <a:gd name="T6" fmla="*/ 2147483647 w 199"/>
              <a:gd name="T7" fmla="*/ 2147483647 h 106"/>
              <a:gd name="T8" fmla="*/ 2147483647 w 199"/>
              <a:gd name="T9" fmla="*/ 2147483647 h 106"/>
              <a:gd name="T10" fmla="*/ 2147483647 w 199"/>
              <a:gd name="T11" fmla="*/ 2147483647 h 106"/>
              <a:gd name="T12" fmla="*/ 2147483647 w 199"/>
              <a:gd name="T13" fmla="*/ 2147483647 h 106"/>
              <a:gd name="T14" fmla="*/ 2147483647 w 199"/>
              <a:gd name="T15" fmla="*/ 2147483647 h 106"/>
              <a:gd name="T16" fmla="*/ 2147483647 w 199"/>
              <a:gd name="T17" fmla="*/ 2147483647 h 106"/>
              <a:gd name="T18" fmla="*/ 0 w 199"/>
              <a:gd name="T19" fmla="*/ 2147483647 h 106"/>
              <a:gd name="T20" fmla="*/ 0 w 199"/>
              <a:gd name="T21" fmla="*/ 0 h 1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99"/>
              <a:gd name="T34" fmla="*/ 0 h 106"/>
              <a:gd name="T35" fmla="*/ 199 w 199"/>
              <a:gd name="T36" fmla="*/ 106 h 10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99" h="106">
                <a:moveTo>
                  <a:pt x="0" y="0"/>
                </a:moveTo>
                <a:lnTo>
                  <a:pt x="199" y="0"/>
                </a:lnTo>
                <a:lnTo>
                  <a:pt x="199" y="2"/>
                </a:lnTo>
                <a:cubicBezTo>
                  <a:pt x="197" y="4"/>
                  <a:pt x="194" y="7"/>
                  <a:pt x="192" y="10"/>
                </a:cubicBezTo>
                <a:lnTo>
                  <a:pt x="192" y="98"/>
                </a:lnTo>
                <a:cubicBezTo>
                  <a:pt x="192" y="102"/>
                  <a:pt x="188" y="106"/>
                  <a:pt x="183" y="106"/>
                </a:cubicBezTo>
                <a:lnTo>
                  <a:pt x="16" y="106"/>
                </a:lnTo>
                <a:cubicBezTo>
                  <a:pt x="12" y="106"/>
                  <a:pt x="8" y="102"/>
                  <a:pt x="7" y="98"/>
                </a:cubicBezTo>
                <a:lnTo>
                  <a:pt x="7" y="10"/>
                </a:lnTo>
                <a:cubicBezTo>
                  <a:pt x="5" y="7"/>
                  <a:pt x="3" y="5"/>
                  <a:pt x="0" y="3"/>
                </a:cubicBezTo>
                <a:lnTo>
                  <a:pt x="0" y="0"/>
                </a:lnTo>
              </a:path>
            </a:pathLst>
          </a:custGeom>
          <a:solidFill>
            <a:schemeClr val="bg1">
              <a:alpha val="56078"/>
            </a:schemeClr>
          </a:solidFill>
          <a:ln w="0">
            <a:solidFill>
              <a:srgbClr val="25221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774825" y="1592263"/>
            <a:ext cx="5594350" cy="2198687"/>
          </a:xfrm>
          <a:custGeom>
            <a:avLst/>
            <a:gdLst>
              <a:gd name="T0" fmla="*/ 0 w 177"/>
              <a:gd name="T1" fmla="*/ 0 h 70"/>
              <a:gd name="T2" fmla="*/ 0 w 177"/>
              <a:gd name="T3" fmla="*/ 2147483647 h 70"/>
              <a:gd name="T4" fmla="*/ 2147483647 w 177"/>
              <a:gd name="T5" fmla="*/ 2147483647 h 70"/>
              <a:gd name="T6" fmla="*/ 2147483647 w 177"/>
              <a:gd name="T7" fmla="*/ 2147483647 h 70"/>
              <a:gd name="T8" fmla="*/ 2147483647 w 177"/>
              <a:gd name="T9" fmla="*/ 2147483647 h 70"/>
              <a:gd name="T10" fmla="*/ 2147483647 w 177"/>
              <a:gd name="T11" fmla="*/ 0 h 70"/>
              <a:gd name="T12" fmla="*/ 0 w 177"/>
              <a:gd name="T13" fmla="*/ 0 h 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7"/>
              <a:gd name="T22" fmla="*/ 0 h 70"/>
              <a:gd name="T23" fmla="*/ 177 w 177"/>
              <a:gd name="T24" fmla="*/ 70 h 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7" h="70">
                <a:moveTo>
                  <a:pt x="0" y="0"/>
                </a:moveTo>
                <a:lnTo>
                  <a:pt x="0" y="65"/>
                </a:lnTo>
                <a:cubicBezTo>
                  <a:pt x="0" y="69"/>
                  <a:pt x="3" y="70"/>
                  <a:pt x="8" y="70"/>
                </a:cubicBezTo>
                <a:lnTo>
                  <a:pt x="169" y="70"/>
                </a:lnTo>
                <a:cubicBezTo>
                  <a:pt x="175" y="70"/>
                  <a:pt x="177" y="68"/>
                  <a:pt x="177" y="64"/>
                </a:cubicBezTo>
                <a:lnTo>
                  <a:pt x="177" y="0"/>
                </a:lnTo>
                <a:lnTo>
                  <a:pt x="0" y="0"/>
                </a:lnTo>
              </a:path>
            </a:pathLst>
          </a:custGeom>
          <a:solidFill>
            <a:srgbClr val="66CCFF"/>
          </a:solidFill>
          <a:ln w="0">
            <a:solidFill>
              <a:srgbClr val="25221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054225" y="5013325"/>
            <a:ext cx="5078413" cy="1663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u-ES" sz="1700" b="1">
                <a:solidFill>
                  <a:srgbClr val="3333CC"/>
                </a:solidFill>
              </a:rPr>
              <a:t>Flotatzen du </a:t>
            </a:r>
            <a:r>
              <a:rPr lang="eu-ES"/>
              <a:t>bultada pisua baino handiagoa denean.</a:t>
            </a:r>
          </a:p>
          <a:p>
            <a:pPr algn="ctr" eaLnBrk="1" hangingPunct="1">
              <a:lnSpc>
                <a:spcPct val="150000"/>
              </a:lnSpc>
            </a:pPr>
            <a:r>
              <a:rPr lang="eu-ES" i="1"/>
              <a:t>Bultzada &gt; Pisua</a:t>
            </a:r>
          </a:p>
          <a:p>
            <a:pPr algn="ctr" eaLnBrk="1" hangingPunct="1">
              <a:lnSpc>
                <a:spcPct val="150000"/>
              </a:lnSpc>
            </a:pPr>
            <a:r>
              <a:rPr lang="eu-ES" i="1">
                <a:cs typeface="Arial" charset="0"/>
              </a:rPr>
              <a:t>ρ</a:t>
            </a:r>
            <a:r>
              <a:rPr lang="eu-ES" baseline="-25000">
                <a:cs typeface="Arial" charset="0"/>
              </a:rPr>
              <a:t>fluidoa</a:t>
            </a:r>
            <a:r>
              <a:rPr lang="eu-ES">
                <a:cs typeface="Arial" charset="0"/>
              </a:rPr>
              <a:t> </a:t>
            </a:r>
            <a:r>
              <a:rPr lang="eu-ES" i="1">
                <a:cs typeface="Arial" charset="0"/>
              </a:rPr>
              <a:t>V</a:t>
            </a:r>
            <a:r>
              <a:rPr lang="eu-ES" baseline="-25000">
                <a:cs typeface="Arial" charset="0"/>
              </a:rPr>
              <a:t>hondoratutakoa </a:t>
            </a:r>
            <a:r>
              <a:rPr lang="eu-ES" i="1">
                <a:cs typeface="Arial" charset="0"/>
              </a:rPr>
              <a:t>g</a:t>
            </a:r>
            <a:r>
              <a:rPr lang="eu-ES">
                <a:cs typeface="Arial" charset="0"/>
              </a:rPr>
              <a:t> </a:t>
            </a:r>
            <a:r>
              <a:rPr lang="eu-ES" sz="1400">
                <a:cs typeface="Arial" charset="0"/>
              </a:rPr>
              <a:t>&gt; </a:t>
            </a:r>
            <a:r>
              <a:rPr lang="eu-ES" i="1">
                <a:cs typeface="Arial" charset="0"/>
              </a:rPr>
              <a:t>ρ</a:t>
            </a:r>
            <a:r>
              <a:rPr lang="eu-ES" baseline="-25000">
                <a:cs typeface="Arial" charset="0"/>
              </a:rPr>
              <a:t>gorputza</a:t>
            </a:r>
            <a:r>
              <a:rPr lang="eu-ES">
                <a:cs typeface="Arial" charset="0"/>
              </a:rPr>
              <a:t> </a:t>
            </a:r>
            <a:r>
              <a:rPr lang="eu-ES" i="1">
                <a:cs typeface="Arial" charset="0"/>
              </a:rPr>
              <a:t>V</a:t>
            </a:r>
            <a:r>
              <a:rPr lang="eu-ES" baseline="-25000">
                <a:cs typeface="Arial" charset="0"/>
              </a:rPr>
              <a:t>hondoratutakoa</a:t>
            </a:r>
            <a:r>
              <a:rPr lang="eu-ES" i="1">
                <a:cs typeface="Arial" charset="0"/>
              </a:rPr>
              <a:t>g</a:t>
            </a:r>
            <a:endParaRPr lang="eu-ES" i="1"/>
          </a:p>
          <a:p>
            <a:pPr algn="ctr" eaLnBrk="1" hangingPunct="1">
              <a:lnSpc>
                <a:spcPct val="150000"/>
              </a:lnSpc>
            </a:pPr>
            <a:r>
              <a:rPr lang="eu-ES" i="1">
                <a:cs typeface="Arial" charset="0"/>
              </a:rPr>
              <a:t>ρ</a:t>
            </a:r>
            <a:r>
              <a:rPr lang="eu-ES" baseline="-25000">
                <a:cs typeface="Arial" charset="0"/>
              </a:rPr>
              <a:t>fluidoa</a:t>
            </a:r>
            <a:r>
              <a:rPr lang="eu-ES">
                <a:cs typeface="Arial" charset="0"/>
              </a:rPr>
              <a:t> </a:t>
            </a:r>
            <a:r>
              <a:rPr lang="eu-ES" sz="1400">
                <a:cs typeface="Arial" charset="0"/>
              </a:rPr>
              <a:t>&gt; </a:t>
            </a:r>
            <a:r>
              <a:rPr lang="eu-ES" i="1">
                <a:cs typeface="Arial" charset="0"/>
              </a:rPr>
              <a:t>ρ</a:t>
            </a:r>
            <a:r>
              <a:rPr lang="eu-ES" baseline="-25000">
                <a:cs typeface="Arial" charset="0"/>
              </a:rPr>
              <a:t>gorputz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083050" y="1171575"/>
            <a:ext cx="1511300" cy="2371725"/>
            <a:chOff x="2580" y="908"/>
            <a:chExt cx="952" cy="1494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919" y="908"/>
              <a:ext cx="6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u-ES" i="1"/>
                <a:t>Bultzada</a:t>
              </a:r>
            </a:p>
          </p:txBody>
        </p: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2580" y="1034"/>
              <a:ext cx="789" cy="1368"/>
              <a:chOff x="2580" y="1034"/>
              <a:chExt cx="789" cy="1368"/>
            </a:xfrm>
          </p:grpSpPr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2934" y="2190"/>
                <a:ext cx="43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u-ES" i="1"/>
                  <a:t>Pisua</a:t>
                </a:r>
                <a:endParaRPr lang="eu-ES"/>
              </a:p>
            </p:txBody>
          </p:sp>
          <p:sp>
            <p:nvSpPr>
              <p:cNvPr id="13" name="Oval 12"/>
              <p:cNvSpPr>
                <a:spLocks noChangeArrowheads="1"/>
              </p:cNvSpPr>
              <p:nvPr/>
            </p:nvSpPr>
            <p:spPr bwMode="auto">
              <a:xfrm>
                <a:off x="2580" y="1628"/>
                <a:ext cx="612" cy="61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1" hangingPunct="1"/>
                <a:endParaRPr lang="es-ES" sz="800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2886" y="1942"/>
                <a:ext cx="0" cy="453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 flipV="1">
                <a:off x="2886" y="1034"/>
                <a:ext cx="0" cy="86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5530850" y="1155700"/>
            <a:ext cx="1565275" cy="3092450"/>
            <a:chOff x="3472" y="908"/>
            <a:chExt cx="986" cy="1948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3472" y="1623"/>
              <a:ext cx="612" cy="61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3333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/>
              <a:endParaRPr lang="es-ES" sz="800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839" y="2644"/>
              <a:ext cx="43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u-ES" i="1"/>
                <a:t>Pisua</a:t>
              </a:r>
              <a:endParaRPr lang="eu-E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3778" y="1942"/>
              <a:ext cx="0" cy="86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845" y="908"/>
              <a:ext cx="6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u-ES" i="1"/>
                <a:t>Bultzada</a:t>
              </a: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3778" y="1034"/>
              <a:ext cx="0" cy="8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2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5575" y="1196975"/>
            <a:ext cx="1482725" cy="33655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1400"/>
              <a:t>Hondoratzen da</a:t>
            </a:r>
          </a:p>
        </p:txBody>
      </p:sp>
      <p:sp>
        <p:nvSpPr>
          <p:cNvPr id="23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2400" y="1765300"/>
            <a:ext cx="1295400" cy="33655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r>
              <a:rPr lang="eu-ES" sz="1400"/>
              <a:t>Flotatzen du</a:t>
            </a:r>
          </a:p>
        </p:txBody>
      </p:sp>
      <p:sp>
        <p:nvSpPr>
          <p:cNvPr id="24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5575" y="2341563"/>
            <a:ext cx="1246188" cy="33655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1400"/>
              <a:t>Orekan dago</a:t>
            </a: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4073525" y="915988"/>
            <a:ext cx="1511300" cy="1601787"/>
            <a:chOff x="2574" y="581"/>
            <a:chExt cx="952" cy="1009"/>
          </a:xfrm>
        </p:grpSpPr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928" y="1378"/>
              <a:ext cx="43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u-ES" i="1"/>
                <a:t>Pisua</a:t>
              </a:r>
              <a:endParaRPr lang="eu-ES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2574" y="816"/>
              <a:ext cx="612" cy="61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/>
              <a:endParaRPr lang="es-ES" sz="800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2880" y="1130"/>
              <a:ext cx="0" cy="45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2880" y="628"/>
              <a:ext cx="0" cy="4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913" y="581"/>
              <a:ext cx="6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u-ES" i="1"/>
                <a:t>Bultzada</a:t>
              </a:r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2503488" y="1822450"/>
            <a:ext cx="1471612" cy="2641600"/>
            <a:chOff x="888" y="612"/>
            <a:chExt cx="927" cy="1664"/>
          </a:xfrm>
        </p:grpSpPr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202" y="1842"/>
              <a:ext cx="43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u-ES" i="1"/>
                <a:t>Pisua</a:t>
              </a:r>
              <a:endParaRPr lang="eu-E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202" y="717"/>
              <a:ext cx="6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u-ES" i="1"/>
                <a:t>Bultzada</a:t>
              </a:r>
            </a:p>
          </p:txBody>
        </p:sp>
        <p:grpSp>
          <p:nvGrpSpPr>
            <p:cNvPr id="35" name="Group 34"/>
            <p:cNvGrpSpPr>
              <a:grpSpLocks/>
            </p:cNvGrpSpPr>
            <p:nvPr/>
          </p:nvGrpSpPr>
          <p:grpSpPr bwMode="auto">
            <a:xfrm>
              <a:off x="888" y="612"/>
              <a:ext cx="612" cy="1664"/>
              <a:chOff x="888" y="612"/>
              <a:chExt cx="612" cy="1664"/>
            </a:xfrm>
          </p:grpSpPr>
          <p:sp>
            <p:nvSpPr>
              <p:cNvPr id="36" name="Oval 35"/>
              <p:cNvSpPr>
                <a:spLocks noChangeArrowheads="1"/>
              </p:cNvSpPr>
              <p:nvPr/>
            </p:nvSpPr>
            <p:spPr bwMode="auto">
              <a:xfrm>
                <a:off x="888" y="942"/>
                <a:ext cx="612" cy="61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1" hangingPunct="1"/>
                <a:endParaRPr lang="es-ES" sz="800"/>
              </a:p>
            </p:txBody>
          </p:sp>
          <p:sp>
            <p:nvSpPr>
              <p:cNvPr id="37" name="Line 36"/>
              <p:cNvSpPr>
                <a:spLocks noChangeShapeType="1"/>
              </p:cNvSpPr>
              <p:nvPr/>
            </p:nvSpPr>
            <p:spPr bwMode="auto">
              <a:xfrm>
                <a:off x="1194" y="1261"/>
                <a:ext cx="0" cy="101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8" name="Line 37"/>
              <p:cNvSpPr>
                <a:spLocks noChangeShapeType="1"/>
              </p:cNvSpPr>
              <p:nvPr/>
            </p:nvSpPr>
            <p:spPr bwMode="auto">
              <a:xfrm flipV="1">
                <a:off x="1194" y="612"/>
                <a:ext cx="0" cy="64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2489200" y="2279650"/>
            <a:ext cx="1477963" cy="2692400"/>
            <a:chOff x="4785" y="1207"/>
            <a:chExt cx="931" cy="1696"/>
          </a:xfrm>
        </p:grpSpPr>
        <p:grpSp>
          <p:nvGrpSpPr>
            <p:cNvPr id="40" name="Group 39"/>
            <p:cNvGrpSpPr>
              <a:grpSpLocks/>
            </p:cNvGrpSpPr>
            <p:nvPr/>
          </p:nvGrpSpPr>
          <p:grpSpPr bwMode="auto">
            <a:xfrm>
              <a:off x="4785" y="1207"/>
              <a:ext cx="931" cy="953"/>
              <a:chOff x="1655" y="1207"/>
              <a:chExt cx="931" cy="953"/>
            </a:xfrm>
          </p:grpSpPr>
          <p:sp>
            <p:nvSpPr>
              <p:cNvPr id="46" name="Oval 40"/>
              <p:cNvSpPr>
                <a:spLocks noChangeArrowheads="1"/>
              </p:cNvSpPr>
              <p:nvPr/>
            </p:nvSpPr>
            <p:spPr bwMode="auto">
              <a:xfrm>
                <a:off x="1655" y="1548"/>
                <a:ext cx="612" cy="61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eaLnBrk="1" hangingPunct="1"/>
                <a:endParaRPr lang="es-ES" sz="800"/>
              </a:p>
            </p:txBody>
          </p:sp>
          <p:grpSp>
            <p:nvGrpSpPr>
              <p:cNvPr id="47" name="Group 41"/>
              <p:cNvGrpSpPr>
                <a:grpSpLocks/>
              </p:cNvGrpSpPr>
              <p:nvPr/>
            </p:nvGrpSpPr>
            <p:grpSpPr bwMode="auto">
              <a:xfrm>
                <a:off x="1965" y="1207"/>
                <a:ext cx="621" cy="641"/>
                <a:chOff x="1965" y="1248"/>
                <a:chExt cx="621" cy="641"/>
              </a:xfrm>
            </p:grpSpPr>
            <p:sp>
              <p:nvSpPr>
                <p:cNvPr id="48" name="Rectangle 42"/>
                <p:cNvSpPr>
                  <a:spLocks noChangeArrowheads="1"/>
                </p:cNvSpPr>
                <p:nvPr/>
              </p:nvSpPr>
              <p:spPr bwMode="auto">
                <a:xfrm>
                  <a:off x="1973" y="1354"/>
                  <a:ext cx="613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u-ES" i="1"/>
                    <a:t>Bultzada</a:t>
                  </a:r>
                </a:p>
              </p:txBody>
            </p:sp>
            <p:sp>
              <p:nvSpPr>
                <p:cNvPr id="4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1965" y="1248"/>
                  <a:ext cx="0" cy="64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grpSp>
          <p:nvGrpSpPr>
            <p:cNvPr id="41" name="Group 44"/>
            <p:cNvGrpSpPr>
              <a:grpSpLocks/>
            </p:cNvGrpSpPr>
            <p:nvPr/>
          </p:nvGrpSpPr>
          <p:grpSpPr bwMode="auto">
            <a:xfrm>
              <a:off x="5103" y="1888"/>
              <a:ext cx="460" cy="1015"/>
              <a:chOff x="1973" y="1888"/>
              <a:chExt cx="460" cy="1015"/>
            </a:xfrm>
          </p:grpSpPr>
          <p:sp>
            <p:nvSpPr>
              <p:cNvPr id="44" name="Rectangle 45"/>
              <p:cNvSpPr>
                <a:spLocks noChangeArrowheads="1"/>
              </p:cNvSpPr>
              <p:nvPr/>
            </p:nvSpPr>
            <p:spPr bwMode="auto">
              <a:xfrm>
                <a:off x="1998" y="2650"/>
                <a:ext cx="43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u-ES" i="1"/>
                  <a:t>Pisua</a:t>
                </a:r>
                <a:endParaRPr lang="eu-ES"/>
              </a:p>
            </p:txBody>
          </p:sp>
          <p:sp>
            <p:nvSpPr>
              <p:cNvPr id="45" name="Line 46"/>
              <p:cNvSpPr>
                <a:spLocks noChangeShapeType="1"/>
              </p:cNvSpPr>
              <p:nvPr/>
            </p:nvSpPr>
            <p:spPr bwMode="auto">
              <a:xfrm>
                <a:off x="1973" y="1888"/>
                <a:ext cx="0" cy="101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42" name="Line 47"/>
            <p:cNvSpPr>
              <a:spLocks noChangeShapeType="1"/>
            </p:cNvSpPr>
            <p:nvPr/>
          </p:nvSpPr>
          <p:spPr bwMode="auto">
            <a:xfrm flipV="1">
              <a:off x="5148" y="1706"/>
              <a:ext cx="0" cy="3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3" name="Rectangle 48"/>
            <p:cNvSpPr>
              <a:spLocks noChangeArrowheads="1"/>
            </p:cNvSpPr>
            <p:nvPr/>
          </p:nvSpPr>
          <p:spPr bwMode="auto">
            <a:xfrm>
              <a:off x="5118" y="1746"/>
              <a:ext cx="3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u-ES" i="1"/>
                <a:t>F</a:t>
              </a:r>
              <a:r>
                <a:rPr lang="eu-ES" i="1" baseline="-25000"/>
                <a:t>s-c</a:t>
              </a:r>
              <a:endParaRPr lang="eu-ES" baseline="-25000"/>
            </a:p>
          </p:txBody>
        </p:sp>
      </p:grpSp>
      <p:pic>
        <p:nvPicPr>
          <p:cNvPr id="54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CuadroTexto 56"/>
          <p:cNvSpPr txBox="1"/>
          <p:nvPr/>
        </p:nvSpPr>
        <p:spPr>
          <a:xfrm>
            <a:off x="7667625" y="1289050"/>
            <a:ext cx="14763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dirty="0"/>
              <a:t>Gorputz batek flota dadio, hondora dadin edo orekan egon dadin zer bete behar 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801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allAtOnce" animBg="1"/>
      <p:bldP spid="3" grpId="2" build="allAtOnce" animBg="1"/>
      <p:bldP spid="3" grpId="3" build="allAtOnce" animBg="1"/>
      <p:bldP spid="4" grpId="0" build="p" animBg="1"/>
      <p:bldP spid="4" grpId="1" build="allAtOnce" animBg="1"/>
      <p:bldP spid="4" grpId="2" build="allAtOnce" animBg="1"/>
      <p:bldP spid="4" grpId="3" build="allAtOnce" animBg="1"/>
      <p:bldP spid="8" grpId="0" build="p" animBg="1"/>
      <p:bldP spid="8" grpId="1" build="allAtOnce" animBg="1"/>
      <p:bldP spid="8" grpId="2" build="allAtOnce" animBg="1"/>
      <p:bldP spid="8" grpId="3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82724" y="1491709"/>
            <a:ext cx="50802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2400" dirty="0" smtClean="0"/>
              <a:t>Izotzaren dentsitatea 0,92 g/cm</a:t>
            </a:r>
            <a:r>
              <a:rPr lang="eu-ES" sz="2400" baseline="30000" dirty="0" smtClean="0"/>
              <a:t>3</a:t>
            </a:r>
            <a:r>
              <a:rPr lang="eu-ES" sz="2400" dirty="0" smtClean="0"/>
              <a:t>, ur likidoarena 1 g/cm</a:t>
            </a:r>
            <a:r>
              <a:rPr lang="eu-ES" sz="2400" baseline="30000" dirty="0" smtClean="0"/>
              <a:t>3</a:t>
            </a:r>
            <a:r>
              <a:rPr lang="eu-ES" sz="2400" dirty="0" smtClean="0"/>
              <a:t>, eta alkoholarena 0,78 g/cm</a:t>
            </a:r>
            <a:r>
              <a:rPr lang="eu-ES" sz="2400" baseline="30000" dirty="0" smtClean="0"/>
              <a:t>3</a:t>
            </a:r>
            <a:r>
              <a:rPr lang="eu-ES" sz="2400" dirty="0" smtClean="0"/>
              <a:t>da. Izotzak uretan flotatuko al du?, Alkoholean? Zergatik?</a:t>
            </a:r>
          </a:p>
          <a:p>
            <a:pPr algn="just"/>
            <a:endParaRPr lang="eu-ES" sz="2400" dirty="0"/>
          </a:p>
          <a:p>
            <a:pPr algn="just"/>
            <a:r>
              <a:rPr lang="eu-ES" sz="2400" dirty="0" smtClean="0"/>
              <a:t>Izotz kubotxo baten bolumena 20 cm</a:t>
            </a:r>
            <a:r>
              <a:rPr lang="eu-ES" sz="2400" baseline="30000" dirty="0" smtClean="0"/>
              <a:t>3</a:t>
            </a:r>
            <a:r>
              <a:rPr lang="eu-ES" sz="2400" dirty="0" smtClean="0"/>
              <a:t>da. Uretara botatzen badugu,</a:t>
            </a:r>
          </a:p>
          <a:p>
            <a:pPr algn="just"/>
            <a:r>
              <a:rPr lang="eu-ES" sz="2400" dirty="0" smtClean="0"/>
              <a:t>Izotzaren zein zati geldituko uretatik kanpo? Eta barnean? Azaldu zergatia</a:t>
            </a:r>
            <a:endParaRPr lang="eu-ES" sz="2400" dirty="0"/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313573" y="1944688"/>
            <a:ext cx="2136775" cy="2938462"/>
          </a:xfrm>
          <a:custGeom>
            <a:avLst/>
            <a:gdLst>
              <a:gd name="T0" fmla="*/ 0 w 199"/>
              <a:gd name="T1" fmla="*/ 0 h 106"/>
              <a:gd name="T2" fmla="*/ 2147483647 w 199"/>
              <a:gd name="T3" fmla="*/ 0 h 106"/>
              <a:gd name="T4" fmla="*/ 2147483647 w 199"/>
              <a:gd name="T5" fmla="*/ 1536954233 h 106"/>
              <a:gd name="T6" fmla="*/ 2147483647 w 199"/>
              <a:gd name="T7" fmla="*/ 2147483647 h 106"/>
              <a:gd name="T8" fmla="*/ 2147483647 w 199"/>
              <a:gd name="T9" fmla="*/ 2147483647 h 106"/>
              <a:gd name="T10" fmla="*/ 2147483647 w 199"/>
              <a:gd name="T11" fmla="*/ 2147483647 h 106"/>
              <a:gd name="T12" fmla="*/ 1844724029 w 199"/>
              <a:gd name="T13" fmla="*/ 2147483647 h 106"/>
              <a:gd name="T14" fmla="*/ 807067434 w 199"/>
              <a:gd name="T15" fmla="*/ 2147483647 h 106"/>
              <a:gd name="T16" fmla="*/ 807067434 w 199"/>
              <a:gd name="T17" fmla="*/ 2147483647 h 106"/>
              <a:gd name="T18" fmla="*/ 0 w 199"/>
              <a:gd name="T19" fmla="*/ 2147483647 h 106"/>
              <a:gd name="T20" fmla="*/ 0 w 199"/>
              <a:gd name="T21" fmla="*/ 0 h 1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99"/>
              <a:gd name="T34" fmla="*/ 0 h 106"/>
              <a:gd name="T35" fmla="*/ 199 w 199"/>
              <a:gd name="T36" fmla="*/ 106 h 10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99" h="106">
                <a:moveTo>
                  <a:pt x="0" y="0"/>
                </a:moveTo>
                <a:lnTo>
                  <a:pt x="199" y="0"/>
                </a:lnTo>
                <a:lnTo>
                  <a:pt x="199" y="2"/>
                </a:lnTo>
                <a:cubicBezTo>
                  <a:pt x="197" y="4"/>
                  <a:pt x="194" y="7"/>
                  <a:pt x="192" y="10"/>
                </a:cubicBezTo>
                <a:lnTo>
                  <a:pt x="192" y="98"/>
                </a:lnTo>
                <a:cubicBezTo>
                  <a:pt x="192" y="102"/>
                  <a:pt x="188" y="106"/>
                  <a:pt x="183" y="106"/>
                </a:cubicBezTo>
                <a:lnTo>
                  <a:pt x="16" y="106"/>
                </a:lnTo>
                <a:cubicBezTo>
                  <a:pt x="12" y="106"/>
                  <a:pt x="8" y="102"/>
                  <a:pt x="7" y="98"/>
                </a:cubicBezTo>
                <a:lnTo>
                  <a:pt x="7" y="10"/>
                </a:lnTo>
                <a:cubicBezTo>
                  <a:pt x="5" y="7"/>
                  <a:pt x="3" y="5"/>
                  <a:pt x="0" y="3"/>
                </a:cubicBezTo>
                <a:lnTo>
                  <a:pt x="0" y="0"/>
                </a:lnTo>
              </a:path>
            </a:pathLst>
          </a:custGeom>
          <a:solidFill>
            <a:schemeClr val="bg1">
              <a:alpha val="56078"/>
            </a:schemeClr>
          </a:solidFill>
          <a:ln w="0">
            <a:solidFill>
              <a:srgbClr val="25221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73973" y="2451100"/>
            <a:ext cx="909638" cy="1419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472323" y="2640013"/>
            <a:ext cx="1804988" cy="2198687"/>
          </a:xfrm>
          <a:custGeom>
            <a:avLst/>
            <a:gdLst>
              <a:gd name="T0" fmla="*/ 0 w 177"/>
              <a:gd name="T1" fmla="*/ 0 h 70"/>
              <a:gd name="T2" fmla="*/ 0 w 177"/>
              <a:gd name="T3" fmla="*/ 2147483647 h 70"/>
              <a:gd name="T4" fmla="*/ 831936305 w 177"/>
              <a:gd name="T5" fmla="*/ 2147483647 h 70"/>
              <a:gd name="T6" fmla="*/ 2147483647 w 177"/>
              <a:gd name="T7" fmla="*/ 2147483647 h 70"/>
              <a:gd name="T8" fmla="*/ 2147483647 w 177"/>
              <a:gd name="T9" fmla="*/ 2147483647 h 70"/>
              <a:gd name="T10" fmla="*/ 2147483647 w 177"/>
              <a:gd name="T11" fmla="*/ 0 h 70"/>
              <a:gd name="T12" fmla="*/ 0 w 177"/>
              <a:gd name="T13" fmla="*/ 0 h 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7"/>
              <a:gd name="T22" fmla="*/ 0 h 70"/>
              <a:gd name="T23" fmla="*/ 177 w 177"/>
              <a:gd name="T24" fmla="*/ 70 h 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7" h="70">
                <a:moveTo>
                  <a:pt x="0" y="0"/>
                </a:moveTo>
                <a:lnTo>
                  <a:pt x="0" y="65"/>
                </a:lnTo>
                <a:cubicBezTo>
                  <a:pt x="0" y="69"/>
                  <a:pt x="3" y="70"/>
                  <a:pt x="8" y="70"/>
                </a:cubicBezTo>
                <a:lnTo>
                  <a:pt x="169" y="70"/>
                </a:lnTo>
                <a:cubicBezTo>
                  <a:pt x="175" y="70"/>
                  <a:pt x="177" y="68"/>
                  <a:pt x="177" y="64"/>
                </a:cubicBezTo>
                <a:lnTo>
                  <a:pt x="177" y="0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3333FF">
                  <a:alpha val="24001"/>
                </a:srgbClr>
              </a:gs>
              <a:gs pos="100000">
                <a:srgbClr val="000000">
                  <a:alpha val="24001"/>
                </a:srgbClr>
              </a:gs>
            </a:gsLst>
            <a:lin ang="0" scaled="1"/>
          </a:gradFill>
          <a:ln w="0">
            <a:solidFill>
              <a:srgbClr val="25221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8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01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54683" y="2071940"/>
            <a:ext cx="79426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2000" dirty="0" smtClean="0"/>
              <a:t>Itsasontziak Itsaso Hilean ala Ozeano Atlantikoan flotatuko al dute? Non izango da flotaziorik handiena? Non hondoratuko da gehiago? Azaldu zergatia.</a:t>
            </a:r>
          </a:p>
          <a:p>
            <a:endParaRPr lang="eu-ES" sz="2000" dirty="0"/>
          </a:p>
          <a:p>
            <a:pPr algn="just"/>
            <a:r>
              <a:rPr lang="eu-ES" sz="2000" dirty="0" smtClean="0"/>
              <a:t>Urpekuntziak urperatzerakoan urez betetzen dituzte ontzi batzuek. Azal ezazu zergatia.</a:t>
            </a:r>
          </a:p>
          <a:p>
            <a:pPr algn="just"/>
            <a:r>
              <a:rPr lang="eu-ES" sz="2000" dirty="0" smtClean="0"/>
              <a:t>Azaleratzeko zer egin beharko dute?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01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23635" y="1670936"/>
            <a:ext cx="72223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u-ES" sz="2400" dirty="0" smtClean="0"/>
              <a:t>Urpekuntziak urperatzerakoan urez betetzen dituzte ontzi batzuek. Azal ezazu zergatia. Azaleratzeko zer egin beharko dute?</a:t>
            </a:r>
          </a:p>
          <a:p>
            <a:pPr algn="just"/>
            <a:endParaRPr lang="eu-ES" sz="2400" dirty="0"/>
          </a:p>
          <a:p>
            <a:pPr algn="just"/>
            <a:r>
              <a:rPr lang="eu-ES" sz="2400" dirty="0" smtClean="0"/>
              <a:t>Ludioia eraiki ezazu. Azaltzeko Arkimedesen eta Paskalen legeak aintzat hartu behar al dira? Zergatik? Ez badakizu nola egin youtuben bere eraikuntza azaltzen duten bideo ugari dituzu.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013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sco magnético 2"/>
          <p:cNvSpPr/>
          <p:nvPr/>
        </p:nvSpPr>
        <p:spPr>
          <a:xfrm>
            <a:off x="1725011" y="3677826"/>
            <a:ext cx="1307978" cy="2331814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671968" y="886308"/>
            <a:ext cx="77910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/>
              <a:t>Egin</a:t>
            </a:r>
            <a:r>
              <a:rPr lang="es-ES" sz="2800" dirty="0" smtClean="0"/>
              <a:t> </a:t>
            </a:r>
            <a:r>
              <a:rPr lang="es-ES" sz="2800" dirty="0" err="1" smtClean="0"/>
              <a:t>dezakezun</a:t>
            </a:r>
            <a:r>
              <a:rPr lang="es-ES" sz="2800" dirty="0" smtClean="0"/>
              <a:t> </a:t>
            </a:r>
            <a:r>
              <a:rPr lang="es-ES" sz="2800" dirty="0" err="1" smtClean="0"/>
              <a:t>beste</a:t>
            </a:r>
            <a:r>
              <a:rPr lang="es-ES" sz="2800" dirty="0" smtClean="0"/>
              <a:t> </a:t>
            </a:r>
            <a:r>
              <a:rPr lang="es-ES" sz="2800" dirty="0" err="1" smtClean="0"/>
              <a:t>esperimentua</a:t>
            </a:r>
            <a:r>
              <a:rPr lang="es-ES" sz="2800" dirty="0" smtClean="0"/>
              <a:t> </a:t>
            </a:r>
            <a:r>
              <a:rPr lang="es-ES" sz="2800" dirty="0" err="1" smtClean="0"/>
              <a:t>kartoizko</a:t>
            </a:r>
            <a:r>
              <a:rPr lang="es-ES" sz="2800" dirty="0" smtClean="0"/>
              <a:t> </a:t>
            </a:r>
            <a:r>
              <a:rPr lang="es-ES" sz="2800" dirty="0" err="1" smtClean="0"/>
              <a:t>xafla</a:t>
            </a:r>
            <a:r>
              <a:rPr lang="es-ES" sz="2800" dirty="0" smtClean="0"/>
              <a:t> </a:t>
            </a:r>
            <a:r>
              <a:rPr lang="es-ES" sz="2800" dirty="0" err="1" smtClean="0"/>
              <a:t>ura</a:t>
            </a:r>
            <a:r>
              <a:rPr lang="es-ES" sz="2800" dirty="0" smtClean="0"/>
              <a:t> </a:t>
            </a:r>
            <a:r>
              <a:rPr lang="es-ES" sz="2800" dirty="0" err="1" smtClean="0"/>
              <a:t>erdiraino</a:t>
            </a:r>
            <a:r>
              <a:rPr lang="es-ES" sz="2800" dirty="0" smtClean="0"/>
              <a:t> </a:t>
            </a:r>
            <a:r>
              <a:rPr lang="es-ES" sz="2800" dirty="0" err="1" smtClean="0"/>
              <a:t>duen</a:t>
            </a:r>
            <a:r>
              <a:rPr lang="es-ES" sz="2800" dirty="0" smtClean="0"/>
              <a:t> </a:t>
            </a:r>
            <a:r>
              <a:rPr lang="es-ES" sz="2800" dirty="0" err="1" smtClean="0"/>
              <a:t>basoaren</a:t>
            </a:r>
            <a:r>
              <a:rPr lang="es-ES" sz="2800" dirty="0" smtClean="0"/>
              <a:t> da. </a:t>
            </a:r>
            <a:r>
              <a:rPr lang="es-ES" sz="2800" dirty="0" err="1" smtClean="0"/>
              <a:t>Zer</a:t>
            </a:r>
            <a:r>
              <a:rPr lang="es-ES" sz="2800" dirty="0" smtClean="0"/>
              <a:t> </a:t>
            </a:r>
            <a:r>
              <a:rPr lang="es-ES" sz="2800" dirty="0" err="1" smtClean="0"/>
              <a:t>gertatzen</a:t>
            </a:r>
            <a:r>
              <a:rPr lang="es-ES" sz="2800" dirty="0" smtClean="0"/>
              <a:t> da </a:t>
            </a:r>
            <a:r>
              <a:rPr lang="es-ES" sz="2800" dirty="0" err="1" smtClean="0"/>
              <a:t>irauli</a:t>
            </a:r>
            <a:r>
              <a:rPr lang="es-ES" sz="2800" dirty="0" smtClean="0"/>
              <a:t> </a:t>
            </a:r>
            <a:r>
              <a:rPr lang="es-ES" sz="2800" dirty="0" err="1" smtClean="0"/>
              <a:t>egiten</a:t>
            </a:r>
            <a:r>
              <a:rPr lang="es-ES" sz="2800" dirty="0" smtClean="0"/>
              <a:t> </a:t>
            </a:r>
            <a:r>
              <a:rPr lang="es-ES" sz="2800" dirty="0" err="1" smtClean="0"/>
              <a:t>denean</a:t>
            </a:r>
            <a:r>
              <a:rPr lang="es-ES" sz="2800" dirty="0" smtClean="0"/>
              <a:t>? </a:t>
            </a:r>
            <a:r>
              <a:rPr lang="es-ES" sz="2800" dirty="0" err="1" smtClean="0"/>
              <a:t>Urez</a:t>
            </a:r>
            <a:r>
              <a:rPr lang="es-ES" sz="2800" dirty="0" smtClean="0"/>
              <a:t> </a:t>
            </a:r>
            <a:r>
              <a:rPr lang="es-ES" sz="2800" dirty="0" err="1" smtClean="0"/>
              <a:t>betetako</a:t>
            </a:r>
            <a:r>
              <a:rPr lang="es-ES" sz="2800" dirty="0" smtClean="0"/>
              <a:t> </a:t>
            </a:r>
            <a:r>
              <a:rPr lang="es-ES" sz="2800" dirty="0" err="1" smtClean="0"/>
              <a:t>ontzi</a:t>
            </a:r>
            <a:r>
              <a:rPr lang="es-ES" sz="2800" dirty="0" smtClean="0"/>
              <a:t> batean </a:t>
            </a:r>
            <a:r>
              <a:rPr lang="es-ES" sz="2800" dirty="0" err="1" smtClean="0"/>
              <a:t>urperatzerakoan</a:t>
            </a:r>
            <a:r>
              <a:rPr lang="es-ES" sz="2800" dirty="0" smtClean="0"/>
              <a:t> </a:t>
            </a:r>
            <a:r>
              <a:rPr lang="es-ES" sz="2800" dirty="0" err="1" smtClean="0"/>
              <a:t>zer</a:t>
            </a:r>
            <a:r>
              <a:rPr lang="es-ES" sz="2800" dirty="0" smtClean="0"/>
              <a:t> </a:t>
            </a:r>
            <a:r>
              <a:rPr lang="es-ES" sz="2800" dirty="0" err="1" smtClean="0"/>
              <a:t>gertatuko</a:t>
            </a:r>
            <a:r>
              <a:rPr lang="es-ES" sz="2800" dirty="0" smtClean="0"/>
              <a:t> da?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1004675" y="3440853"/>
            <a:ext cx="2824475" cy="119434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5137879" y="5184975"/>
            <a:ext cx="2824475" cy="119434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Disco magnético 4"/>
          <p:cNvSpPr/>
          <p:nvPr/>
        </p:nvSpPr>
        <p:spPr>
          <a:xfrm>
            <a:off x="5858215" y="3677826"/>
            <a:ext cx="1307978" cy="2331814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013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15841" y="1771657"/>
            <a:ext cx="77530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/>
              <a:t>Balazta</a:t>
            </a:r>
            <a:r>
              <a:rPr lang="es-ES" sz="2800" dirty="0" smtClean="0"/>
              <a:t> </a:t>
            </a:r>
            <a:r>
              <a:rPr lang="es-ES" sz="2800" dirty="0" err="1" smtClean="0"/>
              <a:t>hidraulikoen</a:t>
            </a:r>
            <a:r>
              <a:rPr lang="es-ES" sz="2800" dirty="0" smtClean="0"/>
              <a:t> </a:t>
            </a:r>
            <a:r>
              <a:rPr lang="es-ES" sz="2800" dirty="0" err="1" smtClean="0"/>
              <a:t>funtzionamendua</a:t>
            </a:r>
            <a:r>
              <a:rPr lang="es-ES" sz="2800" dirty="0" smtClean="0"/>
              <a:t> </a:t>
            </a:r>
            <a:r>
              <a:rPr lang="es-ES" sz="2800" dirty="0" err="1" smtClean="0"/>
              <a:t>adierazteko</a:t>
            </a:r>
            <a:r>
              <a:rPr lang="es-ES" sz="2800" dirty="0" smtClean="0"/>
              <a:t> </a:t>
            </a:r>
            <a:r>
              <a:rPr lang="es-ES" sz="2800" dirty="0" err="1" smtClean="0"/>
              <a:t>esperimentua</a:t>
            </a:r>
            <a:r>
              <a:rPr lang="es-ES" sz="2800" dirty="0" smtClean="0"/>
              <a:t> </a:t>
            </a:r>
            <a:r>
              <a:rPr lang="es-ES" sz="2800" dirty="0" err="1" smtClean="0"/>
              <a:t>diseina</a:t>
            </a:r>
            <a:r>
              <a:rPr lang="es-ES" sz="2800" dirty="0" smtClean="0"/>
              <a:t>, </a:t>
            </a:r>
            <a:r>
              <a:rPr lang="es-ES" sz="2800" dirty="0" err="1" smtClean="0"/>
              <a:t>gara</a:t>
            </a:r>
            <a:r>
              <a:rPr lang="es-ES" sz="2800" dirty="0" smtClean="0"/>
              <a:t> eta </a:t>
            </a:r>
            <a:r>
              <a:rPr lang="es-ES" sz="2800" dirty="0" err="1" smtClean="0"/>
              <a:t>ebalua</a:t>
            </a:r>
            <a:r>
              <a:rPr lang="es-ES" sz="2800" dirty="0" smtClean="0"/>
              <a:t> </a:t>
            </a:r>
            <a:r>
              <a:rPr lang="es-ES" sz="2800" dirty="0" err="1" smtClean="0"/>
              <a:t>ezazu</a:t>
            </a:r>
            <a:r>
              <a:rPr lang="es-ES" sz="2800" dirty="0" smtClean="0"/>
              <a:t>.</a:t>
            </a:r>
          </a:p>
          <a:p>
            <a:endParaRPr lang="es-ES" sz="2800" dirty="0"/>
          </a:p>
          <a:p>
            <a:r>
              <a:rPr lang="es-ES" sz="2800" dirty="0" smtClean="0"/>
              <a:t>Masa </a:t>
            </a:r>
            <a:r>
              <a:rPr lang="es-ES" sz="2800" dirty="0" err="1" smtClean="0"/>
              <a:t>handia</a:t>
            </a:r>
            <a:r>
              <a:rPr lang="es-ES" sz="2800" dirty="0" smtClean="0"/>
              <a:t> </a:t>
            </a:r>
            <a:r>
              <a:rPr lang="es-ES" sz="2800" dirty="0" err="1" smtClean="0"/>
              <a:t>duen</a:t>
            </a:r>
            <a:r>
              <a:rPr lang="es-ES" sz="2800" dirty="0" smtClean="0"/>
              <a:t> </a:t>
            </a:r>
            <a:r>
              <a:rPr lang="es-ES" sz="2800" dirty="0" err="1" smtClean="0"/>
              <a:t>objektua</a:t>
            </a:r>
            <a:r>
              <a:rPr lang="es-ES" sz="2800" dirty="0" smtClean="0"/>
              <a:t> </a:t>
            </a:r>
            <a:r>
              <a:rPr lang="es-ES" sz="2800" dirty="0" err="1" smtClean="0"/>
              <a:t>nola</a:t>
            </a:r>
            <a:r>
              <a:rPr lang="es-ES" sz="2800" dirty="0" smtClean="0"/>
              <a:t> </a:t>
            </a:r>
            <a:r>
              <a:rPr lang="es-ES" sz="2800" dirty="0" err="1" smtClean="0"/>
              <a:t>igo</a:t>
            </a:r>
            <a:r>
              <a:rPr lang="es-ES" sz="2800" dirty="0" smtClean="0"/>
              <a:t> </a:t>
            </a:r>
            <a:r>
              <a:rPr lang="es-ES" sz="2800" dirty="0" err="1" smtClean="0"/>
              <a:t>dezalegu</a:t>
            </a:r>
            <a:r>
              <a:rPr lang="es-ES" sz="2800" dirty="0" smtClean="0"/>
              <a:t> </a:t>
            </a:r>
            <a:r>
              <a:rPr lang="es-ES" sz="2800" dirty="0" err="1" smtClean="0"/>
              <a:t>soilik</a:t>
            </a:r>
            <a:r>
              <a:rPr lang="es-ES" sz="2800" dirty="0" smtClean="0"/>
              <a:t> </a:t>
            </a:r>
            <a:r>
              <a:rPr lang="es-ES" sz="2800" dirty="0" err="1" smtClean="0"/>
              <a:t>indar</a:t>
            </a:r>
            <a:r>
              <a:rPr lang="es-ES" sz="2800" dirty="0" smtClean="0"/>
              <a:t> </a:t>
            </a:r>
            <a:r>
              <a:rPr lang="es-ES" sz="2800" dirty="0" err="1" smtClean="0"/>
              <a:t>txikiagoa</a:t>
            </a:r>
            <a:r>
              <a:rPr lang="es-ES" sz="2800" dirty="0" smtClean="0"/>
              <a:t> </a:t>
            </a:r>
            <a:r>
              <a:rPr lang="es-ES" sz="2800" dirty="0" err="1" smtClean="0"/>
              <a:t>egiteko</a:t>
            </a:r>
            <a:r>
              <a:rPr lang="es-ES" sz="2800" dirty="0" smtClean="0"/>
              <a:t> </a:t>
            </a:r>
            <a:r>
              <a:rPr lang="es-ES" sz="2800" dirty="0" err="1" smtClean="0"/>
              <a:t>gai</a:t>
            </a:r>
            <a:r>
              <a:rPr lang="es-ES" sz="2800" dirty="0" smtClean="0"/>
              <a:t> </a:t>
            </a:r>
            <a:r>
              <a:rPr lang="es-ES" sz="2800" dirty="0" err="1" smtClean="0"/>
              <a:t>bagara</a:t>
            </a:r>
            <a:r>
              <a:rPr lang="es-ES" sz="2800" dirty="0" smtClean="0"/>
              <a:t>. </a:t>
            </a:r>
            <a:r>
              <a:rPr lang="es-ES" sz="2800" dirty="0" err="1" smtClean="0"/>
              <a:t>Diseinatu</a:t>
            </a:r>
            <a:r>
              <a:rPr lang="es-ES" sz="2800" dirty="0" smtClean="0"/>
              <a:t>, </a:t>
            </a:r>
            <a:r>
              <a:rPr lang="es-ES" sz="2800" dirty="0" err="1" smtClean="0"/>
              <a:t>garatu</a:t>
            </a:r>
            <a:r>
              <a:rPr lang="es-ES" sz="2800" dirty="0" smtClean="0"/>
              <a:t> eta </a:t>
            </a:r>
            <a:r>
              <a:rPr lang="es-ES" sz="2800" dirty="0" err="1" smtClean="0"/>
              <a:t>ebaluatu</a:t>
            </a:r>
            <a:r>
              <a:rPr lang="es-ES" sz="2800" dirty="0" smtClean="0"/>
              <a:t> </a:t>
            </a:r>
            <a:r>
              <a:rPr lang="es-ES" sz="2800" dirty="0" err="1" smtClean="0"/>
              <a:t>esperimentuak</a:t>
            </a:r>
            <a:r>
              <a:rPr lang="es-ES" sz="2800" dirty="0" smtClean="0"/>
              <a:t>.</a:t>
            </a:r>
            <a:endParaRPr lang="es-ES" sz="28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01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469900" y="2648134"/>
          <a:ext cx="3571875" cy="193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CorelDRAW" r:id="rId3" imgW="1930400" imgH="1054100" progId="CorelDraw.Gráfico.9">
                  <p:embed/>
                </p:oleObj>
              </mc:Choice>
              <mc:Fallback>
                <p:oleObj name="CorelDRAW" r:id="rId3" imgW="1930400" imgH="1054100" progId="CorelDraw.Gráfico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2648134"/>
                        <a:ext cx="3571875" cy="193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65150" y="1432109"/>
            <a:ext cx="3598863" cy="347186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565150" y="1432109"/>
            <a:ext cx="3598863" cy="347186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" name="AutoShape 8"/>
          <p:cNvSpPr>
            <a:spLocks noChangeAspect="1" noChangeArrowheads="1" noTextEdit="1"/>
          </p:cNvSpPr>
          <p:nvPr/>
        </p:nvSpPr>
        <p:spPr bwMode="auto">
          <a:xfrm>
            <a:off x="4921250" y="4922838"/>
            <a:ext cx="3571875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094288" y="2651309"/>
            <a:ext cx="3571875" cy="1935163"/>
            <a:chOff x="3209" y="1694"/>
            <a:chExt cx="2250" cy="1219"/>
          </a:xfrm>
        </p:grpSpPr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3209" y="1694"/>
            <a:ext cx="2250" cy="1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" name="CorelDRAW" r:id="rId5" imgW="1930400" imgH="1054100" progId="CorelDraw.Gráfico.9">
                    <p:embed/>
                  </p:oleObj>
                </mc:Choice>
                <mc:Fallback>
                  <p:oleObj name="CorelDRAW" r:id="rId5" imgW="1930400" imgH="1054100" progId="CorelDraw.Gráfico.9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9" y="1694"/>
                          <a:ext cx="2250" cy="12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3352" y="2068"/>
              <a:ext cx="1958" cy="773"/>
            </a:xfrm>
            <a:custGeom>
              <a:avLst/>
              <a:gdLst>
                <a:gd name="T0" fmla="*/ 0 w 177"/>
                <a:gd name="T1" fmla="*/ 0 h 70"/>
                <a:gd name="T2" fmla="*/ 0 w 177"/>
                <a:gd name="T3" fmla="*/ 7929 h 70"/>
                <a:gd name="T4" fmla="*/ 973 w 177"/>
                <a:gd name="T5" fmla="*/ 8536 h 70"/>
                <a:gd name="T6" fmla="*/ 20686 w 177"/>
                <a:gd name="T7" fmla="*/ 8536 h 70"/>
                <a:gd name="T8" fmla="*/ 21660 w 177"/>
                <a:gd name="T9" fmla="*/ 7807 h 70"/>
                <a:gd name="T10" fmla="*/ 21660 w 177"/>
                <a:gd name="T11" fmla="*/ 0 h 70"/>
                <a:gd name="T12" fmla="*/ 0 w 177"/>
                <a:gd name="T13" fmla="*/ 0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70"/>
                <a:gd name="T23" fmla="*/ 177 w 177"/>
                <a:gd name="T24" fmla="*/ 70 h 7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70">
                  <a:moveTo>
                    <a:pt x="0" y="0"/>
                  </a:moveTo>
                  <a:lnTo>
                    <a:pt x="0" y="65"/>
                  </a:lnTo>
                  <a:cubicBezTo>
                    <a:pt x="0" y="69"/>
                    <a:pt x="3" y="70"/>
                    <a:pt x="8" y="70"/>
                  </a:cubicBezTo>
                  <a:lnTo>
                    <a:pt x="169" y="70"/>
                  </a:lnTo>
                  <a:cubicBezTo>
                    <a:pt x="175" y="70"/>
                    <a:pt x="177" y="68"/>
                    <a:pt x="177" y="64"/>
                  </a:cubicBezTo>
                  <a:lnTo>
                    <a:pt x="177" y="0"/>
                  </a:lnTo>
                  <a:lnTo>
                    <a:pt x="0" y="0"/>
                  </a:lnTo>
                </a:path>
              </a:pathLst>
            </a:custGeom>
            <a:solidFill>
              <a:srgbClr val="85C3E8">
                <a:alpha val="27058"/>
              </a:srgbClr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4" name="Rectángulo 13"/>
          <p:cNvSpPr/>
          <p:nvPr/>
        </p:nvSpPr>
        <p:spPr>
          <a:xfrm>
            <a:off x="170602" y="910099"/>
            <a:ext cx="93714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2000" dirty="0" smtClean="0"/>
              <a:t>Zein marrazkik hobe adierazten du pilotak uretan flotatzea? Zein marrazkik hobe adierazten du itsasontziak uretan flotatzea ?</a:t>
            </a:r>
          </a:p>
        </p:txBody>
      </p:sp>
      <p:pic>
        <p:nvPicPr>
          <p:cNvPr id="22" name="Imagen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11" descr="blanco_pequen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2" descr="logo_pape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ipse 1"/>
          <p:cNvSpPr/>
          <p:nvPr/>
        </p:nvSpPr>
        <p:spPr>
          <a:xfrm>
            <a:off x="6262108" y="2487403"/>
            <a:ext cx="1464098" cy="16582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lipse 25"/>
          <p:cNvSpPr/>
          <p:nvPr/>
        </p:nvSpPr>
        <p:spPr>
          <a:xfrm>
            <a:off x="1634139" y="1586765"/>
            <a:ext cx="1464098" cy="16582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01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15117" y="982246"/>
            <a:ext cx="705170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2400" dirty="0" smtClean="0"/>
              <a:t>Pilotan eragiten duten indarrak identifika eta marraz itzazu. Itsasontziarengan eragiten duten indarrak identifika itzazu.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14971" y="3024981"/>
            <a:ext cx="3571875" cy="1935163"/>
            <a:chOff x="3209" y="1694"/>
            <a:chExt cx="2250" cy="1219"/>
          </a:xfrm>
        </p:grpSpPr>
        <p:graphicFrame>
          <p:nvGraphicFramePr>
            <p:cNvPr id="6" name="Object 11"/>
            <p:cNvGraphicFramePr>
              <a:graphicFrameLocks noChangeAspect="1"/>
            </p:cNvGraphicFramePr>
            <p:nvPr/>
          </p:nvGraphicFramePr>
          <p:xfrm>
            <a:off x="3209" y="1694"/>
            <a:ext cx="2250" cy="1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" name="CorelDRAW" r:id="rId3" imgW="1930400" imgH="1054100" progId="CorelDraw.Gráfico.9">
                    <p:embed/>
                  </p:oleObj>
                </mc:Choice>
                <mc:Fallback>
                  <p:oleObj name="CorelDRAW" r:id="rId3" imgW="1930400" imgH="1054100" progId="CorelDraw.Gráfico.9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9" y="1694"/>
                          <a:ext cx="2250" cy="12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Freeform 13"/>
            <p:cNvSpPr>
              <a:spLocks/>
            </p:cNvSpPr>
            <p:nvPr/>
          </p:nvSpPr>
          <p:spPr bwMode="auto">
            <a:xfrm>
              <a:off x="3352" y="2068"/>
              <a:ext cx="1958" cy="773"/>
            </a:xfrm>
            <a:custGeom>
              <a:avLst/>
              <a:gdLst>
                <a:gd name="T0" fmla="*/ 0 w 177"/>
                <a:gd name="T1" fmla="*/ 0 h 70"/>
                <a:gd name="T2" fmla="*/ 0 w 177"/>
                <a:gd name="T3" fmla="*/ 7929 h 70"/>
                <a:gd name="T4" fmla="*/ 973 w 177"/>
                <a:gd name="T5" fmla="*/ 8536 h 70"/>
                <a:gd name="T6" fmla="*/ 20686 w 177"/>
                <a:gd name="T7" fmla="*/ 8536 h 70"/>
                <a:gd name="T8" fmla="*/ 21660 w 177"/>
                <a:gd name="T9" fmla="*/ 7807 h 70"/>
                <a:gd name="T10" fmla="*/ 21660 w 177"/>
                <a:gd name="T11" fmla="*/ 0 h 70"/>
                <a:gd name="T12" fmla="*/ 0 w 177"/>
                <a:gd name="T13" fmla="*/ 0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"/>
                <a:gd name="T22" fmla="*/ 0 h 70"/>
                <a:gd name="T23" fmla="*/ 177 w 177"/>
                <a:gd name="T24" fmla="*/ 70 h 7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" h="70">
                  <a:moveTo>
                    <a:pt x="0" y="0"/>
                  </a:moveTo>
                  <a:lnTo>
                    <a:pt x="0" y="65"/>
                  </a:lnTo>
                  <a:cubicBezTo>
                    <a:pt x="0" y="69"/>
                    <a:pt x="3" y="70"/>
                    <a:pt x="8" y="70"/>
                  </a:cubicBezTo>
                  <a:lnTo>
                    <a:pt x="169" y="70"/>
                  </a:lnTo>
                  <a:cubicBezTo>
                    <a:pt x="175" y="70"/>
                    <a:pt x="177" y="68"/>
                    <a:pt x="177" y="64"/>
                  </a:cubicBezTo>
                  <a:lnTo>
                    <a:pt x="177" y="0"/>
                  </a:lnTo>
                  <a:lnTo>
                    <a:pt x="0" y="0"/>
                  </a:lnTo>
                </a:path>
              </a:pathLst>
            </a:custGeom>
            <a:solidFill>
              <a:srgbClr val="85C3E8">
                <a:alpha val="27058"/>
              </a:srgbClr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pic>
        <p:nvPicPr>
          <p:cNvPr id="11" name="Imagen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 descr="blanco_peque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2" descr="logo_pape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4865688" y="3630434"/>
            <a:ext cx="3830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http://</a:t>
            </a:r>
            <a:r>
              <a:rPr lang="es-ES" dirty="0" err="1"/>
              <a:t>upload.wikimedia.org</a:t>
            </a:r>
            <a:r>
              <a:rPr lang="es-ES" dirty="0"/>
              <a:t>/</a:t>
            </a:r>
            <a:r>
              <a:rPr lang="es-ES" dirty="0" err="1"/>
              <a:t>wikipedia</a:t>
            </a:r>
            <a:r>
              <a:rPr lang="es-ES" dirty="0"/>
              <a:t>/</a:t>
            </a:r>
            <a:r>
              <a:rPr lang="es-ES" dirty="0" err="1"/>
              <a:t>commons</a:t>
            </a:r>
            <a:r>
              <a:rPr lang="es-ES" dirty="0"/>
              <a:t>/7/7d/</a:t>
            </a:r>
            <a:r>
              <a:rPr lang="es-ES" dirty="0" err="1"/>
              <a:t>USN_hovercraft.jpg</a:t>
            </a:r>
            <a:endParaRPr lang="es-ES" dirty="0"/>
          </a:p>
        </p:txBody>
      </p:sp>
      <p:sp>
        <p:nvSpPr>
          <p:cNvPr id="8" name="Elipse 7"/>
          <p:cNvSpPr/>
          <p:nvPr/>
        </p:nvSpPr>
        <p:spPr>
          <a:xfrm>
            <a:off x="1252422" y="2482471"/>
            <a:ext cx="1905091" cy="19983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01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78020" y="1136213"/>
            <a:ext cx="76280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u-ES" sz="3200" dirty="0" smtClean="0"/>
              <a:t>Itsasoan edo igerilekuan bainatzerakoan arinagoak garela dirudi, zergatik?</a:t>
            </a:r>
            <a:endParaRPr lang="eu-ES" sz="3200" dirty="0"/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1423790" y="2925054"/>
            <a:ext cx="69073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5"/>
              </a:rPr>
              <a:t>http://3.bp.blogspot.com/-OGP6XnMwaWY/UuRo60mwUmI/AAAAAAAAOFw/1wiR_Ds_YyY/s1600/flotar-hombre-haciendo-el-</a:t>
            </a:r>
            <a:r>
              <a:rPr lang="es-ES" dirty="0" smtClean="0">
                <a:hlinkClick r:id="rId5"/>
              </a:rPr>
              <a:t>muerto.jpg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801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34654" y="799525"/>
            <a:ext cx="59903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u-ES" sz="2400" dirty="0" smtClean="0"/>
              <a:t>Dinamometroan </a:t>
            </a:r>
            <a:r>
              <a:rPr lang="eu-ES" sz="2400" dirty="0" smtClean="0"/>
              <a:t>zintzilikatutako objektuaren </a:t>
            </a:r>
          </a:p>
          <a:p>
            <a:pPr algn="ctr"/>
            <a:r>
              <a:rPr lang="es-ES" sz="2400" dirty="0" err="1" smtClean="0"/>
              <a:t>pisua</a:t>
            </a:r>
            <a:r>
              <a:rPr lang="es-ES" sz="2400" dirty="0" smtClean="0"/>
              <a:t> </a:t>
            </a:r>
            <a:r>
              <a:rPr lang="es-ES" sz="2400" dirty="0" err="1" smtClean="0"/>
              <a:t>zein</a:t>
            </a:r>
            <a:r>
              <a:rPr lang="es-ES" sz="2400" dirty="0" smtClean="0"/>
              <a:t> </a:t>
            </a:r>
            <a:r>
              <a:rPr lang="es-ES" sz="2400" dirty="0" err="1" smtClean="0"/>
              <a:t>izango</a:t>
            </a:r>
            <a:r>
              <a:rPr lang="es-ES" sz="2400" dirty="0" smtClean="0"/>
              <a:t> </a:t>
            </a:r>
            <a:r>
              <a:rPr lang="es-ES" sz="2400" dirty="0" smtClean="0"/>
              <a:t>da </a:t>
            </a:r>
            <a:r>
              <a:rPr lang="es-ES" sz="2400" dirty="0" err="1" smtClean="0"/>
              <a:t>urperatuta</a:t>
            </a:r>
            <a:r>
              <a:rPr lang="es-ES" sz="2400" dirty="0" smtClean="0"/>
              <a:t> </a:t>
            </a:r>
            <a:r>
              <a:rPr lang="es-ES" sz="2400" dirty="0" err="1" smtClean="0"/>
              <a:t>ez</a:t>
            </a:r>
            <a:r>
              <a:rPr lang="es-ES" sz="2400" dirty="0" smtClean="0"/>
              <a:t> </a:t>
            </a:r>
            <a:r>
              <a:rPr lang="es-ES" sz="2400" dirty="0" err="1" smtClean="0"/>
              <a:t>dagoenean</a:t>
            </a:r>
            <a:r>
              <a:rPr lang="es-ES" sz="2400" dirty="0" smtClean="0"/>
              <a:t> eta </a:t>
            </a:r>
            <a:r>
              <a:rPr lang="es-ES" sz="2400" dirty="0" err="1" smtClean="0"/>
              <a:t>urperatuta</a:t>
            </a:r>
            <a:r>
              <a:rPr lang="es-ES" sz="2400" dirty="0" smtClean="0"/>
              <a:t> </a:t>
            </a:r>
            <a:r>
              <a:rPr lang="es-ES" sz="2400" dirty="0" err="1" smtClean="0"/>
              <a:t>dagoenean</a:t>
            </a:r>
            <a:r>
              <a:rPr lang="es-ES" sz="2400" dirty="0" smtClean="0"/>
              <a:t>?</a:t>
            </a:r>
            <a:endParaRPr lang="es-ES" sz="2400" dirty="0" smtClean="0"/>
          </a:p>
          <a:p>
            <a:pPr algn="ctr"/>
            <a:endParaRPr lang="es-ES" sz="2400" dirty="0"/>
          </a:p>
          <a:p>
            <a:pPr algn="ctr"/>
            <a:r>
              <a:rPr lang="es-ES" sz="2400" dirty="0" err="1" smtClean="0"/>
              <a:t>Eskuineko</a:t>
            </a:r>
            <a:r>
              <a:rPr lang="es-ES" sz="2400" dirty="0" smtClean="0"/>
              <a:t> </a:t>
            </a:r>
            <a:r>
              <a:rPr lang="es-ES" sz="2400" dirty="0" err="1" smtClean="0"/>
              <a:t>kasuan</a:t>
            </a:r>
            <a:r>
              <a:rPr lang="es-ES" sz="2400" dirty="0" smtClean="0"/>
              <a:t> </a:t>
            </a:r>
            <a:r>
              <a:rPr lang="eu-ES" sz="2400" dirty="0"/>
              <a:t>d</a:t>
            </a:r>
            <a:r>
              <a:rPr lang="eu-ES" sz="2400" dirty="0" smtClean="0"/>
              <a:t>inamometroak 4,9 N baino gehiago, gutxiago </a:t>
            </a:r>
          </a:p>
          <a:p>
            <a:pPr algn="ctr"/>
            <a:r>
              <a:rPr lang="eu-ES" sz="2400" dirty="0" smtClean="0"/>
              <a:t>edo berdin adierazi behar du?</a:t>
            </a:r>
          </a:p>
          <a:p>
            <a:pPr algn="ctr"/>
            <a:endParaRPr lang="eu-ES" sz="2400" dirty="0"/>
          </a:p>
        </p:txBody>
      </p:sp>
      <p:pic>
        <p:nvPicPr>
          <p:cNvPr id="18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251" y="103805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782" y="0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7681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01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6238" y="956933"/>
            <a:ext cx="76232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u-ES" sz="3200" dirty="0" smtClean="0"/>
              <a:t>Globoarengan eragiten dituzten indarrak identifika itzazu.</a:t>
            </a:r>
            <a:endParaRPr lang="eu-ES" sz="3200" dirty="0"/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1673915" y="2925054"/>
            <a:ext cx="5791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5"/>
              </a:rPr>
              <a:t>http://informado.com.ec/wp-content/uploads/2015/04/Globo-aerost%C3%</a:t>
            </a:r>
            <a:r>
              <a:rPr lang="es-ES" dirty="0" smtClean="0">
                <a:hlinkClick r:id="rId5"/>
              </a:rPr>
              <a:t>A1tico.jpg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801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3300" y="1069972"/>
            <a:ext cx="8473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2400" dirty="0" smtClean="0"/>
              <a:t>Fluidoaren barnean orekan dagen esfera-fluidoa imajinatuko dugu. Bultzada identifikatu eta adierazi.</a:t>
            </a:r>
          </a:p>
          <a:p>
            <a:pPr algn="just"/>
            <a:r>
              <a:rPr lang="eu-ES" sz="2400" dirty="0" smtClean="0"/>
              <a:t>Fluidoak osatzen duen esferaren ordez bolumen berdina duen beste batekin ordezkatuko dugu. Bultzada identifikatu eta adierazi. Berdina izango al da?</a:t>
            </a: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3311525" y="3424522"/>
            <a:ext cx="3117850" cy="2598737"/>
          </a:xfrm>
          <a:custGeom>
            <a:avLst/>
            <a:gdLst>
              <a:gd name="T0" fmla="*/ 0 w 199"/>
              <a:gd name="T1" fmla="*/ 0 h 106"/>
              <a:gd name="T2" fmla="*/ 2147483647 w 199"/>
              <a:gd name="T3" fmla="*/ 0 h 106"/>
              <a:gd name="T4" fmla="*/ 2147483647 w 199"/>
              <a:gd name="T5" fmla="*/ 1202111994 h 106"/>
              <a:gd name="T6" fmla="*/ 2147483647 w 199"/>
              <a:gd name="T7" fmla="*/ 2147483647 h 106"/>
              <a:gd name="T8" fmla="*/ 2147483647 w 199"/>
              <a:gd name="T9" fmla="*/ 2147483647 h 106"/>
              <a:gd name="T10" fmla="*/ 2147483647 w 199"/>
              <a:gd name="T11" fmla="*/ 2147483647 h 106"/>
              <a:gd name="T12" fmla="*/ 2147483647 w 199"/>
              <a:gd name="T13" fmla="*/ 2147483647 h 106"/>
              <a:gd name="T14" fmla="*/ 1718311372 w 199"/>
              <a:gd name="T15" fmla="*/ 2147483647 h 106"/>
              <a:gd name="T16" fmla="*/ 1718311372 w 199"/>
              <a:gd name="T17" fmla="*/ 2147483647 h 106"/>
              <a:gd name="T18" fmla="*/ 0 w 199"/>
              <a:gd name="T19" fmla="*/ 1803155732 h 106"/>
              <a:gd name="T20" fmla="*/ 0 w 199"/>
              <a:gd name="T21" fmla="*/ 0 h 10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99"/>
              <a:gd name="T34" fmla="*/ 0 h 106"/>
              <a:gd name="T35" fmla="*/ 199 w 199"/>
              <a:gd name="T36" fmla="*/ 106 h 10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99" h="106">
                <a:moveTo>
                  <a:pt x="0" y="0"/>
                </a:moveTo>
                <a:lnTo>
                  <a:pt x="199" y="0"/>
                </a:lnTo>
                <a:lnTo>
                  <a:pt x="199" y="2"/>
                </a:lnTo>
                <a:cubicBezTo>
                  <a:pt x="197" y="4"/>
                  <a:pt x="194" y="7"/>
                  <a:pt x="192" y="10"/>
                </a:cubicBezTo>
                <a:lnTo>
                  <a:pt x="192" y="98"/>
                </a:lnTo>
                <a:cubicBezTo>
                  <a:pt x="192" y="102"/>
                  <a:pt x="188" y="106"/>
                  <a:pt x="183" y="106"/>
                </a:cubicBezTo>
                <a:lnTo>
                  <a:pt x="16" y="106"/>
                </a:lnTo>
                <a:cubicBezTo>
                  <a:pt x="12" y="106"/>
                  <a:pt x="8" y="102"/>
                  <a:pt x="7" y="98"/>
                </a:cubicBezTo>
                <a:lnTo>
                  <a:pt x="7" y="10"/>
                </a:lnTo>
                <a:cubicBezTo>
                  <a:pt x="5" y="7"/>
                  <a:pt x="3" y="5"/>
                  <a:pt x="0" y="3"/>
                </a:cubicBezTo>
                <a:lnTo>
                  <a:pt x="0" y="0"/>
                </a:lnTo>
              </a:path>
            </a:pathLst>
          </a:custGeom>
          <a:solidFill>
            <a:schemeClr val="bg1">
              <a:alpha val="56078"/>
            </a:schemeClr>
          </a:solidFill>
          <a:ln w="0">
            <a:solidFill>
              <a:srgbClr val="25221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465513" y="4042059"/>
            <a:ext cx="2813050" cy="1917700"/>
          </a:xfrm>
          <a:custGeom>
            <a:avLst/>
            <a:gdLst>
              <a:gd name="T0" fmla="*/ 0 w 177"/>
              <a:gd name="T1" fmla="*/ 0 h 70"/>
              <a:gd name="T2" fmla="*/ 0 w 177"/>
              <a:gd name="T3" fmla="*/ 2147483647 h 70"/>
              <a:gd name="T4" fmla="*/ 2020691690 w 177"/>
              <a:gd name="T5" fmla="*/ 2147483647 h 70"/>
              <a:gd name="T6" fmla="*/ 2147483647 w 177"/>
              <a:gd name="T7" fmla="*/ 2147483647 h 70"/>
              <a:gd name="T8" fmla="*/ 2147483647 w 177"/>
              <a:gd name="T9" fmla="*/ 2147483647 h 70"/>
              <a:gd name="T10" fmla="*/ 2147483647 w 177"/>
              <a:gd name="T11" fmla="*/ 0 h 70"/>
              <a:gd name="T12" fmla="*/ 0 w 177"/>
              <a:gd name="T13" fmla="*/ 0 h 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7"/>
              <a:gd name="T22" fmla="*/ 0 h 70"/>
              <a:gd name="T23" fmla="*/ 177 w 177"/>
              <a:gd name="T24" fmla="*/ 70 h 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7" h="70">
                <a:moveTo>
                  <a:pt x="0" y="0"/>
                </a:moveTo>
                <a:lnTo>
                  <a:pt x="0" y="65"/>
                </a:lnTo>
                <a:cubicBezTo>
                  <a:pt x="0" y="69"/>
                  <a:pt x="3" y="70"/>
                  <a:pt x="8" y="70"/>
                </a:cubicBezTo>
                <a:lnTo>
                  <a:pt x="169" y="70"/>
                </a:lnTo>
                <a:cubicBezTo>
                  <a:pt x="175" y="70"/>
                  <a:pt x="177" y="68"/>
                  <a:pt x="177" y="64"/>
                </a:cubicBezTo>
                <a:lnTo>
                  <a:pt x="177" y="0"/>
                </a:lnTo>
                <a:lnTo>
                  <a:pt x="0" y="0"/>
                </a:lnTo>
              </a:path>
            </a:pathLst>
          </a:custGeom>
          <a:solidFill>
            <a:srgbClr val="66CCFF"/>
          </a:solidFill>
          <a:ln w="0">
            <a:solidFill>
              <a:srgbClr val="25221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9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e 4"/>
          <p:cNvSpPr/>
          <p:nvPr/>
        </p:nvSpPr>
        <p:spPr>
          <a:xfrm>
            <a:off x="4462854" y="4533777"/>
            <a:ext cx="1023105" cy="10231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01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1213" y="1359983"/>
            <a:ext cx="85492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2400" dirty="0" smtClean="0"/>
              <a:t>Bainuontzian 1,02 g/cm</a:t>
            </a:r>
            <a:r>
              <a:rPr lang="eu-ES" sz="2400" baseline="30000" dirty="0" smtClean="0"/>
              <a:t>3</a:t>
            </a:r>
            <a:r>
              <a:rPr lang="eu-ES" sz="2400" dirty="0" smtClean="0"/>
              <a:t> dentsitateko 200 L ur daude. 5 L-ko objektua sartzen dugu eta bere masa 7 kg da. Gorputzaren dentsitatea 1,4 g/cm</a:t>
            </a:r>
            <a:r>
              <a:rPr lang="eu-ES" sz="2400" baseline="30000" dirty="0" smtClean="0"/>
              <a:t>3</a:t>
            </a:r>
            <a:r>
              <a:rPr lang="eu-ES" sz="2400" dirty="0" smtClean="0"/>
              <a:t> da. Gorputza erabat urperatuta dagoenean jasaten duen Arkímedesen bultzada kalkula ezazu. </a:t>
            </a:r>
          </a:p>
          <a:p>
            <a:pPr algn="just"/>
            <a:endParaRPr lang="eu-ES" sz="2400" dirty="0"/>
          </a:p>
          <a:p>
            <a:pPr algn="just"/>
            <a:r>
              <a:rPr lang="eu-ES" sz="2400" dirty="0" smtClean="0"/>
              <a:t>Gorputza hondoratu ala flotatu egingo du zati bat kanpoan geldituz? Azaldu honen zergatia</a:t>
            </a:r>
          </a:p>
          <a:p>
            <a:pPr algn="just"/>
            <a:endParaRPr lang="eu-ES" sz="2400" dirty="0"/>
          </a:p>
          <a:p>
            <a:pPr algn="just"/>
            <a:r>
              <a:rPr lang="eu-ES" sz="2400" dirty="0" smtClean="0"/>
              <a:t>Bainuontziaren hondora ez erortzeko zein indar egin beharko dugu? </a:t>
            </a:r>
            <a:endParaRPr lang="eu-ES" sz="24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01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7914" y="1231166"/>
            <a:ext cx="870089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u-ES" sz="2400" dirty="0" smtClean="0">
                <a:solidFill>
                  <a:srgbClr val="231F20"/>
                </a:solidFill>
              </a:rPr>
              <a:t>Arkimedesen bultzada ez dago urperatutako objektuaren sakontasunaren menpe…</a:t>
            </a:r>
          </a:p>
          <a:p>
            <a:pPr algn="ctr"/>
            <a:r>
              <a:rPr lang="eu-ES" sz="2400" dirty="0" smtClean="0">
                <a:solidFill>
                  <a:srgbClr val="231F20"/>
                </a:solidFill>
              </a:rPr>
              <a:t>… ezta ere urperatuta dagoen likidoaren bolumenaren menpe.</a:t>
            </a:r>
            <a:endParaRPr lang="eu-ES" sz="2400" dirty="0"/>
          </a:p>
        </p:txBody>
      </p:sp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778000" y="2693105"/>
            <a:ext cx="5573713" cy="29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85938" y="5549018"/>
            <a:ext cx="5570537" cy="1587"/>
          </a:xfrm>
          <a:prstGeom prst="rect">
            <a:avLst/>
          </a:prstGeom>
          <a:solidFill>
            <a:srgbClr val="D9ED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1849438" y="2831218"/>
            <a:ext cx="5430837" cy="2682875"/>
          </a:xfrm>
          <a:custGeom>
            <a:avLst/>
            <a:gdLst>
              <a:gd name="T0" fmla="*/ 1724290589 w 17105"/>
              <a:gd name="T1" fmla="*/ 0 h 8448"/>
              <a:gd name="T2" fmla="*/ 1718645439 w 17105"/>
              <a:gd name="T3" fmla="*/ 20069798 h 8448"/>
              <a:gd name="T4" fmla="*/ 1708564815 w 17105"/>
              <a:gd name="T5" fmla="*/ 23599963 h 8448"/>
              <a:gd name="T6" fmla="*/ 1699895478 w 17105"/>
              <a:gd name="T7" fmla="*/ 27331471 h 8448"/>
              <a:gd name="T8" fmla="*/ 1693847104 w 17105"/>
              <a:gd name="T9" fmla="*/ 30357010 h 8448"/>
              <a:gd name="T10" fmla="*/ 1690218079 w 17105"/>
              <a:gd name="T11" fmla="*/ 32676579 h 8448"/>
              <a:gd name="T12" fmla="*/ 1686690020 w 17105"/>
              <a:gd name="T13" fmla="*/ 35198126 h 8448"/>
              <a:gd name="T14" fmla="*/ 1683363255 w 17105"/>
              <a:gd name="T15" fmla="*/ 37921015 h 8448"/>
              <a:gd name="T16" fmla="*/ 1680036808 w 17105"/>
              <a:gd name="T17" fmla="*/ 40845883 h 8448"/>
              <a:gd name="T18" fmla="*/ 1676811008 w 17105"/>
              <a:gd name="T19" fmla="*/ 43972410 h 8448"/>
              <a:gd name="T20" fmla="*/ 1671972309 w 17105"/>
              <a:gd name="T21" fmla="*/ 49519178 h 8448"/>
              <a:gd name="T22" fmla="*/ 1665319097 w 17105"/>
              <a:gd name="T23" fmla="*/ 58091802 h 8448"/>
              <a:gd name="T24" fmla="*/ 1661891684 w 17105"/>
              <a:gd name="T25" fmla="*/ 781517232 h 8448"/>
              <a:gd name="T26" fmla="*/ 1661387495 w 17105"/>
              <a:gd name="T27" fmla="*/ 788677917 h 8448"/>
              <a:gd name="T28" fmla="*/ 1660177820 w 17105"/>
              <a:gd name="T29" fmla="*/ 795535953 h 8448"/>
              <a:gd name="T30" fmla="*/ 1658161695 w 17105"/>
              <a:gd name="T31" fmla="*/ 801990668 h 8448"/>
              <a:gd name="T32" fmla="*/ 1655641698 w 17105"/>
              <a:gd name="T33" fmla="*/ 808445383 h 8448"/>
              <a:gd name="T34" fmla="*/ 1652415898 w 17105"/>
              <a:gd name="T35" fmla="*/ 814395789 h 8448"/>
              <a:gd name="T36" fmla="*/ 1648685591 w 17105"/>
              <a:gd name="T37" fmla="*/ 820144535 h 8448"/>
              <a:gd name="T38" fmla="*/ 1644350764 w 17105"/>
              <a:gd name="T39" fmla="*/ 825489642 h 8448"/>
              <a:gd name="T40" fmla="*/ 1639310452 w 17105"/>
              <a:gd name="T41" fmla="*/ 830431747 h 8448"/>
              <a:gd name="T42" fmla="*/ 1633967880 w 17105"/>
              <a:gd name="T43" fmla="*/ 834970214 h 8448"/>
              <a:gd name="T44" fmla="*/ 1628121118 w 17105"/>
              <a:gd name="T45" fmla="*/ 839105042 h 8448"/>
              <a:gd name="T46" fmla="*/ 1621568553 w 17105"/>
              <a:gd name="T47" fmla="*/ 842635208 h 8448"/>
              <a:gd name="T48" fmla="*/ 1614713729 w 17105"/>
              <a:gd name="T49" fmla="*/ 845761418 h 8448"/>
              <a:gd name="T50" fmla="*/ 1607355032 w 17105"/>
              <a:gd name="T51" fmla="*/ 848282965 h 8448"/>
              <a:gd name="T52" fmla="*/ 1599693758 w 17105"/>
              <a:gd name="T53" fmla="*/ 850199213 h 8448"/>
              <a:gd name="T54" fmla="*/ 1591427646 w 17105"/>
              <a:gd name="T55" fmla="*/ 851409492 h 8448"/>
              <a:gd name="T56" fmla="*/ 1583060887 w 17105"/>
              <a:gd name="T57" fmla="*/ 852014473 h 8448"/>
              <a:gd name="T58" fmla="*/ 139919062 w 17105"/>
              <a:gd name="T59" fmla="*/ 851308503 h 8448"/>
              <a:gd name="T60" fmla="*/ 133669075 w 17105"/>
              <a:gd name="T61" fmla="*/ 850703522 h 8448"/>
              <a:gd name="T62" fmla="*/ 127318123 w 17105"/>
              <a:gd name="T63" fmla="*/ 849593915 h 8448"/>
              <a:gd name="T64" fmla="*/ 120866524 w 17105"/>
              <a:gd name="T65" fmla="*/ 847879326 h 8448"/>
              <a:gd name="T66" fmla="*/ 114515889 w 17105"/>
              <a:gd name="T67" fmla="*/ 845559757 h 8448"/>
              <a:gd name="T68" fmla="*/ 108064290 w 17105"/>
              <a:gd name="T69" fmla="*/ 842635208 h 8448"/>
              <a:gd name="T70" fmla="*/ 101713338 w 17105"/>
              <a:gd name="T71" fmla="*/ 839105042 h 8448"/>
              <a:gd name="T72" fmla="*/ 95765929 w 17105"/>
              <a:gd name="T73" fmla="*/ 835070885 h 8448"/>
              <a:gd name="T74" fmla="*/ 90019814 w 17105"/>
              <a:gd name="T75" fmla="*/ 830734396 h 8448"/>
              <a:gd name="T76" fmla="*/ 84677242 w 17105"/>
              <a:gd name="T77" fmla="*/ 825590631 h 8448"/>
              <a:gd name="T78" fmla="*/ 79838543 w 17105"/>
              <a:gd name="T79" fmla="*/ 820043546 h 8448"/>
              <a:gd name="T80" fmla="*/ 75503716 w 17105"/>
              <a:gd name="T81" fmla="*/ 814093140 h 8448"/>
              <a:gd name="T82" fmla="*/ 71774043 w 17105"/>
              <a:gd name="T83" fmla="*/ 807638425 h 8448"/>
              <a:gd name="T84" fmla="*/ 68749856 w 17105"/>
              <a:gd name="T85" fmla="*/ 800679717 h 8448"/>
              <a:gd name="T86" fmla="*/ 66532119 w 17105"/>
              <a:gd name="T87" fmla="*/ 793418044 h 8448"/>
              <a:gd name="T88" fmla="*/ 65120832 w 17105"/>
              <a:gd name="T89" fmla="*/ 785652378 h 8448"/>
              <a:gd name="T90" fmla="*/ 64818254 w 17105"/>
              <a:gd name="T91" fmla="*/ 63638887 h 8448"/>
              <a:gd name="T92" fmla="*/ 56148917 w 17105"/>
              <a:gd name="T93" fmla="*/ 55671244 h 8448"/>
              <a:gd name="T94" fmla="*/ 48386996 w 17105"/>
              <a:gd name="T95" fmla="*/ 49216846 h 8448"/>
              <a:gd name="T96" fmla="*/ 41128946 w 17105"/>
              <a:gd name="T97" fmla="*/ 43972410 h 8448"/>
              <a:gd name="T98" fmla="*/ 34173157 w 17105"/>
              <a:gd name="T99" fmla="*/ 39837264 h 8448"/>
              <a:gd name="T100" fmla="*/ 26915108 w 17105"/>
              <a:gd name="T101" fmla="*/ 36408405 h 8448"/>
              <a:gd name="T102" fmla="*/ 19052221 w 17105"/>
              <a:gd name="T103" fmla="*/ 33281877 h 8448"/>
              <a:gd name="T104" fmla="*/ 10181272 w 17105"/>
              <a:gd name="T105" fmla="*/ 30558670 h 8448"/>
              <a:gd name="T106" fmla="*/ 0 w 17105"/>
              <a:gd name="T107" fmla="*/ 27533132 h 844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7105"/>
              <a:gd name="T163" fmla="*/ 0 h 8448"/>
              <a:gd name="T164" fmla="*/ 17105 w 17105"/>
              <a:gd name="T165" fmla="*/ 8448 h 844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7105" h="8448">
                <a:moveTo>
                  <a:pt x="0" y="0"/>
                </a:moveTo>
                <a:lnTo>
                  <a:pt x="17105" y="0"/>
                </a:lnTo>
                <a:lnTo>
                  <a:pt x="17105" y="182"/>
                </a:lnTo>
                <a:lnTo>
                  <a:pt x="17049" y="199"/>
                </a:lnTo>
                <a:lnTo>
                  <a:pt x="16998" y="217"/>
                </a:lnTo>
                <a:lnTo>
                  <a:pt x="16949" y="234"/>
                </a:lnTo>
                <a:lnTo>
                  <a:pt x="16904" y="252"/>
                </a:lnTo>
                <a:lnTo>
                  <a:pt x="16863" y="271"/>
                </a:lnTo>
                <a:lnTo>
                  <a:pt x="16823" y="292"/>
                </a:lnTo>
                <a:lnTo>
                  <a:pt x="16803" y="301"/>
                </a:lnTo>
                <a:lnTo>
                  <a:pt x="16786" y="314"/>
                </a:lnTo>
                <a:lnTo>
                  <a:pt x="16767" y="324"/>
                </a:lnTo>
                <a:lnTo>
                  <a:pt x="16750" y="337"/>
                </a:lnTo>
                <a:lnTo>
                  <a:pt x="16732" y="349"/>
                </a:lnTo>
                <a:lnTo>
                  <a:pt x="16716" y="362"/>
                </a:lnTo>
                <a:lnTo>
                  <a:pt x="16699" y="376"/>
                </a:lnTo>
                <a:lnTo>
                  <a:pt x="16683" y="390"/>
                </a:lnTo>
                <a:lnTo>
                  <a:pt x="16666" y="405"/>
                </a:lnTo>
                <a:lnTo>
                  <a:pt x="16650" y="420"/>
                </a:lnTo>
                <a:lnTo>
                  <a:pt x="16634" y="436"/>
                </a:lnTo>
                <a:lnTo>
                  <a:pt x="16618" y="454"/>
                </a:lnTo>
                <a:lnTo>
                  <a:pt x="16586" y="491"/>
                </a:lnTo>
                <a:lnTo>
                  <a:pt x="16553" y="532"/>
                </a:lnTo>
                <a:lnTo>
                  <a:pt x="16520" y="576"/>
                </a:lnTo>
                <a:lnTo>
                  <a:pt x="16486" y="625"/>
                </a:lnTo>
                <a:lnTo>
                  <a:pt x="16486" y="7749"/>
                </a:lnTo>
                <a:lnTo>
                  <a:pt x="16484" y="7784"/>
                </a:lnTo>
                <a:lnTo>
                  <a:pt x="16481" y="7820"/>
                </a:lnTo>
                <a:lnTo>
                  <a:pt x="16475" y="7854"/>
                </a:lnTo>
                <a:lnTo>
                  <a:pt x="16469" y="7888"/>
                </a:lnTo>
                <a:lnTo>
                  <a:pt x="16460" y="7921"/>
                </a:lnTo>
                <a:lnTo>
                  <a:pt x="16449" y="7952"/>
                </a:lnTo>
                <a:lnTo>
                  <a:pt x="16437" y="7984"/>
                </a:lnTo>
                <a:lnTo>
                  <a:pt x="16424" y="8016"/>
                </a:lnTo>
                <a:lnTo>
                  <a:pt x="16408" y="8046"/>
                </a:lnTo>
                <a:lnTo>
                  <a:pt x="16392" y="8075"/>
                </a:lnTo>
                <a:lnTo>
                  <a:pt x="16374" y="8104"/>
                </a:lnTo>
                <a:lnTo>
                  <a:pt x="16355" y="8132"/>
                </a:lnTo>
                <a:lnTo>
                  <a:pt x="16334" y="8160"/>
                </a:lnTo>
                <a:lnTo>
                  <a:pt x="16312" y="8185"/>
                </a:lnTo>
                <a:lnTo>
                  <a:pt x="16288" y="8210"/>
                </a:lnTo>
                <a:lnTo>
                  <a:pt x="16262" y="8234"/>
                </a:lnTo>
                <a:lnTo>
                  <a:pt x="16236" y="8257"/>
                </a:lnTo>
                <a:lnTo>
                  <a:pt x="16209" y="8279"/>
                </a:lnTo>
                <a:lnTo>
                  <a:pt x="16180" y="8300"/>
                </a:lnTo>
                <a:lnTo>
                  <a:pt x="16151" y="8320"/>
                </a:lnTo>
                <a:lnTo>
                  <a:pt x="16119" y="8339"/>
                </a:lnTo>
                <a:lnTo>
                  <a:pt x="16086" y="8355"/>
                </a:lnTo>
                <a:lnTo>
                  <a:pt x="16053" y="8372"/>
                </a:lnTo>
                <a:lnTo>
                  <a:pt x="16018" y="8386"/>
                </a:lnTo>
                <a:lnTo>
                  <a:pt x="15983" y="8399"/>
                </a:lnTo>
                <a:lnTo>
                  <a:pt x="15945" y="8411"/>
                </a:lnTo>
                <a:lnTo>
                  <a:pt x="15907" y="8421"/>
                </a:lnTo>
                <a:lnTo>
                  <a:pt x="15869" y="8430"/>
                </a:lnTo>
                <a:lnTo>
                  <a:pt x="15829" y="8436"/>
                </a:lnTo>
                <a:lnTo>
                  <a:pt x="15787" y="8442"/>
                </a:lnTo>
                <a:lnTo>
                  <a:pt x="15746" y="8446"/>
                </a:lnTo>
                <a:lnTo>
                  <a:pt x="15704" y="8448"/>
                </a:lnTo>
                <a:lnTo>
                  <a:pt x="1419" y="8441"/>
                </a:lnTo>
                <a:lnTo>
                  <a:pt x="1388" y="8441"/>
                </a:lnTo>
                <a:lnTo>
                  <a:pt x="1357" y="8438"/>
                </a:lnTo>
                <a:lnTo>
                  <a:pt x="1326" y="8435"/>
                </a:lnTo>
                <a:lnTo>
                  <a:pt x="1295" y="8431"/>
                </a:lnTo>
                <a:lnTo>
                  <a:pt x="1263" y="8424"/>
                </a:lnTo>
                <a:lnTo>
                  <a:pt x="1231" y="8415"/>
                </a:lnTo>
                <a:lnTo>
                  <a:pt x="1199" y="8407"/>
                </a:lnTo>
                <a:lnTo>
                  <a:pt x="1167" y="8396"/>
                </a:lnTo>
                <a:lnTo>
                  <a:pt x="1136" y="8384"/>
                </a:lnTo>
                <a:lnTo>
                  <a:pt x="1104" y="8369"/>
                </a:lnTo>
                <a:lnTo>
                  <a:pt x="1072" y="8355"/>
                </a:lnTo>
                <a:lnTo>
                  <a:pt x="1040" y="8339"/>
                </a:lnTo>
                <a:lnTo>
                  <a:pt x="1009" y="8320"/>
                </a:lnTo>
                <a:lnTo>
                  <a:pt x="980" y="8301"/>
                </a:lnTo>
                <a:lnTo>
                  <a:pt x="950" y="8280"/>
                </a:lnTo>
                <a:lnTo>
                  <a:pt x="922" y="8260"/>
                </a:lnTo>
                <a:lnTo>
                  <a:pt x="893" y="8237"/>
                </a:lnTo>
                <a:lnTo>
                  <a:pt x="867" y="8212"/>
                </a:lnTo>
                <a:lnTo>
                  <a:pt x="840" y="8186"/>
                </a:lnTo>
                <a:lnTo>
                  <a:pt x="815" y="8160"/>
                </a:lnTo>
                <a:lnTo>
                  <a:pt x="792" y="8131"/>
                </a:lnTo>
                <a:lnTo>
                  <a:pt x="770" y="8103"/>
                </a:lnTo>
                <a:lnTo>
                  <a:pt x="749" y="8072"/>
                </a:lnTo>
                <a:lnTo>
                  <a:pt x="730" y="8041"/>
                </a:lnTo>
                <a:lnTo>
                  <a:pt x="712" y="8008"/>
                </a:lnTo>
                <a:lnTo>
                  <a:pt x="697" y="7974"/>
                </a:lnTo>
                <a:lnTo>
                  <a:pt x="682" y="7939"/>
                </a:lnTo>
                <a:lnTo>
                  <a:pt x="670" y="7904"/>
                </a:lnTo>
                <a:lnTo>
                  <a:pt x="660" y="7867"/>
                </a:lnTo>
                <a:lnTo>
                  <a:pt x="653" y="7828"/>
                </a:lnTo>
                <a:lnTo>
                  <a:pt x="646" y="7790"/>
                </a:lnTo>
                <a:lnTo>
                  <a:pt x="643" y="7749"/>
                </a:lnTo>
                <a:lnTo>
                  <a:pt x="643" y="631"/>
                </a:lnTo>
                <a:lnTo>
                  <a:pt x="599" y="589"/>
                </a:lnTo>
                <a:lnTo>
                  <a:pt x="557" y="552"/>
                </a:lnTo>
                <a:lnTo>
                  <a:pt x="518" y="519"/>
                </a:lnTo>
                <a:lnTo>
                  <a:pt x="480" y="488"/>
                </a:lnTo>
                <a:lnTo>
                  <a:pt x="444" y="461"/>
                </a:lnTo>
                <a:lnTo>
                  <a:pt x="408" y="436"/>
                </a:lnTo>
                <a:lnTo>
                  <a:pt x="374" y="414"/>
                </a:lnTo>
                <a:lnTo>
                  <a:pt x="339" y="395"/>
                </a:lnTo>
                <a:lnTo>
                  <a:pt x="303" y="377"/>
                </a:lnTo>
                <a:lnTo>
                  <a:pt x="267" y="361"/>
                </a:lnTo>
                <a:lnTo>
                  <a:pt x="228" y="345"/>
                </a:lnTo>
                <a:lnTo>
                  <a:pt x="189" y="330"/>
                </a:lnTo>
                <a:lnTo>
                  <a:pt x="146" y="316"/>
                </a:lnTo>
                <a:lnTo>
                  <a:pt x="101" y="303"/>
                </a:lnTo>
                <a:lnTo>
                  <a:pt x="53" y="288"/>
                </a:lnTo>
                <a:lnTo>
                  <a:pt x="0" y="273"/>
                </a:lnTo>
                <a:lnTo>
                  <a:pt x="0" y="0"/>
                </a:lnTo>
                <a:close/>
              </a:path>
            </a:pathLst>
          </a:custGeom>
          <a:solidFill>
            <a:srgbClr val="F0F2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1849438" y="2831218"/>
            <a:ext cx="5430837" cy="2682875"/>
          </a:xfrm>
          <a:custGeom>
            <a:avLst/>
            <a:gdLst>
              <a:gd name="T0" fmla="*/ 1724290589 w 17105"/>
              <a:gd name="T1" fmla="*/ 0 h 8448"/>
              <a:gd name="T2" fmla="*/ 1718645439 w 17105"/>
              <a:gd name="T3" fmla="*/ 20069798 h 8448"/>
              <a:gd name="T4" fmla="*/ 1708564815 w 17105"/>
              <a:gd name="T5" fmla="*/ 23599963 h 8448"/>
              <a:gd name="T6" fmla="*/ 1699895478 w 17105"/>
              <a:gd name="T7" fmla="*/ 27331471 h 8448"/>
              <a:gd name="T8" fmla="*/ 1693847104 w 17105"/>
              <a:gd name="T9" fmla="*/ 30357010 h 8448"/>
              <a:gd name="T10" fmla="*/ 1690218079 w 17105"/>
              <a:gd name="T11" fmla="*/ 32676579 h 8448"/>
              <a:gd name="T12" fmla="*/ 1686690020 w 17105"/>
              <a:gd name="T13" fmla="*/ 35198126 h 8448"/>
              <a:gd name="T14" fmla="*/ 1683363255 w 17105"/>
              <a:gd name="T15" fmla="*/ 37921015 h 8448"/>
              <a:gd name="T16" fmla="*/ 1680036808 w 17105"/>
              <a:gd name="T17" fmla="*/ 40845883 h 8448"/>
              <a:gd name="T18" fmla="*/ 1676811008 w 17105"/>
              <a:gd name="T19" fmla="*/ 43972410 h 8448"/>
              <a:gd name="T20" fmla="*/ 1671972309 w 17105"/>
              <a:gd name="T21" fmla="*/ 49519178 h 8448"/>
              <a:gd name="T22" fmla="*/ 1665319097 w 17105"/>
              <a:gd name="T23" fmla="*/ 58091802 h 8448"/>
              <a:gd name="T24" fmla="*/ 1661891684 w 17105"/>
              <a:gd name="T25" fmla="*/ 781517232 h 8448"/>
              <a:gd name="T26" fmla="*/ 1661387495 w 17105"/>
              <a:gd name="T27" fmla="*/ 788677917 h 8448"/>
              <a:gd name="T28" fmla="*/ 1660177820 w 17105"/>
              <a:gd name="T29" fmla="*/ 795535953 h 8448"/>
              <a:gd name="T30" fmla="*/ 1658161695 w 17105"/>
              <a:gd name="T31" fmla="*/ 801990668 h 8448"/>
              <a:gd name="T32" fmla="*/ 1655641698 w 17105"/>
              <a:gd name="T33" fmla="*/ 808445383 h 8448"/>
              <a:gd name="T34" fmla="*/ 1652415898 w 17105"/>
              <a:gd name="T35" fmla="*/ 814395789 h 8448"/>
              <a:gd name="T36" fmla="*/ 1648685591 w 17105"/>
              <a:gd name="T37" fmla="*/ 820144535 h 8448"/>
              <a:gd name="T38" fmla="*/ 1644350764 w 17105"/>
              <a:gd name="T39" fmla="*/ 825489642 h 8448"/>
              <a:gd name="T40" fmla="*/ 1639310452 w 17105"/>
              <a:gd name="T41" fmla="*/ 830431747 h 8448"/>
              <a:gd name="T42" fmla="*/ 1633967880 w 17105"/>
              <a:gd name="T43" fmla="*/ 834970214 h 8448"/>
              <a:gd name="T44" fmla="*/ 1628121118 w 17105"/>
              <a:gd name="T45" fmla="*/ 839105042 h 8448"/>
              <a:gd name="T46" fmla="*/ 1621568553 w 17105"/>
              <a:gd name="T47" fmla="*/ 842635208 h 8448"/>
              <a:gd name="T48" fmla="*/ 1614713729 w 17105"/>
              <a:gd name="T49" fmla="*/ 845761418 h 8448"/>
              <a:gd name="T50" fmla="*/ 1607355032 w 17105"/>
              <a:gd name="T51" fmla="*/ 848282965 h 8448"/>
              <a:gd name="T52" fmla="*/ 1599693758 w 17105"/>
              <a:gd name="T53" fmla="*/ 850199213 h 8448"/>
              <a:gd name="T54" fmla="*/ 1591427646 w 17105"/>
              <a:gd name="T55" fmla="*/ 851409492 h 8448"/>
              <a:gd name="T56" fmla="*/ 1583060887 w 17105"/>
              <a:gd name="T57" fmla="*/ 852014473 h 8448"/>
              <a:gd name="T58" fmla="*/ 139919062 w 17105"/>
              <a:gd name="T59" fmla="*/ 851308503 h 8448"/>
              <a:gd name="T60" fmla="*/ 133669075 w 17105"/>
              <a:gd name="T61" fmla="*/ 850703522 h 8448"/>
              <a:gd name="T62" fmla="*/ 127318123 w 17105"/>
              <a:gd name="T63" fmla="*/ 849593915 h 8448"/>
              <a:gd name="T64" fmla="*/ 120866524 w 17105"/>
              <a:gd name="T65" fmla="*/ 847879326 h 8448"/>
              <a:gd name="T66" fmla="*/ 114515889 w 17105"/>
              <a:gd name="T67" fmla="*/ 845559757 h 8448"/>
              <a:gd name="T68" fmla="*/ 108064290 w 17105"/>
              <a:gd name="T69" fmla="*/ 842635208 h 8448"/>
              <a:gd name="T70" fmla="*/ 101713338 w 17105"/>
              <a:gd name="T71" fmla="*/ 839105042 h 8448"/>
              <a:gd name="T72" fmla="*/ 95765929 w 17105"/>
              <a:gd name="T73" fmla="*/ 835070885 h 8448"/>
              <a:gd name="T74" fmla="*/ 90019814 w 17105"/>
              <a:gd name="T75" fmla="*/ 830734396 h 8448"/>
              <a:gd name="T76" fmla="*/ 84677242 w 17105"/>
              <a:gd name="T77" fmla="*/ 825590631 h 8448"/>
              <a:gd name="T78" fmla="*/ 79838543 w 17105"/>
              <a:gd name="T79" fmla="*/ 820043546 h 8448"/>
              <a:gd name="T80" fmla="*/ 75503716 w 17105"/>
              <a:gd name="T81" fmla="*/ 814093140 h 8448"/>
              <a:gd name="T82" fmla="*/ 71774043 w 17105"/>
              <a:gd name="T83" fmla="*/ 807638425 h 8448"/>
              <a:gd name="T84" fmla="*/ 68749856 w 17105"/>
              <a:gd name="T85" fmla="*/ 800679717 h 8448"/>
              <a:gd name="T86" fmla="*/ 66532119 w 17105"/>
              <a:gd name="T87" fmla="*/ 793418044 h 8448"/>
              <a:gd name="T88" fmla="*/ 65120832 w 17105"/>
              <a:gd name="T89" fmla="*/ 785652378 h 8448"/>
              <a:gd name="T90" fmla="*/ 64818254 w 17105"/>
              <a:gd name="T91" fmla="*/ 63638887 h 8448"/>
              <a:gd name="T92" fmla="*/ 56148917 w 17105"/>
              <a:gd name="T93" fmla="*/ 55671244 h 8448"/>
              <a:gd name="T94" fmla="*/ 48386996 w 17105"/>
              <a:gd name="T95" fmla="*/ 49216846 h 8448"/>
              <a:gd name="T96" fmla="*/ 41128946 w 17105"/>
              <a:gd name="T97" fmla="*/ 43972410 h 8448"/>
              <a:gd name="T98" fmla="*/ 34173157 w 17105"/>
              <a:gd name="T99" fmla="*/ 39837264 h 8448"/>
              <a:gd name="T100" fmla="*/ 26915108 w 17105"/>
              <a:gd name="T101" fmla="*/ 36408405 h 8448"/>
              <a:gd name="T102" fmla="*/ 19052221 w 17105"/>
              <a:gd name="T103" fmla="*/ 33281877 h 8448"/>
              <a:gd name="T104" fmla="*/ 10181272 w 17105"/>
              <a:gd name="T105" fmla="*/ 30558670 h 8448"/>
              <a:gd name="T106" fmla="*/ 0 w 17105"/>
              <a:gd name="T107" fmla="*/ 27533132 h 844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7105"/>
              <a:gd name="T163" fmla="*/ 0 h 8448"/>
              <a:gd name="T164" fmla="*/ 17105 w 17105"/>
              <a:gd name="T165" fmla="*/ 8448 h 844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7105" h="8448">
                <a:moveTo>
                  <a:pt x="0" y="0"/>
                </a:moveTo>
                <a:lnTo>
                  <a:pt x="17105" y="0"/>
                </a:lnTo>
                <a:lnTo>
                  <a:pt x="17105" y="182"/>
                </a:lnTo>
                <a:lnTo>
                  <a:pt x="17049" y="199"/>
                </a:lnTo>
                <a:lnTo>
                  <a:pt x="16998" y="217"/>
                </a:lnTo>
                <a:lnTo>
                  <a:pt x="16949" y="234"/>
                </a:lnTo>
                <a:lnTo>
                  <a:pt x="16904" y="252"/>
                </a:lnTo>
                <a:lnTo>
                  <a:pt x="16863" y="271"/>
                </a:lnTo>
                <a:lnTo>
                  <a:pt x="16823" y="292"/>
                </a:lnTo>
                <a:lnTo>
                  <a:pt x="16803" y="301"/>
                </a:lnTo>
                <a:lnTo>
                  <a:pt x="16786" y="314"/>
                </a:lnTo>
                <a:lnTo>
                  <a:pt x="16767" y="324"/>
                </a:lnTo>
                <a:lnTo>
                  <a:pt x="16750" y="337"/>
                </a:lnTo>
                <a:lnTo>
                  <a:pt x="16732" y="349"/>
                </a:lnTo>
                <a:lnTo>
                  <a:pt x="16716" y="362"/>
                </a:lnTo>
                <a:lnTo>
                  <a:pt x="16699" y="376"/>
                </a:lnTo>
                <a:lnTo>
                  <a:pt x="16683" y="390"/>
                </a:lnTo>
                <a:lnTo>
                  <a:pt x="16666" y="405"/>
                </a:lnTo>
                <a:lnTo>
                  <a:pt x="16650" y="420"/>
                </a:lnTo>
                <a:lnTo>
                  <a:pt x="16634" y="436"/>
                </a:lnTo>
                <a:lnTo>
                  <a:pt x="16618" y="454"/>
                </a:lnTo>
                <a:lnTo>
                  <a:pt x="16586" y="491"/>
                </a:lnTo>
                <a:lnTo>
                  <a:pt x="16553" y="532"/>
                </a:lnTo>
                <a:lnTo>
                  <a:pt x="16520" y="576"/>
                </a:lnTo>
                <a:lnTo>
                  <a:pt x="16486" y="625"/>
                </a:lnTo>
                <a:lnTo>
                  <a:pt x="16486" y="7749"/>
                </a:lnTo>
                <a:lnTo>
                  <a:pt x="16484" y="7784"/>
                </a:lnTo>
                <a:lnTo>
                  <a:pt x="16481" y="7820"/>
                </a:lnTo>
                <a:lnTo>
                  <a:pt x="16475" y="7854"/>
                </a:lnTo>
                <a:lnTo>
                  <a:pt x="16469" y="7888"/>
                </a:lnTo>
                <a:lnTo>
                  <a:pt x="16460" y="7921"/>
                </a:lnTo>
                <a:lnTo>
                  <a:pt x="16449" y="7952"/>
                </a:lnTo>
                <a:lnTo>
                  <a:pt x="16437" y="7984"/>
                </a:lnTo>
                <a:lnTo>
                  <a:pt x="16424" y="8016"/>
                </a:lnTo>
                <a:lnTo>
                  <a:pt x="16408" y="8046"/>
                </a:lnTo>
                <a:lnTo>
                  <a:pt x="16392" y="8075"/>
                </a:lnTo>
                <a:lnTo>
                  <a:pt x="16374" y="8104"/>
                </a:lnTo>
                <a:lnTo>
                  <a:pt x="16355" y="8132"/>
                </a:lnTo>
                <a:lnTo>
                  <a:pt x="16334" y="8160"/>
                </a:lnTo>
                <a:lnTo>
                  <a:pt x="16312" y="8185"/>
                </a:lnTo>
                <a:lnTo>
                  <a:pt x="16288" y="8210"/>
                </a:lnTo>
                <a:lnTo>
                  <a:pt x="16262" y="8234"/>
                </a:lnTo>
                <a:lnTo>
                  <a:pt x="16236" y="8257"/>
                </a:lnTo>
                <a:lnTo>
                  <a:pt x="16209" y="8279"/>
                </a:lnTo>
                <a:lnTo>
                  <a:pt x="16180" y="8300"/>
                </a:lnTo>
                <a:lnTo>
                  <a:pt x="16151" y="8320"/>
                </a:lnTo>
                <a:lnTo>
                  <a:pt x="16119" y="8339"/>
                </a:lnTo>
                <a:lnTo>
                  <a:pt x="16086" y="8355"/>
                </a:lnTo>
                <a:lnTo>
                  <a:pt x="16053" y="8372"/>
                </a:lnTo>
                <a:lnTo>
                  <a:pt x="16018" y="8386"/>
                </a:lnTo>
                <a:lnTo>
                  <a:pt x="15983" y="8399"/>
                </a:lnTo>
                <a:lnTo>
                  <a:pt x="15945" y="8411"/>
                </a:lnTo>
                <a:lnTo>
                  <a:pt x="15907" y="8421"/>
                </a:lnTo>
                <a:lnTo>
                  <a:pt x="15869" y="8430"/>
                </a:lnTo>
                <a:lnTo>
                  <a:pt x="15829" y="8436"/>
                </a:lnTo>
                <a:lnTo>
                  <a:pt x="15787" y="8442"/>
                </a:lnTo>
                <a:lnTo>
                  <a:pt x="15746" y="8446"/>
                </a:lnTo>
                <a:lnTo>
                  <a:pt x="15704" y="8448"/>
                </a:lnTo>
                <a:lnTo>
                  <a:pt x="1419" y="8441"/>
                </a:lnTo>
                <a:lnTo>
                  <a:pt x="1388" y="8441"/>
                </a:lnTo>
                <a:lnTo>
                  <a:pt x="1357" y="8438"/>
                </a:lnTo>
                <a:lnTo>
                  <a:pt x="1326" y="8435"/>
                </a:lnTo>
                <a:lnTo>
                  <a:pt x="1295" y="8431"/>
                </a:lnTo>
                <a:lnTo>
                  <a:pt x="1263" y="8424"/>
                </a:lnTo>
                <a:lnTo>
                  <a:pt x="1231" y="8415"/>
                </a:lnTo>
                <a:lnTo>
                  <a:pt x="1199" y="8407"/>
                </a:lnTo>
                <a:lnTo>
                  <a:pt x="1167" y="8396"/>
                </a:lnTo>
                <a:lnTo>
                  <a:pt x="1136" y="8384"/>
                </a:lnTo>
                <a:lnTo>
                  <a:pt x="1104" y="8369"/>
                </a:lnTo>
                <a:lnTo>
                  <a:pt x="1072" y="8355"/>
                </a:lnTo>
                <a:lnTo>
                  <a:pt x="1040" y="8339"/>
                </a:lnTo>
                <a:lnTo>
                  <a:pt x="1009" y="8320"/>
                </a:lnTo>
                <a:lnTo>
                  <a:pt x="980" y="8301"/>
                </a:lnTo>
                <a:lnTo>
                  <a:pt x="950" y="8280"/>
                </a:lnTo>
                <a:lnTo>
                  <a:pt x="922" y="8260"/>
                </a:lnTo>
                <a:lnTo>
                  <a:pt x="893" y="8237"/>
                </a:lnTo>
                <a:lnTo>
                  <a:pt x="867" y="8212"/>
                </a:lnTo>
                <a:lnTo>
                  <a:pt x="840" y="8186"/>
                </a:lnTo>
                <a:lnTo>
                  <a:pt x="815" y="8160"/>
                </a:lnTo>
                <a:lnTo>
                  <a:pt x="792" y="8131"/>
                </a:lnTo>
                <a:lnTo>
                  <a:pt x="770" y="8103"/>
                </a:lnTo>
                <a:lnTo>
                  <a:pt x="749" y="8072"/>
                </a:lnTo>
                <a:lnTo>
                  <a:pt x="730" y="8041"/>
                </a:lnTo>
                <a:lnTo>
                  <a:pt x="712" y="8008"/>
                </a:lnTo>
                <a:lnTo>
                  <a:pt x="697" y="7974"/>
                </a:lnTo>
                <a:lnTo>
                  <a:pt x="682" y="7939"/>
                </a:lnTo>
                <a:lnTo>
                  <a:pt x="670" y="7904"/>
                </a:lnTo>
                <a:lnTo>
                  <a:pt x="660" y="7867"/>
                </a:lnTo>
                <a:lnTo>
                  <a:pt x="653" y="7828"/>
                </a:lnTo>
                <a:lnTo>
                  <a:pt x="646" y="7790"/>
                </a:lnTo>
                <a:lnTo>
                  <a:pt x="643" y="7749"/>
                </a:lnTo>
                <a:lnTo>
                  <a:pt x="643" y="631"/>
                </a:lnTo>
                <a:lnTo>
                  <a:pt x="599" y="589"/>
                </a:lnTo>
                <a:lnTo>
                  <a:pt x="557" y="552"/>
                </a:lnTo>
                <a:lnTo>
                  <a:pt x="518" y="519"/>
                </a:lnTo>
                <a:lnTo>
                  <a:pt x="480" y="488"/>
                </a:lnTo>
                <a:lnTo>
                  <a:pt x="444" y="461"/>
                </a:lnTo>
                <a:lnTo>
                  <a:pt x="408" y="436"/>
                </a:lnTo>
                <a:lnTo>
                  <a:pt x="374" y="414"/>
                </a:lnTo>
                <a:lnTo>
                  <a:pt x="339" y="395"/>
                </a:lnTo>
                <a:lnTo>
                  <a:pt x="303" y="377"/>
                </a:lnTo>
                <a:lnTo>
                  <a:pt x="267" y="361"/>
                </a:lnTo>
                <a:lnTo>
                  <a:pt x="228" y="345"/>
                </a:lnTo>
                <a:lnTo>
                  <a:pt x="189" y="330"/>
                </a:lnTo>
                <a:lnTo>
                  <a:pt x="146" y="316"/>
                </a:lnTo>
                <a:lnTo>
                  <a:pt x="101" y="303"/>
                </a:lnTo>
                <a:lnTo>
                  <a:pt x="53" y="288"/>
                </a:lnTo>
                <a:lnTo>
                  <a:pt x="0" y="273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2105025" y="4074230"/>
            <a:ext cx="4933950" cy="1387475"/>
          </a:xfrm>
          <a:custGeom>
            <a:avLst/>
            <a:gdLst>
              <a:gd name="T0" fmla="*/ 0 w 15538"/>
              <a:gd name="T1" fmla="*/ 233913367 h 7664"/>
              <a:gd name="T2" fmla="*/ 806554 w 15538"/>
              <a:gd name="T3" fmla="*/ 236010873 h 7664"/>
              <a:gd name="T4" fmla="*/ 2117363 w 15538"/>
              <a:gd name="T5" fmla="*/ 237911953 h 7664"/>
              <a:gd name="T6" fmla="*/ 4134065 w 15538"/>
              <a:gd name="T7" fmla="*/ 239747316 h 7664"/>
              <a:gd name="T8" fmla="*/ 6554044 w 15538"/>
              <a:gd name="T9" fmla="*/ 241418840 h 7664"/>
              <a:gd name="T10" fmla="*/ 9679916 w 15538"/>
              <a:gd name="T11" fmla="*/ 243024827 h 7664"/>
              <a:gd name="T12" fmla="*/ 13309725 w 15538"/>
              <a:gd name="T13" fmla="*/ 244466795 h 7664"/>
              <a:gd name="T14" fmla="*/ 17343130 w 15538"/>
              <a:gd name="T15" fmla="*/ 245777872 h 7664"/>
              <a:gd name="T16" fmla="*/ 21880471 w 15538"/>
              <a:gd name="T17" fmla="*/ 246924928 h 7664"/>
              <a:gd name="T18" fmla="*/ 26821407 w 15538"/>
              <a:gd name="T19" fmla="*/ 247973681 h 7664"/>
              <a:gd name="T20" fmla="*/ 32165620 w 15538"/>
              <a:gd name="T21" fmla="*/ 248891363 h 7664"/>
              <a:gd name="T22" fmla="*/ 37912792 w 15538"/>
              <a:gd name="T23" fmla="*/ 249645205 h 7664"/>
              <a:gd name="T24" fmla="*/ 43861920 w 15538"/>
              <a:gd name="T25" fmla="*/ 250235208 h 7664"/>
              <a:gd name="T26" fmla="*/ 50214325 w 15538"/>
              <a:gd name="T27" fmla="*/ 250693958 h 7664"/>
              <a:gd name="T28" fmla="*/ 56869347 w 15538"/>
              <a:gd name="T29" fmla="*/ 251021818 h 7664"/>
              <a:gd name="T30" fmla="*/ 63726007 w 15538"/>
              <a:gd name="T31" fmla="*/ 251185657 h 7664"/>
              <a:gd name="T32" fmla="*/ 70884965 w 15538"/>
              <a:gd name="T33" fmla="*/ 251152889 h 7664"/>
              <a:gd name="T34" fmla="*/ 1503408034 w 15538"/>
              <a:gd name="T35" fmla="*/ 251054586 h 7664"/>
              <a:gd name="T36" fmla="*/ 1511172226 w 15538"/>
              <a:gd name="T37" fmla="*/ 250759675 h 7664"/>
              <a:gd name="T38" fmla="*/ 1518331184 w 15538"/>
              <a:gd name="T39" fmla="*/ 250235208 h 7664"/>
              <a:gd name="T40" fmla="*/ 1525087184 w 15538"/>
              <a:gd name="T41" fmla="*/ 249546901 h 7664"/>
              <a:gd name="T42" fmla="*/ 1531439589 w 15538"/>
              <a:gd name="T43" fmla="*/ 248694756 h 7664"/>
              <a:gd name="T44" fmla="*/ 1537187079 w 15538"/>
              <a:gd name="T45" fmla="*/ 247678771 h 7664"/>
              <a:gd name="T46" fmla="*/ 1542329335 w 15538"/>
              <a:gd name="T47" fmla="*/ 246498946 h 7664"/>
              <a:gd name="T48" fmla="*/ 1547068633 w 15538"/>
              <a:gd name="T49" fmla="*/ 245155101 h 7664"/>
              <a:gd name="T50" fmla="*/ 1551303358 w 15538"/>
              <a:gd name="T51" fmla="*/ 243680185 h 7664"/>
              <a:gd name="T52" fmla="*/ 1555034146 w 15538"/>
              <a:gd name="T53" fmla="*/ 242074197 h 7664"/>
              <a:gd name="T54" fmla="*/ 1558260996 w 15538"/>
              <a:gd name="T55" fmla="*/ 240337138 h 7664"/>
              <a:gd name="T56" fmla="*/ 1561084252 w 15538"/>
              <a:gd name="T57" fmla="*/ 238501775 h 7664"/>
              <a:gd name="T58" fmla="*/ 1563201614 w 15538"/>
              <a:gd name="T59" fmla="*/ 236535340 h 7664"/>
              <a:gd name="T60" fmla="*/ 1564815039 w 15538"/>
              <a:gd name="T61" fmla="*/ 234503370 h 7664"/>
              <a:gd name="T62" fmla="*/ 1566024870 w 15538"/>
              <a:gd name="T63" fmla="*/ 232307380 h 7664"/>
              <a:gd name="T64" fmla="*/ 1566629785 w 15538"/>
              <a:gd name="T65" fmla="*/ 230078802 h 7664"/>
              <a:gd name="T66" fmla="*/ 1566730763 w 15538"/>
              <a:gd name="T67" fmla="*/ 0 h 766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5538"/>
              <a:gd name="T103" fmla="*/ 0 h 7664"/>
              <a:gd name="T104" fmla="*/ 15538 w 15538"/>
              <a:gd name="T105" fmla="*/ 7664 h 766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5538" h="7664">
                <a:moveTo>
                  <a:pt x="0" y="0"/>
                </a:moveTo>
                <a:lnTo>
                  <a:pt x="0" y="7137"/>
                </a:lnTo>
                <a:lnTo>
                  <a:pt x="4" y="7169"/>
                </a:lnTo>
                <a:lnTo>
                  <a:pt x="8" y="7201"/>
                </a:lnTo>
                <a:lnTo>
                  <a:pt x="14" y="7230"/>
                </a:lnTo>
                <a:lnTo>
                  <a:pt x="21" y="7259"/>
                </a:lnTo>
                <a:lnTo>
                  <a:pt x="30" y="7287"/>
                </a:lnTo>
                <a:lnTo>
                  <a:pt x="41" y="7315"/>
                </a:lnTo>
                <a:lnTo>
                  <a:pt x="52" y="7341"/>
                </a:lnTo>
                <a:lnTo>
                  <a:pt x="65" y="7366"/>
                </a:lnTo>
                <a:lnTo>
                  <a:pt x="80" y="7392"/>
                </a:lnTo>
                <a:lnTo>
                  <a:pt x="96" y="7415"/>
                </a:lnTo>
                <a:lnTo>
                  <a:pt x="113" y="7437"/>
                </a:lnTo>
                <a:lnTo>
                  <a:pt x="132" y="7459"/>
                </a:lnTo>
                <a:lnTo>
                  <a:pt x="151" y="7479"/>
                </a:lnTo>
                <a:lnTo>
                  <a:pt x="172" y="7499"/>
                </a:lnTo>
                <a:lnTo>
                  <a:pt x="193" y="7518"/>
                </a:lnTo>
                <a:lnTo>
                  <a:pt x="217" y="7534"/>
                </a:lnTo>
                <a:lnTo>
                  <a:pt x="241" y="7551"/>
                </a:lnTo>
                <a:lnTo>
                  <a:pt x="266" y="7566"/>
                </a:lnTo>
                <a:lnTo>
                  <a:pt x="292" y="7580"/>
                </a:lnTo>
                <a:lnTo>
                  <a:pt x="319" y="7594"/>
                </a:lnTo>
                <a:lnTo>
                  <a:pt x="347" y="7607"/>
                </a:lnTo>
                <a:lnTo>
                  <a:pt x="376" y="7617"/>
                </a:lnTo>
                <a:lnTo>
                  <a:pt x="405" y="7626"/>
                </a:lnTo>
                <a:lnTo>
                  <a:pt x="435" y="7635"/>
                </a:lnTo>
                <a:lnTo>
                  <a:pt x="467" y="7643"/>
                </a:lnTo>
                <a:lnTo>
                  <a:pt x="498" y="7649"/>
                </a:lnTo>
                <a:lnTo>
                  <a:pt x="530" y="7655"/>
                </a:lnTo>
                <a:lnTo>
                  <a:pt x="564" y="7659"/>
                </a:lnTo>
                <a:lnTo>
                  <a:pt x="597" y="7662"/>
                </a:lnTo>
                <a:lnTo>
                  <a:pt x="632" y="7664"/>
                </a:lnTo>
                <a:lnTo>
                  <a:pt x="667" y="7664"/>
                </a:lnTo>
                <a:lnTo>
                  <a:pt x="703" y="7663"/>
                </a:lnTo>
                <a:lnTo>
                  <a:pt x="14869" y="7663"/>
                </a:lnTo>
                <a:lnTo>
                  <a:pt x="14910" y="7660"/>
                </a:lnTo>
                <a:lnTo>
                  <a:pt x="14948" y="7656"/>
                </a:lnTo>
                <a:lnTo>
                  <a:pt x="14987" y="7651"/>
                </a:lnTo>
                <a:lnTo>
                  <a:pt x="15023" y="7644"/>
                </a:lnTo>
                <a:lnTo>
                  <a:pt x="15058" y="7635"/>
                </a:lnTo>
                <a:lnTo>
                  <a:pt x="15092" y="7625"/>
                </a:lnTo>
                <a:lnTo>
                  <a:pt x="15125" y="7614"/>
                </a:lnTo>
                <a:lnTo>
                  <a:pt x="15157" y="7602"/>
                </a:lnTo>
                <a:lnTo>
                  <a:pt x="15188" y="7588"/>
                </a:lnTo>
                <a:lnTo>
                  <a:pt x="15216" y="7573"/>
                </a:lnTo>
                <a:lnTo>
                  <a:pt x="15245" y="7557"/>
                </a:lnTo>
                <a:lnTo>
                  <a:pt x="15271" y="7540"/>
                </a:lnTo>
                <a:lnTo>
                  <a:pt x="15296" y="7521"/>
                </a:lnTo>
                <a:lnTo>
                  <a:pt x="15320" y="7501"/>
                </a:lnTo>
                <a:lnTo>
                  <a:pt x="15343" y="7480"/>
                </a:lnTo>
                <a:lnTo>
                  <a:pt x="15365" y="7459"/>
                </a:lnTo>
                <a:lnTo>
                  <a:pt x="15385" y="7435"/>
                </a:lnTo>
                <a:lnTo>
                  <a:pt x="15405" y="7411"/>
                </a:lnTo>
                <a:lnTo>
                  <a:pt x="15422" y="7386"/>
                </a:lnTo>
                <a:lnTo>
                  <a:pt x="15439" y="7361"/>
                </a:lnTo>
                <a:lnTo>
                  <a:pt x="15454" y="7333"/>
                </a:lnTo>
                <a:lnTo>
                  <a:pt x="15469" y="7306"/>
                </a:lnTo>
                <a:lnTo>
                  <a:pt x="15482" y="7277"/>
                </a:lnTo>
                <a:lnTo>
                  <a:pt x="15493" y="7248"/>
                </a:lnTo>
                <a:lnTo>
                  <a:pt x="15503" y="7217"/>
                </a:lnTo>
                <a:lnTo>
                  <a:pt x="15511" y="7186"/>
                </a:lnTo>
                <a:lnTo>
                  <a:pt x="15519" y="7155"/>
                </a:lnTo>
                <a:lnTo>
                  <a:pt x="15526" y="7122"/>
                </a:lnTo>
                <a:lnTo>
                  <a:pt x="15531" y="7088"/>
                </a:lnTo>
                <a:lnTo>
                  <a:pt x="15534" y="7054"/>
                </a:lnTo>
                <a:lnTo>
                  <a:pt x="15537" y="7020"/>
                </a:lnTo>
                <a:lnTo>
                  <a:pt x="15538" y="6983"/>
                </a:lnTo>
                <a:lnTo>
                  <a:pt x="15538" y="0"/>
                </a:lnTo>
                <a:lnTo>
                  <a:pt x="0" y="0"/>
                </a:ln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2105025" y="3028068"/>
            <a:ext cx="4933950" cy="2433637"/>
          </a:xfrm>
          <a:custGeom>
            <a:avLst/>
            <a:gdLst>
              <a:gd name="T0" fmla="*/ 0 w 15538"/>
              <a:gd name="T1" fmla="*/ 719641766 h 7664"/>
              <a:gd name="T2" fmla="*/ 806554 w 15538"/>
              <a:gd name="T3" fmla="*/ 726094842 h 7664"/>
              <a:gd name="T4" fmla="*/ 2117363 w 15538"/>
              <a:gd name="T5" fmla="*/ 731943319 h 7664"/>
              <a:gd name="T6" fmla="*/ 4134065 w 15538"/>
              <a:gd name="T7" fmla="*/ 737589839 h 7664"/>
              <a:gd name="T8" fmla="*/ 6554044 w 15538"/>
              <a:gd name="T9" fmla="*/ 742732422 h 7664"/>
              <a:gd name="T10" fmla="*/ 9679916 w 15538"/>
              <a:gd name="T11" fmla="*/ 747673048 h 7664"/>
              <a:gd name="T12" fmla="*/ 13309725 w 15538"/>
              <a:gd name="T13" fmla="*/ 752109736 h 7664"/>
              <a:gd name="T14" fmla="*/ 17343130 w 15538"/>
              <a:gd name="T15" fmla="*/ 756143146 h 7664"/>
              <a:gd name="T16" fmla="*/ 21880471 w 15538"/>
              <a:gd name="T17" fmla="*/ 759672301 h 7664"/>
              <a:gd name="T18" fmla="*/ 26821407 w 15538"/>
              <a:gd name="T19" fmla="*/ 762898838 h 7664"/>
              <a:gd name="T20" fmla="*/ 32165620 w 15538"/>
              <a:gd name="T21" fmla="*/ 765722099 h 7664"/>
              <a:gd name="T22" fmla="*/ 37912792 w 15538"/>
              <a:gd name="T23" fmla="*/ 768041421 h 7664"/>
              <a:gd name="T24" fmla="*/ 43861920 w 15538"/>
              <a:gd name="T25" fmla="*/ 769856170 h 7664"/>
              <a:gd name="T26" fmla="*/ 50214325 w 15538"/>
              <a:gd name="T27" fmla="*/ 771267959 h 7664"/>
              <a:gd name="T28" fmla="*/ 56869347 w 15538"/>
              <a:gd name="T29" fmla="*/ 772276152 h 7664"/>
              <a:gd name="T30" fmla="*/ 63726007 w 15538"/>
              <a:gd name="T31" fmla="*/ 772780408 h 7664"/>
              <a:gd name="T32" fmla="*/ 70884965 w 15538"/>
              <a:gd name="T33" fmla="*/ 772679430 h 7664"/>
              <a:gd name="T34" fmla="*/ 1503408034 w 15538"/>
              <a:gd name="T35" fmla="*/ 772377131 h 7664"/>
              <a:gd name="T36" fmla="*/ 1511172226 w 15538"/>
              <a:gd name="T37" fmla="*/ 771469597 h 7664"/>
              <a:gd name="T38" fmla="*/ 1518331184 w 15538"/>
              <a:gd name="T39" fmla="*/ 769856170 h 7664"/>
              <a:gd name="T40" fmla="*/ 1525087184 w 15538"/>
              <a:gd name="T41" fmla="*/ 767738804 h 7664"/>
              <a:gd name="T42" fmla="*/ 1531439589 w 15538"/>
              <a:gd name="T43" fmla="*/ 765117182 h 7664"/>
              <a:gd name="T44" fmla="*/ 1537187079 w 15538"/>
              <a:gd name="T45" fmla="*/ 761991305 h 7664"/>
              <a:gd name="T46" fmla="*/ 1542329335 w 15538"/>
              <a:gd name="T47" fmla="*/ 758361490 h 7664"/>
              <a:gd name="T48" fmla="*/ 1547068633 w 15538"/>
              <a:gd name="T49" fmla="*/ 754227101 h 7664"/>
              <a:gd name="T50" fmla="*/ 1551303358 w 15538"/>
              <a:gd name="T51" fmla="*/ 749689753 h 7664"/>
              <a:gd name="T52" fmla="*/ 1555034146 w 15538"/>
              <a:gd name="T53" fmla="*/ 744749127 h 7664"/>
              <a:gd name="T54" fmla="*/ 1558260996 w 15538"/>
              <a:gd name="T55" fmla="*/ 739404906 h 7664"/>
              <a:gd name="T56" fmla="*/ 1561084252 w 15538"/>
              <a:gd name="T57" fmla="*/ 733758385 h 7664"/>
              <a:gd name="T58" fmla="*/ 1563201614 w 15538"/>
              <a:gd name="T59" fmla="*/ 727708270 h 7664"/>
              <a:gd name="T60" fmla="*/ 1564815039 w 15538"/>
              <a:gd name="T61" fmla="*/ 721456515 h 7664"/>
              <a:gd name="T62" fmla="*/ 1566024870 w 15538"/>
              <a:gd name="T63" fmla="*/ 714700823 h 7664"/>
              <a:gd name="T64" fmla="*/ 1566629785 w 15538"/>
              <a:gd name="T65" fmla="*/ 707844152 h 7664"/>
              <a:gd name="T66" fmla="*/ 1566730763 w 15538"/>
              <a:gd name="T67" fmla="*/ 0 h 766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5538"/>
              <a:gd name="T103" fmla="*/ 0 h 7664"/>
              <a:gd name="T104" fmla="*/ 15538 w 15538"/>
              <a:gd name="T105" fmla="*/ 7664 h 766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5538" h="7664">
                <a:moveTo>
                  <a:pt x="0" y="0"/>
                </a:moveTo>
                <a:lnTo>
                  <a:pt x="0" y="7137"/>
                </a:lnTo>
                <a:lnTo>
                  <a:pt x="4" y="7169"/>
                </a:lnTo>
                <a:lnTo>
                  <a:pt x="8" y="7201"/>
                </a:lnTo>
                <a:lnTo>
                  <a:pt x="14" y="7230"/>
                </a:lnTo>
                <a:lnTo>
                  <a:pt x="21" y="7259"/>
                </a:lnTo>
                <a:lnTo>
                  <a:pt x="30" y="7287"/>
                </a:lnTo>
                <a:lnTo>
                  <a:pt x="41" y="7315"/>
                </a:lnTo>
                <a:lnTo>
                  <a:pt x="52" y="7341"/>
                </a:lnTo>
                <a:lnTo>
                  <a:pt x="65" y="7366"/>
                </a:lnTo>
                <a:lnTo>
                  <a:pt x="80" y="7392"/>
                </a:lnTo>
                <a:lnTo>
                  <a:pt x="96" y="7415"/>
                </a:lnTo>
                <a:lnTo>
                  <a:pt x="113" y="7437"/>
                </a:lnTo>
                <a:lnTo>
                  <a:pt x="132" y="7459"/>
                </a:lnTo>
                <a:lnTo>
                  <a:pt x="151" y="7479"/>
                </a:lnTo>
                <a:lnTo>
                  <a:pt x="172" y="7499"/>
                </a:lnTo>
                <a:lnTo>
                  <a:pt x="193" y="7518"/>
                </a:lnTo>
                <a:lnTo>
                  <a:pt x="217" y="7534"/>
                </a:lnTo>
                <a:lnTo>
                  <a:pt x="241" y="7551"/>
                </a:lnTo>
                <a:lnTo>
                  <a:pt x="266" y="7566"/>
                </a:lnTo>
                <a:lnTo>
                  <a:pt x="292" y="7580"/>
                </a:lnTo>
                <a:lnTo>
                  <a:pt x="319" y="7594"/>
                </a:lnTo>
                <a:lnTo>
                  <a:pt x="347" y="7607"/>
                </a:lnTo>
                <a:lnTo>
                  <a:pt x="376" y="7617"/>
                </a:lnTo>
                <a:lnTo>
                  <a:pt x="405" y="7626"/>
                </a:lnTo>
                <a:lnTo>
                  <a:pt x="435" y="7635"/>
                </a:lnTo>
                <a:lnTo>
                  <a:pt x="467" y="7643"/>
                </a:lnTo>
                <a:lnTo>
                  <a:pt x="498" y="7649"/>
                </a:lnTo>
                <a:lnTo>
                  <a:pt x="530" y="7655"/>
                </a:lnTo>
                <a:lnTo>
                  <a:pt x="564" y="7659"/>
                </a:lnTo>
                <a:lnTo>
                  <a:pt x="597" y="7662"/>
                </a:lnTo>
                <a:lnTo>
                  <a:pt x="632" y="7664"/>
                </a:lnTo>
                <a:lnTo>
                  <a:pt x="667" y="7664"/>
                </a:lnTo>
                <a:lnTo>
                  <a:pt x="703" y="7663"/>
                </a:lnTo>
                <a:lnTo>
                  <a:pt x="14869" y="7663"/>
                </a:lnTo>
                <a:lnTo>
                  <a:pt x="14910" y="7660"/>
                </a:lnTo>
                <a:lnTo>
                  <a:pt x="14948" y="7656"/>
                </a:lnTo>
                <a:lnTo>
                  <a:pt x="14987" y="7651"/>
                </a:lnTo>
                <a:lnTo>
                  <a:pt x="15023" y="7644"/>
                </a:lnTo>
                <a:lnTo>
                  <a:pt x="15058" y="7635"/>
                </a:lnTo>
                <a:lnTo>
                  <a:pt x="15092" y="7625"/>
                </a:lnTo>
                <a:lnTo>
                  <a:pt x="15125" y="7614"/>
                </a:lnTo>
                <a:lnTo>
                  <a:pt x="15157" y="7602"/>
                </a:lnTo>
                <a:lnTo>
                  <a:pt x="15188" y="7588"/>
                </a:lnTo>
                <a:lnTo>
                  <a:pt x="15216" y="7573"/>
                </a:lnTo>
                <a:lnTo>
                  <a:pt x="15245" y="7557"/>
                </a:lnTo>
                <a:lnTo>
                  <a:pt x="15271" y="7540"/>
                </a:lnTo>
                <a:lnTo>
                  <a:pt x="15296" y="7521"/>
                </a:lnTo>
                <a:lnTo>
                  <a:pt x="15320" y="7501"/>
                </a:lnTo>
                <a:lnTo>
                  <a:pt x="15343" y="7480"/>
                </a:lnTo>
                <a:lnTo>
                  <a:pt x="15365" y="7459"/>
                </a:lnTo>
                <a:lnTo>
                  <a:pt x="15385" y="7435"/>
                </a:lnTo>
                <a:lnTo>
                  <a:pt x="15405" y="7411"/>
                </a:lnTo>
                <a:lnTo>
                  <a:pt x="15422" y="7386"/>
                </a:lnTo>
                <a:lnTo>
                  <a:pt x="15439" y="7361"/>
                </a:lnTo>
                <a:lnTo>
                  <a:pt x="15454" y="7333"/>
                </a:lnTo>
                <a:lnTo>
                  <a:pt x="15469" y="7306"/>
                </a:lnTo>
                <a:lnTo>
                  <a:pt x="15482" y="7277"/>
                </a:lnTo>
                <a:lnTo>
                  <a:pt x="15493" y="7248"/>
                </a:lnTo>
                <a:lnTo>
                  <a:pt x="15503" y="7217"/>
                </a:lnTo>
                <a:lnTo>
                  <a:pt x="15511" y="7186"/>
                </a:lnTo>
                <a:lnTo>
                  <a:pt x="15519" y="7155"/>
                </a:lnTo>
                <a:lnTo>
                  <a:pt x="15526" y="7122"/>
                </a:lnTo>
                <a:lnTo>
                  <a:pt x="15531" y="7088"/>
                </a:lnTo>
                <a:lnTo>
                  <a:pt x="15534" y="7054"/>
                </a:lnTo>
                <a:lnTo>
                  <a:pt x="15537" y="7020"/>
                </a:lnTo>
                <a:lnTo>
                  <a:pt x="15538" y="6983"/>
                </a:lnTo>
                <a:lnTo>
                  <a:pt x="15538" y="0"/>
                </a:lnTo>
                <a:lnTo>
                  <a:pt x="0" y="0"/>
                </a:lnTo>
                <a:close/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2105025" y="3034418"/>
            <a:ext cx="4933950" cy="1127125"/>
          </a:xfrm>
          <a:custGeom>
            <a:avLst/>
            <a:gdLst>
              <a:gd name="T0" fmla="*/ 0 w 3108"/>
              <a:gd name="T1" fmla="*/ 1753767692 h 668"/>
              <a:gd name="T2" fmla="*/ 5040313 w 3108"/>
              <a:gd name="T3" fmla="*/ 1768001863 h 668"/>
              <a:gd name="T4" fmla="*/ 10080625 w 3108"/>
              <a:gd name="T5" fmla="*/ 1782237722 h 668"/>
              <a:gd name="T6" fmla="*/ 20161250 w 3108"/>
              <a:gd name="T7" fmla="*/ 1796471893 h 668"/>
              <a:gd name="T8" fmla="*/ 32761238 w 3108"/>
              <a:gd name="T9" fmla="*/ 1807861255 h 668"/>
              <a:gd name="T10" fmla="*/ 47883763 w 3108"/>
              <a:gd name="T11" fmla="*/ 1822095427 h 668"/>
              <a:gd name="T12" fmla="*/ 65524063 w 3108"/>
              <a:gd name="T13" fmla="*/ 1830636604 h 668"/>
              <a:gd name="T14" fmla="*/ 85685313 w 3108"/>
              <a:gd name="T15" fmla="*/ 1842024279 h 668"/>
              <a:gd name="T16" fmla="*/ 108367513 w 3108"/>
              <a:gd name="T17" fmla="*/ 1850565457 h 668"/>
              <a:gd name="T18" fmla="*/ 133567488 w 3108"/>
              <a:gd name="T19" fmla="*/ 1859106635 h 668"/>
              <a:gd name="T20" fmla="*/ 161290000 w 3108"/>
              <a:gd name="T21" fmla="*/ 1864801315 h 668"/>
              <a:gd name="T22" fmla="*/ 189012513 w 3108"/>
              <a:gd name="T23" fmla="*/ 1870495996 h 668"/>
              <a:gd name="T24" fmla="*/ 219254388 w 3108"/>
              <a:gd name="T25" fmla="*/ 1873342493 h 668"/>
              <a:gd name="T26" fmla="*/ 252015625 w 3108"/>
              <a:gd name="T27" fmla="*/ 1879037174 h 668"/>
              <a:gd name="T28" fmla="*/ 284776863 w 3108"/>
              <a:gd name="T29" fmla="*/ 1881883671 h 668"/>
              <a:gd name="T30" fmla="*/ 317539688 w 3108"/>
              <a:gd name="T31" fmla="*/ 1881883671 h 668"/>
              <a:gd name="T32" fmla="*/ 355342825 w 3108"/>
              <a:gd name="T33" fmla="*/ 1881883671 h 668"/>
              <a:gd name="T34" fmla="*/ 2147483647 w 3108"/>
              <a:gd name="T35" fmla="*/ 1881883671 h 668"/>
              <a:gd name="T36" fmla="*/ 2147483647 w 3108"/>
              <a:gd name="T37" fmla="*/ 1879037174 h 668"/>
              <a:gd name="T38" fmla="*/ 2147483647 w 3108"/>
              <a:gd name="T39" fmla="*/ 1873342493 h 668"/>
              <a:gd name="T40" fmla="*/ 2147483647 w 3108"/>
              <a:gd name="T41" fmla="*/ 1870495996 h 668"/>
              <a:gd name="T42" fmla="*/ 2147483647 w 3108"/>
              <a:gd name="T43" fmla="*/ 1861954819 h 668"/>
              <a:gd name="T44" fmla="*/ 2147483647 w 3108"/>
              <a:gd name="T45" fmla="*/ 1856260138 h 668"/>
              <a:gd name="T46" fmla="*/ 2147483647 w 3108"/>
              <a:gd name="T47" fmla="*/ 1847718960 h 668"/>
              <a:gd name="T48" fmla="*/ 2147483647 w 3108"/>
              <a:gd name="T49" fmla="*/ 1836331285 h 668"/>
              <a:gd name="T50" fmla="*/ 2147483647 w 3108"/>
              <a:gd name="T51" fmla="*/ 1824943611 h 668"/>
              <a:gd name="T52" fmla="*/ 2147483647 w 3108"/>
              <a:gd name="T53" fmla="*/ 1813554249 h 668"/>
              <a:gd name="T54" fmla="*/ 2147483647 w 3108"/>
              <a:gd name="T55" fmla="*/ 1799320077 h 668"/>
              <a:gd name="T56" fmla="*/ 2147483647 w 3108"/>
              <a:gd name="T57" fmla="*/ 1787932403 h 668"/>
              <a:gd name="T58" fmla="*/ 2147483647 w 3108"/>
              <a:gd name="T59" fmla="*/ 1770850047 h 668"/>
              <a:gd name="T60" fmla="*/ 2147483647 w 3108"/>
              <a:gd name="T61" fmla="*/ 1756614189 h 668"/>
              <a:gd name="T62" fmla="*/ 2147483647 w 3108"/>
              <a:gd name="T63" fmla="*/ 1739531833 h 668"/>
              <a:gd name="T64" fmla="*/ 2147483647 w 3108"/>
              <a:gd name="T65" fmla="*/ 1722449478 h 668"/>
              <a:gd name="T66" fmla="*/ 2147483647 w 3108"/>
              <a:gd name="T67" fmla="*/ 0 h 66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108"/>
              <a:gd name="T103" fmla="*/ 0 h 668"/>
              <a:gd name="T104" fmla="*/ 3108 w 3108"/>
              <a:gd name="T105" fmla="*/ 668 h 66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108" h="668">
                <a:moveTo>
                  <a:pt x="0" y="0"/>
                </a:moveTo>
                <a:lnTo>
                  <a:pt x="0" y="616"/>
                </a:lnTo>
                <a:lnTo>
                  <a:pt x="1" y="618"/>
                </a:lnTo>
                <a:lnTo>
                  <a:pt x="2" y="621"/>
                </a:lnTo>
                <a:lnTo>
                  <a:pt x="3" y="624"/>
                </a:lnTo>
                <a:lnTo>
                  <a:pt x="4" y="626"/>
                </a:lnTo>
                <a:lnTo>
                  <a:pt x="6" y="628"/>
                </a:lnTo>
                <a:lnTo>
                  <a:pt x="8" y="631"/>
                </a:lnTo>
                <a:lnTo>
                  <a:pt x="10" y="633"/>
                </a:lnTo>
                <a:lnTo>
                  <a:pt x="13" y="635"/>
                </a:lnTo>
                <a:lnTo>
                  <a:pt x="16" y="638"/>
                </a:lnTo>
                <a:lnTo>
                  <a:pt x="19" y="640"/>
                </a:lnTo>
                <a:lnTo>
                  <a:pt x="23" y="641"/>
                </a:lnTo>
                <a:lnTo>
                  <a:pt x="26" y="643"/>
                </a:lnTo>
                <a:lnTo>
                  <a:pt x="30" y="645"/>
                </a:lnTo>
                <a:lnTo>
                  <a:pt x="34" y="647"/>
                </a:lnTo>
                <a:lnTo>
                  <a:pt x="39" y="648"/>
                </a:lnTo>
                <a:lnTo>
                  <a:pt x="43" y="650"/>
                </a:lnTo>
                <a:lnTo>
                  <a:pt x="48" y="651"/>
                </a:lnTo>
                <a:lnTo>
                  <a:pt x="53" y="653"/>
                </a:lnTo>
                <a:lnTo>
                  <a:pt x="58" y="654"/>
                </a:lnTo>
                <a:lnTo>
                  <a:pt x="64" y="655"/>
                </a:lnTo>
                <a:lnTo>
                  <a:pt x="69" y="656"/>
                </a:lnTo>
                <a:lnTo>
                  <a:pt x="75" y="657"/>
                </a:lnTo>
                <a:lnTo>
                  <a:pt x="81" y="658"/>
                </a:lnTo>
                <a:lnTo>
                  <a:pt x="87" y="658"/>
                </a:lnTo>
                <a:lnTo>
                  <a:pt x="93" y="659"/>
                </a:lnTo>
                <a:lnTo>
                  <a:pt x="100" y="660"/>
                </a:lnTo>
                <a:lnTo>
                  <a:pt x="106" y="660"/>
                </a:lnTo>
                <a:lnTo>
                  <a:pt x="113" y="661"/>
                </a:lnTo>
                <a:lnTo>
                  <a:pt x="119" y="661"/>
                </a:lnTo>
                <a:lnTo>
                  <a:pt x="126" y="661"/>
                </a:lnTo>
                <a:lnTo>
                  <a:pt x="133" y="661"/>
                </a:lnTo>
                <a:lnTo>
                  <a:pt x="141" y="661"/>
                </a:lnTo>
                <a:lnTo>
                  <a:pt x="2974" y="661"/>
                </a:lnTo>
                <a:lnTo>
                  <a:pt x="2982" y="661"/>
                </a:lnTo>
                <a:lnTo>
                  <a:pt x="2990" y="660"/>
                </a:lnTo>
                <a:lnTo>
                  <a:pt x="2998" y="660"/>
                </a:lnTo>
                <a:lnTo>
                  <a:pt x="3005" y="659"/>
                </a:lnTo>
                <a:lnTo>
                  <a:pt x="3012" y="658"/>
                </a:lnTo>
                <a:lnTo>
                  <a:pt x="3019" y="658"/>
                </a:lnTo>
                <a:lnTo>
                  <a:pt x="3025" y="657"/>
                </a:lnTo>
                <a:lnTo>
                  <a:pt x="3032" y="656"/>
                </a:lnTo>
                <a:lnTo>
                  <a:pt x="3038" y="654"/>
                </a:lnTo>
                <a:lnTo>
                  <a:pt x="3044" y="653"/>
                </a:lnTo>
                <a:lnTo>
                  <a:pt x="3049" y="652"/>
                </a:lnTo>
                <a:lnTo>
                  <a:pt x="3055" y="650"/>
                </a:lnTo>
                <a:lnTo>
                  <a:pt x="3060" y="649"/>
                </a:lnTo>
                <a:lnTo>
                  <a:pt x="3064" y="647"/>
                </a:lnTo>
                <a:lnTo>
                  <a:pt x="3069" y="645"/>
                </a:lnTo>
                <a:lnTo>
                  <a:pt x="3073" y="643"/>
                </a:lnTo>
                <a:lnTo>
                  <a:pt x="3077" y="641"/>
                </a:lnTo>
                <a:lnTo>
                  <a:pt x="3081" y="639"/>
                </a:lnTo>
                <a:lnTo>
                  <a:pt x="3085" y="637"/>
                </a:lnTo>
                <a:lnTo>
                  <a:pt x="3088" y="635"/>
                </a:lnTo>
                <a:lnTo>
                  <a:pt x="3091" y="632"/>
                </a:lnTo>
                <a:lnTo>
                  <a:pt x="3094" y="630"/>
                </a:lnTo>
                <a:lnTo>
                  <a:pt x="3097" y="628"/>
                </a:lnTo>
                <a:lnTo>
                  <a:pt x="3099" y="625"/>
                </a:lnTo>
                <a:lnTo>
                  <a:pt x="3101" y="622"/>
                </a:lnTo>
                <a:lnTo>
                  <a:pt x="3103" y="620"/>
                </a:lnTo>
                <a:lnTo>
                  <a:pt x="3104" y="617"/>
                </a:lnTo>
                <a:lnTo>
                  <a:pt x="3102" y="668"/>
                </a:lnTo>
                <a:lnTo>
                  <a:pt x="3107" y="611"/>
                </a:lnTo>
                <a:lnTo>
                  <a:pt x="3107" y="608"/>
                </a:lnTo>
                <a:lnTo>
                  <a:pt x="3108" y="605"/>
                </a:lnTo>
                <a:lnTo>
                  <a:pt x="3108" y="602"/>
                </a:lnTo>
                <a:lnTo>
                  <a:pt x="3108" y="0"/>
                </a:lnTo>
                <a:lnTo>
                  <a:pt x="0" y="0"/>
                </a:ln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>
            <a:off x="2732088" y="4634618"/>
            <a:ext cx="220663" cy="242887"/>
          </a:xfrm>
          <a:custGeom>
            <a:avLst/>
            <a:gdLst>
              <a:gd name="T0" fmla="*/ 0 w 694"/>
              <a:gd name="T1" fmla="*/ 1 h 764"/>
              <a:gd name="T2" fmla="*/ 1 w 694"/>
              <a:gd name="T3" fmla="*/ 4 h 764"/>
              <a:gd name="T4" fmla="*/ 2 w 694"/>
              <a:gd name="T5" fmla="*/ 7 h 764"/>
              <a:gd name="T6" fmla="*/ 3 w 694"/>
              <a:gd name="T7" fmla="*/ 9 h 764"/>
              <a:gd name="T8" fmla="*/ 4 w 694"/>
              <a:gd name="T9" fmla="*/ 11 h 764"/>
              <a:gd name="T10" fmla="*/ 6 w 694"/>
              <a:gd name="T11" fmla="*/ 14 h 764"/>
              <a:gd name="T12" fmla="*/ 7 w 694"/>
              <a:gd name="T13" fmla="*/ 16 h 764"/>
              <a:gd name="T14" fmla="*/ 9 w 694"/>
              <a:gd name="T15" fmla="*/ 18 h 764"/>
              <a:gd name="T16" fmla="*/ 11 w 694"/>
              <a:gd name="T17" fmla="*/ 20 h 764"/>
              <a:gd name="T18" fmla="*/ 13 w 694"/>
              <a:gd name="T19" fmla="*/ 22 h 764"/>
              <a:gd name="T20" fmla="*/ 15 w 694"/>
              <a:gd name="T21" fmla="*/ 24 h 764"/>
              <a:gd name="T22" fmla="*/ 17 w 694"/>
              <a:gd name="T23" fmla="*/ 25 h 764"/>
              <a:gd name="T24" fmla="*/ 19 w 694"/>
              <a:gd name="T25" fmla="*/ 27 h 764"/>
              <a:gd name="T26" fmla="*/ 22 w 694"/>
              <a:gd name="T27" fmla="*/ 28 h 764"/>
              <a:gd name="T28" fmla="*/ 24 w 694"/>
              <a:gd name="T29" fmla="*/ 29 h 764"/>
              <a:gd name="T30" fmla="*/ 27 w 694"/>
              <a:gd name="T31" fmla="*/ 30 h 764"/>
              <a:gd name="T32" fmla="*/ 27 w 694"/>
              <a:gd name="T33" fmla="*/ 30 h 764"/>
              <a:gd name="T34" fmla="*/ 24 w 694"/>
              <a:gd name="T35" fmla="*/ 29 h 764"/>
              <a:gd name="T36" fmla="*/ 22 w 694"/>
              <a:gd name="T37" fmla="*/ 27 h 764"/>
              <a:gd name="T38" fmla="*/ 20 w 694"/>
              <a:gd name="T39" fmla="*/ 26 h 764"/>
              <a:gd name="T40" fmla="*/ 18 w 694"/>
              <a:gd name="T41" fmla="*/ 24 h 764"/>
              <a:gd name="T42" fmla="*/ 16 w 694"/>
              <a:gd name="T43" fmla="*/ 23 h 764"/>
              <a:gd name="T44" fmla="*/ 14 w 694"/>
              <a:gd name="T45" fmla="*/ 21 h 764"/>
              <a:gd name="T46" fmla="*/ 12 w 694"/>
              <a:gd name="T47" fmla="*/ 19 h 764"/>
              <a:gd name="T48" fmla="*/ 10 w 694"/>
              <a:gd name="T49" fmla="*/ 17 h 764"/>
              <a:gd name="T50" fmla="*/ 8 w 694"/>
              <a:gd name="T51" fmla="*/ 15 h 764"/>
              <a:gd name="T52" fmla="*/ 7 w 694"/>
              <a:gd name="T53" fmla="*/ 13 h 764"/>
              <a:gd name="T54" fmla="*/ 5 w 694"/>
              <a:gd name="T55" fmla="*/ 11 h 764"/>
              <a:gd name="T56" fmla="*/ 4 w 694"/>
              <a:gd name="T57" fmla="*/ 9 h 764"/>
              <a:gd name="T58" fmla="*/ 3 w 694"/>
              <a:gd name="T59" fmla="*/ 6 h 764"/>
              <a:gd name="T60" fmla="*/ 2 w 694"/>
              <a:gd name="T61" fmla="*/ 4 h 764"/>
              <a:gd name="T62" fmla="*/ 0 w 694"/>
              <a:gd name="T63" fmla="*/ 1 h 76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94"/>
              <a:gd name="T97" fmla="*/ 0 h 764"/>
              <a:gd name="T98" fmla="*/ 694 w 694"/>
              <a:gd name="T99" fmla="*/ 764 h 76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94" h="764">
                <a:moveTo>
                  <a:pt x="0" y="0"/>
                </a:moveTo>
                <a:lnTo>
                  <a:pt x="8" y="33"/>
                </a:lnTo>
                <a:lnTo>
                  <a:pt x="18" y="67"/>
                </a:lnTo>
                <a:lnTo>
                  <a:pt x="28" y="99"/>
                </a:lnTo>
                <a:lnTo>
                  <a:pt x="39" y="131"/>
                </a:lnTo>
                <a:lnTo>
                  <a:pt x="51" y="163"/>
                </a:lnTo>
                <a:lnTo>
                  <a:pt x="64" y="194"/>
                </a:lnTo>
                <a:lnTo>
                  <a:pt x="78" y="225"/>
                </a:lnTo>
                <a:lnTo>
                  <a:pt x="94" y="255"/>
                </a:lnTo>
                <a:lnTo>
                  <a:pt x="110" y="285"/>
                </a:lnTo>
                <a:lnTo>
                  <a:pt x="127" y="314"/>
                </a:lnTo>
                <a:lnTo>
                  <a:pt x="145" y="342"/>
                </a:lnTo>
                <a:lnTo>
                  <a:pt x="164" y="370"/>
                </a:lnTo>
                <a:lnTo>
                  <a:pt x="184" y="397"/>
                </a:lnTo>
                <a:lnTo>
                  <a:pt x="203" y="423"/>
                </a:lnTo>
                <a:lnTo>
                  <a:pt x="225" y="450"/>
                </a:lnTo>
                <a:lnTo>
                  <a:pt x="247" y="474"/>
                </a:lnTo>
                <a:lnTo>
                  <a:pt x="270" y="499"/>
                </a:lnTo>
                <a:lnTo>
                  <a:pt x="293" y="522"/>
                </a:lnTo>
                <a:lnTo>
                  <a:pt x="319" y="545"/>
                </a:lnTo>
                <a:lnTo>
                  <a:pt x="344" y="567"/>
                </a:lnTo>
                <a:lnTo>
                  <a:pt x="369" y="588"/>
                </a:lnTo>
                <a:lnTo>
                  <a:pt x="395" y="609"/>
                </a:lnTo>
                <a:lnTo>
                  <a:pt x="423" y="629"/>
                </a:lnTo>
                <a:lnTo>
                  <a:pt x="450" y="647"/>
                </a:lnTo>
                <a:lnTo>
                  <a:pt x="479" y="665"/>
                </a:lnTo>
                <a:lnTo>
                  <a:pt x="508" y="682"/>
                </a:lnTo>
                <a:lnTo>
                  <a:pt x="538" y="698"/>
                </a:lnTo>
                <a:lnTo>
                  <a:pt x="568" y="713"/>
                </a:lnTo>
                <a:lnTo>
                  <a:pt x="598" y="727"/>
                </a:lnTo>
                <a:lnTo>
                  <a:pt x="630" y="741"/>
                </a:lnTo>
                <a:lnTo>
                  <a:pt x="662" y="753"/>
                </a:lnTo>
                <a:lnTo>
                  <a:pt x="694" y="764"/>
                </a:lnTo>
                <a:lnTo>
                  <a:pt x="664" y="749"/>
                </a:lnTo>
                <a:lnTo>
                  <a:pt x="635" y="734"/>
                </a:lnTo>
                <a:lnTo>
                  <a:pt x="605" y="719"/>
                </a:lnTo>
                <a:lnTo>
                  <a:pt x="576" y="702"/>
                </a:lnTo>
                <a:lnTo>
                  <a:pt x="548" y="685"/>
                </a:lnTo>
                <a:lnTo>
                  <a:pt x="520" y="667"/>
                </a:lnTo>
                <a:lnTo>
                  <a:pt x="493" y="648"/>
                </a:lnTo>
                <a:lnTo>
                  <a:pt x="466" y="629"/>
                </a:lnTo>
                <a:lnTo>
                  <a:pt x="439" y="609"/>
                </a:lnTo>
                <a:lnTo>
                  <a:pt x="414" y="589"/>
                </a:lnTo>
                <a:lnTo>
                  <a:pt x="389" y="567"/>
                </a:lnTo>
                <a:lnTo>
                  <a:pt x="364" y="546"/>
                </a:lnTo>
                <a:lnTo>
                  <a:pt x="339" y="523"/>
                </a:lnTo>
                <a:lnTo>
                  <a:pt x="315" y="500"/>
                </a:lnTo>
                <a:lnTo>
                  <a:pt x="292" y="477"/>
                </a:lnTo>
                <a:lnTo>
                  <a:pt x="270" y="453"/>
                </a:lnTo>
                <a:lnTo>
                  <a:pt x="248" y="429"/>
                </a:lnTo>
                <a:lnTo>
                  <a:pt x="228" y="404"/>
                </a:lnTo>
                <a:lnTo>
                  <a:pt x="207" y="377"/>
                </a:lnTo>
                <a:lnTo>
                  <a:pt x="187" y="351"/>
                </a:lnTo>
                <a:lnTo>
                  <a:pt x="167" y="325"/>
                </a:lnTo>
                <a:lnTo>
                  <a:pt x="149" y="297"/>
                </a:lnTo>
                <a:lnTo>
                  <a:pt x="131" y="270"/>
                </a:lnTo>
                <a:lnTo>
                  <a:pt x="113" y="241"/>
                </a:lnTo>
                <a:lnTo>
                  <a:pt x="97" y="213"/>
                </a:lnTo>
                <a:lnTo>
                  <a:pt x="81" y="183"/>
                </a:lnTo>
                <a:lnTo>
                  <a:pt x="65" y="153"/>
                </a:lnTo>
                <a:lnTo>
                  <a:pt x="51" y="124"/>
                </a:lnTo>
                <a:lnTo>
                  <a:pt x="38" y="93"/>
                </a:lnTo>
                <a:lnTo>
                  <a:pt x="25" y="62"/>
                </a:lnTo>
                <a:lnTo>
                  <a:pt x="12" y="32"/>
                </a:lnTo>
                <a:lnTo>
                  <a:pt x="0" y="0"/>
                </a:lnTo>
                <a:close/>
              </a:path>
            </a:pathLst>
          </a:custGeom>
          <a:solidFill>
            <a:srgbClr val="E685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2724150" y="4555243"/>
            <a:ext cx="306388" cy="338137"/>
          </a:xfrm>
          <a:custGeom>
            <a:avLst/>
            <a:gdLst>
              <a:gd name="T0" fmla="*/ 0 w 964"/>
              <a:gd name="T1" fmla="*/ 1 h 1061"/>
              <a:gd name="T2" fmla="*/ 0 w 964"/>
              <a:gd name="T3" fmla="*/ 3 h 1061"/>
              <a:gd name="T4" fmla="*/ 0 w 964"/>
              <a:gd name="T5" fmla="*/ 7 h 1061"/>
              <a:gd name="T6" fmla="*/ 1 w 964"/>
              <a:gd name="T7" fmla="*/ 11 h 1061"/>
              <a:gd name="T8" fmla="*/ 2 w 964"/>
              <a:gd name="T9" fmla="*/ 15 h 1061"/>
              <a:gd name="T10" fmla="*/ 4 w 964"/>
              <a:gd name="T11" fmla="*/ 18 h 1061"/>
              <a:gd name="T12" fmla="*/ 6 w 964"/>
              <a:gd name="T13" fmla="*/ 22 h 1061"/>
              <a:gd name="T14" fmla="*/ 8 w 964"/>
              <a:gd name="T15" fmla="*/ 25 h 1061"/>
              <a:gd name="T16" fmla="*/ 10 w 964"/>
              <a:gd name="T17" fmla="*/ 28 h 1061"/>
              <a:gd name="T18" fmla="*/ 13 w 964"/>
              <a:gd name="T19" fmla="*/ 31 h 1061"/>
              <a:gd name="T20" fmla="*/ 15 w 964"/>
              <a:gd name="T21" fmla="*/ 34 h 1061"/>
              <a:gd name="T22" fmla="*/ 18 w 964"/>
              <a:gd name="T23" fmla="*/ 36 h 1061"/>
              <a:gd name="T24" fmla="*/ 22 w 964"/>
              <a:gd name="T25" fmla="*/ 38 h 1061"/>
              <a:gd name="T26" fmla="*/ 25 w 964"/>
              <a:gd name="T27" fmla="*/ 40 h 1061"/>
              <a:gd name="T28" fmla="*/ 29 w 964"/>
              <a:gd name="T29" fmla="*/ 41 h 1061"/>
              <a:gd name="T30" fmla="*/ 33 w 964"/>
              <a:gd name="T31" fmla="*/ 42 h 1061"/>
              <a:gd name="T32" fmla="*/ 37 w 964"/>
              <a:gd name="T33" fmla="*/ 43 h 1061"/>
              <a:gd name="T34" fmla="*/ 37 w 964"/>
              <a:gd name="T35" fmla="*/ 42 h 1061"/>
              <a:gd name="T36" fmla="*/ 33 w 964"/>
              <a:gd name="T37" fmla="*/ 41 h 1061"/>
              <a:gd name="T38" fmla="*/ 30 w 964"/>
              <a:gd name="T39" fmla="*/ 40 h 1061"/>
              <a:gd name="T40" fmla="*/ 26 w 964"/>
              <a:gd name="T41" fmla="*/ 38 h 1061"/>
              <a:gd name="T42" fmla="*/ 23 w 964"/>
              <a:gd name="T43" fmla="*/ 36 h 1061"/>
              <a:gd name="T44" fmla="*/ 20 w 964"/>
              <a:gd name="T45" fmla="*/ 34 h 1061"/>
              <a:gd name="T46" fmla="*/ 17 w 964"/>
              <a:gd name="T47" fmla="*/ 31 h 1061"/>
              <a:gd name="T48" fmla="*/ 14 w 964"/>
              <a:gd name="T49" fmla="*/ 29 h 1061"/>
              <a:gd name="T50" fmla="*/ 12 w 964"/>
              <a:gd name="T51" fmla="*/ 26 h 1061"/>
              <a:gd name="T52" fmla="*/ 9 w 964"/>
              <a:gd name="T53" fmla="*/ 23 h 1061"/>
              <a:gd name="T54" fmla="*/ 7 w 964"/>
              <a:gd name="T55" fmla="*/ 20 h 1061"/>
              <a:gd name="T56" fmla="*/ 5 w 964"/>
              <a:gd name="T57" fmla="*/ 16 h 1061"/>
              <a:gd name="T58" fmla="*/ 4 w 964"/>
              <a:gd name="T59" fmla="*/ 13 h 1061"/>
              <a:gd name="T60" fmla="*/ 2 w 964"/>
              <a:gd name="T61" fmla="*/ 9 h 1061"/>
              <a:gd name="T62" fmla="*/ 1 w 964"/>
              <a:gd name="T63" fmla="*/ 6 h 1061"/>
              <a:gd name="T64" fmla="*/ 0 w 964"/>
              <a:gd name="T65" fmla="*/ 2 h 106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964"/>
              <a:gd name="T100" fmla="*/ 0 h 1061"/>
              <a:gd name="T101" fmla="*/ 964 w 964"/>
              <a:gd name="T102" fmla="*/ 1061 h 1061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964" h="1061">
                <a:moveTo>
                  <a:pt x="0" y="0"/>
                </a:moveTo>
                <a:lnTo>
                  <a:pt x="0" y="13"/>
                </a:lnTo>
                <a:lnTo>
                  <a:pt x="0" y="26"/>
                </a:lnTo>
                <a:lnTo>
                  <a:pt x="1" y="78"/>
                </a:lnTo>
                <a:lnTo>
                  <a:pt x="5" y="128"/>
                </a:lnTo>
                <a:lnTo>
                  <a:pt x="11" y="177"/>
                </a:lnTo>
                <a:lnTo>
                  <a:pt x="20" y="226"/>
                </a:lnTo>
                <a:lnTo>
                  <a:pt x="30" y="274"/>
                </a:lnTo>
                <a:lnTo>
                  <a:pt x="43" y="321"/>
                </a:lnTo>
                <a:lnTo>
                  <a:pt x="58" y="368"/>
                </a:lnTo>
                <a:lnTo>
                  <a:pt x="75" y="413"/>
                </a:lnTo>
                <a:lnTo>
                  <a:pt x="95" y="457"/>
                </a:lnTo>
                <a:lnTo>
                  <a:pt x="115" y="501"/>
                </a:lnTo>
                <a:lnTo>
                  <a:pt x="139" y="543"/>
                </a:lnTo>
                <a:lnTo>
                  <a:pt x="164" y="583"/>
                </a:lnTo>
                <a:lnTo>
                  <a:pt x="190" y="624"/>
                </a:lnTo>
                <a:lnTo>
                  <a:pt x="219" y="662"/>
                </a:lnTo>
                <a:lnTo>
                  <a:pt x="249" y="699"/>
                </a:lnTo>
                <a:lnTo>
                  <a:pt x="281" y="735"/>
                </a:lnTo>
                <a:lnTo>
                  <a:pt x="314" y="769"/>
                </a:lnTo>
                <a:lnTo>
                  <a:pt x="349" y="801"/>
                </a:lnTo>
                <a:lnTo>
                  <a:pt x="385" y="833"/>
                </a:lnTo>
                <a:lnTo>
                  <a:pt x="423" y="861"/>
                </a:lnTo>
                <a:lnTo>
                  <a:pt x="462" y="888"/>
                </a:lnTo>
                <a:lnTo>
                  <a:pt x="503" y="915"/>
                </a:lnTo>
                <a:lnTo>
                  <a:pt x="543" y="938"/>
                </a:lnTo>
                <a:lnTo>
                  <a:pt x="586" y="961"/>
                </a:lnTo>
                <a:lnTo>
                  <a:pt x="630" y="981"/>
                </a:lnTo>
                <a:lnTo>
                  <a:pt x="675" y="998"/>
                </a:lnTo>
                <a:lnTo>
                  <a:pt x="721" y="1015"/>
                </a:lnTo>
                <a:lnTo>
                  <a:pt x="768" y="1028"/>
                </a:lnTo>
                <a:lnTo>
                  <a:pt x="815" y="1040"/>
                </a:lnTo>
                <a:lnTo>
                  <a:pt x="865" y="1050"/>
                </a:lnTo>
                <a:lnTo>
                  <a:pt x="914" y="1056"/>
                </a:lnTo>
                <a:lnTo>
                  <a:pt x="964" y="1061"/>
                </a:lnTo>
                <a:lnTo>
                  <a:pt x="918" y="1049"/>
                </a:lnTo>
                <a:lnTo>
                  <a:pt x="871" y="1036"/>
                </a:lnTo>
                <a:lnTo>
                  <a:pt x="825" y="1019"/>
                </a:lnTo>
                <a:lnTo>
                  <a:pt x="781" y="1002"/>
                </a:lnTo>
                <a:lnTo>
                  <a:pt x="738" y="983"/>
                </a:lnTo>
                <a:lnTo>
                  <a:pt x="695" y="963"/>
                </a:lnTo>
                <a:lnTo>
                  <a:pt x="653" y="941"/>
                </a:lnTo>
                <a:lnTo>
                  <a:pt x="611" y="917"/>
                </a:lnTo>
                <a:lnTo>
                  <a:pt x="572" y="892"/>
                </a:lnTo>
                <a:lnTo>
                  <a:pt x="532" y="865"/>
                </a:lnTo>
                <a:lnTo>
                  <a:pt x="494" y="838"/>
                </a:lnTo>
                <a:lnTo>
                  <a:pt x="458" y="809"/>
                </a:lnTo>
                <a:lnTo>
                  <a:pt x="422" y="779"/>
                </a:lnTo>
                <a:lnTo>
                  <a:pt x="388" y="747"/>
                </a:lnTo>
                <a:lnTo>
                  <a:pt x="354" y="714"/>
                </a:lnTo>
                <a:lnTo>
                  <a:pt x="322" y="680"/>
                </a:lnTo>
                <a:lnTo>
                  <a:pt x="290" y="645"/>
                </a:lnTo>
                <a:lnTo>
                  <a:pt x="260" y="609"/>
                </a:lnTo>
                <a:lnTo>
                  <a:pt x="232" y="570"/>
                </a:lnTo>
                <a:lnTo>
                  <a:pt x="205" y="532"/>
                </a:lnTo>
                <a:lnTo>
                  <a:pt x="179" y="492"/>
                </a:lnTo>
                <a:lnTo>
                  <a:pt x="155" y="452"/>
                </a:lnTo>
                <a:lnTo>
                  <a:pt x="133" y="410"/>
                </a:lnTo>
                <a:lnTo>
                  <a:pt x="111" y="368"/>
                </a:lnTo>
                <a:lnTo>
                  <a:pt x="91" y="324"/>
                </a:lnTo>
                <a:lnTo>
                  <a:pt x="74" y="281"/>
                </a:lnTo>
                <a:lnTo>
                  <a:pt x="57" y="236"/>
                </a:lnTo>
                <a:lnTo>
                  <a:pt x="43" y="189"/>
                </a:lnTo>
                <a:lnTo>
                  <a:pt x="30" y="143"/>
                </a:lnTo>
                <a:lnTo>
                  <a:pt x="18" y="96"/>
                </a:lnTo>
                <a:lnTo>
                  <a:pt x="8" y="48"/>
                </a:lnTo>
                <a:lnTo>
                  <a:pt x="0" y="0"/>
                </a:lnTo>
                <a:close/>
              </a:path>
            </a:pathLst>
          </a:custGeom>
          <a:solidFill>
            <a:srgbClr val="E787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2724150" y="4494918"/>
            <a:ext cx="368300" cy="398462"/>
          </a:xfrm>
          <a:custGeom>
            <a:avLst/>
            <a:gdLst>
              <a:gd name="T0" fmla="*/ 1 w 1158"/>
              <a:gd name="T1" fmla="*/ 19 h 1255"/>
              <a:gd name="T2" fmla="*/ 2 w 1158"/>
              <a:gd name="T3" fmla="*/ 21 h 1255"/>
              <a:gd name="T4" fmla="*/ 4 w 1158"/>
              <a:gd name="T5" fmla="*/ 24 h 1255"/>
              <a:gd name="T6" fmla="*/ 5 w 1158"/>
              <a:gd name="T7" fmla="*/ 26 h 1255"/>
              <a:gd name="T8" fmla="*/ 6 w 1158"/>
              <a:gd name="T9" fmla="*/ 28 h 1255"/>
              <a:gd name="T10" fmla="*/ 8 w 1158"/>
              <a:gd name="T11" fmla="*/ 31 h 1255"/>
              <a:gd name="T12" fmla="*/ 9 w 1158"/>
              <a:gd name="T13" fmla="*/ 33 h 1255"/>
              <a:gd name="T14" fmla="*/ 11 w 1158"/>
              <a:gd name="T15" fmla="*/ 35 h 1255"/>
              <a:gd name="T16" fmla="*/ 13 w 1158"/>
              <a:gd name="T17" fmla="*/ 37 h 1255"/>
              <a:gd name="T18" fmla="*/ 15 w 1158"/>
              <a:gd name="T19" fmla="*/ 39 h 1255"/>
              <a:gd name="T20" fmla="*/ 17 w 1158"/>
              <a:gd name="T21" fmla="*/ 40 h 1255"/>
              <a:gd name="T22" fmla="*/ 19 w 1158"/>
              <a:gd name="T23" fmla="*/ 42 h 1255"/>
              <a:gd name="T24" fmla="*/ 21 w 1158"/>
              <a:gd name="T25" fmla="*/ 44 h 1255"/>
              <a:gd name="T26" fmla="*/ 23 w 1158"/>
              <a:gd name="T27" fmla="*/ 45 h 1255"/>
              <a:gd name="T28" fmla="*/ 25 w 1158"/>
              <a:gd name="T29" fmla="*/ 46 h 1255"/>
              <a:gd name="T30" fmla="*/ 28 w 1158"/>
              <a:gd name="T31" fmla="*/ 48 h 1255"/>
              <a:gd name="T32" fmla="*/ 30 w 1158"/>
              <a:gd name="T33" fmla="*/ 49 h 1255"/>
              <a:gd name="T34" fmla="*/ 33 w 1158"/>
              <a:gd name="T35" fmla="*/ 49 h 1255"/>
              <a:gd name="T36" fmla="*/ 37 w 1158"/>
              <a:gd name="T37" fmla="*/ 50 h 1255"/>
              <a:gd name="T38" fmla="*/ 40 w 1158"/>
              <a:gd name="T39" fmla="*/ 50 h 1255"/>
              <a:gd name="T40" fmla="*/ 43 w 1158"/>
              <a:gd name="T41" fmla="*/ 50 h 1255"/>
              <a:gd name="T42" fmla="*/ 45 w 1158"/>
              <a:gd name="T43" fmla="*/ 50 h 1255"/>
              <a:gd name="T44" fmla="*/ 44 w 1158"/>
              <a:gd name="T45" fmla="*/ 50 h 1255"/>
              <a:gd name="T46" fmla="*/ 39 w 1158"/>
              <a:gd name="T47" fmla="*/ 49 h 1255"/>
              <a:gd name="T48" fmla="*/ 35 w 1158"/>
              <a:gd name="T49" fmla="*/ 48 h 1255"/>
              <a:gd name="T50" fmla="*/ 31 w 1158"/>
              <a:gd name="T51" fmla="*/ 46 h 1255"/>
              <a:gd name="T52" fmla="*/ 27 w 1158"/>
              <a:gd name="T53" fmla="*/ 44 h 1255"/>
              <a:gd name="T54" fmla="*/ 23 w 1158"/>
              <a:gd name="T55" fmla="*/ 41 h 1255"/>
              <a:gd name="T56" fmla="*/ 19 w 1158"/>
              <a:gd name="T57" fmla="*/ 39 h 1255"/>
              <a:gd name="T58" fmla="*/ 16 w 1158"/>
              <a:gd name="T59" fmla="*/ 36 h 1255"/>
              <a:gd name="T60" fmla="*/ 13 w 1158"/>
              <a:gd name="T61" fmla="*/ 32 h 1255"/>
              <a:gd name="T62" fmla="*/ 10 w 1158"/>
              <a:gd name="T63" fmla="*/ 29 h 1255"/>
              <a:gd name="T64" fmla="*/ 7 w 1158"/>
              <a:gd name="T65" fmla="*/ 25 h 1255"/>
              <a:gd name="T66" fmla="*/ 5 w 1158"/>
              <a:gd name="T67" fmla="*/ 21 h 1255"/>
              <a:gd name="T68" fmla="*/ 4 w 1158"/>
              <a:gd name="T69" fmla="*/ 17 h 1255"/>
              <a:gd name="T70" fmla="*/ 2 w 1158"/>
              <a:gd name="T71" fmla="*/ 12 h 1255"/>
              <a:gd name="T72" fmla="*/ 1 w 1158"/>
              <a:gd name="T73" fmla="*/ 8 h 1255"/>
              <a:gd name="T74" fmla="*/ 1 w 1158"/>
              <a:gd name="T75" fmla="*/ 3 h 1255"/>
              <a:gd name="T76" fmla="*/ 1 w 1158"/>
              <a:gd name="T77" fmla="*/ 0 h 1255"/>
              <a:gd name="T78" fmla="*/ 1 w 1158"/>
              <a:gd name="T79" fmla="*/ 1 h 1255"/>
              <a:gd name="T80" fmla="*/ 0 w 1158"/>
              <a:gd name="T81" fmla="*/ 3 h 1255"/>
              <a:gd name="T82" fmla="*/ 0 w 1158"/>
              <a:gd name="T83" fmla="*/ 5 h 1255"/>
              <a:gd name="T84" fmla="*/ 0 w 1158"/>
              <a:gd name="T85" fmla="*/ 8 h 1255"/>
              <a:gd name="T86" fmla="*/ 0 w 1158"/>
              <a:gd name="T87" fmla="*/ 10 h 1255"/>
              <a:gd name="T88" fmla="*/ 0 w 1158"/>
              <a:gd name="T89" fmla="*/ 12 h 1255"/>
              <a:gd name="T90" fmla="*/ 0 w 1158"/>
              <a:gd name="T91" fmla="*/ 14 h 1255"/>
              <a:gd name="T92" fmla="*/ 1 w 1158"/>
              <a:gd name="T93" fmla="*/ 17 h 1255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158"/>
              <a:gd name="T142" fmla="*/ 0 h 1255"/>
              <a:gd name="T143" fmla="*/ 1158 w 1158"/>
              <a:gd name="T144" fmla="*/ 1255 h 1255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158" h="1255">
                <a:moveTo>
                  <a:pt x="24" y="441"/>
                </a:moveTo>
                <a:lnTo>
                  <a:pt x="36" y="473"/>
                </a:lnTo>
                <a:lnTo>
                  <a:pt x="49" y="503"/>
                </a:lnTo>
                <a:lnTo>
                  <a:pt x="62" y="534"/>
                </a:lnTo>
                <a:lnTo>
                  <a:pt x="75" y="565"/>
                </a:lnTo>
                <a:lnTo>
                  <a:pt x="89" y="594"/>
                </a:lnTo>
                <a:lnTo>
                  <a:pt x="105" y="624"/>
                </a:lnTo>
                <a:lnTo>
                  <a:pt x="121" y="654"/>
                </a:lnTo>
                <a:lnTo>
                  <a:pt x="137" y="682"/>
                </a:lnTo>
                <a:lnTo>
                  <a:pt x="155" y="711"/>
                </a:lnTo>
                <a:lnTo>
                  <a:pt x="173" y="738"/>
                </a:lnTo>
                <a:lnTo>
                  <a:pt x="191" y="766"/>
                </a:lnTo>
                <a:lnTo>
                  <a:pt x="211" y="792"/>
                </a:lnTo>
                <a:lnTo>
                  <a:pt x="231" y="818"/>
                </a:lnTo>
                <a:lnTo>
                  <a:pt x="252" y="845"/>
                </a:lnTo>
                <a:lnTo>
                  <a:pt x="272" y="870"/>
                </a:lnTo>
                <a:lnTo>
                  <a:pt x="294" y="894"/>
                </a:lnTo>
                <a:lnTo>
                  <a:pt x="316" y="918"/>
                </a:lnTo>
                <a:lnTo>
                  <a:pt x="339" y="941"/>
                </a:lnTo>
                <a:lnTo>
                  <a:pt x="363" y="964"/>
                </a:lnTo>
                <a:lnTo>
                  <a:pt x="388" y="987"/>
                </a:lnTo>
                <a:lnTo>
                  <a:pt x="413" y="1008"/>
                </a:lnTo>
                <a:lnTo>
                  <a:pt x="438" y="1030"/>
                </a:lnTo>
                <a:lnTo>
                  <a:pt x="463" y="1050"/>
                </a:lnTo>
                <a:lnTo>
                  <a:pt x="490" y="1070"/>
                </a:lnTo>
                <a:lnTo>
                  <a:pt x="517" y="1089"/>
                </a:lnTo>
                <a:lnTo>
                  <a:pt x="544" y="1108"/>
                </a:lnTo>
                <a:lnTo>
                  <a:pt x="572" y="1126"/>
                </a:lnTo>
                <a:lnTo>
                  <a:pt x="600" y="1143"/>
                </a:lnTo>
                <a:lnTo>
                  <a:pt x="629" y="1160"/>
                </a:lnTo>
                <a:lnTo>
                  <a:pt x="659" y="1175"/>
                </a:lnTo>
                <a:lnTo>
                  <a:pt x="688" y="1190"/>
                </a:lnTo>
                <a:lnTo>
                  <a:pt x="718" y="1205"/>
                </a:lnTo>
                <a:lnTo>
                  <a:pt x="756" y="1216"/>
                </a:lnTo>
                <a:lnTo>
                  <a:pt x="795" y="1227"/>
                </a:lnTo>
                <a:lnTo>
                  <a:pt x="834" y="1235"/>
                </a:lnTo>
                <a:lnTo>
                  <a:pt x="874" y="1242"/>
                </a:lnTo>
                <a:lnTo>
                  <a:pt x="914" y="1247"/>
                </a:lnTo>
                <a:lnTo>
                  <a:pt x="955" y="1252"/>
                </a:lnTo>
                <a:lnTo>
                  <a:pt x="997" y="1254"/>
                </a:lnTo>
                <a:lnTo>
                  <a:pt x="1038" y="1255"/>
                </a:lnTo>
                <a:lnTo>
                  <a:pt x="1068" y="1254"/>
                </a:lnTo>
                <a:lnTo>
                  <a:pt x="1099" y="1253"/>
                </a:lnTo>
                <a:lnTo>
                  <a:pt x="1128" y="1251"/>
                </a:lnTo>
                <a:lnTo>
                  <a:pt x="1158" y="1248"/>
                </a:lnTo>
                <a:lnTo>
                  <a:pt x="1099" y="1242"/>
                </a:lnTo>
                <a:lnTo>
                  <a:pt x="1040" y="1232"/>
                </a:lnTo>
                <a:lnTo>
                  <a:pt x="982" y="1220"/>
                </a:lnTo>
                <a:lnTo>
                  <a:pt x="926" y="1206"/>
                </a:lnTo>
                <a:lnTo>
                  <a:pt x="871" y="1188"/>
                </a:lnTo>
                <a:lnTo>
                  <a:pt x="817" y="1169"/>
                </a:lnTo>
                <a:lnTo>
                  <a:pt x="764" y="1148"/>
                </a:lnTo>
                <a:lnTo>
                  <a:pt x="712" y="1122"/>
                </a:lnTo>
                <a:lnTo>
                  <a:pt x="662" y="1096"/>
                </a:lnTo>
                <a:lnTo>
                  <a:pt x="613" y="1067"/>
                </a:lnTo>
                <a:lnTo>
                  <a:pt x="565" y="1037"/>
                </a:lnTo>
                <a:lnTo>
                  <a:pt x="519" y="1004"/>
                </a:lnTo>
                <a:lnTo>
                  <a:pt x="475" y="969"/>
                </a:lnTo>
                <a:lnTo>
                  <a:pt x="433" y="931"/>
                </a:lnTo>
                <a:lnTo>
                  <a:pt x="391" y="893"/>
                </a:lnTo>
                <a:lnTo>
                  <a:pt x="352" y="852"/>
                </a:lnTo>
                <a:lnTo>
                  <a:pt x="315" y="810"/>
                </a:lnTo>
                <a:lnTo>
                  <a:pt x="279" y="766"/>
                </a:lnTo>
                <a:lnTo>
                  <a:pt x="246" y="720"/>
                </a:lnTo>
                <a:lnTo>
                  <a:pt x="214" y="672"/>
                </a:lnTo>
                <a:lnTo>
                  <a:pt x="186" y="624"/>
                </a:lnTo>
                <a:lnTo>
                  <a:pt x="158" y="574"/>
                </a:lnTo>
                <a:lnTo>
                  <a:pt x="133" y="522"/>
                </a:lnTo>
                <a:lnTo>
                  <a:pt x="111" y="469"/>
                </a:lnTo>
                <a:lnTo>
                  <a:pt x="91" y="416"/>
                </a:lnTo>
                <a:lnTo>
                  <a:pt x="74" y="361"/>
                </a:lnTo>
                <a:lnTo>
                  <a:pt x="58" y="305"/>
                </a:lnTo>
                <a:lnTo>
                  <a:pt x="46" y="248"/>
                </a:lnTo>
                <a:lnTo>
                  <a:pt x="36" y="190"/>
                </a:lnTo>
                <a:lnTo>
                  <a:pt x="29" y="130"/>
                </a:lnTo>
                <a:lnTo>
                  <a:pt x="24" y="70"/>
                </a:lnTo>
                <a:lnTo>
                  <a:pt x="23" y="10"/>
                </a:lnTo>
                <a:lnTo>
                  <a:pt x="23" y="5"/>
                </a:lnTo>
                <a:lnTo>
                  <a:pt x="23" y="0"/>
                </a:lnTo>
                <a:lnTo>
                  <a:pt x="18" y="26"/>
                </a:lnTo>
                <a:lnTo>
                  <a:pt x="13" y="52"/>
                </a:lnTo>
                <a:lnTo>
                  <a:pt x="9" y="80"/>
                </a:lnTo>
                <a:lnTo>
                  <a:pt x="6" y="107"/>
                </a:lnTo>
                <a:lnTo>
                  <a:pt x="4" y="135"/>
                </a:lnTo>
                <a:lnTo>
                  <a:pt x="1" y="162"/>
                </a:lnTo>
                <a:lnTo>
                  <a:pt x="0" y="190"/>
                </a:lnTo>
                <a:lnTo>
                  <a:pt x="0" y="217"/>
                </a:lnTo>
                <a:lnTo>
                  <a:pt x="0" y="245"/>
                </a:lnTo>
                <a:lnTo>
                  <a:pt x="1" y="274"/>
                </a:lnTo>
                <a:lnTo>
                  <a:pt x="4" y="303"/>
                </a:lnTo>
                <a:lnTo>
                  <a:pt x="7" y="331"/>
                </a:lnTo>
                <a:lnTo>
                  <a:pt x="10" y="358"/>
                </a:lnTo>
                <a:lnTo>
                  <a:pt x="15" y="386"/>
                </a:lnTo>
                <a:lnTo>
                  <a:pt x="19" y="413"/>
                </a:lnTo>
                <a:lnTo>
                  <a:pt x="24" y="441"/>
                </a:lnTo>
                <a:close/>
              </a:path>
            </a:pathLst>
          </a:custGeom>
          <a:solidFill>
            <a:srgbClr val="E78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>
            <a:off x="2724150" y="4445705"/>
            <a:ext cx="419100" cy="447675"/>
          </a:xfrm>
          <a:custGeom>
            <a:avLst/>
            <a:gdLst>
              <a:gd name="T0" fmla="*/ 0 w 1319"/>
              <a:gd name="T1" fmla="*/ 16 h 1412"/>
              <a:gd name="T2" fmla="*/ 1 w 1319"/>
              <a:gd name="T3" fmla="*/ 20 h 1412"/>
              <a:gd name="T4" fmla="*/ 2 w 1319"/>
              <a:gd name="T5" fmla="*/ 23 h 1412"/>
              <a:gd name="T6" fmla="*/ 4 w 1319"/>
              <a:gd name="T7" fmla="*/ 27 h 1412"/>
              <a:gd name="T8" fmla="*/ 5 w 1319"/>
              <a:gd name="T9" fmla="*/ 30 h 1412"/>
              <a:gd name="T10" fmla="*/ 7 w 1319"/>
              <a:gd name="T11" fmla="*/ 34 h 1412"/>
              <a:gd name="T12" fmla="*/ 9 w 1319"/>
              <a:gd name="T13" fmla="*/ 37 h 1412"/>
              <a:gd name="T14" fmla="*/ 12 w 1319"/>
              <a:gd name="T15" fmla="*/ 40 h 1412"/>
              <a:gd name="T16" fmla="*/ 14 w 1319"/>
              <a:gd name="T17" fmla="*/ 42 h 1412"/>
              <a:gd name="T18" fmla="*/ 17 w 1319"/>
              <a:gd name="T19" fmla="*/ 45 h 1412"/>
              <a:gd name="T20" fmla="*/ 20 w 1319"/>
              <a:gd name="T21" fmla="*/ 47 h 1412"/>
              <a:gd name="T22" fmla="*/ 23 w 1319"/>
              <a:gd name="T23" fmla="*/ 50 h 1412"/>
              <a:gd name="T24" fmla="*/ 26 w 1319"/>
              <a:gd name="T25" fmla="*/ 51 h 1412"/>
              <a:gd name="T26" fmla="*/ 30 w 1319"/>
              <a:gd name="T27" fmla="*/ 53 h 1412"/>
              <a:gd name="T28" fmla="*/ 33 w 1319"/>
              <a:gd name="T29" fmla="*/ 55 h 1412"/>
              <a:gd name="T30" fmla="*/ 37 w 1319"/>
              <a:gd name="T31" fmla="*/ 56 h 1412"/>
              <a:gd name="T32" fmla="*/ 39 w 1319"/>
              <a:gd name="T33" fmla="*/ 56 h 1412"/>
              <a:gd name="T34" fmla="*/ 41 w 1319"/>
              <a:gd name="T35" fmla="*/ 56 h 1412"/>
              <a:gd name="T36" fmla="*/ 43 w 1319"/>
              <a:gd name="T37" fmla="*/ 56 h 1412"/>
              <a:gd name="T38" fmla="*/ 46 w 1319"/>
              <a:gd name="T39" fmla="*/ 56 h 1412"/>
              <a:gd name="T40" fmla="*/ 49 w 1319"/>
              <a:gd name="T41" fmla="*/ 56 h 1412"/>
              <a:gd name="T42" fmla="*/ 51 w 1319"/>
              <a:gd name="T43" fmla="*/ 55 h 1412"/>
              <a:gd name="T44" fmla="*/ 52 w 1319"/>
              <a:gd name="T45" fmla="*/ 55 h 1412"/>
              <a:gd name="T46" fmla="*/ 51 w 1319"/>
              <a:gd name="T47" fmla="*/ 55 h 1412"/>
              <a:gd name="T48" fmla="*/ 48 w 1319"/>
              <a:gd name="T49" fmla="*/ 55 h 1412"/>
              <a:gd name="T50" fmla="*/ 43 w 1319"/>
              <a:gd name="T51" fmla="*/ 54 h 1412"/>
              <a:gd name="T52" fmla="*/ 39 w 1319"/>
              <a:gd name="T53" fmla="*/ 53 h 1412"/>
              <a:gd name="T54" fmla="*/ 34 w 1319"/>
              <a:gd name="T55" fmla="*/ 52 h 1412"/>
              <a:gd name="T56" fmla="*/ 30 w 1319"/>
              <a:gd name="T57" fmla="*/ 50 h 1412"/>
              <a:gd name="T58" fmla="*/ 26 w 1319"/>
              <a:gd name="T59" fmla="*/ 48 h 1412"/>
              <a:gd name="T60" fmla="*/ 22 w 1319"/>
              <a:gd name="T61" fmla="*/ 45 h 1412"/>
              <a:gd name="T62" fmla="*/ 18 w 1319"/>
              <a:gd name="T63" fmla="*/ 42 h 1412"/>
              <a:gd name="T64" fmla="*/ 15 w 1319"/>
              <a:gd name="T65" fmla="*/ 39 h 1412"/>
              <a:gd name="T66" fmla="*/ 12 w 1319"/>
              <a:gd name="T67" fmla="*/ 36 h 1412"/>
              <a:gd name="T68" fmla="*/ 9 w 1319"/>
              <a:gd name="T69" fmla="*/ 32 h 1412"/>
              <a:gd name="T70" fmla="*/ 7 w 1319"/>
              <a:gd name="T71" fmla="*/ 28 h 1412"/>
              <a:gd name="T72" fmla="*/ 5 w 1319"/>
              <a:gd name="T73" fmla="*/ 23 h 1412"/>
              <a:gd name="T74" fmla="*/ 4 w 1319"/>
              <a:gd name="T75" fmla="*/ 19 h 1412"/>
              <a:gd name="T76" fmla="*/ 3 w 1319"/>
              <a:gd name="T77" fmla="*/ 14 h 1412"/>
              <a:gd name="T78" fmla="*/ 2 w 1319"/>
              <a:gd name="T79" fmla="*/ 9 h 1412"/>
              <a:gd name="T80" fmla="*/ 2 w 1319"/>
              <a:gd name="T81" fmla="*/ 6 h 1412"/>
              <a:gd name="T82" fmla="*/ 2 w 1319"/>
              <a:gd name="T83" fmla="*/ 4 h 1412"/>
              <a:gd name="T84" fmla="*/ 3 w 1319"/>
              <a:gd name="T85" fmla="*/ 2 h 1412"/>
              <a:gd name="T86" fmla="*/ 3 w 1319"/>
              <a:gd name="T87" fmla="*/ 1 h 1412"/>
              <a:gd name="T88" fmla="*/ 2 w 1319"/>
              <a:gd name="T89" fmla="*/ 2 h 1412"/>
              <a:gd name="T90" fmla="*/ 1 w 1319"/>
              <a:gd name="T91" fmla="*/ 5 h 1412"/>
              <a:gd name="T92" fmla="*/ 0 w 1319"/>
              <a:gd name="T93" fmla="*/ 9 h 1412"/>
              <a:gd name="T94" fmla="*/ 0 w 1319"/>
              <a:gd name="T95" fmla="*/ 12 h 141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19"/>
              <a:gd name="T145" fmla="*/ 0 h 1412"/>
              <a:gd name="T146" fmla="*/ 1319 w 1319"/>
              <a:gd name="T147" fmla="*/ 1412 h 141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19" h="1412">
                <a:moveTo>
                  <a:pt x="0" y="348"/>
                </a:moveTo>
                <a:lnTo>
                  <a:pt x="8" y="396"/>
                </a:lnTo>
                <a:lnTo>
                  <a:pt x="18" y="444"/>
                </a:lnTo>
                <a:lnTo>
                  <a:pt x="30" y="491"/>
                </a:lnTo>
                <a:lnTo>
                  <a:pt x="43" y="537"/>
                </a:lnTo>
                <a:lnTo>
                  <a:pt x="57" y="584"/>
                </a:lnTo>
                <a:lnTo>
                  <a:pt x="74" y="629"/>
                </a:lnTo>
                <a:lnTo>
                  <a:pt x="91" y="672"/>
                </a:lnTo>
                <a:lnTo>
                  <a:pt x="111" y="716"/>
                </a:lnTo>
                <a:lnTo>
                  <a:pt x="133" y="758"/>
                </a:lnTo>
                <a:lnTo>
                  <a:pt x="155" y="800"/>
                </a:lnTo>
                <a:lnTo>
                  <a:pt x="179" y="840"/>
                </a:lnTo>
                <a:lnTo>
                  <a:pt x="205" y="880"/>
                </a:lnTo>
                <a:lnTo>
                  <a:pt x="232" y="918"/>
                </a:lnTo>
                <a:lnTo>
                  <a:pt x="260" y="957"/>
                </a:lnTo>
                <a:lnTo>
                  <a:pt x="290" y="993"/>
                </a:lnTo>
                <a:lnTo>
                  <a:pt x="322" y="1028"/>
                </a:lnTo>
                <a:lnTo>
                  <a:pt x="354" y="1062"/>
                </a:lnTo>
                <a:lnTo>
                  <a:pt x="388" y="1095"/>
                </a:lnTo>
                <a:lnTo>
                  <a:pt x="422" y="1127"/>
                </a:lnTo>
                <a:lnTo>
                  <a:pt x="458" y="1157"/>
                </a:lnTo>
                <a:lnTo>
                  <a:pt x="494" y="1186"/>
                </a:lnTo>
                <a:lnTo>
                  <a:pt x="532" y="1213"/>
                </a:lnTo>
                <a:lnTo>
                  <a:pt x="572" y="1240"/>
                </a:lnTo>
                <a:lnTo>
                  <a:pt x="611" y="1265"/>
                </a:lnTo>
                <a:lnTo>
                  <a:pt x="653" y="1289"/>
                </a:lnTo>
                <a:lnTo>
                  <a:pt x="695" y="1311"/>
                </a:lnTo>
                <a:lnTo>
                  <a:pt x="738" y="1331"/>
                </a:lnTo>
                <a:lnTo>
                  <a:pt x="781" y="1350"/>
                </a:lnTo>
                <a:lnTo>
                  <a:pt x="825" y="1367"/>
                </a:lnTo>
                <a:lnTo>
                  <a:pt x="871" y="1384"/>
                </a:lnTo>
                <a:lnTo>
                  <a:pt x="918" y="1397"/>
                </a:lnTo>
                <a:lnTo>
                  <a:pt x="964" y="1409"/>
                </a:lnTo>
                <a:lnTo>
                  <a:pt x="982" y="1411"/>
                </a:lnTo>
                <a:lnTo>
                  <a:pt x="1001" y="1411"/>
                </a:lnTo>
                <a:lnTo>
                  <a:pt x="1020" y="1412"/>
                </a:lnTo>
                <a:lnTo>
                  <a:pt x="1038" y="1412"/>
                </a:lnTo>
                <a:lnTo>
                  <a:pt x="1074" y="1411"/>
                </a:lnTo>
                <a:lnTo>
                  <a:pt x="1111" y="1410"/>
                </a:lnTo>
                <a:lnTo>
                  <a:pt x="1146" y="1407"/>
                </a:lnTo>
                <a:lnTo>
                  <a:pt x="1182" y="1402"/>
                </a:lnTo>
                <a:lnTo>
                  <a:pt x="1217" y="1397"/>
                </a:lnTo>
                <a:lnTo>
                  <a:pt x="1251" y="1390"/>
                </a:lnTo>
                <a:lnTo>
                  <a:pt x="1285" y="1382"/>
                </a:lnTo>
                <a:lnTo>
                  <a:pt x="1319" y="1373"/>
                </a:lnTo>
                <a:lnTo>
                  <a:pt x="1306" y="1374"/>
                </a:lnTo>
                <a:lnTo>
                  <a:pt x="1293" y="1374"/>
                </a:lnTo>
                <a:lnTo>
                  <a:pt x="1280" y="1374"/>
                </a:lnTo>
                <a:lnTo>
                  <a:pt x="1266" y="1375"/>
                </a:lnTo>
                <a:lnTo>
                  <a:pt x="1204" y="1373"/>
                </a:lnTo>
                <a:lnTo>
                  <a:pt x="1142" y="1368"/>
                </a:lnTo>
                <a:lnTo>
                  <a:pt x="1082" y="1360"/>
                </a:lnTo>
                <a:lnTo>
                  <a:pt x="1023" y="1350"/>
                </a:lnTo>
                <a:lnTo>
                  <a:pt x="965" y="1336"/>
                </a:lnTo>
                <a:lnTo>
                  <a:pt x="907" y="1320"/>
                </a:lnTo>
                <a:lnTo>
                  <a:pt x="851" y="1301"/>
                </a:lnTo>
                <a:lnTo>
                  <a:pt x="796" y="1279"/>
                </a:lnTo>
                <a:lnTo>
                  <a:pt x="743" y="1255"/>
                </a:lnTo>
                <a:lnTo>
                  <a:pt x="690" y="1229"/>
                </a:lnTo>
                <a:lnTo>
                  <a:pt x="640" y="1199"/>
                </a:lnTo>
                <a:lnTo>
                  <a:pt x="591" y="1168"/>
                </a:lnTo>
                <a:lnTo>
                  <a:pt x="543" y="1134"/>
                </a:lnTo>
                <a:lnTo>
                  <a:pt x="498" y="1098"/>
                </a:lnTo>
                <a:lnTo>
                  <a:pt x="455" y="1061"/>
                </a:lnTo>
                <a:lnTo>
                  <a:pt x="413" y="1020"/>
                </a:lnTo>
                <a:lnTo>
                  <a:pt x="372" y="979"/>
                </a:lnTo>
                <a:lnTo>
                  <a:pt x="335" y="935"/>
                </a:lnTo>
                <a:lnTo>
                  <a:pt x="299" y="890"/>
                </a:lnTo>
                <a:lnTo>
                  <a:pt x="265" y="841"/>
                </a:lnTo>
                <a:lnTo>
                  <a:pt x="234" y="793"/>
                </a:lnTo>
                <a:lnTo>
                  <a:pt x="204" y="743"/>
                </a:lnTo>
                <a:lnTo>
                  <a:pt x="178" y="690"/>
                </a:lnTo>
                <a:lnTo>
                  <a:pt x="154" y="636"/>
                </a:lnTo>
                <a:lnTo>
                  <a:pt x="132" y="582"/>
                </a:lnTo>
                <a:lnTo>
                  <a:pt x="113" y="525"/>
                </a:lnTo>
                <a:lnTo>
                  <a:pt x="97" y="468"/>
                </a:lnTo>
                <a:lnTo>
                  <a:pt x="84" y="410"/>
                </a:lnTo>
                <a:lnTo>
                  <a:pt x="73" y="351"/>
                </a:lnTo>
                <a:lnTo>
                  <a:pt x="65" y="291"/>
                </a:lnTo>
                <a:lnTo>
                  <a:pt x="61" y="229"/>
                </a:lnTo>
                <a:lnTo>
                  <a:pt x="58" y="167"/>
                </a:lnTo>
                <a:lnTo>
                  <a:pt x="58" y="146"/>
                </a:lnTo>
                <a:lnTo>
                  <a:pt x="60" y="125"/>
                </a:lnTo>
                <a:lnTo>
                  <a:pt x="61" y="104"/>
                </a:lnTo>
                <a:lnTo>
                  <a:pt x="62" y="83"/>
                </a:lnTo>
                <a:lnTo>
                  <a:pt x="63" y="62"/>
                </a:lnTo>
                <a:lnTo>
                  <a:pt x="65" y="41"/>
                </a:lnTo>
                <a:lnTo>
                  <a:pt x="67" y="21"/>
                </a:lnTo>
                <a:lnTo>
                  <a:pt x="70" y="0"/>
                </a:lnTo>
                <a:lnTo>
                  <a:pt x="55" y="41"/>
                </a:lnTo>
                <a:lnTo>
                  <a:pt x="42" y="83"/>
                </a:lnTo>
                <a:lnTo>
                  <a:pt x="31" y="126"/>
                </a:lnTo>
                <a:lnTo>
                  <a:pt x="21" y="169"/>
                </a:lnTo>
                <a:lnTo>
                  <a:pt x="12" y="213"/>
                </a:lnTo>
                <a:lnTo>
                  <a:pt x="7" y="258"/>
                </a:lnTo>
                <a:lnTo>
                  <a:pt x="2" y="303"/>
                </a:lnTo>
                <a:lnTo>
                  <a:pt x="0" y="348"/>
                </a:lnTo>
                <a:close/>
              </a:path>
            </a:pathLst>
          </a:custGeom>
          <a:solidFill>
            <a:srgbClr val="E88C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>
            <a:off x="2732088" y="4402843"/>
            <a:ext cx="455613" cy="488950"/>
          </a:xfrm>
          <a:custGeom>
            <a:avLst/>
            <a:gdLst>
              <a:gd name="T0" fmla="*/ 0 w 1434"/>
              <a:gd name="T1" fmla="*/ 12 h 1537"/>
              <a:gd name="T2" fmla="*/ 0 w 1434"/>
              <a:gd name="T3" fmla="*/ 14 h 1537"/>
              <a:gd name="T4" fmla="*/ 1 w 1434"/>
              <a:gd name="T5" fmla="*/ 19 h 1537"/>
              <a:gd name="T6" fmla="*/ 1 w 1434"/>
              <a:gd name="T7" fmla="*/ 24 h 1537"/>
              <a:gd name="T8" fmla="*/ 3 w 1434"/>
              <a:gd name="T9" fmla="*/ 28 h 1537"/>
              <a:gd name="T10" fmla="*/ 4 w 1434"/>
              <a:gd name="T11" fmla="*/ 33 h 1537"/>
              <a:gd name="T12" fmla="*/ 7 w 1434"/>
              <a:gd name="T13" fmla="*/ 37 h 1537"/>
              <a:gd name="T14" fmla="*/ 9 w 1434"/>
              <a:gd name="T15" fmla="*/ 40 h 1537"/>
              <a:gd name="T16" fmla="*/ 12 w 1434"/>
              <a:gd name="T17" fmla="*/ 44 h 1537"/>
              <a:gd name="T18" fmla="*/ 15 w 1434"/>
              <a:gd name="T19" fmla="*/ 47 h 1537"/>
              <a:gd name="T20" fmla="*/ 18 w 1434"/>
              <a:gd name="T21" fmla="*/ 50 h 1537"/>
              <a:gd name="T22" fmla="*/ 22 w 1434"/>
              <a:gd name="T23" fmla="*/ 53 h 1537"/>
              <a:gd name="T24" fmla="*/ 26 w 1434"/>
              <a:gd name="T25" fmla="*/ 56 h 1537"/>
              <a:gd name="T26" fmla="*/ 30 w 1434"/>
              <a:gd name="T27" fmla="*/ 58 h 1537"/>
              <a:gd name="T28" fmla="*/ 34 w 1434"/>
              <a:gd name="T29" fmla="*/ 59 h 1537"/>
              <a:gd name="T30" fmla="*/ 38 w 1434"/>
              <a:gd name="T31" fmla="*/ 61 h 1537"/>
              <a:gd name="T32" fmla="*/ 43 w 1434"/>
              <a:gd name="T33" fmla="*/ 62 h 1537"/>
              <a:gd name="T34" fmla="*/ 47 w 1434"/>
              <a:gd name="T35" fmla="*/ 62 h 1537"/>
              <a:gd name="T36" fmla="*/ 50 w 1434"/>
              <a:gd name="T37" fmla="*/ 61 h 1537"/>
              <a:gd name="T38" fmla="*/ 53 w 1434"/>
              <a:gd name="T39" fmla="*/ 60 h 1537"/>
              <a:gd name="T40" fmla="*/ 56 w 1434"/>
              <a:gd name="T41" fmla="*/ 59 h 1537"/>
              <a:gd name="T42" fmla="*/ 56 w 1434"/>
              <a:gd name="T43" fmla="*/ 59 h 1537"/>
              <a:gd name="T44" fmla="*/ 55 w 1434"/>
              <a:gd name="T45" fmla="*/ 59 h 1537"/>
              <a:gd name="T46" fmla="*/ 53 w 1434"/>
              <a:gd name="T47" fmla="*/ 59 h 1537"/>
              <a:gd name="T48" fmla="*/ 51 w 1434"/>
              <a:gd name="T49" fmla="*/ 59 h 1537"/>
              <a:gd name="T50" fmla="*/ 47 w 1434"/>
              <a:gd name="T51" fmla="*/ 59 h 1537"/>
              <a:gd name="T52" fmla="*/ 43 w 1434"/>
              <a:gd name="T53" fmla="*/ 59 h 1537"/>
              <a:gd name="T54" fmla="*/ 38 w 1434"/>
              <a:gd name="T55" fmla="*/ 58 h 1537"/>
              <a:gd name="T56" fmla="*/ 34 w 1434"/>
              <a:gd name="T57" fmla="*/ 56 h 1537"/>
              <a:gd name="T58" fmla="*/ 29 w 1434"/>
              <a:gd name="T59" fmla="*/ 55 h 1537"/>
              <a:gd name="T60" fmla="*/ 25 w 1434"/>
              <a:gd name="T61" fmla="*/ 52 h 1537"/>
              <a:gd name="T62" fmla="*/ 22 w 1434"/>
              <a:gd name="T63" fmla="*/ 50 h 1537"/>
              <a:gd name="T64" fmla="*/ 18 w 1434"/>
              <a:gd name="T65" fmla="*/ 47 h 1537"/>
              <a:gd name="T66" fmla="*/ 15 w 1434"/>
              <a:gd name="T67" fmla="*/ 44 h 1537"/>
              <a:gd name="T68" fmla="*/ 12 w 1434"/>
              <a:gd name="T69" fmla="*/ 40 h 1537"/>
              <a:gd name="T70" fmla="*/ 10 w 1434"/>
              <a:gd name="T71" fmla="*/ 36 h 1537"/>
              <a:gd name="T72" fmla="*/ 7 w 1434"/>
              <a:gd name="T73" fmla="*/ 32 h 1537"/>
              <a:gd name="T74" fmla="*/ 6 w 1434"/>
              <a:gd name="T75" fmla="*/ 28 h 1537"/>
              <a:gd name="T76" fmla="*/ 4 w 1434"/>
              <a:gd name="T77" fmla="*/ 24 h 1537"/>
              <a:gd name="T78" fmla="*/ 3 w 1434"/>
              <a:gd name="T79" fmla="*/ 19 h 1537"/>
              <a:gd name="T80" fmla="*/ 3 w 1434"/>
              <a:gd name="T81" fmla="*/ 14 h 1537"/>
              <a:gd name="T82" fmla="*/ 3 w 1434"/>
              <a:gd name="T83" fmla="*/ 10 h 1537"/>
              <a:gd name="T84" fmla="*/ 3 w 1434"/>
              <a:gd name="T85" fmla="*/ 7 h 1537"/>
              <a:gd name="T86" fmla="*/ 3 w 1434"/>
              <a:gd name="T87" fmla="*/ 4 h 1537"/>
              <a:gd name="T88" fmla="*/ 4 w 1434"/>
              <a:gd name="T89" fmla="*/ 1 h 1537"/>
              <a:gd name="T90" fmla="*/ 4 w 1434"/>
              <a:gd name="T91" fmla="*/ 1 h 1537"/>
              <a:gd name="T92" fmla="*/ 2 w 1434"/>
              <a:gd name="T93" fmla="*/ 4 h 1537"/>
              <a:gd name="T94" fmla="*/ 1 w 1434"/>
              <a:gd name="T95" fmla="*/ 7 h 1537"/>
              <a:gd name="T96" fmla="*/ 0 w 1434"/>
              <a:gd name="T97" fmla="*/ 10 h 153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434"/>
              <a:gd name="T148" fmla="*/ 0 h 1537"/>
              <a:gd name="T149" fmla="*/ 1434 w 1434"/>
              <a:gd name="T150" fmla="*/ 1537 h 153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434" h="1537">
                <a:moveTo>
                  <a:pt x="0" y="289"/>
                </a:moveTo>
                <a:lnTo>
                  <a:pt x="0" y="294"/>
                </a:lnTo>
                <a:lnTo>
                  <a:pt x="0" y="299"/>
                </a:lnTo>
                <a:lnTo>
                  <a:pt x="1" y="359"/>
                </a:lnTo>
                <a:lnTo>
                  <a:pt x="6" y="419"/>
                </a:lnTo>
                <a:lnTo>
                  <a:pt x="13" y="479"/>
                </a:lnTo>
                <a:lnTo>
                  <a:pt x="23" y="537"/>
                </a:lnTo>
                <a:lnTo>
                  <a:pt x="35" y="594"/>
                </a:lnTo>
                <a:lnTo>
                  <a:pt x="51" y="650"/>
                </a:lnTo>
                <a:lnTo>
                  <a:pt x="68" y="705"/>
                </a:lnTo>
                <a:lnTo>
                  <a:pt x="88" y="758"/>
                </a:lnTo>
                <a:lnTo>
                  <a:pt x="110" y="811"/>
                </a:lnTo>
                <a:lnTo>
                  <a:pt x="135" y="863"/>
                </a:lnTo>
                <a:lnTo>
                  <a:pt x="163" y="913"/>
                </a:lnTo>
                <a:lnTo>
                  <a:pt x="191" y="961"/>
                </a:lnTo>
                <a:lnTo>
                  <a:pt x="223" y="1009"/>
                </a:lnTo>
                <a:lnTo>
                  <a:pt x="256" y="1055"/>
                </a:lnTo>
                <a:lnTo>
                  <a:pt x="292" y="1099"/>
                </a:lnTo>
                <a:lnTo>
                  <a:pt x="329" y="1141"/>
                </a:lnTo>
                <a:lnTo>
                  <a:pt x="368" y="1182"/>
                </a:lnTo>
                <a:lnTo>
                  <a:pt x="410" y="1220"/>
                </a:lnTo>
                <a:lnTo>
                  <a:pt x="452" y="1258"/>
                </a:lnTo>
                <a:lnTo>
                  <a:pt x="496" y="1293"/>
                </a:lnTo>
                <a:lnTo>
                  <a:pt x="542" y="1326"/>
                </a:lnTo>
                <a:lnTo>
                  <a:pt x="590" y="1356"/>
                </a:lnTo>
                <a:lnTo>
                  <a:pt x="639" y="1385"/>
                </a:lnTo>
                <a:lnTo>
                  <a:pt x="689" y="1411"/>
                </a:lnTo>
                <a:lnTo>
                  <a:pt x="741" y="1437"/>
                </a:lnTo>
                <a:lnTo>
                  <a:pt x="794" y="1458"/>
                </a:lnTo>
                <a:lnTo>
                  <a:pt x="848" y="1477"/>
                </a:lnTo>
                <a:lnTo>
                  <a:pt x="903" y="1495"/>
                </a:lnTo>
                <a:lnTo>
                  <a:pt x="959" y="1509"/>
                </a:lnTo>
                <a:lnTo>
                  <a:pt x="1017" y="1521"/>
                </a:lnTo>
                <a:lnTo>
                  <a:pt x="1076" y="1531"/>
                </a:lnTo>
                <a:lnTo>
                  <a:pt x="1135" y="1537"/>
                </a:lnTo>
                <a:lnTo>
                  <a:pt x="1173" y="1532"/>
                </a:lnTo>
                <a:lnTo>
                  <a:pt x="1213" y="1525"/>
                </a:lnTo>
                <a:lnTo>
                  <a:pt x="1251" y="1517"/>
                </a:lnTo>
                <a:lnTo>
                  <a:pt x="1288" y="1507"/>
                </a:lnTo>
                <a:lnTo>
                  <a:pt x="1326" y="1496"/>
                </a:lnTo>
                <a:lnTo>
                  <a:pt x="1363" y="1484"/>
                </a:lnTo>
                <a:lnTo>
                  <a:pt x="1398" y="1471"/>
                </a:lnTo>
                <a:lnTo>
                  <a:pt x="1434" y="1455"/>
                </a:lnTo>
                <a:lnTo>
                  <a:pt x="1410" y="1458"/>
                </a:lnTo>
                <a:lnTo>
                  <a:pt x="1387" y="1462"/>
                </a:lnTo>
                <a:lnTo>
                  <a:pt x="1363" y="1465"/>
                </a:lnTo>
                <a:lnTo>
                  <a:pt x="1340" y="1467"/>
                </a:lnTo>
                <a:lnTo>
                  <a:pt x="1316" y="1468"/>
                </a:lnTo>
                <a:lnTo>
                  <a:pt x="1292" y="1469"/>
                </a:lnTo>
                <a:lnTo>
                  <a:pt x="1268" y="1471"/>
                </a:lnTo>
                <a:lnTo>
                  <a:pt x="1243" y="1471"/>
                </a:lnTo>
                <a:lnTo>
                  <a:pt x="1183" y="1469"/>
                </a:lnTo>
                <a:lnTo>
                  <a:pt x="1123" y="1465"/>
                </a:lnTo>
                <a:lnTo>
                  <a:pt x="1065" y="1457"/>
                </a:lnTo>
                <a:lnTo>
                  <a:pt x="1006" y="1446"/>
                </a:lnTo>
                <a:lnTo>
                  <a:pt x="950" y="1434"/>
                </a:lnTo>
                <a:lnTo>
                  <a:pt x="895" y="1418"/>
                </a:lnTo>
                <a:lnTo>
                  <a:pt x="840" y="1399"/>
                </a:lnTo>
                <a:lnTo>
                  <a:pt x="787" y="1378"/>
                </a:lnTo>
                <a:lnTo>
                  <a:pt x="735" y="1355"/>
                </a:lnTo>
                <a:lnTo>
                  <a:pt x="685" y="1329"/>
                </a:lnTo>
                <a:lnTo>
                  <a:pt x="636" y="1302"/>
                </a:lnTo>
                <a:lnTo>
                  <a:pt x="588" y="1271"/>
                </a:lnTo>
                <a:lnTo>
                  <a:pt x="542" y="1238"/>
                </a:lnTo>
                <a:lnTo>
                  <a:pt x="497" y="1203"/>
                </a:lnTo>
                <a:lnTo>
                  <a:pt x="456" y="1167"/>
                </a:lnTo>
                <a:lnTo>
                  <a:pt x="414" y="1127"/>
                </a:lnTo>
                <a:lnTo>
                  <a:pt x="376" y="1086"/>
                </a:lnTo>
                <a:lnTo>
                  <a:pt x="339" y="1045"/>
                </a:lnTo>
                <a:lnTo>
                  <a:pt x="304" y="1000"/>
                </a:lnTo>
                <a:lnTo>
                  <a:pt x="271" y="954"/>
                </a:lnTo>
                <a:lnTo>
                  <a:pt x="241" y="906"/>
                </a:lnTo>
                <a:lnTo>
                  <a:pt x="213" y="857"/>
                </a:lnTo>
                <a:lnTo>
                  <a:pt x="187" y="807"/>
                </a:lnTo>
                <a:lnTo>
                  <a:pt x="164" y="755"/>
                </a:lnTo>
                <a:lnTo>
                  <a:pt x="142" y="701"/>
                </a:lnTo>
                <a:lnTo>
                  <a:pt x="124" y="647"/>
                </a:lnTo>
                <a:lnTo>
                  <a:pt x="108" y="592"/>
                </a:lnTo>
                <a:lnTo>
                  <a:pt x="95" y="534"/>
                </a:lnTo>
                <a:lnTo>
                  <a:pt x="85" y="477"/>
                </a:lnTo>
                <a:lnTo>
                  <a:pt x="77" y="418"/>
                </a:lnTo>
                <a:lnTo>
                  <a:pt x="73" y="359"/>
                </a:lnTo>
                <a:lnTo>
                  <a:pt x="72" y="299"/>
                </a:lnTo>
                <a:lnTo>
                  <a:pt x="72" y="260"/>
                </a:lnTo>
                <a:lnTo>
                  <a:pt x="74" y="222"/>
                </a:lnTo>
                <a:lnTo>
                  <a:pt x="77" y="184"/>
                </a:lnTo>
                <a:lnTo>
                  <a:pt x="82" y="146"/>
                </a:lnTo>
                <a:lnTo>
                  <a:pt x="87" y="109"/>
                </a:lnTo>
                <a:lnTo>
                  <a:pt x="94" y="72"/>
                </a:lnTo>
                <a:lnTo>
                  <a:pt x="101" y="36"/>
                </a:lnTo>
                <a:lnTo>
                  <a:pt x="110" y="0"/>
                </a:lnTo>
                <a:lnTo>
                  <a:pt x="91" y="34"/>
                </a:lnTo>
                <a:lnTo>
                  <a:pt x="75" y="68"/>
                </a:lnTo>
                <a:lnTo>
                  <a:pt x="58" y="103"/>
                </a:lnTo>
                <a:lnTo>
                  <a:pt x="44" y="139"/>
                </a:lnTo>
                <a:lnTo>
                  <a:pt x="31" y="176"/>
                </a:lnTo>
                <a:lnTo>
                  <a:pt x="20" y="213"/>
                </a:lnTo>
                <a:lnTo>
                  <a:pt x="9" y="250"/>
                </a:lnTo>
                <a:lnTo>
                  <a:pt x="0" y="289"/>
                </a:lnTo>
                <a:close/>
              </a:path>
            </a:pathLst>
          </a:custGeom>
          <a:solidFill>
            <a:srgbClr val="E88F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5" name="Freeform 16"/>
          <p:cNvSpPr>
            <a:spLocks/>
          </p:cNvSpPr>
          <p:nvPr/>
        </p:nvSpPr>
        <p:spPr bwMode="auto">
          <a:xfrm>
            <a:off x="2743200" y="4367918"/>
            <a:ext cx="482600" cy="514350"/>
          </a:xfrm>
          <a:custGeom>
            <a:avLst/>
            <a:gdLst>
              <a:gd name="T0" fmla="*/ 0 w 1519"/>
              <a:gd name="T1" fmla="*/ 11 h 1621"/>
              <a:gd name="T2" fmla="*/ 0 w 1519"/>
              <a:gd name="T3" fmla="*/ 12 h 1621"/>
              <a:gd name="T4" fmla="*/ 0 w 1519"/>
              <a:gd name="T5" fmla="*/ 14 h 1621"/>
              <a:gd name="T6" fmla="*/ 0 w 1519"/>
              <a:gd name="T7" fmla="*/ 16 h 1621"/>
              <a:gd name="T8" fmla="*/ 0 w 1519"/>
              <a:gd name="T9" fmla="*/ 19 h 1621"/>
              <a:gd name="T10" fmla="*/ 1 w 1519"/>
              <a:gd name="T11" fmla="*/ 24 h 1621"/>
              <a:gd name="T12" fmla="*/ 2 w 1519"/>
              <a:gd name="T13" fmla="*/ 29 h 1621"/>
              <a:gd name="T14" fmla="*/ 3 w 1519"/>
              <a:gd name="T15" fmla="*/ 33 h 1621"/>
              <a:gd name="T16" fmla="*/ 5 w 1519"/>
              <a:gd name="T17" fmla="*/ 37 h 1621"/>
              <a:gd name="T18" fmla="*/ 7 w 1519"/>
              <a:gd name="T19" fmla="*/ 42 h 1621"/>
              <a:gd name="T20" fmla="*/ 10 w 1519"/>
              <a:gd name="T21" fmla="*/ 45 h 1621"/>
              <a:gd name="T22" fmla="*/ 13 w 1519"/>
              <a:gd name="T23" fmla="*/ 49 h 1621"/>
              <a:gd name="T24" fmla="*/ 16 w 1519"/>
              <a:gd name="T25" fmla="*/ 52 h 1621"/>
              <a:gd name="T26" fmla="*/ 19 w 1519"/>
              <a:gd name="T27" fmla="*/ 55 h 1621"/>
              <a:gd name="T28" fmla="*/ 23 w 1519"/>
              <a:gd name="T29" fmla="*/ 58 h 1621"/>
              <a:gd name="T30" fmla="*/ 27 w 1519"/>
              <a:gd name="T31" fmla="*/ 60 h 1621"/>
              <a:gd name="T32" fmla="*/ 32 w 1519"/>
              <a:gd name="T33" fmla="*/ 62 h 1621"/>
              <a:gd name="T34" fmla="*/ 36 w 1519"/>
              <a:gd name="T35" fmla="*/ 63 h 1621"/>
              <a:gd name="T36" fmla="*/ 41 w 1519"/>
              <a:gd name="T37" fmla="*/ 64 h 1621"/>
              <a:gd name="T38" fmla="*/ 46 w 1519"/>
              <a:gd name="T39" fmla="*/ 65 h 1621"/>
              <a:gd name="T40" fmla="*/ 49 w 1519"/>
              <a:gd name="T41" fmla="*/ 65 h 1621"/>
              <a:gd name="T42" fmla="*/ 50 w 1519"/>
              <a:gd name="T43" fmla="*/ 65 h 1621"/>
              <a:gd name="T44" fmla="*/ 52 w 1519"/>
              <a:gd name="T45" fmla="*/ 64 h 1621"/>
              <a:gd name="T46" fmla="*/ 55 w 1519"/>
              <a:gd name="T47" fmla="*/ 63 h 1621"/>
              <a:gd name="T48" fmla="*/ 57 w 1519"/>
              <a:gd name="T49" fmla="*/ 62 h 1621"/>
              <a:gd name="T50" fmla="*/ 60 w 1519"/>
              <a:gd name="T51" fmla="*/ 61 h 1621"/>
              <a:gd name="T52" fmla="*/ 59 w 1519"/>
              <a:gd name="T53" fmla="*/ 61 h 1621"/>
              <a:gd name="T54" fmla="*/ 56 w 1519"/>
              <a:gd name="T55" fmla="*/ 61 h 1621"/>
              <a:gd name="T56" fmla="*/ 53 w 1519"/>
              <a:gd name="T57" fmla="*/ 62 h 1621"/>
              <a:gd name="T58" fmla="*/ 50 w 1519"/>
              <a:gd name="T59" fmla="*/ 62 h 1621"/>
              <a:gd name="T60" fmla="*/ 46 w 1519"/>
              <a:gd name="T61" fmla="*/ 62 h 1621"/>
              <a:gd name="T62" fmla="*/ 41 w 1519"/>
              <a:gd name="T63" fmla="*/ 61 h 1621"/>
              <a:gd name="T64" fmla="*/ 37 w 1519"/>
              <a:gd name="T65" fmla="*/ 60 h 1621"/>
              <a:gd name="T66" fmla="*/ 33 w 1519"/>
              <a:gd name="T67" fmla="*/ 59 h 1621"/>
              <a:gd name="T68" fmla="*/ 29 w 1519"/>
              <a:gd name="T69" fmla="*/ 57 h 1621"/>
              <a:gd name="T70" fmla="*/ 25 w 1519"/>
              <a:gd name="T71" fmla="*/ 55 h 1621"/>
              <a:gd name="T72" fmla="*/ 21 w 1519"/>
              <a:gd name="T73" fmla="*/ 53 h 1621"/>
              <a:gd name="T74" fmla="*/ 18 w 1519"/>
              <a:gd name="T75" fmla="*/ 50 h 1621"/>
              <a:gd name="T76" fmla="*/ 15 w 1519"/>
              <a:gd name="T77" fmla="*/ 47 h 1621"/>
              <a:gd name="T78" fmla="*/ 12 w 1519"/>
              <a:gd name="T79" fmla="*/ 44 h 1621"/>
              <a:gd name="T80" fmla="*/ 9 w 1519"/>
              <a:gd name="T81" fmla="*/ 40 h 1621"/>
              <a:gd name="T82" fmla="*/ 7 w 1519"/>
              <a:gd name="T83" fmla="*/ 36 h 1621"/>
              <a:gd name="T84" fmla="*/ 6 w 1519"/>
              <a:gd name="T85" fmla="*/ 32 h 1621"/>
              <a:gd name="T86" fmla="*/ 4 w 1519"/>
              <a:gd name="T87" fmla="*/ 28 h 1621"/>
              <a:gd name="T88" fmla="*/ 3 w 1519"/>
              <a:gd name="T89" fmla="*/ 23 h 1621"/>
              <a:gd name="T90" fmla="*/ 3 w 1519"/>
              <a:gd name="T91" fmla="*/ 19 h 1621"/>
              <a:gd name="T92" fmla="*/ 3 w 1519"/>
              <a:gd name="T93" fmla="*/ 15 h 1621"/>
              <a:gd name="T94" fmla="*/ 3 w 1519"/>
              <a:gd name="T95" fmla="*/ 13 h 1621"/>
              <a:gd name="T96" fmla="*/ 3 w 1519"/>
              <a:gd name="T97" fmla="*/ 11 h 1621"/>
              <a:gd name="T98" fmla="*/ 3 w 1519"/>
              <a:gd name="T99" fmla="*/ 9 h 1621"/>
              <a:gd name="T100" fmla="*/ 4 w 1519"/>
              <a:gd name="T101" fmla="*/ 7 h 1621"/>
              <a:gd name="T102" fmla="*/ 4 w 1519"/>
              <a:gd name="T103" fmla="*/ 5 h 1621"/>
              <a:gd name="T104" fmla="*/ 5 w 1519"/>
              <a:gd name="T105" fmla="*/ 3 h 1621"/>
              <a:gd name="T106" fmla="*/ 6 w 1519"/>
              <a:gd name="T107" fmla="*/ 1 h 1621"/>
              <a:gd name="T108" fmla="*/ 5 w 1519"/>
              <a:gd name="T109" fmla="*/ 1 h 1621"/>
              <a:gd name="T110" fmla="*/ 4 w 1519"/>
              <a:gd name="T111" fmla="*/ 4 h 1621"/>
              <a:gd name="T112" fmla="*/ 2 w 1519"/>
              <a:gd name="T113" fmla="*/ 6 h 1621"/>
              <a:gd name="T114" fmla="*/ 1 w 1519"/>
              <a:gd name="T115" fmla="*/ 9 h 162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519"/>
              <a:gd name="T175" fmla="*/ 0 h 1621"/>
              <a:gd name="T176" fmla="*/ 1519 w 1519"/>
              <a:gd name="T177" fmla="*/ 1621 h 1621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519" h="1621">
                <a:moveTo>
                  <a:pt x="12" y="246"/>
                </a:moveTo>
                <a:lnTo>
                  <a:pt x="9" y="267"/>
                </a:lnTo>
                <a:lnTo>
                  <a:pt x="7" y="287"/>
                </a:lnTo>
                <a:lnTo>
                  <a:pt x="5" y="308"/>
                </a:lnTo>
                <a:lnTo>
                  <a:pt x="4" y="329"/>
                </a:lnTo>
                <a:lnTo>
                  <a:pt x="3" y="350"/>
                </a:lnTo>
                <a:lnTo>
                  <a:pt x="2" y="371"/>
                </a:lnTo>
                <a:lnTo>
                  <a:pt x="0" y="392"/>
                </a:lnTo>
                <a:lnTo>
                  <a:pt x="0" y="413"/>
                </a:lnTo>
                <a:lnTo>
                  <a:pt x="3" y="475"/>
                </a:lnTo>
                <a:lnTo>
                  <a:pt x="7" y="537"/>
                </a:lnTo>
                <a:lnTo>
                  <a:pt x="15" y="597"/>
                </a:lnTo>
                <a:lnTo>
                  <a:pt x="26" y="656"/>
                </a:lnTo>
                <a:lnTo>
                  <a:pt x="39" y="714"/>
                </a:lnTo>
                <a:lnTo>
                  <a:pt x="55" y="771"/>
                </a:lnTo>
                <a:lnTo>
                  <a:pt x="74" y="828"/>
                </a:lnTo>
                <a:lnTo>
                  <a:pt x="96" y="882"/>
                </a:lnTo>
                <a:lnTo>
                  <a:pt x="120" y="936"/>
                </a:lnTo>
                <a:lnTo>
                  <a:pt x="146" y="989"/>
                </a:lnTo>
                <a:lnTo>
                  <a:pt x="176" y="1039"/>
                </a:lnTo>
                <a:lnTo>
                  <a:pt x="207" y="1087"/>
                </a:lnTo>
                <a:lnTo>
                  <a:pt x="241" y="1136"/>
                </a:lnTo>
                <a:lnTo>
                  <a:pt x="277" y="1181"/>
                </a:lnTo>
                <a:lnTo>
                  <a:pt x="314" y="1225"/>
                </a:lnTo>
                <a:lnTo>
                  <a:pt x="355" y="1266"/>
                </a:lnTo>
                <a:lnTo>
                  <a:pt x="397" y="1307"/>
                </a:lnTo>
                <a:lnTo>
                  <a:pt x="440" y="1344"/>
                </a:lnTo>
                <a:lnTo>
                  <a:pt x="485" y="1380"/>
                </a:lnTo>
                <a:lnTo>
                  <a:pt x="533" y="1414"/>
                </a:lnTo>
                <a:lnTo>
                  <a:pt x="582" y="1445"/>
                </a:lnTo>
                <a:lnTo>
                  <a:pt x="632" y="1475"/>
                </a:lnTo>
                <a:lnTo>
                  <a:pt x="685" y="1501"/>
                </a:lnTo>
                <a:lnTo>
                  <a:pt x="738" y="1525"/>
                </a:lnTo>
                <a:lnTo>
                  <a:pt x="793" y="1547"/>
                </a:lnTo>
                <a:lnTo>
                  <a:pt x="849" y="1566"/>
                </a:lnTo>
                <a:lnTo>
                  <a:pt x="907" y="1582"/>
                </a:lnTo>
                <a:lnTo>
                  <a:pt x="965" y="1596"/>
                </a:lnTo>
                <a:lnTo>
                  <a:pt x="1024" y="1606"/>
                </a:lnTo>
                <a:lnTo>
                  <a:pt x="1084" y="1614"/>
                </a:lnTo>
                <a:lnTo>
                  <a:pt x="1146" y="1619"/>
                </a:lnTo>
                <a:lnTo>
                  <a:pt x="1208" y="1621"/>
                </a:lnTo>
                <a:lnTo>
                  <a:pt x="1222" y="1620"/>
                </a:lnTo>
                <a:lnTo>
                  <a:pt x="1235" y="1620"/>
                </a:lnTo>
                <a:lnTo>
                  <a:pt x="1248" y="1620"/>
                </a:lnTo>
                <a:lnTo>
                  <a:pt x="1261" y="1619"/>
                </a:lnTo>
                <a:lnTo>
                  <a:pt x="1295" y="1609"/>
                </a:lnTo>
                <a:lnTo>
                  <a:pt x="1329" y="1598"/>
                </a:lnTo>
                <a:lnTo>
                  <a:pt x="1362" y="1585"/>
                </a:lnTo>
                <a:lnTo>
                  <a:pt x="1395" y="1571"/>
                </a:lnTo>
                <a:lnTo>
                  <a:pt x="1427" y="1556"/>
                </a:lnTo>
                <a:lnTo>
                  <a:pt x="1457" y="1541"/>
                </a:lnTo>
                <a:lnTo>
                  <a:pt x="1489" y="1524"/>
                </a:lnTo>
                <a:lnTo>
                  <a:pt x="1519" y="1507"/>
                </a:lnTo>
                <a:lnTo>
                  <a:pt x="1482" y="1516"/>
                </a:lnTo>
                <a:lnTo>
                  <a:pt x="1444" y="1524"/>
                </a:lnTo>
                <a:lnTo>
                  <a:pt x="1406" y="1532"/>
                </a:lnTo>
                <a:lnTo>
                  <a:pt x="1366" y="1538"/>
                </a:lnTo>
                <a:lnTo>
                  <a:pt x="1328" y="1543"/>
                </a:lnTo>
                <a:lnTo>
                  <a:pt x="1289" y="1546"/>
                </a:lnTo>
                <a:lnTo>
                  <a:pt x="1248" y="1548"/>
                </a:lnTo>
                <a:lnTo>
                  <a:pt x="1208" y="1549"/>
                </a:lnTo>
                <a:lnTo>
                  <a:pt x="1149" y="1547"/>
                </a:lnTo>
                <a:lnTo>
                  <a:pt x="1092" y="1543"/>
                </a:lnTo>
                <a:lnTo>
                  <a:pt x="1035" y="1536"/>
                </a:lnTo>
                <a:lnTo>
                  <a:pt x="979" y="1526"/>
                </a:lnTo>
                <a:lnTo>
                  <a:pt x="924" y="1513"/>
                </a:lnTo>
                <a:lnTo>
                  <a:pt x="870" y="1498"/>
                </a:lnTo>
                <a:lnTo>
                  <a:pt x="818" y="1480"/>
                </a:lnTo>
                <a:lnTo>
                  <a:pt x="766" y="1459"/>
                </a:lnTo>
                <a:lnTo>
                  <a:pt x="716" y="1437"/>
                </a:lnTo>
                <a:lnTo>
                  <a:pt x="666" y="1412"/>
                </a:lnTo>
                <a:lnTo>
                  <a:pt x="619" y="1385"/>
                </a:lnTo>
                <a:lnTo>
                  <a:pt x="573" y="1355"/>
                </a:lnTo>
                <a:lnTo>
                  <a:pt x="528" y="1323"/>
                </a:lnTo>
                <a:lnTo>
                  <a:pt x="485" y="1289"/>
                </a:lnTo>
                <a:lnTo>
                  <a:pt x="444" y="1254"/>
                </a:lnTo>
                <a:lnTo>
                  <a:pt x="404" y="1216"/>
                </a:lnTo>
                <a:lnTo>
                  <a:pt x="367" y="1177"/>
                </a:lnTo>
                <a:lnTo>
                  <a:pt x="332" y="1136"/>
                </a:lnTo>
                <a:lnTo>
                  <a:pt x="298" y="1093"/>
                </a:lnTo>
                <a:lnTo>
                  <a:pt x="266" y="1048"/>
                </a:lnTo>
                <a:lnTo>
                  <a:pt x="236" y="1002"/>
                </a:lnTo>
                <a:lnTo>
                  <a:pt x="209" y="955"/>
                </a:lnTo>
                <a:lnTo>
                  <a:pt x="184" y="905"/>
                </a:lnTo>
                <a:lnTo>
                  <a:pt x="161" y="855"/>
                </a:lnTo>
                <a:lnTo>
                  <a:pt x="141" y="803"/>
                </a:lnTo>
                <a:lnTo>
                  <a:pt x="123" y="751"/>
                </a:lnTo>
                <a:lnTo>
                  <a:pt x="108" y="697"/>
                </a:lnTo>
                <a:lnTo>
                  <a:pt x="95" y="642"/>
                </a:lnTo>
                <a:lnTo>
                  <a:pt x="85" y="586"/>
                </a:lnTo>
                <a:lnTo>
                  <a:pt x="77" y="529"/>
                </a:lnTo>
                <a:lnTo>
                  <a:pt x="73" y="472"/>
                </a:lnTo>
                <a:lnTo>
                  <a:pt x="72" y="413"/>
                </a:lnTo>
                <a:lnTo>
                  <a:pt x="72" y="385"/>
                </a:lnTo>
                <a:lnTo>
                  <a:pt x="73" y="359"/>
                </a:lnTo>
                <a:lnTo>
                  <a:pt x="75" y="331"/>
                </a:lnTo>
                <a:lnTo>
                  <a:pt x="77" y="305"/>
                </a:lnTo>
                <a:lnTo>
                  <a:pt x="79" y="279"/>
                </a:lnTo>
                <a:lnTo>
                  <a:pt x="83" y="251"/>
                </a:lnTo>
                <a:lnTo>
                  <a:pt x="87" y="226"/>
                </a:lnTo>
                <a:lnTo>
                  <a:pt x="91" y="200"/>
                </a:lnTo>
                <a:lnTo>
                  <a:pt x="97" y="173"/>
                </a:lnTo>
                <a:lnTo>
                  <a:pt x="102" y="148"/>
                </a:lnTo>
                <a:lnTo>
                  <a:pt x="109" y="123"/>
                </a:lnTo>
                <a:lnTo>
                  <a:pt x="116" y="98"/>
                </a:lnTo>
                <a:lnTo>
                  <a:pt x="123" y="72"/>
                </a:lnTo>
                <a:lnTo>
                  <a:pt x="132" y="48"/>
                </a:lnTo>
                <a:lnTo>
                  <a:pt x="140" y="24"/>
                </a:lnTo>
                <a:lnTo>
                  <a:pt x="150" y="0"/>
                </a:lnTo>
                <a:lnTo>
                  <a:pt x="129" y="28"/>
                </a:lnTo>
                <a:lnTo>
                  <a:pt x="109" y="57"/>
                </a:lnTo>
                <a:lnTo>
                  <a:pt x="90" y="88"/>
                </a:lnTo>
                <a:lnTo>
                  <a:pt x="73" y="117"/>
                </a:lnTo>
                <a:lnTo>
                  <a:pt x="56" y="149"/>
                </a:lnTo>
                <a:lnTo>
                  <a:pt x="40" y="181"/>
                </a:lnTo>
                <a:lnTo>
                  <a:pt x="26" y="213"/>
                </a:lnTo>
                <a:lnTo>
                  <a:pt x="12" y="246"/>
                </a:lnTo>
                <a:close/>
              </a:path>
            </a:pathLst>
          </a:custGeom>
          <a:solidFill>
            <a:srgbClr val="E990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6" name="Freeform 17"/>
          <p:cNvSpPr>
            <a:spLocks/>
          </p:cNvSpPr>
          <p:nvPr/>
        </p:nvSpPr>
        <p:spPr bwMode="auto">
          <a:xfrm>
            <a:off x="2754313" y="4336168"/>
            <a:ext cx="504825" cy="534987"/>
          </a:xfrm>
          <a:custGeom>
            <a:avLst/>
            <a:gdLst>
              <a:gd name="T0" fmla="*/ 1 w 1588"/>
              <a:gd name="T1" fmla="*/ 11 h 1684"/>
              <a:gd name="T2" fmla="*/ 0 w 1588"/>
              <a:gd name="T3" fmla="*/ 16 h 1684"/>
              <a:gd name="T4" fmla="*/ 0 w 1588"/>
              <a:gd name="T5" fmla="*/ 20 h 1684"/>
              <a:gd name="T6" fmla="*/ 1 w 1588"/>
              <a:gd name="T7" fmla="*/ 28 h 1684"/>
              <a:gd name="T8" fmla="*/ 2 w 1588"/>
              <a:gd name="T9" fmla="*/ 34 h 1684"/>
              <a:gd name="T10" fmla="*/ 5 w 1588"/>
              <a:gd name="T11" fmla="*/ 41 h 1684"/>
              <a:gd name="T12" fmla="*/ 8 w 1588"/>
              <a:gd name="T13" fmla="*/ 47 h 1684"/>
              <a:gd name="T14" fmla="*/ 12 w 1588"/>
              <a:gd name="T15" fmla="*/ 52 h 1684"/>
              <a:gd name="T16" fmla="*/ 17 w 1588"/>
              <a:gd name="T17" fmla="*/ 57 h 1684"/>
              <a:gd name="T18" fmla="*/ 23 w 1588"/>
              <a:gd name="T19" fmla="*/ 61 h 1684"/>
              <a:gd name="T20" fmla="*/ 29 w 1588"/>
              <a:gd name="T21" fmla="*/ 64 h 1684"/>
              <a:gd name="T22" fmla="*/ 35 w 1588"/>
              <a:gd name="T23" fmla="*/ 66 h 1684"/>
              <a:gd name="T24" fmla="*/ 42 w 1588"/>
              <a:gd name="T25" fmla="*/ 67 h 1684"/>
              <a:gd name="T26" fmla="*/ 48 w 1588"/>
              <a:gd name="T27" fmla="*/ 67 h 1684"/>
              <a:gd name="T28" fmla="*/ 51 w 1588"/>
              <a:gd name="T29" fmla="*/ 67 h 1684"/>
              <a:gd name="T30" fmla="*/ 54 w 1588"/>
              <a:gd name="T31" fmla="*/ 67 h 1684"/>
              <a:gd name="T32" fmla="*/ 57 w 1588"/>
              <a:gd name="T33" fmla="*/ 66 h 1684"/>
              <a:gd name="T34" fmla="*/ 60 w 1588"/>
              <a:gd name="T35" fmla="*/ 64 h 1684"/>
              <a:gd name="T36" fmla="*/ 64 w 1588"/>
              <a:gd name="T37" fmla="*/ 61 h 1684"/>
              <a:gd name="T38" fmla="*/ 61 w 1588"/>
              <a:gd name="T39" fmla="*/ 62 h 1684"/>
              <a:gd name="T40" fmla="*/ 58 w 1588"/>
              <a:gd name="T41" fmla="*/ 63 h 1684"/>
              <a:gd name="T42" fmla="*/ 54 w 1588"/>
              <a:gd name="T43" fmla="*/ 64 h 1684"/>
              <a:gd name="T44" fmla="*/ 51 w 1588"/>
              <a:gd name="T45" fmla="*/ 64 h 1684"/>
              <a:gd name="T46" fmla="*/ 48 w 1588"/>
              <a:gd name="T47" fmla="*/ 65 h 1684"/>
              <a:gd name="T48" fmla="*/ 42 w 1588"/>
              <a:gd name="T49" fmla="*/ 64 h 1684"/>
              <a:gd name="T50" fmla="*/ 36 w 1588"/>
              <a:gd name="T51" fmla="*/ 63 h 1684"/>
              <a:gd name="T52" fmla="*/ 30 w 1588"/>
              <a:gd name="T53" fmla="*/ 61 h 1684"/>
              <a:gd name="T54" fmla="*/ 24 w 1588"/>
              <a:gd name="T55" fmla="*/ 58 h 1684"/>
              <a:gd name="T56" fmla="*/ 19 w 1588"/>
              <a:gd name="T57" fmla="*/ 54 h 1684"/>
              <a:gd name="T58" fmla="*/ 14 w 1588"/>
              <a:gd name="T59" fmla="*/ 50 h 1684"/>
              <a:gd name="T60" fmla="*/ 10 w 1588"/>
              <a:gd name="T61" fmla="*/ 45 h 1684"/>
              <a:gd name="T62" fmla="*/ 7 w 1588"/>
              <a:gd name="T63" fmla="*/ 40 h 1684"/>
              <a:gd name="T64" fmla="*/ 5 w 1588"/>
              <a:gd name="T65" fmla="*/ 34 h 1684"/>
              <a:gd name="T66" fmla="*/ 3 w 1588"/>
              <a:gd name="T67" fmla="*/ 27 h 1684"/>
              <a:gd name="T68" fmla="*/ 3 w 1588"/>
              <a:gd name="T69" fmla="*/ 20 h 1684"/>
              <a:gd name="T70" fmla="*/ 3 w 1588"/>
              <a:gd name="T71" fmla="*/ 16 h 1684"/>
              <a:gd name="T72" fmla="*/ 4 w 1588"/>
              <a:gd name="T73" fmla="*/ 12 h 1684"/>
              <a:gd name="T74" fmla="*/ 4 w 1588"/>
              <a:gd name="T75" fmla="*/ 8 h 1684"/>
              <a:gd name="T76" fmla="*/ 6 w 1588"/>
              <a:gd name="T77" fmla="*/ 5 h 1684"/>
              <a:gd name="T78" fmla="*/ 7 w 1588"/>
              <a:gd name="T79" fmla="*/ 1 h 1684"/>
              <a:gd name="T80" fmla="*/ 6 w 1588"/>
              <a:gd name="T81" fmla="*/ 2 h 1684"/>
              <a:gd name="T82" fmla="*/ 4 w 1588"/>
              <a:gd name="T83" fmla="*/ 5 h 1684"/>
              <a:gd name="T84" fmla="*/ 2 w 1588"/>
              <a:gd name="T85" fmla="*/ 9 h 168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588"/>
              <a:gd name="T130" fmla="*/ 0 h 1684"/>
              <a:gd name="T131" fmla="*/ 1588 w 1588"/>
              <a:gd name="T132" fmla="*/ 1684 h 168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588" h="1684">
                <a:moveTo>
                  <a:pt x="38" y="213"/>
                </a:moveTo>
                <a:lnTo>
                  <a:pt x="29" y="249"/>
                </a:lnTo>
                <a:lnTo>
                  <a:pt x="22" y="285"/>
                </a:lnTo>
                <a:lnTo>
                  <a:pt x="15" y="322"/>
                </a:lnTo>
                <a:lnTo>
                  <a:pt x="10" y="359"/>
                </a:lnTo>
                <a:lnTo>
                  <a:pt x="5" y="397"/>
                </a:lnTo>
                <a:lnTo>
                  <a:pt x="2" y="435"/>
                </a:lnTo>
                <a:lnTo>
                  <a:pt x="0" y="473"/>
                </a:lnTo>
                <a:lnTo>
                  <a:pt x="0" y="512"/>
                </a:lnTo>
                <a:lnTo>
                  <a:pt x="1" y="572"/>
                </a:lnTo>
                <a:lnTo>
                  <a:pt x="5" y="631"/>
                </a:lnTo>
                <a:lnTo>
                  <a:pt x="13" y="690"/>
                </a:lnTo>
                <a:lnTo>
                  <a:pt x="23" y="747"/>
                </a:lnTo>
                <a:lnTo>
                  <a:pt x="36" y="805"/>
                </a:lnTo>
                <a:lnTo>
                  <a:pt x="52" y="860"/>
                </a:lnTo>
                <a:lnTo>
                  <a:pt x="70" y="914"/>
                </a:lnTo>
                <a:lnTo>
                  <a:pt x="92" y="968"/>
                </a:lnTo>
                <a:lnTo>
                  <a:pt x="115" y="1020"/>
                </a:lnTo>
                <a:lnTo>
                  <a:pt x="141" y="1070"/>
                </a:lnTo>
                <a:lnTo>
                  <a:pt x="169" y="1119"/>
                </a:lnTo>
                <a:lnTo>
                  <a:pt x="199" y="1167"/>
                </a:lnTo>
                <a:lnTo>
                  <a:pt x="232" y="1213"/>
                </a:lnTo>
                <a:lnTo>
                  <a:pt x="267" y="1258"/>
                </a:lnTo>
                <a:lnTo>
                  <a:pt x="304" y="1299"/>
                </a:lnTo>
                <a:lnTo>
                  <a:pt x="342" y="1340"/>
                </a:lnTo>
                <a:lnTo>
                  <a:pt x="384" y="1380"/>
                </a:lnTo>
                <a:lnTo>
                  <a:pt x="425" y="1416"/>
                </a:lnTo>
                <a:lnTo>
                  <a:pt x="470" y="1451"/>
                </a:lnTo>
                <a:lnTo>
                  <a:pt x="516" y="1484"/>
                </a:lnTo>
                <a:lnTo>
                  <a:pt x="564" y="1515"/>
                </a:lnTo>
                <a:lnTo>
                  <a:pt x="613" y="1542"/>
                </a:lnTo>
                <a:lnTo>
                  <a:pt x="663" y="1568"/>
                </a:lnTo>
                <a:lnTo>
                  <a:pt x="715" y="1591"/>
                </a:lnTo>
                <a:lnTo>
                  <a:pt x="768" y="1612"/>
                </a:lnTo>
                <a:lnTo>
                  <a:pt x="823" y="1631"/>
                </a:lnTo>
                <a:lnTo>
                  <a:pt x="878" y="1647"/>
                </a:lnTo>
                <a:lnTo>
                  <a:pt x="934" y="1659"/>
                </a:lnTo>
                <a:lnTo>
                  <a:pt x="993" y="1670"/>
                </a:lnTo>
                <a:lnTo>
                  <a:pt x="1051" y="1678"/>
                </a:lnTo>
                <a:lnTo>
                  <a:pt x="1111" y="1682"/>
                </a:lnTo>
                <a:lnTo>
                  <a:pt x="1171" y="1684"/>
                </a:lnTo>
                <a:lnTo>
                  <a:pt x="1196" y="1684"/>
                </a:lnTo>
                <a:lnTo>
                  <a:pt x="1220" y="1682"/>
                </a:lnTo>
                <a:lnTo>
                  <a:pt x="1244" y="1681"/>
                </a:lnTo>
                <a:lnTo>
                  <a:pt x="1268" y="1680"/>
                </a:lnTo>
                <a:lnTo>
                  <a:pt x="1291" y="1678"/>
                </a:lnTo>
                <a:lnTo>
                  <a:pt x="1315" y="1675"/>
                </a:lnTo>
                <a:lnTo>
                  <a:pt x="1338" y="1671"/>
                </a:lnTo>
                <a:lnTo>
                  <a:pt x="1362" y="1668"/>
                </a:lnTo>
                <a:lnTo>
                  <a:pt x="1392" y="1654"/>
                </a:lnTo>
                <a:lnTo>
                  <a:pt x="1422" y="1640"/>
                </a:lnTo>
                <a:lnTo>
                  <a:pt x="1451" y="1623"/>
                </a:lnTo>
                <a:lnTo>
                  <a:pt x="1480" y="1607"/>
                </a:lnTo>
                <a:lnTo>
                  <a:pt x="1507" y="1589"/>
                </a:lnTo>
                <a:lnTo>
                  <a:pt x="1535" y="1570"/>
                </a:lnTo>
                <a:lnTo>
                  <a:pt x="1562" y="1551"/>
                </a:lnTo>
                <a:lnTo>
                  <a:pt x="1588" y="1531"/>
                </a:lnTo>
                <a:lnTo>
                  <a:pt x="1563" y="1541"/>
                </a:lnTo>
                <a:lnTo>
                  <a:pt x="1539" y="1550"/>
                </a:lnTo>
                <a:lnTo>
                  <a:pt x="1514" y="1558"/>
                </a:lnTo>
                <a:lnTo>
                  <a:pt x="1490" y="1566"/>
                </a:lnTo>
                <a:lnTo>
                  <a:pt x="1464" y="1573"/>
                </a:lnTo>
                <a:lnTo>
                  <a:pt x="1438" y="1580"/>
                </a:lnTo>
                <a:lnTo>
                  <a:pt x="1413" y="1586"/>
                </a:lnTo>
                <a:lnTo>
                  <a:pt x="1386" y="1591"/>
                </a:lnTo>
                <a:lnTo>
                  <a:pt x="1360" y="1597"/>
                </a:lnTo>
                <a:lnTo>
                  <a:pt x="1334" y="1601"/>
                </a:lnTo>
                <a:lnTo>
                  <a:pt x="1307" y="1605"/>
                </a:lnTo>
                <a:lnTo>
                  <a:pt x="1280" y="1608"/>
                </a:lnTo>
                <a:lnTo>
                  <a:pt x="1254" y="1610"/>
                </a:lnTo>
                <a:lnTo>
                  <a:pt x="1226" y="1611"/>
                </a:lnTo>
                <a:lnTo>
                  <a:pt x="1199" y="1612"/>
                </a:lnTo>
                <a:lnTo>
                  <a:pt x="1171" y="1612"/>
                </a:lnTo>
                <a:lnTo>
                  <a:pt x="1114" y="1611"/>
                </a:lnTo>
                <a:lnTo>
                  <a:pt x="1058" y="1607"/>
                </a:lnTo>
                <a:lnTo>
                  <a:pt x="1004" y="1600"/>
                </a:lnTo>
                <a:lnTo>
                  <a:pt x="949" y="1590"/>
                </a:lnTo>
                <a:lnTo>
                  <a:pt x="896" y="1578"/>
                </a:lnTo>
                <a:lnTo>
                  <a:pt x="843" y="1563"/>
                </a:lnTo>
                <a:lnTo>
                  <a:pt x="793" y="1546"/>
                </a:lnTo>
                <a:lnTo>
                  <a:pt x="742" y="1527"/>
                </a:lnTo>
                <a:lnTo>
                  <a:pt x="694" y="1505"/>
                </a:lnTo>
                <a:lnTo>
                  <a:pt x="646" y="1479"/>
                </a:lnTo>
                <a:lnTo>
                  <a:pt x="600" y="1453"/>
                </a:lnTo>
                <a:lnTo>
                  <a:pt x="556" y="1425"/>
                </a:lnTo>
                <a:lnTo>
                  <a:pt x="512" y="1394"/>
                </a:lnTo>
                <a:lnTo>
                  <a:pt x="470" y="1361"/>
                </a:lnTo>
                <a:lnTo>
                  <a:pt x="431" y="1327"/>
                </a:lnTo>
                <a:lnTo>
                  <a:pt x="392" y="1291"/>
                </a:lnTo>
                <a:lnTo>
                  <a:pt x="356" y="1252"/>
                </a:lnTo>
                <a:lnTo>
                  <a:pt x="321" y="1212"/>
                </a:lnTo>
                <a:lnTo>
                  <a:pt x="289" y="1170"/>
                </a:lnTo>
                <a:lnTo>
                  <a:pt x="259" y="1127"/>
                </a:lnTo>
                <a:lnTo>
                  <a:pt x="230" y="1082"/>
                </a:lnTo>
                <a:lnTo>
                  <a:pt x="203" y="1036"/>
                </a:lnTo>
                <a:lnTo>
                  <a:pt x="178" y="989"/>
                </a:lnTo>
                <a:lnTo>
                  <a:pt x="157" y="941"/>
                </a:lnTo>
                <a:lnTo>
                  <a:pt x="137" y="890"/>
                </a:lnTo>
                <a:lnTo>
                  <a:pt x="119" y="840"/>
                </a:lnTo>
                <a:lnTo>
                  <a:pt x="105" y="787"/>
                </a:lnTo>
                <a:lnTo>
                  <a:pt x="93" y="733"/>
                </a:lnTo>
                <a:lnTo>
                  <a:pt x="83" y="679"/>
                </a:lnTo>
                <a:lnTo>
                  <a:pt x="76" y="625"/>
                </a:lnTo>
                <a:lnTo>
                  <a:pt x="72" y="569"/>
                </a:lnTo>
                <a:lnTo>
                  <a:pt x="70" y="512"/>
                </a:lnTo>
                <a:lnTo>
                  <a:pt x="71" y="478"/>
                </a:lnTo>
                <a:lnTo>
                  <a:pt x="72" y="442"/>
                </a:lnTo>
                <a:lnTo>
                  <a:pt x="75" y="409"/>
                </a:lnTo>
                <a:lnTo>
                  <a:pt x="79" y="375"/>
                </a:lnTo>
                <a:lnTo>
                  <a:pt x="83" y="341"/>
                </a:lnTo>
                <a:lnTo>
                  <a:pt x="89" y="309"/>
                </a:lnTo>
                <a:lnTo>
                  <a:pt x="95" y="276"/>
                </a:lnTo>
                <a:lnTo>
                  <a:pt x="103" y="244"/>
                </a:lnTo>
                <a:lnTo>
                  <a:pt x="112" y="212"/>
                </a:lnTo>
                <a:lnTo>
                  <a:pt x="121" y="180"/>
                </a:lnTo>
                <a:lnTo>
                  <a:pt x="131" y="149"/>
                </a:lnTo>
                <a:lnTo>
                  <a:pt x="143" y="119"/>
                </a:lnTo>
                <a:lnTo>
                  <a:pt x="155" y="88"/>
                </a:lnTo>
                <a:lnTo>
                  <a:pt x="168" y="58"/>
                </a:lnTo>
                <a:lnTo>
                  <a:pt x="182" y="29"/>
                </a:lnTo>
                <a:lnTo>
                  <a:pt x="196" y="0"/>
                </a:lnTo>
                <a:lnTo>
                  <a:pt x="174" y="24"/>
                </a:lnTo>
                <a:lnTo>
                  <a:pt x="152" y="48"/>
                </a:lnTo>
                <a:lnTo>
                  <a:pt x="131" y="75"/>
                </a:lnTo>
                <a:lnTo>
                  <a:pt x="110" y="101"/>
                </a:lnTo>
                <a:lnTo>
                  <a:pt x="91" y="129"/>
                </a:lnTo>
                <a:lnTo>
                  <a:pt x="72" y="156"/>
                </a:lnTo>
                <a:lnTo>
                  <a:pt x="54" y="185"/>
                </a:lnTo>
                <a:lnTo>
                  <a:pt x="38" y="213"/>
                </a:lnTo>
                <a:close/>
              </a:path>
            </a:pathLst>
          </a:custGeom>
          <a:solidFill>
            <a:srgbClr val="E99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7" name="Freeform 18"/>
          <p:cNvSpPr>
            <a:spLocks/>
          </p:cNvSpPr>
          <p:nvPr/>
        </p:nvSpPr>
        <p:spPr bwMode="auto">
          <a:xfrm>
            <a:off x="2765425" y="4309180"/>
            <a:ext cx="523875" cy="549275"/>
          </a:xfrm>
          <a:custGeom>
            <a:avLst/>
            <a:gdLst>
              <a:gd name="T0" fmla="*/ 2 w 1646"/>
              <a:gd name="T1" fmla="*/ 9 h 1733"/>
              <a:gd name="T2" fmla="*/ 1 w 1646"/>
              <a:gd name="T3" fmla="*/ 12 h 1733"/>
              <a:gd name="T4" fmla="*/ 1 w 1646"/>
              <a:gd name="T5" fmla="*/ 15 h 1733"/>
              <a:gd name="T6" fmla="*/ 0 w 1646"/>
              <a:gd name="T7" fmla="*/ 18 h 1733"/>
              <a:gd name="T8" fmla="*/ 0 w 1646"/>
              <a:gd name="T9" fmla="*/ 22 h 1733"/>
              <a:gd name="T10" fmla="*/ 0 w 1646"/>
              <a:gd name="T11" fmla="*/ 26 h 1733"/>
              <a:gd name="T12" fmla="*/ 1 w 1646"/>
              <a:gd name="T13" fmla="*/ 33 h 1733"/>
              <a:gd name="T14" fmla="*/ 3 w 1646"/>
              <a:gd name="T15" fmla="*/ 39 h 1733"/>
              <a:gd name="T16" fmla="*/ 5 w 1646"/>
              <a:gd name="T17" fmla="*/ 45 h 1733"/>
              <a:gd name="T18" fmla="*/ 9 w 1646"/>
              <a:gd name="T19" fmla="*/ 51 h 1733"/>
              <a:gd name="T20" fmla="*/ 13 w 1646"/>
              <a:gd name="T21" fmla="*/ 56 h 1733"/>
              <a:gd name="T22" fmla="*/ 18 w 1646"/>
              <a:gd name="T23" fmla="*/ 60 h 1733"/>
              <a:gd name="T24" fmla="*/ 24 w 1646"/>
              <a:gd name="T25" fmla="*/ 64 h 1733"/>
              <a:gd name="T26" fmla="*/ 30 w 1646"/>
              <a:gd name="T27" fmla="*/ 66 h 1733"/>
              <a:gd name="T28" fmla="*/ 36 w 1646"/>
              <a:gd name="T29" fmla="*/ 68 h 1733"/>
              <a:gd name="T30" fmla="*/ 43 w 1646"/>
              <a:gd name="T31" fmla="*/ 69 h 1733"/>
              <a:gd name="T32" fmla="*/ 49 w 1646"/>
              <a:gd name="T33" fmla="*/ 69 h 1733"/>
              <a:gd name="T34" fmla="*/ 54 w 1646"/>
              <a:gd name="T35" fmla="*/ 68 h 1733"/>
              <a:gd name="T36" fmla="*/ 58 w 1646"/>
              <a:gd name="T37" fmla="*/ 67 h 1733"/>
              <a:gd name="T38" fmla="*/ 61 w 1646"/>
              <a:gd name="T39" fmla="*/ 65 h 1733"/>
              <a:gd name="T40" fmla="*/ 64 w 1646"/>
              <a:gd name="T41" fmla="*/ 63 h 1733"/>
              <a:gd name="T42" fmla="*/ 65 w 1646"/>
              <a:gd name="T43" fmla="*/ 62 h 1733"/>
              <a:gd name="T44" fmla="*/ 61 w 1646"/>
              <a:gd name="T45" fmla="*/ 63 h 1733"/>
              <a:gd name="T46" fmla="*/ 58 w 1646"/>
              <a:gd name="T47" fmla="*/ 64 h 1733"/>
              <a:gd name="T48" fmla="*/ 54 w 1646"/>
              <a:gd name="T49" fmla="*/ 65 h 1733"/>
              <a:gd name="T50" fmla="*/ 50 w 1646"/>
              <a:gd name="T51" fmla="*/ 66 h 1733"/>
              <a:gd name="T52" fmla="*/ 46 w 1646"/>
              <a:gd name="T53" fmla="*/ 66 h 1733"/>
              <a:gd name="T54" fmla="*/ 39 w 1646"/>
              <a:gd name="T55" fmla="*/ 66 h 1733"/>
              <a:gd name="T56" fmla="*/ 33 w 1646"/>
              <a:gd name="T57" fmla="*/ 64 h 1733"/>
              <a:gd name="T58" fmla="*/ 27 w 1646"/>
              <a:gd name="T59" fmla="*/ 62 h 1733"/>
              <a:gd name="T60" fmla="*/ 22 w 1646"/>
              <a:gd name="T61" fmla="*/ 59 h 1733"/>
              <a:gd name="T62" fmla="*/ 17 w 1646"/>
              <a:gd name="T63" fmla="*/ 55 h 1733"/>
              <a:gd name="T64" fmla="*/ 13 w 1646"/>
              <a:gd name="T65" fmla="*/ 51 h 1733"/>
              <a:gd name="T66" fmla="*/ 9 w 1646"/>
              <a:gd name="T67" fmla="*/ 46 h 1733"/>
              <a:gd name="T68" fmla="*/ 6 w 1646"/>
              <a:gd name="T69" fmla="*/ 40 h 1733"/>
              <a:gd name="T70" fmla="*/ 4 w 1646"/>
              <a:gd name="T71" fmla="*/ 34 h 1733"/>
              <a:gd name="T72" fmla="*/ 3 w 1646"/>
              <a:gd name="T73" fmla="*/ 28 h 1733"/>
              <a:gd name="T74" fmla="*/ 3 w 1646"/>
              <a:gd name="T75" fmla="*/ 22 h 1733"/>
              <a:gd name="T76" fmla="*/ 3 w 1646"/>
              <a:gd name="T77" fmla="*/ 17 h 1733"/>
              <a:gd name="T78" fmla="*/ 4 w 1646"/>
              <a:gd name="T79" fmla="*/ 13 h 1733"/>
              <a:gd name="T80" fmla="*/ 6 w 1646"/>
              <a:gd name="T81" fmla="*/ 8 h 1733"/>
              <a:gd name="T82" fmla="*/ 8 w 1646"/>
              <a:gd name="T83" fmla="*/ 4 h 1733"/>
              <a:gd name="T84" fmla="*/ 10 w 1646"/>
              <a:gd name="T85" fmla="*/ 0 h 1733"/>
              <a:gd name="T86" fmla="*/ 7 w 1646"/>
              <a:gd name="T87" fmla="*/ 3 h 1733"/>
              <a:gd name="T88" fmla="*/ 5 w 1646"/>
              <a:gd name="T89" fmla="*/ 5 h 173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646"/>
              <a:gd name="T136" fmla="*/ 0 h 1733"/>
              <a:gd name="T137" fmla="*/ 1646 w 1646"/>
              <a:gd name="T138" fmla="*/ 1733 h 173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646" h="1733">
                <a:moveTo>
                  <a:pt x="78" y="184"/>
                </a:moveTo>
                <a:lnTo>
                  <a:pt x="68" y="208"/>
                </a:lnTo>
                <a:lnTo>
                  <a:pt x="60" y="232"/>
                </a:lnTo>
                <a:lnTo>
                  <a:pt x="51" y="256"/>
                </a:lnTo>
                <a:lnTo>
                  <a:pt x="44" y="282"/>
                </a:lnTo>
                <a:lnTo>
                  <a:pt x="37" y="307"/>
                </a:lnTo>
                <a:lnTo>
                  <a:pt x="30" y="332"/>
                </a:lnTo>
                <a:lnTo>
                  <a:pt x="25" y="357"/>
                </a:lnTo>
                <a:lnTo>
                  <a:pt x="19" y="384"/>
                </a:lnTo>
                <a:lnTo>
                  <a:pt x="15" y="410"/>
                </a:lnTo>
                <a:lnTo>
                  <a:pt x="11" y="435"/>
                </a:lnTo>
                <a:lnTo>
                  <a:pt x="7" y="463"/>
                </a:lnTo>
                <a:lnTo>
                  <a:pt x="5" y="489"/>
                </a:lnTo>
                <a:lnTo>
                  <a:pt x="3" y="515"/>
                </a:lnTo>
                <a:lnTo>
                  <a:pt x="1" y="543"/>
                </a:lnTo>
                <a:lnTo>
                  <a:pt x="0" y="569"/>
                </a:lnTo>
                <a:lnTo>
                  <a:pt x="0" y="597"/>
                </a:lnTo>
                <a:lnTo>
                  <a:pt x="1" y="656"/>
                </a:lnTo>
                <a:lnTo>
                  <a:pt x="5" y="713"/>
                </a:lnTo>
                <a:lnTo>
                  <a:pt x="13" y="770"/>
                </a:lnTo>
                <a:lnTo>
                  <a:pt x="23" y="826"/>
                </a:lnTo>
                <a:lnTo>
                  <a:pt x="36" y="881"/>
                </a:lnTo>
                <a:lnTo>
                  <a:pt x="51" y="935"/>
                </a:lnTo>
                <a:lnTo>
                  <a:pt x="69" y="987"/>
                </a:lnTo>
                <a:lnTo>
                  <a:pt x="89" y="1039"/>
                </a:lnTo>
                <a:lnTo>
                  <a:pt x="112" y="1089"/>
                </a:lnTo>
                <a:lnTo>
                  <a:pt x="137" y="1139"/>
                </a:lnTo>
                <a:lnTo>
                  <a:pt x="164" y="1186"/>
                </a:lnTo>
                <a:lnTo>
                  <a:pt x="194" y="1232"/>
                </a:lnTo>
                <a:lnTo>
                  <a:pt x="226" y="1277"/>
                </a:lnTo>
                <a:lnTo>
                  <a:pt x="260" y="1320"/>
                </a:lnTo>
                <a:lnTo>
                  <a:pt x="295" y="1361"/>
                </a:lnTo>
                <a:lnTo>
                  <a:pt x="332" y="1400"/>
                </a:lnTo>
                <a:lnTo>
                  <a:pt x="372" y="1438"/>
                </a:lnTo>
                <a:lnTo>
                  <a:pt x="413" y="1473"/>
                </a:lnTo>
                <a:lnTo>
                  <a:pt x="456" y="1507"/>
                </a:lnTo>
                <a:lnTo>
                  <a:pt x="501" y="1539"/>
                </a:lnTo>
                <a:lnTo>
                  <a:pt x="547" y="1569"/>
                </a:lnTo>
                <a:lnTo>
                  <a:pt x="594" y="1596"/>
                </a:lnTo>
                <a:lnTo>
                  <a:pt x="644" y="1621"/>
                </a:lnTo>
                <a:lnTo>
                  <a:pt x="694" y="1643"/>
                </a:lnTo>
                <a:lnTo>
                  <a:pt x="746" y="1664"/>
                </a:lnTo>
                <a:lnTo>
                  <a:pt x="798" y="1682"/>
                </a:lnTo>
                <a:lnTo>
                  <a:pt x="852" y="1697"/>
                </a:lnTo>
                <a:lnTo>
                  <a:pt x="907" y="1710"/>
                </a:lnTo>
                <a:lnTo>
                  <a:pt x="963" y="1720"/>
                </a:lnTo>
                <a:lnTo>
                  <a:pt x="1020" y="1727"/>
                </a:lnTo>
                <a:lnTo>
                  <a:pt x="1077" y="1731"/>
                </a:lnTo>
                <a:lnTo>
                  <a:pt x="1136" y="1733"/>
                </a:lnTo>
                <a:lnTo>
                  <a:pt x="1176" y="1732"/>
                </a:lnTo>
                <a:lnTo>
                  <a:pt x="1217" y="1730"/>
                </a:lnTo>
                <a:lnTo>
                  <a:pt x="1256" y="1727"/>
                </a:lnTo>
                <a:lnTo>
                  <a:pt x="1294" y="1722"/>
                </a:lnTo>
                <a:lnTo>
                  <a:pt x="1334" y="1716"/>
                </a:lnTo>
                <a:lnTo>
                  <a:pt x="1372" y="1708"/>
                </a:lnTo>
                <a:lnTo>
                  <a:pt x="1410" y="1700"/>
                </a:lnTo>
                <a:lnTo>
                  <a:pt x="1447" y="1691"/>
                </a:lnTo>
                <a:lnTo>
                  <a:pt x="1474" y="1673"/>
                </a:lnTo>
                <a:lnTo>
                  <a:pt x="1501" y="1655"/>
                </a:lnTo>
                <a:lnTo>
                  <a:pt x="1526" y="1637"/>
                </a:lnTo>
                <a:lnTo>
                  <a:pt x="1551" y="1617"/>
                </a:lnTo>
                <a:lnTo>
                  <a:pt x="1575" y="1597"/>
                </a:lnTo>
                <a:lnTo>
                  <a:pt x="1599" y="1576"/>
                </a:lnTo>
                <a:lnTo>
                  <a:pt x="1622" y="1555"/>
                </a:lnTo>
                <a:lnTo>
                  <a:pt x="1646" y="1533"/>
                </a:lnTo>
                <a:lnTo>
                  <a:pt x="1617" y="1548"/>
                </a:lnTo>
                <a:lnTo>
                  <a:pt x="1587" y="1562"/>
                </a:lnTo>
                <a:lnTo>
                  <a:pt x="1558" y="1575"/>
                </a:lnTo>
                <a:lnTo>
                  <a:pt x="1528" y="1587"/>
                </a:lnTo>
                <a:lnTo>
                  <a:pt x="1497" y="1600"/>
                </a:lnTo>
                <a:lnTo>
                  <a:pt x="1467" y="1609"/>
                </a:lnTo>
                <a:lnTo>
                  <a:pt x="1435" y="1619"/>
                </a:lnTo>
                <a:lnTo>
                  <a:pt x="1403" y="1628"/>
                </a:lnTo>
                <a:lnTo>
                  <a:pt x="1371" y="1636"/>
                </a:lnTo>
                <a:lnTo>
                  <a:pt x="1338" y="1643"/>
                </a:lnTo>
                <a:lnTo>
                  <a:pt x="1305" y="1649"/>
                </a:lnTo>
                <a:lnTo>
                  <a:pt x="1272" y="1653"/>
                </a:lnTo>
                <a:lnTo>
                  <a:pt x="1238" y="1658"/>
                </a:lnTo>
                <a:lnTo>
                  <a:pt x="1204" y="1660"/>
                </a:lnTo>
                <a:lnTo>
                  <a:pt x="1170" y="1662"/>
                </a:lnTo>
                <a:lnTo>
                  <a:pt x="1136" y="1662"/>
                </a:lnTo>
                <a:lnTo>
                  <a:pt x="1082" y="1661"/>
                </a:lnTo>
                <a:lnTo>
                  <a:pt x="1027" y="1657"/>
                </a:lnTo>
                <a:lnTo>
                  <a:pt x="974" y="1650"/>
                </a:lnTo>
                <a:lnTo>
                  <a:pt x="921" y="1640"/>
                </a:lnTo>
                <a:lnTo>
                  <a:pt x="870" y="1628"/>
                </a:lnTo>
                <a:lnTo>
                  <a:pt x="819" y="1614"/>
                </a:lnTo>
                <a:lnTo>
                  <a:pt x="770" y="1597"/>
                </a:lnTo>
                <a:lnTo>
                  <a:pt x="722" y="1579"/>
                </a:lnTo>
                <a:lnTo>
                  <a:pt x="675" y="1557"/>
                </a:lnTo>
                <a:lnTo>
                  <a:pt x="628" y="1534"/>
                </a:lnTo>
                <a:lnTo>
                  <a:pt x="583" y="1508"/>
                </a:lnTo>
                <a:lnTo>
                  <a:pt x="541" y="1480"/>
                </a:lnTo>
                <a:lnTo>
                  <a:pt x="499" y="1450"/>
                </a:lnTo>
                <a:lnTo>
                  <a:pt x="458" y="1418"/>
                </a:lnTo>
                <a:lnTo>
                  <a:pt x="420" y="1386"/>
                </a:lnTo>
                <a:lnTo>
                  <a:pt x="383" y="1350"/>
                </a:lnTo>
                <a:lnTo>
                  <a:pt x="348" y="1313"/>
                </a:lnTo>
                <a:lnTo>
                  <a:pt x="314" y="1275"/>
                </a:lnTo>
                <a:lnTo>
                  <a:pt x="283" y="1234"/>
                </a:lnTo>
                <a:lnTo>
                  <a:pt x="253" y="1192"/>
                </a:lnTo>
                <a:lnTo>
                  <a:pt x="225" y="1150"/>
                </a:lnTo>
                <a:lnTo>
                  <a:pt x="199" y="1105"/>
                </a:lnTo>
                <a:lnTo>
                  <a:pt x="175" y="1059"/>
                </a:lnTo>
                <a:lnTo>
                  <a:pt x="154" y="1011"/>
                </a:lnTo>
                <a:lnTo>
                  <a:pt x="136" y="963"/>
                </a:lnTo>
                <a:lnTo>
                  <a:pt x="118" y="914"/>
                </a:lnTo>
                <a:lnTo>
                  <a:pt x="104" y="863"/>
                </a:lnTo>
                <a:lnTo>
                  <a:pt x="92" y="812"/>
                </a:lnTo>
                <a:lnTo>
                  <a:pt x="83" y="759"/>
                </a:lnTo>
                <a:lnTo>
                  <a:pt x="77" y="705"/>
                </a:lnTo>
                <a:lnTo>
                  <a:pt x="72" y="651"/>
                </a:lnTo>
                <a:lnTo>
                  <a:pt x="71" y="597"/>
                </a:lnTo>
                <a:lnTo>
                  <a:pt x="71" y="556"/>
                </a:lnTo>
                <a:lnTo>
                  <a:pt x="74" y="514"/>
                </a:lnTo>
                <a:lnTo>
                  <a:pt x="78" y="475"/>
                </a:lnTo>
                <a:lnTo>
                  <a:pt x="83" y="434"/>
                </a:lnTo>
                <a:lnTo>
                  <a:pt x="90" y="395"/>
                </a:lnTo>
                <a:lnTo>
                  <a:pt x="98" y="356"/>
                </a:lnTo>
                <a:lnTo>
                  <a:pt x="108" y="317"/>
                </a:lnTo>
                <a:lnTo>
                  <a:pt x="119" y="279"/>
                </a:lnTo>
                <a:lnTo>
                  <a:pt x="131" y="242"/>
                </a:lnTo>
                <a:lnTo>
                  <a:pt x="145" y="206"/>
                </a:lnTo>
                <a:lnTo>
                  <a:pt x="160" y="170"/>
                </a:lnTo>
                <a:lnTo>
                  <a:pt x="176" y="135"/>
                </a:lnTo>
                <a:lnTo>
                  <a:pt x="194" y="99"/>
                </a:lnTo>
                <a:lnTo>
                  <a:pt x="213" y="65"/>
                </a:lnTo>
                <a:lnTo>
                  <a:pt x="232" y="32"/>
                </a:lnTo>
                <a:lnTo>
                  <a:pt x="253" y="0"/>
                </a:lnTo>
                <a:lnTo>
                  <a:pt x="229" y="20"/>
                </a:lnTo>
                <a:lnTo>
                  <a:pt x="205" y="41"/>
                </a:lnTo>
                <a:lnTo>
                  <a:pt x="182" y="63"/>
                </a:lnTo>
                <a:lnTo>
                  <a:pt x="160" y="86"/>
                </a:lnTo>
                <a:lnTo>
                  <a:pt x="138" y="109"/>
                </a:lnTo>
                <a:lnTo>
                  <a:pt x="117" y="133"/>
                </a:lnTo>
                <a:lnTo>
                  <a:pt x="97" y="159"/>
                </a:lnTo>
                <a:lnTo>
                  <a:pt x="78" y="184"/>
                </a:lnTo>
                <a:close/>
              </a:path>
            </a:pathLst>
          </a:custGeom>
          <a:solidFill>
            <a:srgbClr val="EA95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8" name="Freeform 19"/>
          <p:cNvSpPr>
            <a:spLocks/>
          </p:cNvSpPr>
          <p:nvPr/>
        </p:nvSpPr>
        <p:spPr bwMode="auto">
          <a:xfrm>
            <a:off x="2776538" y="4285368"/>
            <a:ext cx="538163" cy="561975"/>
          </a:xfrm>
          <a:custGeom>
            <a:avLst/>
            <a:gdLst>
              <a:gd name="T0" fmla="*/ 4 w 1692"/>
              <a:gd name="T1" fmla="*/ 9 h 1769"/>
              <a:gd name="T2" fmla="*/ 2 w 1692"/>
              <a:gd name="T3" fmla="*/ 12 h 1769"/>
              <a:gd name="T4" fmla="*/ 1 w 1692"/>
              <a:gd name="T5" fmla="*/ 16 h 1769"/>
              <a:gd name="T6" fmla="*/ 1 w 1692"/>
              <a:gd name="T7" fmla="*/ 20 h 1769"/>
              <a:gd name="T8" fmla="*/ 0 w 1692"/>
              <a:gd name="T9" fmla="*/ 24 h 1769"/>
              <a:gd name="T10" fmla="*/ 0 w 1692"/>
              <a:gd name="T11" fmla="*/ 29 h 1769"/>
              <a:gd name="T12" fmla="*/ 1 w 1692"/>
              <a:gd name="T13" fmla="*/ 36 h 1769"/>
              <a:gd name="T14" fmla="*/ 3 w 1692"/>
              <a:gd name="T15" fmla="*/ 42 h 1769"/>
              <a:gd name="T16" fmla="*/ 5 w 1692"/>
              <a:gd name="T17" fmla="*/ 48 h 1769"/>
              <a:gd name="T18" fmla="*/ 9 w 1692"/>
              <a:gd name="T19" fmla="*/ 53 h 1769"/>
              <a:gd name="T20" fmla="*/ 13 w 1692"/>
              <a:gd name="T21" fmla="*/ 58 h 1769"/>
              <a:gd name="T22" fmla="*/ 18 w 1692"/>
              <a:gd name="T23" fmla="*/ 62 h 1769"/>
              <a:gd name="T24" fmla="*/ 23 w 1692"/>
              <a:gd name="T25" fmla="*/ 65 h 1769"/>
              <a:gd name="T26" fmla="*/ 29 w 1692"/>
              <a:gd name="T27" fmla="*/ 68 h 1769"/>
              <a:gd name="T28" fmla="*/ 35 w 1692"/>
              <a:gd name="T29" fmla="*/ 70 h 1769"/>
              <a:gd name="T30" fmla="*/ 42 w 1692"/>
              <a:gd name="T31" fmla="*/ 71 h 1769"/>
              <a:gd name="T32" fmla="*/ 46 w 1692"/>
              <a:gd name="T33" fmla="*/ 71 h 1769"/>
              <a:gd name="T34" fmla="*/ 50 w 1692"/>
              <a:gd name="T35" fmla="*/ 71 h 1769"/>
              <a:gd name="T36" fmla="*/ 53 w 1692"/>
              <a:gd name="T37" fmla="*/ 70 h 1769"/>
              <a:gd name="T38" fmla="*/ 56 w 1692"/>
              <a:gd name="T39" fmla="*/ 69 h 1769"/>
              <a:gd name="T40" fmla="*/ 59 w 1692"/>
              <a:gd name="T41" fmla="*/ 68 h 1769"/>
              <a:gd name="T42" fmla="*/ 62 w 1692"/>
              <a:gd name="T43" fmla="*/ 67 h 1769"/>
              <a:gd name="T44" fmla="*/ 65 w 1692"/>
              <a:gd name="T45" fmla="*/ 64 h 1769"/>
              <a:gd name="T46" fmla="*/ 67 w 1692"/>
              <a:gd name="T47" fmla="*/ 62 h 1769"/>
              <a:gd name="T48" fmla="*/ 65 w 1692"/>
              <a:gd name="T49" fmla="*/ 62 h 1769"/>
              <a:gd name="T50" fmla="*/ 61 w 1692"/>
              <a:gd name="T51" fmla="*/ 64 h 1769"/>
              <a:gd name="T52" fmla="*/ 57 w 1692"/>
              <a:gd name="T53" fmla="*/ 66 h 1769"/>
              <a:gd name="T54" fmla="*/ 52 w 1692"/>
              <a:gd name="T55" fmla="*/ 67 h 1769"/>
              <a:gd name="T56" fmla="*/ 47 w 1692"/>
              <a:gd name="T57" fmla="*/ 68 h 1769"/>
              <a:gd name="T58" fmla="*/ 42 w 1692"/>
              <a:gd name="T59" fmla="*/ 68 h 1769"/>
              <a:gd name="T60" fmla="*/ 36 w 1692"/>
              <a:gd name="T61" fmla="*/ 67 h 1769"/>
              <a:gd name="T62" fmla="*/ 30 w 1692"/>
              <a:gd name="T63" fmla="*/ 65 h 1769"/>
              <a:gd name="T64" fmla="*/ 24 w 1692"/>
              <a:gd name="T65" fmla="*/ 63 h 1769"/>
              <a:gd name="T66" fmla="*/ 19 w 1692"/>
              <a:gd name="T67" fmla="*/ 60 h 1769"/>
              <a:gd name="T68" fmla="*/ 15 w 1692"/>
              <a:gd name="T69" fmla="*/ 56 h 1769"/>
              <a:gd name="T70" fmla="*/ 11 w 1692"/>
              <a:gd name="T71" fmla="*/ 51 h 1769"/>
              <a:gd name="T72" fmla="*/ 8 w 1692"/>
              <a:gd name="T73" fmla="*/ 46 h 1769"/>
              <a:gd name="T74" fmla="*/ 5 w 1692"/>
              <a:gd name="T75" fmla="*/ 41 h 1769"/>
              <a:gd name="T76" fmla="*/ 4 w 1692"/>
              <a:gd name="T77" fmla="*/ 35 h 1769"/>
              <a:gd name="T78" fmla="*/ 3 w 1692"/>
              <a:gd name="T79" fmla="*/ 29 h 1769"/>
              <a:gd name="T80" fmla="*/ 3 w 1692"/>
              <a:gd name="T81" fmla="*/ 23 h 1769"/>
              <a:gd name="T82" fmla="*/ 4 w 1692"/>
              <a:gd name="T83" fmla="*/ 17 h 1769"/>
              <a:gd name="T84" fmla="*/ 5 w 1692"/>
              <a:gd name="T85" fmla="*/ 12 h 1769"/>
              <a:gd name="T86" fmla="*/ 8 w 1692"/>
              <a:gd name="T87" fmla="*/ 7 h 1769"/>
              <a:gd name="T88" fmla="*/ 11 w 1692"/>
              <a:gd name="T89" fmla="*/ 3 h 1769"/>
              <a:gd name="T90" fmla="*/ 12 w 1692"/>
              <a:gd name="T91" fmla="*/ 1 h 1769"/>
              <a:gd name="T92" fmla="*/ 9 w 1692"/>
              <a:gd name="T93" fmla="*/ 3 h 1769"/>
              <a:gd name="T94" fmla="*/ 6 w 1692"/>
              <a:gd name="T95" fmla="*/ 5 h 176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692"/>
              <a:gd name="T145" fmla="*/ 0 h 1769"/>
              <a:gd name="T146" fmla="*/ 1692 w 1692"/>
              <a:gd name="T147" fmla="*/ 1769 h 176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692" h="1769">
                <a:moveTo>
                  <a:pt x="126" y="157"/>
                </a:moveTo>
                <a:lnTo>
                  <a:pt x="112" y="186"/>
                </a:lnTo>
                <a:lnTo>
                  <a:pt x="98" y="215"/>
                </a:lnTo>
                <a:lnTo>
                  <a:pt x="85" y="245"/>
                </a:lnTo>
                <a:lnTo>
                  <a:pt x="73" y="276"/>
                </a:lnTo>
                <a:lnTo>
                  <a:pt x="61" y="306"/>
                </a:lnTo>
                <a:lnTo>
                  <a:pt x="51" y="337"/>
                </a:lnTo>
                <a:lnTo>
                  <a:pt x="42" y="369"/>
                </a:lnTo>
                <a:lnTo>
                  <a:pt x="33" y="401"/>
                </a:lnTo>
                <a:lnTo>
                  <a:pt x="25" y="433"/>
                </a:lnTo>
                <a:lnTo>
                  <a:pt x="19" y="466"/>
                </a:lnTo>
                <a:lnTo>
                  <a:pt x="13" y="498"/>
                </a:lnTo>
                <a:lnTo>
                  <a:pt x="9" y="532"/>
                </a:lnTo>
                <a:lnTo>
                  <a:pt x="5" y="566"/>
                </a:lnTo>
                <a:lnTo>
                  <a:pt x="2" y="599"/>
                </a:lnTo>
                <a:lnTo>
                  <a:pt x="1" y="635"/>
                </a:lnTo>
                <a:lnTo>
                  <a:pt x="0" y="669"/>
                </a:lnTo>
                <a:lnTo>
                  <a:pt x="2" y="726"/>
                </a:lnTo>
                <a:lnTo>
                  <a:pt x="6" y="782"/>
                </a:lnTo>
                <a:lnTo>
                  <a:pt x="13" y="836"/>
                </a:lnTo>
                <a:lnTo>
                  <a:pt x="23" y="890"/>
                </a:lnTo>
                <a:lnTo>
                  <a:pt x="35" y="944"/>
                </a:lnTo>
                <a:lnTo>
                  <a:pt x="49" y="997"/>
                </a:lnTo>
                <a:lnTo>
                  <a:pt x="67" y="1047"/>
                </a:lnTo>
                <a:lnTo>
                  <a:pt x="87" y="1098"/>
                </a:lnTo>
                <a:lnTo>
                  <a:pt x="108" y="1146"/>
                </a:lnTo>
                <a:lnTo>
                  <a:pt x="133" y="1193"/>
                </a:lnTo>
                <a:lnTo>
                  <a:pt x="160" y="1239"/>
                </a:lnTo>
                <a:lnTo>
                  <a:pt x="189" y="1284"/>
                </a:lnTo>
                <a:lnTo>
                  <a:pt x="219" y="1327"/>
                </a:lnTo>
                <a:lnTo>
                  <a:pt x="251" y="1369"/>
                </a:lnTo>
                <a:lnTo>
                  <a:pt x="286" y="1409"/>
                </a:lnTo>
                <a:lnTo>
                  <a:pt x="322" y="1448"/>
                </a:lnTo>
                <a:lnTo>
                  <a:pt x="361" y="1484"/>
                </a:lnTo>
                <a:lnTo>
                  <a:pt x="400" y="1518"/>
                </a:lnTo>
                <a:lnTo>
                  <a:pt x="442" y="1551"/>
                </a:lnTo>
                <a:lnTo>
                  <a:pt x="486" y="1582"/>
                </a:lnTo>
                <a:lnTo>
                  <a:pt x="530" y="1610"/>
                </a:lnTo>
                <a:lnTo>
                  <a:pt x="576" y="1636"/>
                </a:lnTo>
                <a:lnTo>
                  <a:pt x="624" y="1662"/>
                </a:lnTo>
                <a:lnTo>
                  <a:pt x="672" y="1684"/>
                </a:lnTo>
                <a:lnTo>
                  <a:pt x="723" y="1703"/>
                </a:lnTo>
                <a:lnTo>
                  <a:pt x="773" y="1720"/>
                </a:lnTo>
                <a:lnTo>
                  <a:pt x="826" y="1735"/>
                </a:lnTo>
                <a:lnTo>
                  <a:pt x="879" y="1747"/>
                </a:lnTo>
                <a:lnTo>
                  <a:pt x="934" y="1757"/>
                </a:lnTo>
                <a:lnTo>
                  <a:pt x="988" y="1764"/>
                </a:lnTo>
                <a:lnTo>
                  <a:pt x="1044" y="1768"/>
                </a:lnTo>
                <a:lnTo>
                  <a:pt x="1101" y="1769"/>
                </a:lnTo>
                <a:lnTo>
                  <a:pt x="1129" y="1769"/>
                </a:lnTo>
                <a:lnTo>
                  <a:pt x="1156" y="1768"/>
                </a:lnTo>
                <a:lnTo>
                  <a:pt x="1184" y="1767"/>
                </a:lnTo>
                <a:lnTo>
                  <a:pt x="1210" y="1765"/>
                </a:lnTo>
                <a:lnTo>
                  <a:pt x="1237" y="1762"/>
                </a:lnTo>
                <a:lnTo>
                  <a:pt x="1264" y="1758"/>
                </a:lnTo>
                <a:lnTo>
                  <a:pt x="1290" y="1754"/>
                </a:lnTo>
                <a:lnTo>
                  <a:pt x="1316" y="1748"/>
                </a:lnTo>
                <a:lnTo>
                  <a:pt x="1343" y="1743"/>
                </a:lnTo>
                <a:lnTo>
                  <a:pt x="1368" y="1737"/>
                </a:lnTo>
                <a:lnTo>
                  <a:pt x="1394" y="1730"/>
                </a:lnTo>
                <a:lnTo>
                  <a:pt x="1420" y="1723"/>
                </a:lnTo>
                <a:lnTo>
                  <a:pt x="1444" y="1715"/>
                </a:lnTo>
                <a:lnTo>
                  <a:pt x="1469" y="1707"/>
                </a:lnTo>
                <a:lnTo>
                  <a:pt x="1493" y="1698"/>
                </a:lnTo>
                <a:lnTo>
                  <a:pt x="1518" y="1688"/>
                </a:lnTo>
                <a:lnTo>
                  <a:pt x="1541" y="1668"/>
                </a:lnTo>
                <a:lnTo>
                  <a:pt x="1566" y="1648"/>
                </a:lnTo>
                <a:lnTo>
                  <a:pt x="1587" y="1627"/>
                </a:lnTo>
                <a:lnTo>
                  <a:pt x="1609" y="1606"/>
                </a:lnTo>
                <a:lnTo>
                  <a:pt x="1631" y="1583"/>
                </a:lnTo>
                <a:lnTo>
                  <a:pt x="1652" y="1561"/>
                </a:lnTo>
                <a:lnTo>
                  <a:pt x="1672" y="1537"/>
                </a:lnTo>
                <a:lnTo>
                  <a:pt x="1692" y="1512"/>
                </a:lnTo>
                <a:lnTo>
                  <a:pt x="1660" y="1534"/>
                </a:lnTo>
                <a:lnTo>
                  <a:pt x="1627" y="1554"/>
                </a:lnTo>
                <a:lnTo>
                  <a:pt x="1593" y="1574"/>
                </a:lnTo>
                <a:lnTo>
                  <a:pt x="1559" y="1591"/>
                </a:lnTo>
                <a:lnTo>
                  <a:pt x="1525" y="1608"/>
                </a:lnTo>
                <a:lnTo>
                  <a:pt x="1489" y="1623"/>
                </a:lnTo>
                <a:lnTo>
                  <a:pt x="1453" y="1638"/>
                </a:lnTo>
                <a:lnTo>
                  <a:pt x="1415" y="1650"/>
                </a:lnTo>
                <a:lnTo>
                  <a:pt x="1378" y="1661"/>
                </a:lnTo>
                <a:lnTo>
                  <a:pt x="1341" y="1670"/>
                </a:lnTo>
                <a:lnTo>
                  <a:pt x="1301" y="1679"/>
                </a:lnTo>
                <a:lnTo>
                  <a:pt x="1263" y="1686"/>
                </a:lnTo>
                <a:lnTo>
                  <a:pt x="1223" y="1691"/>
                </a:lnTo>
                <a:lnTo>
                  <a:pt x="1183" y="1696"/>
                </a:lnTo>
                <a:lnTo>
                  <a:pt x="1142" y="1698"/>
                </a:lnTo>
                <a:lnTo>
                  <a:pt x="1101" y="1699"/>
                </a:lnTo>
                <a:lnTo>
                  <a:pt x="1048" y="1697"/>
                </a:lnTo>
                <a:lnTo>
                  <a:pt x="996" y="1693"/>
                </a:lnTo>
                <a:lnTo>
                  <a:pt x="945" y="1687"/>
                </a:lnTo>
                <a:lnTo>
                  <a:pt x="893" y="1678"/>
                </a:lnTo>
                <a:lnTo>
                  <a:pt x="844" y="1666"/>
                </a:lnTo>
                <a:lnTo>
                  <a:pt x="795" y="1652"/>
                </a:lnTo>
                <a:lnTo>
                  <a:pt x="747" y="1636"/>
                </a:lnTo>
                <a:lnTo>
                  <a:pt x="700" y="1618"/>
                </a:lnTo>
                <a:lnTo>
                  <a:pt x="655" y="1597"/>
                </a:lnTo>
                <a:lnTo>
                  <a:pt x="610" y="1574"/>
                </a:lnTo>
                <a:lnTo>
                  <a:pt x="567" y="1550"/>
                </a:lnTo>
                <a:lnTo>
                  <a:pt x="525" y="1522"/>
                </a:lnTo>
                <a:lnTo>
                  <a:pt x="485" y="1494"/>
                </a:lnTo>
                <a:lnTo>
                  <a:pt x="446" y="1463"/>
                </a:lnTo>
                <a:lnTo>
                  <a:pt x="409" y="1431"/>
                </a:lnTo>
                <a:lnTo>
                  <a:pt x="373" y="1397"/>
                </a:lnTo>
                <a:lnTo>
                  <a:pt x="339" y="1361"/>
                </a:lnTo>
                <a:lnTo>
                  <a:pt x="306" y="1324"/>
                </a:lnTo>
                <a:lnTo>
                  <a:pt x="276" y="1285"/>
                </a:lnTo>
                <a:lnTo>
                  <a:pt x="247" y="1245"/>
                </a:lnTo>
                <a:lnTo>
                  <a:pt x="220" y="1203"/>
                </a:lnTo>
                <a:lnTo>
                  <a:pt x="195" y="1160"/>
                </a:lnTo>
                <a:lnTo>
                  <a:pt x="173" y="1115"/>
                </a:lnTo>
                <a:lnTo>
                  <a:pt x="152" y="1069"/>
                </a:lnTo>
                <a:lnTo>
                  <a:pt x="134" y="1023"/>
                </a:lnTo>
                <a:lnTo>
                  <a:pt x="117" y="975"/>
                </a:lnTo>
                <a:lnTo>
                  <a:pt x="104" y="926"/>
                </a:lnTo>
                <a:lnTo>
                  <a:pt x="92" y="876"/>
                </a:lnTo>
                <a:lnTo>
                  <a:pt x="83" y="825"/>
                </a:lnTo>
                <a:lnTo>
                  <a:pt x="77" y="774"/>
                </a:lnTo>
                <a:lnTo>
                  <a:pt x="72" y="721"/>
                </a:lnTo>
                <a:lnTo>
                  <a:pt x="71" y="669"/>
                </a:lnTo>
                <a:lnTo>
                  <a:pt x="72" y="621"/>
                </a:lnTo>
                <a:lnTo>
                  <a:pt x="76" y="574"/>
                </a:lnTo>
                <a:lnTo>
                  <a:pt x="81" y="528"/>
                </a:lnTo>
                <a:lnTo>
                  <a:pt x="89" y="482"/>
                </a:lnTo>
                <a:lnTo>
                  <a:pt x="98" y="437"/>
                </a:lnTo>
                <a:lnTo>
                  <a:pt x="108" y="393"/>
                </a:lnTo>
                <a:lnTo>
                  <a:pt x="122" y="349"/>
                </a:lnTo>
                <a:lnTo>
                  <a:pt x="137" y="306"/>
                </a:lnTo>
                <a:lnTo>
                  <a:pt x="153" y="265"/>
                </a:lnTo>
                <a:lnTo>
                  <a:pt x="172" y="224"/>
                </a:lnTo>
                <a:lnTo>
                  <a:pt x="193" y="183"/>
                </a:lnTo>
                <a:lnTo>
                  <a:pt x="215" y="145"/>
                </a:lnTo>
                <a:lnTo>
                  <a:pt x="238" y="107"/>
                </a:lnTo>
                <a:lnTo>
                  <a:pt x="263" y="70"/>
                </a:lnTo>
                <a:lnTo>
                  <a:pt x="290" y="34"/>
                </a:lnTo>
                <a:lnTo>
                  <a:pt x="318" y="0"/>
                </a:lnTo>
                <a:lnTo>
                  <a:pt x="292" y="18"/>
                </a:lnTo>
                <a:lnTo>
                  <a:pt x="266" y="35"/>
                </a:lnTo>
                <a:lnTo>
                  <a:pt x="241" y="54"/>
                </a:lnTo>
                <a:lnTo>
                  <a:pt x="217" y="73"/>
                </a:lnTo>
                <a:lnTo>
                  <a:pt x="194" y="92"/>
                </a:lnTo>
                <a:lnTo>
                  <a:pt x="171" y="113"/>
                </a:lnTo>
                <a:lnTo>
                  <a:pt x="148" y="135"/>
                </a:lnTo>
                <a:lnTo>
                  <a:pt x="126" y="157"/>
                </a:lnTo>
                <a:close/>
              </a:path>
            </a:pathLst>
          </a:custGeom>
          <a:solidFill>
            <a:srgbClr val="EA97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" name="Freeform 20"/>
          <p:cNvSpPr>
            <a:spLocks/>
          </p:cNvSpPr>
          <p:nvPr/>
        </p:nvSpPr>
        <p:spPr bwMode="auto">
          <a:xfrm>
            <a:off x="2789238" y="4267905"/>
            <a:ext cx="546100" cy="568325"/>
          </a:xfrm>
          <a:custGeom>
            <a:avLst/>
            <a:gdLst>
              <a:gd name="T0" fmla="*/ 6 w 1724"/>
              <a:gd name="T1" fmla="*/ 8 h 1793"/>
              <a:gd name="T2" fmla="*/ 4 w 1724"/>
              <a:gd name="T3" fmla="*/ 12 h 1793"/>
              <a:gd name="T4" fmla="*/ 2 w 1724"/>
              <a:gd name="T5" fmla="*/ 16 h 1793"/>
              <a:gd name="T6" fmla="*/ 1 w 1724"/>
              <a:gd name="T7" fmla="*/ 21 h 1793"/>
              <a:gd name="T8" fmla="*/ 0 w 1724"/>
              <a:gd name="T9" fmla="*/ 26 h 1793"/>
              <a:gd name="T10" fmla="*/ 0 w 1724"/>
              <a:gd name="T11" fmla="*/ 31 h 1793"/>
              <a:gd name="T12" fmla="*/ 1 w 1724"/>
              <a:gd name="T13" fmla="*/ 38 h 1793"/>
              <a:gd name="T14" fmla="*/ 3 w 1724"/>
              <a:gd name="T15" fmla="*/ 44 h 1793"/>
              <a:gd name="T16" fmla="*/ 5 w 1724"/>
              <a:gd name="T17" fmla="*/ 49 h 1793"/>
              <a:gd name="T18" fmla="*/ 8 w 1724"/>
              <a:gd name="T19" fmla="*/ 55 h 1793"/>
              <a:gd name="T20" fmla="*/ 12 w 1724"/>
              <a:gd name="T21" fmla="*/ 59 h 1793"/>
              <a:gd name="T22" fmla="*/ 17 w 1724"/>
              <a:gd name="T23" fmla="*/ 63 h 1793"/>
              <a:gd name="T24" fmla="*/ 22 w 1724"/>
              <a:gd name="T25" fmla="*/ 66 h 1793"/>
              <a:gd name="T26" fmla="*/ 28 w 1724"/>
              <a:gd name="T27" fmla="*/ 69 h 1793"/>
              <a:gd name="T28" fmla="*/ 34 w 1724"/>
              <a:gd name="T29" fmla="*/ 71 h 1793"/>
              <a:gd name="T30" fmla="*/ 40 w 1724"/>
              <a:gd name="T31" fmla="*/ 71 h 1793"/>
              <a:gd name="T32" fmla="*/ 45 w 1724"/>
              <a:gd name="T33" fmla="*/ 71 h 1793"/>
              <a:gd name="T34" fmla="*/ 49 w 1724"/>
              <a:gd name="T35" fmla="*/ 71 h 1793"/>
              <a:gd name="T36" fmla="*/ 53 w 1724"/>
              <a:gd name="T37" fmla="*/ 70 h 1793"/>
              <a:gd name="T38" fmla="*/ 57 w 1724"/>
              <a:gd name="T39" fmla="*/ 69 h 1793"/>
              <a:gd name="T40" fmla="*/ 60 w 1724"/>
              <a:gd name="T41" fmla="*/ 67 h 1793"/>
              <a:gd name="T42" fmla="*/ 63 w 1724"/>
              <a:gd name="T43" fmla="*/ 65 h 1793"/>
              <a:gd name="T44" fmla="*/ 66 w 1724"/>
              <a:gd name="T45" fmla="*/ 63 h 1793"/>
              <a:gd name="T46" fmla="*/ 68 w 1724"/>
              <a:gd name="T47" fmla="*/ 60 h 1793"/>
              <a:gd name="T48" fmla="*/ 66 w 1724"/>
              <a:gd name="T49" fmla="*/ 61 h 1793"/>
              <a:gd name="T50" fmla="*/ 61 w 1724"/>
              <a:gd name="T51" fmla="*/ 64 h 1793"/>
              <a:gd name="T52" fmla="*/ 57 w 1724"/>
              <a:gd name="T53" fmla="*/ 66 h 1793"/>
              <a:gd name="T54" fmla="*/ 51 w 1724"/>
              <a:gd name="T55" fmla="*/ 67 h 1793"/>
              <a:gd name="T56" fmla="*/ 46 w 1724"/>
              <a:gd name="T57" fmla="*/ 68 h 1793"/>
              <a:gd name="T58" fmla="*/ 43 w 1724"/>
              <a:gd name="T59" fmla="*/ 69 h 1793"/>
              <a:gd name="T60" fmla="*/ 38 w 1724"/>
              <a:gd name="T61" fmla="*/ 68 h 1793"/>
              <a:gd name="T62" fmla="*/ 33 w 1724"/>
              <a:gd name="T63" fmla="*/ 67 h 1793"/>
              <a:gd name="T64" fmla="*/ 27 w 1724"/>
              <a:gd name="T65" fmla="*/ 65 h 1793"/>
              <a:gd name="T66" fmla="*/ 22 w 1724"/>
              <a:gd name="T67" fmla="*/ 63 h 1793"/>
              <a:gd name="T68" fmla="*/ 17 w 1724"/>
              <a:gd name="T69" fmla="*/ 60 h 1793"/>
              <a:gd name="T70" fmla="*/ 13 w 1724"/>
              <a:gd name="T71" fmla="*/ 56 h 1793"/>
              <a:gd name="T72" fmla="*/ 10 w 1724"/>
              <a:gd name="T73" fmla="*/ 51 h 1793"/>
              <a:gd name="T74" fmla="*/ 7 w 1724"/>
              <a:gd name="T75" fmla="*/ 46 h 1793"/>
              <a:gd name="T76" fmla="*/ 5 w 1724"/>
              <a:gd name="T77" fmla="*/ 41 h 1793"/>
              <a:gd name="T78" fmla="*/ 3 w 1724"/>
              <a:gd name="T79" fmla="*/ 35 h 1793"/>
              <a:gd name="T80" fmla="*/ 3 w 1724"/>
              <a:gd name="T81" fmla="*/ 29 h 1793"/>
              <a:gd name="T82" fmla="*/ 3 w 1724"/>
              <a:gd name="T83" fmla="*/ 26 h 1793"/>
              <a:gd name="T84" fmla="*/ 3 w 1724"/>
              <a:gd name="T85" fmla="*/ 23 h 1793"/>
              <a:gd name="T86" fmla="*/ 4 w 1724"/>
              <a:gd name="T87" fmla="*/ 20 h 1793"/>
              <a:gd name="T88" fmla="*/ 5 w 1724"/>
              <a:gd name="T89" fmla="*/ 17 h 1793"/>
              <a:gd name="T90" fmla="*/ 6 w 1724"/>
              <a:gd name="T91" fmla="*/ 14 h 1793"/>
              <a:gd name="T92" fmla="*/ 7 w 1724"/>
              <a:gd name="T93" fmla="*/ 11 h 1793"/>
              <a:gd name="T94" fmla="*/ 9 w 1724"/>
              <a:gd name="T95" fmla="*/ 9 h 1793"/>
              <a:gd name="T96" fmla="*/ 10 w 1724"/>
              <a:gd name="T97" fmla="*/ 6 h 1793"/>
              <a:gd name="T98" fmla="*/ 12 w 1724"/>
              <a:gd name="T99" fmla="*/ 4 h 1793"/>
              <a:gd name="T100" fmla="*/ 14 w 1724"/>
              <a:gd name="T101" fmla="*/ 1 h 1793"/>
              <a:gd name="T102" fmla="*/ 14 w 1724"/>
              <a:gd name="T103" fmla="*/ 1 h 1793"/>
              <a:gd name="T104" fmla="*/ 11 w 1724"/>
              <a:gd name="T105" fmla="*/ 2 h 1793"/>
              <a:gd name="T106" fmla="*/ 8 w 1724"/>
              <a:gd name="T107" fmla="*/ 4 h 179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724"/>
              <a:gd name="T163" fmla="*/ 0 h 1793"/>
              <a:gd name="T164" fmla="*/ 1724 w 1724"/>
              <a:gd name="T165" fmla="*/ 1793 h 1793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724" h="1793">
                <a:moveTo>
                  <a:pt x="182" y="131"/>
                </a:moveTo>
                <a:lnTo>
                  <a:pt x="161" y="163"/>
                </a:lnTo>
                <a:lnTo>
                  <a:pt x="142" y="196"/>
                </a:lnTo>
                <a:lnTo>
                  <a:pt x="123" y="230"/>
                </a:lnTo>
                <a:lnTo>
                  <a:pt x="105" y="266"/>
                </a:lnTo>
                <a:lnTo>
                  <a:pt x="89" y="301"/>
                </a:lnTo>
                <a:lnTo>
                  <a:pt x="74" y="337"/>
                </a:lnTo>
                <a:lnTo>
                  <a:pt x="60" y="373"/>
                </a:lnTo>
                <a:lnTo>
                  <a:pt x="48" y="410"/>
                </a:lnTo>
                <a:lnTo>
                  <a:pt x="37" y="448"/>
                </a:lnTo>
                <a:lnTo>
                  <a:pt x="27" y="487"/>
                </a:lnTo>
                <a:lnTo>
                  <a:pt x="19" y="526"/>
                </a:lnTo>
                <a:lnTo>
                  <a:pt x="12" y="565"/>
                </a:lnTo>
                <a:lnTo>
                  <a:pt x="7" y="606"/>
                </a:lnTo>
                <a:lnTo>
                  <a:pt x="3" y="645"/>
                </a:lnTo>
                <a:lnTo>
                  <a:pt x="0" y="687"/>
                </a:lnTo>
                <a:lnTo>
                  <a:pt x="0" y="728"/>
                </a:lnTo>
                <a:lnTo>
                  <a:pt x="1" y="782"/>
                </a:lnTo>
                <a:lnTo>
                  <a:pt x="6" y="836"/>
                </a:lnTo>
                <a:lnTo>
                  <a:pt x="12" y="890"/>
                </a:lnTo>
                <a:lnTo>
                  <a:pt x="21" y="943"/>
                </a:lnTo>
                <a:lnTo>
                  <a:pt x="33" y="994"/>
                </a:lnTo>
                <a:lnTo>
                  <a:pt x="47" y="1045"/>
                </a:lnTo>
                <a:lnTo>
                  <a:pt x="65" y="1094"/>
                </a:lnTo>
                <a:lnTo>
                  <a:pt x="83" y="1142"/>
                </a:lnTo>
                <a:lnTo>
                  <a:pt x="104" y="1190"/>
                </a:lnTo>
                <a:lnTo>
                  <a:pt x="128" y="1236"/>
                </a:lnTo>
                <a:lnTo>
                  <a:pt x="154" y="1281"/>
                </a:lnTo>
                <a:lnTo>
                  <a:pt x="182" y="1323"/>
                </a:lnTo>
                <a:lnTo>
                  <a:pt x="212" y="1365"/>
                </a:lnTo>
                <a:lnTo>
                  <a:pt x="243" y="1406"/>
                </a:lnTo>
                <a:lnTo>
                  <a:pt x="277" y="1444"/>
                </a:lnTo>
                <a:lnTo>
                  <a:pt x="312" y="1481"/>
                </a:lnTo>
                <a:lnTo>
                  <a:pt x="349" y="1517"/>
                </a:lnTo>
                <a:lnTo>
                  <a:pt x="387" y="1549"/>
                </a:lnTo>
                <a:lnTo>
                  <a:pt x="428" y="1581"/>
                </a:lnTo>
                <a:lnTo>
                  <a:pt x="470" y="1611"/>
                </a:lnTo>
                <a:lnTo>
                  <a:pt x="512" y="1639"/>
                </a:lnTo>
                <a:lnTo>
                  <a:pt x="557" y="1665"/>
                </a:lnTo>
                <a:lnTo>
                  <a:pt x="604" y="1688"/>
                </a:lnTo>
                <a:lnTo>
                  <a:pt x="651" y="1710"/>
                </a:lnTo>
                <a:lnTo>
                  <a:pt x="699" y="1728"/>
                </a:lnTo>
                <a:lnTo>
                  <a:pt x="748" y="1745"/>
                </a:lnTo>
                <a:lnTo>
                  <a:pt x="799" y="1759"/>
                </a:lnTo>
                <a:lnTo>
                  <a:pt x="850" y="1771"/>
                </a:lnTo>
                <a:lnTo>
                  <a:pt x="903" y="1781"/>
                </a:lnTo>
                <a:lnTo>
                  <a:pt x="956" y="1788"/>
                </a:lnTo>
                <a:lnTo>
                  <a:pt x="1011" y="1792"/>
                </a:lnTo>
                <a:lnTo>
                  <a:pt x="1065" y="1793"/>
                </a:lnTo>
                <a:lnTo>
                  <a:pt x="1099" y="1793"/>
                </a:lnTo>
                <a:lnTo>
                  <a:pt x="1133" y="1791"/>
                </a:lnTo>
                <a:lnTo>
                  <a:pt x="1167" y="1789"/>
                </a:lnTo>
                <a:lnTo>
                  <a:pt x="1201" y="1784"/>
                </a:lnTo>
                <a:lnTo>
                  <a:pt x="1234" y="1780"/>
                </a:lnTo>
                <a:lnTo>
                  <a:pt x="1267" y="1774"/>
                </a:lnTo>
                <a:lnTo>
                  <a:pt x="1300" y="1767"/>
                </a:lnTo>
                <a:lnTo>
                  <a:pt x="1332" y="1759"/>
                </a:lnTo>
                <a:lnTo>
                  <a:pt x="1364" y="1750"/>
                </a:lnTo>
                <a:lnTo>
                  <a:pt x="1396" y="1740"/>
                </a:lnTo>
                <a:lnTo>
                  <a:pt x="1426" y="1731"/>
                </a:lnTo>
                <a:lnTo>
                  <a:pt x="1457" y="1718"/>
                </a:lnTo>
                <a:lnTo>
                  <a:pt x="1487" y="1706"/>
                </a:lnTo>
                <a:lnTo>
                  <a:pt x="1516" y="1693"/>
                </a:lnTo>
                <a:lnTo>
                  <a:pt x="1546" y="1679"/>
                </a:lnTo>
                <a:lnTo>
                  <a:pt x="1575" y="1664"/>
                </a:lnTo>
                <a:lnTo>
                  <a:pt x="1595" y="1642"/>
                </a:lnTo>
                <a:lnTo>
                  <a:pt x="1616" y="1619"/>
                </a:lnTo>
                <a:lnTo>
                  <a:pt x="1636" y="1596"/>
                </a:lnTo>
                <a:lnTo>
                  <a:pt x="1655" y="1573"/>
                </a:lnTo>
                <a:lnTo>
                  <a:pt x="1673" y="1548"/>
                </a:lnTo>
                <a:lnTo>
                  <a:pt x="1691" y="1523"/>
                </a:lnTo>
                <a:lnTo>
                  <a:pt x="1707" y="1498"/>
                </a:lnTo>
                <a:lnTo>
                  <a:pt x="1724" y="1473"/>
                </a:lnTo>
                <a:lnTo>
                  <a:pt x="1691" y="1501"/>
                </a:lnTo>
                <a:lnTo>
                  <a:pt x="1656" y="1528"/>
                </a:lnTo>
                <a:lnTo>
                  <a:pt x="1620" y="1553"/>
                </a:lnTo>
                <a:lnTo>
                  <a:pt x="1582" y="1577"/>
                </a:lnTo>
                <a:lnTo>
                  <a:pt x="1544" y="1599"/>
                </a:lnTo>
                <a:lnTo>
                  <a:pt x="1505" y="1620"/>
                </a:lnTo>
                <a:lnTo>
                  <a:pt x="1465" y="1638"/>
                </a:lnTo>
                <a:lnTo>
                  <a:pt x="1423" y="1656"/>
                </a:lnTo>
                <a:lnTo>
                  <a:pt x="1381" y="1671"/>
                </a:lnTo>
                <a:lnTo>
                  <a:pt x="1339" y="1684"/>
                </a:lnTo>
                <a:lnTo>
                  <a:pt x="1295" y="1695"/>
                </a:lnTo>
                <a:lnTo>
                  <a:pt x="1250" y="1705"/>
                </a:lnTo>
                <a:lnTo>
                  <a:pt x="1205" y="1713"/>
                </a:lnTo>
                <a:lnTo>
                  <a:pt x="1159" y="1717"/>
                </a:lnTo>
                <a:lnTo>
                  <a:pt x="1136" y="1720"/>
                </a:lnTo>
                <a:lnTo>
                  <a:pt x="1113" y="1721"/>
                </a:lnTo>
                <a:lnTo>
                  <a:pt x="1088" y="1722"/>
                </a:lnTo>
                <a:lnTo>
                  <a:pt x="1065" y="1722"/>
                </a:lnTo>
                <a:lnTo>
                  <a:pt x="1014" y="1721"/>
                </a:lnTo>
                <a:lnTo>
                  <a:pt x="963" y="1717"/>
                </a:lnTo>
                <a:lnTo>
                  <a:pt x="914" y="1711"/>
                </a:lnTo>
                <a:lnTo>
                  <a:pt x="865" y="1702"/>
                </a:lnTo>
                <a:lnTo>
                  <a:pt x="816" y="1691"/>
                </a:lnTo>
                <a:lnTo>
                  <a:pt x="769" y="1678"/>
                </a:lnTo>
                <a:lnTo>
                  <a:pt x="723" y="1661"/>
                </a:lnTo>
                <a:lnTo>
                  <a:pt x="678" y="1644"/>
                </a:lnTo>
                <a:lnTo>
                  <a:pt x="634" y="1624"/>
                </a:lnTo>
                <a:lnTo>
                  <a:pt x="591" y="1602"/>
                </a:lnTo>
                <a:lnTo>
                  <a:pt x="550" y="1578"/>
                </a:lnTo>
                <a:lnTo>
                  <a:pt x="509" y="1553"/>
                </a:lnTo>
                <a:lnTo>
                  <a:pt x="470" y="1524"/>
                </a:lnTo>
                <a:lnTo>
                  <a:pt x="432" y="1495"/>
                </a:lnTo>
                <a:lnTo>
                  <a:pt x="396" y="1464"/>
                </a:lnTo>
                <a:lnTo>
                  <a:pt x="362" y="1431"/>
                </a:lnTo>
                <a:lnTo>
                  <a:pt x="329" y="1396"/>
                </a:lnTo>
                <a:lnTo>
                  <a:pt x="297" y="1361"/>
                </a:lnTo>
                <a:lnTo>
                  <a:pt x="268" y="1322"/>
                </a:lnTo>
                <a:lnTo>
                  <a:pt x="240" y="1284"/>
                </a:lnTo>
                <a:lnTo>
                  <a:pt x="215" y="1243"/>
                </a:lnTo>
                <a:lnTo>
                  <a:pt x="191" y="1202"/>
                </a:lnTo>
                <a:lnTo>
                  <a:pt x="169" y="1159"/>
                </a:lnTo>
                <a:lnTo>
                  <a:pt x="149" y="1115"/>
                </a:lnTo>
                <a:lnTo>
                  <a:pt x="131" y="1070"/>
                </a:lnTo>
                <a:lnTo>
                  <a:pt x="115" y="1024"/>
                </a:lnTo>
                <a:lnTo>
                  <a:pt x="102" y="977"/>
                </a:lnTo>
                <a:lnTo>
                  <a:pt x="91" y="928"/>
                </a:lnTo>
                <a:lnTo>
                  <a:pt x="82" y="879"/>
                </a:lnTo>
                <a:lnTo>
                  <a:pt x="76" y="830"/>
                </a:lnTo>
                <a:lnTo>
                  <a:pt x="72" y="779"/>
                </a:lnTo>
                <a:lnTo>
                  <a:pt x="70" y="728"/>
                </a:lnTo>
                <a:lnTo>
                  <a:pt x="71" y="701"/>
                </a:lnTo>
                <a:lnTo>
                  <a:pt x="72" y="674"/>
                </a:lnTo>
                <a:lnTo>
                  <a:pt x="74" y="647"/>
                </a:lnTo>
                <a:lnTo>
                  <a:pt x="77" y="621"/>
                </a:lnTo>
                <a:lnTo>
                  <a:pt x="79" y="596"/>
                </a:lnTo>
                <a:lnTo>
                  <a:pt x="83" y="570"/>
                </a:lnTo>
                <a:lnTo>
                  <a:pt x="88" y="544"/>
                </a:lnTo>
                <a:lnTo>
                  <a:pt x="93" y="519"/>
                </a:lnTo>
                <a:lnTo>
                  <a:pt x="99" y="494"/>
                </a:lnTo>
                <a:lnTo>
                  <a:pt x="105" y="469"/>
                </a:lnTo>
                <a:lnTo>
                  <a:pt x="112" y="443"/>
                </a:lnTo>
                <a:lnTo>
                  <a:pt x="120" y="419"/>
                </a:lnTo>
                <a:lnTo>
                  <a:pt x="127" y="395"/>
                </a:lnTo>
                <a:lnTo>
                  <a:pt x="136" y="371"/>
                </a:lnTo>
                <a:lnTo>
                  <a:pt x="146" y="348"/>
                </a:lnTo>
                <a:lnTo>
                  <a:pt x="156" y="325"/>
                </a:lnTo>
                <a:lnTo>
                  <a:pt x="167" y="302"/>
                </a:lnTo>
                <a:lnTo>
                  <a:pt x="178" y="279"/>
                </a:lnTo>
                <a:lnTo>
                  <a:pt x="189" y="257"/>
                </a:lnTo>
                <a:lnTo>
                  <a:pt x="202" y="235"/>
                </a:lnTo>
                <a:lnTo>
                  <a:pt x="214" y="213"/>
                </a:lnTo>
                <a:lnTo>
                  <a:pt x="227" y="192"/>
                </a:lnTo>
                <a:lnTo>
                  <a:pt x="241" y="171"/>
                </a:lnTo>
                <a:lnTo>
                  <a:pt x="256" y="150"/>
                </a:lnTo>
                <a:lnTo>
                  <a:pt x="270" y="131"/>
                </a:lnTo>
                <a:lnTo>
                  <a:pt x="285" y="111"/>
                </a:lnTo>
                <a:lnTo>
                  <a:pt x="302" y="91"/>
                </a:lnTo>
                <a:lnTo>
                  <a:pt x="317" y="72"/>
                </a:lnTo>
                <a:lnTo>
                  <a:pt x="335" y="54"/>
                </a:lnTo>
                <a:lnTo>
                  <a:pt x="351" y="35"/>
                </a:lnTo>
                <a:lnTo>
                  <a:pt x="369" y="18"/>
                </a:lnTo>
                <a:lnTo>
                  <a:pt x="387" y="0"/>
                </a:lnTo>
                <a:lnTo>
                  <a:pt x="360" y="14"/>
                </a:lnTo>
                <a:lnTo>
                  <a:pt x="333" y="29"/>
                </a:lnTo>
                <a:lnTo>
                  <a:pt x="306" y="44"/>
                </a:lnTo>
                <a:lnTo>
                  <a:pt x="281" y="60"/>
                </a:lnTo>
                <a:lnTo>
                  <a:pt x="256" y="77"/>
                </a:lnTo>
                <a:lnTo>
                  <a:pt x="230" y="94"/>
                </a:lnTo>
                <a:lnTo>
                  <a:pt x="206" y="112"/>
                </a:lnTo>
                <a:lnTo>
                  <a:pt x="182" y="131"/>
                </a:lnTo>
                <a:close/>
              </a:path>
            </a:pathLst>
          </a:custGeom>
          <a:solidFill>
            <a:srgbClr val="EB9A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" name="Freeform 21"/>
          <p:cNvSpPr>
            <a:spLocks/>
          </p:cNvSpPr>
          <p:nvPr/>
        </p:nvSpPr>
        <p:spPr bwMode="auto">
          <a:xfrm>
            <a:off x="2800350" y="4253618"/>
            <a:ext cx="554038" cy="571500"/>
          </a:xfrm>
          <a:custGeom>
            <a:avLst/>
            <a:gdLst>
              <a:gd name="T0" fmla="*/ 8 w 1746"/>
              <a:gd name="T1" fmla="*/ 7 h 1803"/>
              <a:gd name="T2" fmla="*/ 5 w 1746"/>
              <a:gd name="T3" fmla="*/ 11 h 1803"/>
              <a:gd name="T4" fmla="*/ 3 w 1746"/>
              <a:gd name="T5" fmla="*/ 16 h 1803"/>
              <a:gd name="T6" fmla="*/ 1 w 1746"/>
              <a:gd name="T7" fmla="*/ 22 h 1803"/>
              <a:gd name="T8" fmla="*/ 0 w 1746"/>
              <a:gd name="T9" fmla="*/ 27 h 1803"/>
              <a:gd name="T10" fmla="*/ 0 w 1746"/>
              <a:gd name="T11" fmla="*/ 33 h 1803"/>
              <a:gd name="T12" fmla="*/ 1 w 1746"/>
              <a:gd name="T13" fmla="*/ 39 h 1803"/>
              <a:gd name="T14" fmla="*/ 3 w 1746"/>
              <a:gd name="T15" fmla="*/ 45 h 1803"/>
              <a:gd name="T16" fmla="*/ 5 w 1746"/>
              <a:gd name="T17" fmla="*/ 50 h 1803"/>
              <a:gd name="T18" fmla="*/ 8 w 1746"/>
              <a:gd name="T19" fmla="*/ 55 h 1803"/>
              <a:gd name="T20" fmla="*/ 12 w 1746"/>
              <a:gd name="T21" fmla="*/ 60 h 1803"/>
              <a:gd name="T22" fmla="*/ 17 w 1746"/>
              <a:gd name="T23" fmla="*/ 64 h 1803"/>
              <a:gd name="T24" fmla="*/ 22 w 1746"/>
              <a:gd name="T25" fmla="*/ 67 h 1803"/>
              <a:gd name="T26" fmla="*/ 27 w 1746"/>
              <a:gd name="T27" fmla="*/ 69 h 1803"/>
              <a:gd name="T28" fmla="*/ 33 w 1746"/>
              <a:gd name="T29" fmla="*/ 71 h 1803"/>
              <a:gd name="T30" fmla="*/ 39 w 1746"/>
              <a:gd name="T31" fmla="*/ 72 h 1803"/>
              <a:gd name="T32" fmla="*/ 44 w 1746"/>
              <a:gd name="T33" fmla="*/ 72 h 1803"/>
              <a:gd name="T34" fmla="*/ 49 w 1746"/>
              <a:gd name="T35" fmla="*/ 71 h 1803"/>
              <a:gd name="T36" fmla="*/ 54 w 1746"/>
              <a:gd name="T37" fmla="*/ 70 h 1803"/>
              <a:gd name="T38" fmla="*/ 58 w 1746"/>
              <a:gd name="T39" fmla="*/ 68 h 1803"/>
              <a:gd name="T40" fmla="*/ 62 w 1746"/>
              <a:gd name="T41" fmla="*/ 66 h 1803"/>
              <a:gd name="T42" fmla="*/ 65 w 1746"/>
              <a:gd name="T43" fmla="*/ 63 h 1803"/>
              <a:gd name="T44" fmla="*/ 68 w 1746"/>
              <a:gd name="T45" fmla="*/ 60 h 1803"/>
              <a:gd name="T46" fmla="*/ 69 w 1746"/>
              <a:gd name="T47" fmla="*/ 57 h 1803"/>
              <a:gd name="T48" fmla="*/ 68 w 1746"/>
              <a:gd name="T49" fmla="*/ 58 h 1803"/>
              <a:gd name="T50" fmla="*/ 66 w 1746"/>
              <a:gd name="T51" fmla="*/ 60 h 1803"/>
              <a:gd name="T52" fmla="*/ 64 w 1746"/>
              <a:gd name="T53" fmla="*/ 61 h 1803"/>
              <a:gd name="T54" fmla="*/ 61 w 1746"/>
              <a:gd name="T55" fmla="*/ 63 h 1803"/>
              <a:gd name="T56" fmla="*/ 59 w 1746"/>
              <a:gd name="T57" fmla="*/ 65 h 1803"/>
              <a:gd name="T58" fmla="*/ 56 w 1746"/>
              <a:gd name="T59" fmla="*/ 66 h 1803"/>
              <a:gd name="T60" fmla="*/ 53 w 1746"/>
              <a:gd name="T61" fmla="*/ 67 h 1803"/>
              <a:gd name="T62" fmla="*/ 50 w 1746"/>
              <a:gd name="T63" fmla="*/ 68 h 1803"/>
              <a:gd name="T64" fmla="*/ 47 w 1746"/>
              <a:gd name="T65" fmla="*/ 68 h 1803"/>
              <a:gd name="T66" fmla="*/ 44 w 1746"/>
              <a:gd name="T67" fmla="*/ 69 h 1803"/>
              <a:gd name="T68" fmla="*/ 41 w 1746"/>
              <a:gd name="T69" fmla="*/ 69 h 1803"/>
              <a:gd name="T70" fmla="*/ 35 w 1746"/>
              <a:gd name="T71" fmla="*/ 69 h 1803"/>
              <a:gd name="T72" fmla="*/ 30 w 1746"/>
              <a:gd name="T73" fmla="*/ 67 h 1803"/>
              <a:gd name="T74" fmla="*/ 25 w 1746"/>
              <a:gd name="T75" fmla="*/ 65 h 1803"/>
              <a:gd name="T76" fmla="*/ 20 w 1746"/>
              <a:gd name="T77" fmla="*/ 62 h 1803"/>
              <a:gd name="T78" fmla="*/ 15 w 1746"/>
              <a:gd name="T79" fmla="*/ 59 h 1803"/>
              <a:gd name="T80" fmla="*/ 12 w 1746"/>
              <a:gd name="T81" fmla="*/ 55 h 1803"/>
              <a:gd name="T82" fmla="*/ 8 w 1746"/>
              <a:gd name="T83" fmla="*/ 51 h 1803"/>
              <a:gd name="T84" fmla="*/ 6 w 1746"/>
              <a:gd name="T85" fmla="*/ 46 h 1803"/>
              <a:gd name="T86" fmla="*/ 4 w 1746"/>
              <a:gd name="T87" fmla="*/ 40 h 1803"/>
              <a:gd name="T88" fmla="*/ 3 w 1746"/>
              <a:gd name="T89" fmla="*/ 35 h 1803"/>
              <a:gd name="T90" fmla="*/ 3 w 1746"/>
              <a:gd name="T91" fmla="*/ 30 h 1803"/>
              <a:gd name="T92" fmla="*/ 3 w 1746"/>
              <a:gd name="T93" fmla="*/ 26 h 1803"/>
              <a:gd name="T94" fmla="*/ 4 w 1746"/>
              <a:gd name="T95" fmla="*/ 23 h 1803"/>
              <a:gd name="T96" fmla="*/ 5 w 1746"/>
              <a:gd name="T97" fmla="*/ 19 h 1803"/>
              <a:gd name="T98" fmla="*/ 6 w 1746"/>
              <a:gd name="T99" fmla="*/ 16 h 1803"/>
              <a:gd name="T100" fmla="*/ 7 w 1746"/>
              <a:gd name="T101" fmla="*/ 13 h 1803"/>
              <a:gd name="T102" fmla="*/ 9 w 1746"/>
              <a:gd name="T103" fmla="*/ 10 h 1803"/>
              <a:gd name="T104" fmla="*/ 11 w 1746"/>
              <a:gd name="T105" fmla="*/ 8 h 1803"/>
              <a:gd name="T106" fmla="*/ 13 w 1746"/>
              <a:gd name="T107" fmla="*/ 5 h 1803"/>
              <a:gd name="T108" fmla="*/ 15 w 1746"/>
              <a:gd name="T109" fmla="*/ 3 h 1803"/>
              <a:gd name="T110" fmla="*/ 18 w 1746"/>
              <a:gd name="T111" fmla="*/ 1 h 1803"/>
              <a:gd name="T112" fmla="*/ 16 w 1746"/>
              <a:gd name="T113" fmla="*/ 1 h 1803"/>
              <a:gd name="T114" fmla="*/ 13 w 1746"/>
              <a:gd name="T115" fmla="*/ 2 h 1803"/>
              <a:gd name="T116" fmla="*/ 10 w 1746"/>
              <a:gd name="T117" fmla="*/ 4 h 180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746"/>
              <a:gd name="T178" fmla="*/ 0 h 1803"/>
              <a:gd name="T179" fmla="*/ 1746 w 1746"/>
              <a:gd name="T180" fmla="*/ 1803 h 180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746" h="1803">
                <a:moveTo>
                  <a:pt x="247" y="104"/>
                </a:moveTo>
                <a:lnTo>
                  <a:pt x="219" y="138"/>
                </a:lnTo>
                <a:lnTo>
                  <a:pt x="192" y="174"/>
                </a:lnTo>
                <a:lnTo>
                  <a:pt x="167" y="211"/>
                </a:lnTo>
                <a:lnTo>
                  <a:pt x="144" y="249"/>
                </a:lnTo>
                <a:lnTo>
                  <a:pt x="122" y="287"/>
                </a:lnTo>
                <a:lnTo>
                  <a:pt x="101" y="328"/>
                </a:lnTo>
                <a:lnTo>
                  <a:pt x="82" y="369"/>
                </a:lnTo>
                <a:lnTo>
                  <a:pt x="66" y="410"/>
                </a:lnTo>
                <a:lnTo>
                  <a:pt x="51" y="453"/>
                </a:lnTo>
                <a:lnTo>
                  <a:pt x="37" y="497"/>
                </a:lnTo>
                <a:lnTo>
                  <a:pt x="27" y="541"/>
                </a:lnTo>
                <a:lnTo>
                  <a:pt x="18" y="586"/>
                </a:lnTo>
                <a:lnTo>
                  <a:pt x="10" y="632"/>
                </a:lnTo>
                <a:lnTo>
                  <a:pt x="5" y="678"/>
                </a:lnTo>
                <a:lnTo>
                  <a:pt x="1" y="725"/>
                </a:lnTo>
                <a:lnTo>
                  <a:pt x="0" y="773"/>
                </a:lnTo>
                <a:lnTo>
                  <a:pt x="1" y="826"/>
                </a:lnTo>
                <a:lnTo>
                  <a:pt x="6" y="878"/>
                </a:lnTo>
                <a:lnTo>
                  <a:pt x="12" y="929"/>
                </a:lnTo>
                <a:lnTo>
                  <a:pt x="21" y="980"/>
                </a:lnTo>
                <a:lnTo>
                  <a:pt x="33" y="1030"/>
                </a:lnTo>
                <a:lnTo>
                  <a:pt x="46" y="1079"/>
                </a:lnTo>
                <a:lnTo>
                  <a:pt x="63" y="1127"/>
                </a:lnTo>
                <a:lnTo>
                  <a:pt x="81" y="1173"/>
                </a:lnTo>
                <a:lnTo>
                  <a:pt x="102" y="1219"/>
                </a:lnTo>
                <a:lnTo>
                  <a:pt x="124" y="1264"/>
                </a:lnTo>
                <a:lnTo>
                  <a:pt x="149" y="1307"/>
                </a:lnTo>
                <a:lnTo>
                  <a:pt x="176" y="1349"/>
                </a:lnTo>
                <a:lnTo>
                  <a:pt x="205" y="1389"/>
                </a:lnTo>
                <a:lnTo>
                  <a:pt x="235" y="1428"/>
                </a:lnTo>
                <a:lnTo>
                  <a:pt x="268" y="1465"/>
                </a:lnTo>
                <a:lnTo>
                  <a:pt x="302" y="1501"/>
                </a:lnTo>
                <a:lnTo>
                  <a:pt x="338" y="1535"/>
                </a:lnTo>
                <a:lnTo>
                  <a:pt x="375" y="1567"/>
                </a:lnTo>
                <a:lnTo>
                  <a:pt x="414" y="1598"/>
                </a:lnTo>
                <a:lnTo>
                  <a:pt x="454" y="1626"/>
                </a:lnTo>
                <a:lnTo>
                  <a:pt x="496" y="1654"/>
                </a:lnTo>
                <a:lnTo>
                  <a:pt x="539" y="1678"/>
                </a:lnTo>
                <a:lnTo>
                  <a:pt x="584" y="1701"/>
                </a:lnTo>
                <a:lnTo>
                  <a:pt x="629" y="1722"/>
                </a:lnTo>
                <a:lnTo>
                  <a:pt x="676" y="1740"/>
                </a:lnTo>
                <a:lnTo>
                  <a:pt x="724" y="1757"/>
                </a:lnTo>
                <a:lnTo>
                  <a:pt x="773" y="1770"/>
                </a:lnTo>
                <a:lnTo>
                  <a:pt x="822" y="1782"/>
                </a:lnTo>
                <a:lnTo>
                  <a:pt x="874" y="1791"/>
                </a:lnTo>
                <a:lnTo>
                  <a:pt x="925" y="1797"/>
                </a:lnTo>
                <a:lnTo>
                  <a:pt x="977" y="1801"/>
                </a:lnTo>
                <a:lnTo>
                  <a:pt x="1030" y="1803"/>
                </a:lnTo>
                <a:lnTo>
                  <a:pt x="1071" y="1802"/>
                </a:lnTo>
                <a:lnTo>
                  <a:pt x="1112" y="1800"/>
                </a:lnTo>
                <a:lnTo>
                  <a:pt x="1151" y="1795"/>
                </a:lnTo>
                <a:lnTo>
                  <a:pt x="1192" y="1790"/>
                </a:lnTo>
                <a:lnTo>
                  <a:pt x="1230" y="1783"/>
                </a:lnTo>
                <a:lnTo>
                  <a:pt x="1270" y="1774"/>
                </a:lnTo>
                <a:lnTo>
                  <a:pt x="1307" y="1765"/>
                </a:lnTo>
                <a:lnTo>
                  <a:pt x="1344" y="1754"/>
                </a:lnTo>
                <a:lnTo>
                  <a:pt x="1382" y="1742"/>
                </a:lnTo>
                <a:lnTo>
                  <a:pt x="1418" y="1727"/>
                </a:lnTo>
                <a:lnTo>
                  <a:pt x="1454" y="1712"/>
                </a:lnTo>
                <a:lnTo>
                  <a:pt x="1488" y="1695"/>
                </a:lnTo>
                <a:lnTo>
                  <a:pt x="1522" y="1678"/>
                </a:lnTo>
                <a:lnTo>
                  <a:pt x="1556" y="1658"/>
                </a:lnTo>
                <a:lnTo>
                  <a:pt x="1589" y="1638"/>
                </a:lnTo>
                <a:lnTo>
                  <a:pt x="1621" y="1616"/>
                </a:lnTo>
                <a:lnTo>
                  <a:pt x="1638" y="1592"/>
                </a:lnTo>
                <a:lnTo>
                  <a:pt x="1656" y="1568"/>
                </a:lnTo>
                <a:lnTo>
                  <a:pt x="1672" y="1543"/>
                </a:lnTo>
                <a:lnTo>
                  <a:pt x="1689" y="1518"/>
                </a:lnTo>
                <a:lnTo>
                  <a:pt x="1704" y="1492"/>
                </a:lnTo>
                <a:lnTo>
                  <a:pt x="1718" y="1465"/>
                </a:lnTo>
                <a:lnTo>
                  <a:pt x="1733" y="1439"/>
                </a:lnTo>
                <a:lnTo>
                  <a:pt x="1746" y="1411"/>
                </a:lnTo>
                <a:lnTo>
                  <a:pt x="1728" y="1430"/>
                </a:lnTo>
                <a:lnTo>
                  <a:pt x="1712" y="1447"/>
                </a:lnTo>
                <a:lnTo>
                  <a:pt x="1694" y="1465"/>
                </a:lnTo>
                <a:lnTo>
                  <a:pt x="1676" y="1481"/>
                </a:lnTo>
                <a:lnTo>
                  <a:pt x="1657" y="1498"/>
                </a:lnTo>
                <a:lnTo>
                  <a:pt x="1638" y="1513"/>
                </a:lnTo>
                <a:lnTo>
                  <a:pt x="1619" y="1530"/>
                </a:lnTo>
                <a:lnTo>
                  <a:pt x="1600" y="1544"/>
                </a:lnTo>
                <a:lnTo>
                  <a:pt x="1579" y="1558"/>
                </a:lnTo>
                <a:lnTo>
                  <a:pt x="1559" y="1573"/>
                </a:lnTo>
                <a:lnTo>
                  <a:pt x="1538" y="1586"/>
                </a:lnTo>
                <a:lnTo>
                  <a:pt x="1516" y="1599"/>
                </a:lnTo>
                <a:lnTo>
                  <a:pt x="1496" y="1611"/>
                </a:lnTo>
                <a:lnTo>
                  <a:pt x="1474" y="1623"/>
                </a:lnTo>
                <a:lnTo>
                  <a:pt x="1451" y="1634"/>
                </a:lnTo>
                <a:lnTo>
                  <a:pt x="1429" y="1645"/>
                </a:lnTo>
                <a:lnTo>
                  <a:pt x="1406" y="1655"/>
                </a:lnTo>
                <a:lnTo>
                  <a:pt x="1383" y="1665"/>
                </a:lnTo>
                <a:lnTo>
                  <a:pt x="1358" y="1673"/>
                </a:lnTo>
                <a:lnTo>
                  <a:pt x="1335" y="1682"/>
                </a:lnTo>
                <a:lnTo>
                  <a:pt x="1311" y="1690"/>
                </a:lnTo>
                <a:lnTo>
                  <a:pt x="1286" y="1697"/>
                </a:lnTo>
                <a:lnTo>
                  <a:pt x="1262" y="1703"/>
                </a:lnTo>
                <a:lnTo>
                  <a:pt x="1237" y="1710"/>
                </a:lnTo>
                <a:lnTo>
                  <a:pt x="1211" y="1714"/>
                </a:lnTo>
                <a:lnTo>
                  <a:pt x="1186" y="1718"/>
                </a:lnTo>
                <a:lnTo>
                  <a:pt x="1161" y="1723"/>
                </a:lnTo>
                <a:lnTo>
                  <a:pt x="1135" y="1726"/>
                </a:lnTo>
                <a:lnTo>
                  <a:pt x="1109" y="1728"/>
                </a:lnTo>
                <a:lnTo>
                  <a:pt x="1083" y="1731"/>
                </a:lnTo>
                <a:lnTo>
                  <a:pt x="1057" y="1732"/>
                </a:lnTo>
                <a:lnTo>
                  <a:pt x="1030" y="1732"/>
                </a:lnTo>
                <a:lnTo>
                  <a:pt x="981" y="1731"/>
                </a:lnTo>
                <a:lnTo>
                  <a:pt x="932" y="1726"/>
                </a:lnTo>
                <a:lnTo>
                  <a:pt x="885" y="1721"/>
                </a:lnTo>
                <a:lnTo>
                  <a:pt x="837" y="1712"/>
                </a:lnTo>
                <a:lnTo>
                  <a:pt x="790" y="1701"/>
                </a:lnTo>
                <a:lnTo>
                  <a:pt x="745" y="1689"/>
                </a:lnTo>
                <a:lnTo>
                  <a:pt x="700" y="1673"/>
                </a:lnTo>
                <a:lnTo>
                  <a:pt x="657" y="1656"/>
                </a:lnTo>
                <a:lnTo>
                  <a:pt x="615" y="1637"/>
                </a:lnTo>
                <a:lnTo>
                  <a:pt x="573" y="1616"/>
                </a:lnTo>
                <a:lnTo>
                  <a:pt x="533" y="1592"/>
                </a:lnTo>
                <a:lnTo>
                  <a:pt x="494" y="1568"/>
                </a:lnTo>
                <a:lnTo>
                  <a:pt x="457" y="1541"/>
                </a:lnTo>
                <a:lnTo>
                  <a:pt x="420" y="1512"/>
                </a:lnTo>
                <a:lnTo>
                  <a:pt x="385" y="1483"/>
                </a:lnTo>
                <a:lnTo>
                  <a:pt x="352" y="1451"/>
                </a:lnTo>
                <a:lnTo>
                  <a:pt x="321" y="1418"/>
                </a:lnTo>
                <a:lnTo>
                  <a:pt x="290" y="1383"/>
                </a:lnTo>
                <a:lnTo>
                  <a:pt x="261" y="1346"/>
                </a:lnTo>
                <a:lnTo>
                  <a:pt x="235" y="1309"/>
                </a:lnTo>
                <a:lnTo>
                  <a:pt x="210" y="1270"/>
                </a:lnTo>
                <a:lnTo>
                  <a:pt x="187" y="1230"/>
                </a:lnTo>
                <a:lnTo>
                  <a:pt x="166" y="1188"/>
                </a:lnTo>
                <a:lnTo>
                  <a:pt x="146" y="1146"/>
                </a:lnTo>
                <a:lnTo>
                  <a:pt x="130" y="1103"/>
                </a:lnTo>
                <a:lnTo>
                  <a:pt x="114" y="1058"/>
                </a:lnTo>
                <a:lnTo>
                  <a:pt x="101" y="1013"/>
                </a:lnTo>
                <a:lnTo>
                  <a:pt x="91" y="966"/>
                </a:lnTo>
                <a:lnTo>
                  <a:pt x="82" y="918"/>
                </a:lnTo>
                <a:lnTo>
                  <a:pt x="76" y="871"/>
                </a:lnTo>
                <a:lnTo>
                  <a:pt x="73" y="822"/>
                </a:lnTo>
                <a:lnTo>
                  <a:pt x="71" y="773"/>
                </a:lnTo>
                <a:lnTo>
                  <a:pt x="71" y="743"/>
                </a:lnTo>
                <a:lnTo>
                  <a:pt x="73" y="713"/>
                </a:lnTo>
                <a:lnTo>
                  <a:pt x="75" y="685"/>
                </a:lnTo>
                <a:lnTo>
                  <a:pt x="78" y="655"/>
                </a:lnTo>
                <a:lnTo>
                  <a:pt x="82" y="627"/>
                </a:lnTo>
                <a:lnTo>
                  <a:pt x="87" y="598"/>
                </a:lnTo>
                <a:lnTo>
                  <a:pt x="92" y="571"/>
                </a:lnTo>
                <a:lnTo>
                  <a:pt x="99" y="542"/>
                </a:lnTo>
                <a:lnTo>
                  <a:pt x="107" y="515"/>
                </a:lnTo>
                <a:lnTo>
                  <a:pt x="114" y="488"/>
                </a:lnTo>
                <a:lnTo>
                  <a:pt x="123" y="461"/>
                </a:lnTo>
                <a:lnTo>
                  <a:pt x="133" y="435"/>
                </a:lnTo>
                <a:lnTo>
                  <a:pt x="143" y="408"/>
                </a:lnTo>
                <a:lnTo>
                  <a:pt x="154" y="383"/>
                </a:lnTo>
                <a:lnTo>
                  <a:pt x="166" y="358"/>
                </a:lnTo>
                <a:lnTo>
                  <a:pt x="178" y="332"/>
                </a:lnTo>
                <a:lnTo>
                  <a:pt x="191" y="308"/>
                </a:lnTo>
                <a:lnTo>
                  <a:pt x="205" y="284"/>
                </a:lnTo>
                <a:lnTo>
                  <a:pt x="220" y="260"/>
                </a:lnTo>
                <a:lnTo>
                  <a:pt x="235" y="237"/>
                </a:lnTo>
                <a:lnTo>
                  <a:pt x="250" y="215"/>
                </a:lnTo>
                <a:lnTo>
                  <a:pt x="267" y="192"/>
                </a:lnTo>
                <a:lnTo>
                  <a:pt x="284" y="171"/>
                </a:lnTo>
                <a:lnTo>
                  <a:pt x="302" y="149"/>
                </a:lnTo>
                <a:lnTo>
                  <a:pt x="319" y="128"/>
                </a:lnTo>
                <a:lnTo>
                  <a:pt x="338" y="109"/>
                </a:lnTo>
                <a:lnTo>
                  <a:pt x="358" y="89"/>
                </a:lnTo>
                <a:lnTo>
                  <a:pt x="378" y="70"/>
                </a:lnTo>
                <a:lnTo>
                  <a:pt x="398" y="52"/>
                </a:lnTo>
                <a:lnTo>
                  <a:pt x="419" y="34"/>
                </a:lnTo>
                <a:lnTo>
                  <a:pt x="441" y="16"/>
                </a:lnTo>
                <a:lnTo>
                  <a:pt x="463" y="0"/>
                </a:lnTo>
                <a:lnTo>
                  <a:pt x="435" y="10"/>
                </a:lnTo>
                <a:lnTo>
                  <a:pt x="406" y="21"/>
                </a:lnTo>
                <a:lnTo>
                  <a:pt x="379" y="33"/>
                </a:lnTo>
                <a:lnTo>
                  <a:pt x="351" y="46"/>
                </a:lnTo>
                <a:lnTo>
                  <a:pt x="325" y="59"/>
                </a:lnTo>
                <a:lnTo>
                  <a:pt x="299" y="74"/>
                </a:lnTo>
                <a:lnTo>
                  <a:pt x="272" y="89"/>
                </a:lnTo>
                <a:lnTo>
                  <a:pt x="247" y="104"/>
                </a:lnTo>
                <a:close/>
              </a:path>
            </a:pathLst>
          </a:custGeom>
          <a:solidFill>
            <a:srgbClr val="EB9C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" name="Freeform 22"/>
          <p:cNvSpPr>
            <a:spLocks/>
          </p:cNvSpPr>
          <p:nvPr/>
        </p:nvSpPr>
        <p:spPr bwMode="auto">
          <a:xfrm>
            <a:off x="2811463" y="4242505"/>
            <a:ext cx="557213" cy="571500"/>
          </a:xfrm>
          <a:custGeom>
            <a:avLst/>
            <a:gdLst>
              <a:gd name="T0" fmla="*/ 11 w 1755"/>
              <a:gd name="T1" fmla="*/ 5 h 1800"/>
              <a:gd name="T2" fmla="*/ 8 w 1755"/>
              <a:gd name="T3" fmla="*/ 8 h 1800"/>
              <a:gd name="T4" fmla="*/ 6 w 1755"/>
              <a:gd name="T5" fmla="*/ 12 h 1800"/>
              <a:gd name="T6" fmla="*/ 4 w 1755"/>
              <a:gd name="T7" fmla="*/ 15 h 1800"/>
              <a:gd name="T8" fmla="*/ 2 w 1755"/>
              <a:gd name="T9" fmla="*/ 19 h 1800"/>
              <a:gd name="T10" fmla="*/ 1 w 1755"/>
              <a:gd name="T11" fmla="*/ 23 h 1800"/>
              <a:gd name="T12" fmla="*/ 0 w 1755"/>
              <a:gd name="T13" fmla="*/ 27 h 1800"/>
              <a:gd name="T14" fmla="*/ 0 w 1755"/>
              <a:gd name="T15" fmla="*/ 31 h 1800"/>
              <a:gd name="T16" fmla="*/ 0 w 1755"/>
              <a:gd name="T17" fmla="*/ 38 h 1800"/>
              <a:gd name="T18" fmla="*/ 2 w 1755"/>
              <a:gd name="T19" fmla="*/ 46 h 1800"/>
              <a:gd name="T20" fmla="*/ 6 w 1755"/>
              <a:gd name="T21" fmla="*/ 53 h 1800"/>
              <a:gd name="T22" fmla="*/ 10 w 1755"/>
              <a:gd name="T23" fmla="*/ 59 h 1800"/>
              <a:gd name="T24" fmla="*/ 16 w 1755"/>
              <a:gd name="T25" fmla="*/ 64 h 1800"/>
              <a:gd name="T26" fmla="*/ 23 w 1755"/>
              <a:gd name="T27" fmla="*/ 68 h 1800"/>
              <a:gd name="T28" fmla="*/ 30 w 1755"/>
              <a:gd name="T29" fmla="*/ 71 h 1800"/>
              <a:gd name="T30" fmla="*/ 38 w 1755"/>
              <a:gd name="T31" fmla="*/ 72 h 1800"/>
              <a:gd name="T32" fmla="*/ 43 w 1755"/>
              <a:gd name="T33" fmla="*/ 72 h 1800"/>
              <a:gd name="T34" fmla="*/ 49 w 1755"/>
              <a:gd name="T35" fmla="*/ 71 h 1800"/>
              <a:gd name="T36" fmla="*/ 56 w 1755"/>
              <a:gd name="T37" fmla="*/ 69 h 1800"/>
              <a:gd name="T38" fmla="*/ 62 w 1755"/>
              <a:gd name="T39" fmla="*/ 65 h 1800"/>
              <a:gd name="T40" fmla="*/ 67 w 1755"/>
              <a:gd name="T41" fmla="*/ 61 h 1800"/>
              <a:gd name="T42" fmla="*/ 69 w 1755"/>
              <a:gd name="T43" fmla="*/ 57 h 1800"/>
              <a:gd name="T44" fmla="*/ 70 w 1755"/>
              <a:gd name="T45" fmla="*/ 54 h 1800"/>
              <a:gd name="T46" fmla="*/ 67 w 1755"/>
              <a:gd name="T47" fmla="*/ 58 h 1800"/>
              <a:gd name="T48" fmla="*/ 64 w 1755"/>
              <a:gd name="T49" fmla="*/ 60 h 1800"/>
              <a:gd name="T50" fmla="*/ 60 w 1755"/>
              <a:gd name="T51" fmla="*/ 63 h 1800"/>
              <a:gd name="T52" fmla="*/ 56 w 1755"/>
              <a:gd name="T53" fmla="*/ 65 h 1800"/>
              <a:gd name="T54" fmla="*/ 52 w 1755"/>
              <a:gd name="T55" fmla="*/ 67 h 1800"/>
              <a:gd name="T56" fmla="*/ 48 w 1755"/>
              <a:gd name="T57" fmla="*/ 68 h 1800"/>
              <a:gd name="T58" fmla="*/ 43 w 1755"/>
              <a:gd name="T59" fmla="*/ 69 h 1800"/>
              <a:gd name="T60" fmla="*/ 38 w 1755"/>
              <a:gd name="T61" fmla="*/ 69 h 1800"/>
              <a:gd name="T62" fmla="*/ 31 w 1755"/>
              <a:gd name="T63" fmla="*/ 68 h 1800"/>
              <a:gd name="T64" fmla="*/ 24 w 1755"/>
              <a:gd name="T65" fmla="*/ 66 h 1800"/>
              <a:gd name="T66" fmla="*/ 18 w 1755"/>
              <a:gd name="T67" fmla="*/ 62 h 1800"/>
              <a:gd name="T68" fmla="*/ 12 w 1755"/>
              <a:gd name="T69" fmla="*/ 57 h 1800"/>
              <a:gd name="T70" fmla="*/ 8 w 1755"/>
              <a:gd name="T71" fmla="*/ 51 h 1800"/>
              <a:gd name="T72" fmla="*/ 5 w 1755"/>
              <a:gd name="T73" fmla="*/ 45 h 1800"/>
              <a:gd name="T74" fmla="*/ 3 w 1755"/>
              <a:gd name="T75" fmla="*/ 38 h 1800"/>
              <a:gd name="T76" fmla="*/ 3 w 1755"/>
              <a:gd name="T77" fmla="*/ 31 h 1800"/>
              <a:gd name="T78" fmla="*/ 3 w 1755"/>
              <a:gd name="T79" fmla="*/ 26 h 1800"/>
              <a:gd name="T80" fmla="*/ 5 w 1755"/>
              <a:gd name="T81" fmla="*/ 21 h 1800"/>
              <a:gd name="T82" fmla="*/ 6 w 1755"/>
              <a:gd name="T83" fmla="*/ 17 h 1800"/>
              <a:gd name="T84" fmla="*/ 9 w 1755"/>
              <a:gd name="T85" fmla="*/ 12 h 1800"/>
              <a:gd name="T86" fmla="*/ 12 w 1755"/>
              <a:gd name="T87" fmla="*/ 8 h 1800"/>
              <a:gd name="T88" fmla="*/ 15 w 1755"/>
              <a:gd name="T89" fmla="*/ 5 h 1800"/>
              <a:gd name="T90" fmla="*/ 19 w 1755"/>
              <a:gd name="T91" fmla="*/ 2 h 1800"/>
              <a:gd name="T92" fmla="*/ 21 w 1755"/>
              <a:gd name="T93" fmla="*/ 0 h 1800"/>
              <a:gd name="T94" fmla="*/ 16 w 1755"/>
              <a:gd name="T95" fmla="*/ 2 h 180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755"/>
              <a:gd name="T145" fmla="*/ 0 h 1800"/>
              <a:gd name="T146" fmla="*/ 1755 w 1755"/>
              <a:gd name="T147" fmla="*/ 1800 h 180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755" h="1800">
                <a:moveTo>
                  <a:pt x="317" y="78"/>
                </a:moveTo>
                <a:lnTo>
                  <a:pt x="299" y="96"/>
                </a:lnTo>
                <a:lnTo>
                  <a:pt x="281" y="113"/>
                </a:lnTo>
                <a:lnTo>
                  <a:pt x="265" y="132"/>
                </a:lnTo>
                <a:lnTo>
                  <a:pt x="248" y="150"/>
                </a:lnTo>
                <a:lnTo>
                  <a:pt x="232" y="169"/>
                </a:lnTo>
                <a:lnTo>
                  <a:pt x="215" y="189"/>
                </a:lnTo>
                <a:lnTo>
                  <a:pt x="200" y="209"/>
                </a:lnTo>
                <a:lnTo>
                  <a:pt x="186" y="228"/>
                </a:lnTo>
                <a:lnTo>
                  <a:pt x="171" y="249"/>
                </a:lnTo>
                <a:lnTo>
                  <a:pt x="157" y="270"/>
                </a:lnTo>
                <a:lnTo>
                  <a:pt x="144" y="291"/>
                </a:lnTo>
                <a:lnTo>
                  <a:pt x="132" y="313"/>
                </a:lnTo>
                <a:lnTo>
                  <a:pt x="119" y="335"/>
                </a:lnTo>
                <a:lnTo>
                  <a:pt x="108" y="357"/>
                </a:lnTo>
                <a:lnTo>
                  <a:pt x="97" y="380"/>
                </a:lnTo>
                <a:lnTo>
                  <a:pt x="86" y="403"/>
                </a:lnTo>
                <a:lnTo>
                  <a:pt x="76" y="426"/>
                </a:lnTo>
                <a:lnTo>
                  <a:pt x="66" y="449"/>
                </a:lnTo>
                <a:lnTo>
                  <a:pt x="57" y="473"/>
                </a:lnTo>
                <a:lnTo>
                  <a:pt x="50" y="497"/>
                </a:lnTo>
                <a:lnTo>
                  <a:pt x="42" y="521"/>
                </a:lnTo>
                <a:lnTo>
                  <a:pt x="35" y="547"/>
                </a:lnTo>
                <a:lnTo>
                  <a:pt x="29" y="572"/>
                </a:lnTo>
                <a:lnTo>
                  <a:pt x="23" y="596"/>
                </a:lnTo>
                <a:lnTo>
                  <a:pt x="18" y="622"/>
                </a:lnTo>
                <a:lnTo>
                  <a:pt x="13" y="648"/>
                </a:lnTo>
                <a:lnTo>
                  <a:pt x="9" y="674"/>
                </a:lnTo>
                <a:lnTo>
                  <a:pt x="7" y="699"/>
                </a:lnTo>
                <a:lnTo>
                  <a:pt x="4" y="725"/>
                </a:lnTo>
                <a:lnTo>
                  <a:pt x="2" y="752"/>
                </a:lnTo>
                <a:lnTo>
                  <a:pt x="1" y="779"/>
                </a:lnTo>
                <a:lnTo>
                  <a:pt x="0" y="806"/>
                </a:lnTo>
                <a:lnTo>
                  <a:pt x="2" y="857"/>
                </a:lnTo>
                <a:lnTo>
                  <a:pt x="6" y="908"/>
                </a:lnTo>
                <a:lnTo>
                  <a:pt x="12" y="957"/>
                </a:lnTo>
                <a:lnTo>
                  <a:pt x="21" y="1006"/>
                </a:lnTo>
                <a:lnTo>
                  <a:pt x="32" y="1055"/>
                </a:lnTo>
                <a:lnTo>
                  <a:pt x="45" y="1102"/>
                </a:lnTo>
                <a:lnTo>
                  <a:pt x="61" y="1148"/>
                </a:lnTo>
                <a:lnTo>
                  <a:pt x="79" y="1193"/>
                </a:lnTo>
                <a:lnTo>
                  <a:pt x="99" y="1237"/>
                </a:lnTo>
                <a:lnTo>
                  <a:pt x="121" y="1280"/>
                </a:lnTo>
                <a:lnTo>
                  <a:pt x="145" y="1321"/>
                </a:lnTo>
                <a:lnTo>
                  <a:pt x="170" y="1362"/>
                </a:lnTo>
                <a:lnTo>
                  <a:pt x="198" y="1400"/>
                </a:lnTo>
                <a:lnTo>
                  <a:pt x="227" y="1439"/>
                </a:lnTo>
                <a:lnTo>
                  <a:pt x="259" y="1474"/>
                </a:lnTo>
                <a:lnTo>
                  <a:pt x="292" y="1509"/>
                </a:lnTo>
                <a:lnTo>
                  <a:pt x="326" y="1542"/>
                </a:lnTo>
                <a:lnTo>
                  <a:pt x="362" y="1573"/>
                </a:lnTo>
                <a:lnTo>
                  <a:pt x="400" y="1602"/>
                </a:lnTo>
                <a:lnTo>
                  <a:pt x="439" y="1631"/>
                </a:lnTo>
                <a:lnTo>
                  <a:pt x="480" y="1656"/>
                </a:lnTo>
                <a:lnTo>
                  <a:pt x="521" y="1680"/>
                </a:lnTo>
                <a:lnTo>
                  <a:pt x="564" y="1702"/>
                </a:lnTo>
                <a:lnTo>
                  <a:pt x="608" y="1722"/>
                </a:lnTo>
                <a:lnTo>
                  <a:pt x="653" y="1739"/>
                </a:lnTo>
                <a:lnTo>
                  <a:pt x="699" y="1756"/>
                </a:lnTo>
                <a:lnTo>
                  <a:pt x="746" y="1769"/>
                </a:lnTo>
                <a:lnTo>
                  <a:pt x="795" y="1780"/>
                </a:lnTo>
                <a:lnTo>
                  <a:pt x="844" y="1789"/>
                </a:lnTo>
                <a:lnTo>
                  <a:pt x="893" y="1795"/>
                </a:lnTo>
                <a:lnTo>
                  <a:pt x="944" y="1799"/>
                </a:lnTo>
                <a:lnTo>
                  <a:pt x="995" y="1800"/>
                </a:lnTo>
                <a:lnTo>
                  <a:pt x="1018" y="1800"/>
                </a:lnTo>
                <a:lnTo>
                  <a:pt x="1043" y="1799"/>
                </a:lnTo>
                <a:lnTo>
                  <a:pt x="1066" y="1798"/>
                </a:lnTo>
                <a:lnTo>
                  <a:pt x="1089" y="1795"/>
                </a:lnTo>
                <a:lnTo>
                  <a:pt x="1135" y="1790"/>
                </a:lnTo>
                <a:lnTo>
                  <a:pt x="1180" y="1783"/>
                </a:lnTo>
                <a:lnTo>
                  <a:pt x="1225" y="1773"/>
                </a:lnTo>
                <a:lnTo>
                  <a:pt x="1269" y="1762"/>
                </a:lnTo>
                <a:lnTo>
                  <a:pt x="1311" y="1749"/>
                </a:lnTo>
                <a:lnTo>
                  <a:pt x="1353" y="1734"/>
                </a:lnTo>
                <a:lnTo>
                  <a:pt x="1395" y="1716"/>
                </a:lnTo>
                <a:lnTo>
                  <a:pt x="1435" y="1698"/>
                </a:lnTo>
                <a:lnTo>
                  <a:pt x="1474" y="1677"/>
                </a:lnTo>
                <a:lnTo>
                  <a:pt x="1512" y="1655"/>
                </a:lnTo>
                <a:lnTo>
                  <a:pt x="1550" y="1631"/>
                </a:lnTo>
                <a:lnTo>
                  <a:pt x="1586" y="1606"/>
                </a:lnTo>
                <a:lnTo>
                  <a:pt x="1621" y="1579"/>
                </a:lnTo>
                <a:lnTo>
                  <a:pt x="1654" y="1551"/>
                </a:lnTo>
                <a:lnTo>
                  <a:pt x="1669" y="1524"/>
                </a:lnTo>
                <a:lnTo>
                  <a:pt x="1683" y="1498"/>
                </a:lnTo>
                <a:lnTo>
                  <a:pt x="1698" y="1472"/>
                </a:lnTo>
                <a:lnTo>
                  <a:pt x="1711" y="1444"/>
                </a:lnTo>
                <a:lnTo>
                  <a:pt x="1723" y="1417"/>
                </a:lnTo>
                <a:lnTo>
                  <a:pt x="1734" y="1388"/>
                </a:lnTo>
                <a:lnTo>
                  <a:pt x="1745" y="1360"/>
                </a:lnTo>
                <a:lnTo>
                  <a:pt x="1755" y="1331"/>
                </a:lnTo>
                <a:lnTo>
                  <a:pt x="1738" y="1353"/>
                </a:lnTo>
                <a:lnTo>
                  <a:pt x="1722" y="1375"/>
                </a:lnTo>
                <a:lnTo>
                  <a:pt x="1704" y="1396"/>
                </a:lnTo>
                <a:lnTo>
                  <a:pt x="1687" y="1417"/>
                </a:lnTo>
                <a:lnTo>
                  <a:pt x="1668" y="1438"/>
                </a:lnTo>
                <a:lnTo>
                  <a:pt x="1649" y="1457"/>
                </a:lnTo>
                <a:lnTo>
                  <a:pt x="1630" y="1476"/>
                </a:lnTo>
                <a:lnTo>
                  <a:pt x="1610" y="1495"/>
                </a:lnTo>
                <a:lnTo>
                  <a:pt x="1589" y="1512"/>
                </a:lnTo>
                <a:lnTo>
                  <a:pt x="1568" y="1530"/>
                </a:lnTo>
                <a:lnTo>
                  <a:pt x="1546" y="1546"/>
                </a:lnTo>
                <a:lnTo>
                  <a:pt x="1524" y="1563"/>
                </a:lnTo>
                <a:lnTo>
                  <a:pt x="1501" y="1578"/>
                </a:lnTo>
                <a:lnTo>
                  <a:pt x="1478" y="1592"/>
                </a:lnTo>
                <a:lnTo>
                  <a:pt x="1454" y="1607"/>
                </a:lnTo>
                <a:lnTo>
                  <a:pt x="1430" y="1620"/>
                </a:lnTo>
                <a:lnTo>
                  <a:pt x="1406" y="1633"/>
                </a:lnTo>
                <a:lnTo>
                  <a:pt x="1381" y="1645"/>
                </a:lnTo>
                <a:lnTo>
                  <a:pt x="1355" y="1656"/>
                </a:lnTo>
                <a:lnTo>
                  <a:pt x="1330" y="1667"/>
                </a:lnTo>
                <a:lnTo>
                  <a:pt x="1304" y="1676"/>
                </a:lnTo>
                <a:lnTo>
                  <a:pt x="1277" y="1686"/>
                </a:lnTo>
                <a:lnTo>
                  <a:pt x="1250" y="1693"/>
                </a:lnTo>
                <a:lnTo>
                  <a:pt x="1223" y="1701"/>
                </a:lnTo>
                <a:lnTo>
                  <a:pt x="1195" y="1708"/>
                </a:lnTo>
                <a:lnTo>
                  <a:pt x="1168" y="1713"/>
                </a:lnTo>
                <a:lnTo>
                  <a:pt x="1139" y="1717"/>
                </a:lnTo>
                <a:lnTo>
                  <a:pt x="1111" y="1722"/>
                </a:lnTo>
                <a:lnTo>
                  <a:pt x="1082" y="1725"/>
                </a:lnTo>
                <a:lnTo>
                  <a:pt x="1054" y="1727"/>
                </a:lnTo>
                <a:lnTo>
                  <a:pt x="1024" y="1728"/>
                </a:lnTo>
                <a:lnTo>
                  <a:pt x="995" y="1730"/>
                </a:lnTo>
                <a:lnTo>
                  <a:pt x="947" y="1728"/>
                </a:lnTo>
                <a:lnTo>
                  <a:pt x="901" y="1724"/>
                </a:lnTo>
                <a:lnTo>
                  <a:pt x="854" y="1719"/>
                </a:lnTo>
                <a:lnTo>
                  <a:pt x="809" y="1711"/>
                </a:lnTo>
                <a:lnTo>
                  <a:pt x="764" y="1700"/>
                </a:lnTo>
                <a:lnTo>
                  <a:pt x="720" y="1688"/>
                </a:lnTo>
                <a:lnTo>
                  <a:pt x="677" y="1674"/>
                </a:lnTo>
                <a:lnTo>
                  <a:pt x="636" y="1656"/>
                </a:lnTo>
                <a:lnTo>
                  <a:pt x="595" y="1638"/>
                </a:lnTo>
                <a:lnTo>
                  <a:pt x="555" y="1618"/>
                </a:lnTo>
                <a:lnTo>
                  <a:pt x="516" y="1596"/>
                </a:lnTo>
                <a:lnTo>
                  <a:pt x="479" y="1571"/>
                </a:lnTo>
                <a:lnTo>
                  <a:pt x="442" y="1545"/>
                </a:lnTo>
                <a:lnTo>
                  <a:pt x="407" y="1518"/>
                </a:lnTo>
                <a:lnTo>
                  <a:pt x="374" y="1489"/>
                </a:lnTo>
                <a:lnTo>
                  <a:pt x="343" y="1458"/>
                </a:lnTo>
                <a:lnTo>
                  <a:pt x="312" y="1427"/>
                </a:lnTo>
                <a:lnTo>
                  <a:pt x="282" y="1393"/>
                </a:lnTo>
                <a:lnTo>
                  <a:pt x="255" y="1359"/>
                </a:lnTo>
                <a:lnTo>
                  <a:pt x="230" y="1322"/>
                </a:lnTo>
                <a:lnTo>
                  <a:pt x="205" y="1285"/>
                </a:lnTo>
                <a:lnTo>
                  <a:pt x="184" y="1246"/>
                </a:lnTo>
                <a:lnTo>
                  <a:pt x="163" y="1206"/>
                </a:lnTo>
                <a:lnTo>
                  <a:pt x="144" y="1165"/>
                </a:lnTo>
                <a:lnTo>
                  <a:pt x="128" y="1124"/>
                </a:lnTo>
                <a:lnTo>
                  <a:pt x="113" y="1080"/>
                </a:lnTo>
                <a:lnTo>
                  <a:pt x="101" y="1036"/>
                </a:lnTo>
                <a:lnTo>
                  <a:pt x="90" y="992"/>
                </a:lnTo>
                <a:lnTo>
                  <a:pt x="83" y="946"/>
                </a:lnTo>
                <a:lnTo>
                  <a:pt x="77" y="900"/>
                </a:lnTo>
                <a:lnTo>
                  <a:pt x="73" y="854"/>
                </a:lnTo>
                <a:lnTo>
                  <a:pt x="72" y="806"/>
                </a:lnTo>
                <a:lnTo>
                  <a:pt x="73" y="774"/>
                </a:lnTo>
                <a:lnTo>
                  <a:pt x="74" y="742"/>
                </a:lnTo>
                <a:lnTo>
                  <a:pt x="77" y="710"/>
                </a:lnTo>
                <a:lnTo>
                  <a:pt x="80" y="678"/>
                </a:lnTo>
                <a:lnTo>
                  <a:pt x="86" y="648"/>
                </a:lnTo>
                <a:lnTo>
                  <a:pt x="91" y="617"/>
                </a:lnTo>
                <a:lnTo>
                  <a:pt x="98" y="586"/>
                </a:lnTo>
                <a:lnTo>
                  <a:pt x="106" y="556"/>
                </a:lnTo>
                <a:lnTo>
                  <a:pt x="114" y="527"/>
                </a:lnTo>
                <a:lnTo>
                  <a:pt x="124" y="497"/>
                </a:lnTo>
                <a:lnTo>
                  <a:pt x="135" y="469"/>
                </a:lnTo>
                <a:lnTo>
                  <a:pt x="147" y="440"/>
                </a:lnTo>
                <a:lnTo>
                  <a:pt x="159" y="413"/>
                </a:lnTo>
                <a:lnTo>
                  <a:pt x="173" y="385"/>
                </a:lnTo>
                <a:lnTo>
                  <a:pt x="187" y="359"/>
                </a:lnTo>
                <a:lnTo>
                  <a:pt x="202" y="333"/>
                </a:lnTo>
                <a:lnTo>
                  <a:pt x="219" y="306"/>
                </a:lnTo>
                <a:lnTo>
                  <a:pt x="235" y="281"/>
                </a:lnTo>
                <a:lnTo>
                  <a:pt x="253" y="257"/>
                </a:lnTo>
                <a:lnTo>
                  <a:pt x="271" y="233"/>
                </a:lnTo>
                <a:lnTo>
                  <a:pt x="290" y="210"/>
                </a:lnTo>
                <a:lnTo>
                  <a:pt x="310" y="187"/>
                </a:lnTo>
                <a:lnTo>
                  <a:pt x="331" y="165"/>
                </a:lnTo>
                <a:lnTo>
                  <a:pt x="351" y="144"/>
                </a:lnTo>
                <a:lnTo>
                  <a:pt x="373" y="123"/>
                </a:lnTo>
                <a:lnTo>
                  <a:pt x="396" y="103"/>
                </a:lnTo>
                <a:lnTo>
                  <a:pt x="419" y="83"/>
                </a:lnTo>
                <a:lnTo>
                  <a:pt x="444" y="66"/>
                </a:lnTo>
                <a:lnTo>
                  <a:pt x="468" y="48"/>
                </a:lnTo>
                <a:lnTo>
                  <a:pt x="493" y="31"/>
                </a:lnTo>
                <a:lnTo>
                  <a:pt x="518" y="15"/>
                </a:lnTo>
                <a:lnTo>
                  <a:pt x="544" y="0"/>
                </a:lnTo>
                <a:lnTo>
                  <a:pt x="515" y="7"/>
                </a:lnTo>
                <a:lnTo>
                  <a:pt x="485" y="14"/>
                </a:lnTo>
                <a:lnTo>
                  <a:pt x="457" y="23"/>
                </a:lnTo>
                <a:lnTo>
                  <a:pt x="428" y="33"/>
                </a:lnTo>
                <a:lnTo>
                  <a:pt x="400" y="43"/>
                </a:lnTo>
                <a:lnTo>
                  <a:pt x="372" y="54"/>
                </a:lnTo>
                <a:lnTo>
                  <a:pt x="345" y="66"/>
                </a:lnTo>
                <a:lnTo>
                  <a:pt x="317" y="78"/>
                </a:lnTo>
                <a:close/>
              </a:path>
            </a:pathLst>
          </a:custGeom>
          <a:solidFill>
            <a:srgbClr val="EB9E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" name="Freeform 23"/>
          <p:cNvSpPr>
            <a:spLocks/>
          </p:cNvSpPr>
          <p:nvPr/>
        </p:nvSpPr>
        <p:spPr bwMode="auto">
          <a:xfrm>
            <a:off x="2822575" y="4236155"/>
            <a:ext cx="555625" cy="566737"/>
          </a:xfrm>
          <a:custGeom>
            <a:avLst/>
            <a:gdLst>
              <a:gd name="T0" fmla="*/ 13 w 1749"/>
              <a:gd name="T1" fmla="*/ 4 h 1785"/>
              <a:gd name="T2" fmla="*/ 10 w 1749"/>
              <a:gd name="T3" fmla="*/ 7 h 1785"/>
              <a:gd name="T4" fmla="*/ 7 w 1749"/>
              <a:gd name="T5" fmla="*/ 11 h 1785"/>
              <a:gd name="T6" fmla="*/ 5 w 1749"/>
              <a:gd name="T7" fmla="*/ 14 h 1785"/>
              <a:gd name="T8" fmla="*/ 3 w 1749"/>
              <a:gd name="T9" fmla="*/ 18 h 1785"/>
              <a:gd name="T10" fmla="*/ 1 w 1749"/>
              <a:gd name="T11" fmla="*/ 23 h 1785"/>
              <a:gd name="T12" fmla="*/ 0 w 1749"/>
              <a:gd name="T13" fmla="*/ 27 h 1785"/>
              <a:gd name="T14" fmla="*/ 0 w 1749"/>
              <a:gd name="T15" fmla="*/ 32 h 1785"/>
              <a:gd name="T16" fmla="*/ 0 w 1749"/>
              <a:gd name="T17" fmla="*/ 39 h 1785"/>
              <a:gd name="T18" fmla="*/ 2 w 1749"/>
              <a:gd name="T19" fmla="*/ 46 h 1785"/>
              <a:gd name="T20" fmla="*/ 6 w 1749"/>
              <a:gd name="T21" fmla="*/ 53 h 1785"/>
              <a:gd name="T22" fmla="*/ 10 w 1749"/>
              <a:gd name="T23" fmla="*/ 59 h 1785"/>
              <a:gd name="T24" fmla="*/ 15 w 1749"/>
              <a:gd name="T25" fmla="*/ 64 h 1785"/>
              <a:gd name="T26" fmla="*/ 22 w 1749"/>
              <a:gd name="T27" fmla="*/ 68 h 1785"/>
              <a:gd name="T28" fmla="*/ 29 w 1749"/>
              <a:gd name="T29" fmla="*/ 70 h 1785"/>
              <a:gd name="T30" fmla="*/ 36 w 1749"/>
              <a:gd name="T31" fmla="*/ 71 h 1785"/>
              <a:gd name="T32" fmla="*/ 42 w 1749"/>
              <a:gd name="T33" fmla="*/ 71 h 1785"/>
              <a:gd name="T34" fmla="*/ 46 w 1749"/>
              <a:gd name="T35" fmla="*/ 71 h 1785"/>
              <a:gd name="T36" fmla="*/ 50 w 1749"/>
              <a:gd name="T37" fmla="*/ 70 h 1785"/>
              <a:gd name="T38" fmla="*/ 53 w 1749"/>
              <a:gd name="T39" fmla="*/ 68 h 1785"/>
              <a:gd name="T40" fmla="*/ 57 w 1749"/>
              <a:gd name="T41" fmla="*/ 67 h 1785"/>
              <a:gd name="T42" fmla="*/ 60 w 1749"/>
              <a:gd name="T43" fmla="*/ 64 h 1785"/>
              <a:gd name="T44" fmla="*/ 63 w 1749"/>
              <a:gd name="T45" fmla="*/ 62 h 1785"/>
              <a:gd name="T46" fmla="*/ 66 w 1749"/>
              <a:gd name="T47" fmla="*/ 59 h 1785"/>
              <a:gd name="T48" fmla="*/ 68 w 1749"/>
              <a:gd name="T49" fmla="*/ 55 h 1785"/>
              <a:gd name="T50" fmla="*/ 70 w 1749"/>
              <a:gd name="T51" fmla="*/ 50 h 1785"/>
              <a:gd name="T52" fmla="*/ 68 w 1749"/>
              <a:gd name="T53" fmla="*/ 52 h 1785"/>
              <a:gd name="T54" fmla="*/ 65 w 1749"/>
              <a:gd name="T55" fmla="*/ 56 h 1785"/>
              <a:gd name="T56" fmla="*/ 62 w 1749"/>
              <a:gd name="T57" fmla="*/ 60 h 1785"/>
              <a:gd name="T58" fmla="*/ 58 w 1749"/>
              <a:gd name="T59" fmla="*/ 63 h 1785"/>
              <a:gd name="T60" fmla="*/ 54 w 1749"/>
              <a:gd name="T61" fmla="*/ 65 h 1785"/>
              <a:gd name="T62" fmla="*/ 49 w 1749"/>
              <a:gd name="T63" fmla="*/ 67 h 1785"/>
              <a:gd name="T64" fmla="*/ 45 w 1749"/>
              <a:gd name="T65" fmla="*/ 68 h 1785"/>
              <a:gd name="T66" fmla="*/ 40 w 1749"/>
              <a:gd name="T67" fmla="*/ 69 h 1785"/>
              <a:gd name="T68" fmla="*/ 33 w 1749"/>
              <a:gd name="T69" fmla="*/ 68 h 1785"/>
              <a:gd name="T70" fmla="*/ 26 w 1749"/>
              <a:gd name="T71" fmla="*/ 66 h 1785"/>
              <a:gd name="T72" fmla="*/ 20 w 1749"/>
              <a:gd name="T73" fmla="*/ 63 h 1785"/>
              <a:gd name="T74" fmla="*/ 15 w 1749"/>
              <a:gd name="T75" fmla="*/ 59 h 1785"/>
              <a:gd name="T76" fmla="*/ 10 w 1749"/>
              <a:gd name="T77" fmla="*/ 54 h 1785"/>
              <a:gd name="T78" fmla="*/ 6 w 1749"/>
              <a:gd name="T79" fmla="*/ 48 h 1785"/>
              <a:gd name="T80" fmla="*/ 4 w 1749"/>
              <a:gd name="T81" fmla="*/ 42 h 1785"/>
              <a:gd name="T82" fmla="*/ 3 w 1749"/>
              <a:gd name="T83" fmla="*/ 35 h 1785"/>
              <a:gd name="T84" fmla="*/ 3 w 1749"/>
              <a:gd name="T85" fmla="*/ 29 h 1785"/>
              <a:gd name="T86" fmla="*/ 4 w 1749"/>
              <a:gd name="T87" fmla="*/ 24 h 1785"/>
              <a:gd name="T88" fmla="*/ 6 w 1749"/>
              <a:gd name="T89" fmla="*/ 19 h 1785"/>
              <a:gd name="T90" fmla="*/ 8 w 1749"/>
              <a:gd name="T91" fmla="*/ 14 h 1785"/>
              <a:gd name="T92" fmla="*/ 12 w 1749"/>
              <a:gd name="T93" fmla="*/ 10 h 1785"/>
              <a:gd name="T94" fmla="*/ 15 w 1749"/>
              <a:gd name="T95" fmla="*/ 6 h 1785"/>
              <a:gd name="T96" fmla="*/ 19 w 1749"/>
              <a:gd name="T97" fmla="*/ 3 h 1785"/>
              <a:gd name="T98" fmla="*/ 24 w 1749"/>
              <a:gd name="T99" fmla="*/ 1 h 1785"/>
              <a:gd name="T100" fmla="*/ 22 w 1749"/>
              <a:gd name="T101" fmla="*/ 1 h 1785"/>
              <a:gd name="T102" fmla="*/ 17 w 1749"/>
              <a:gd name="T103" fmla="*/ 2 h 178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749"/>
              <a:gd name="T157" fmla="*/ 0 h 1785"/>
              <a:gd name="T158" fmla="*/ 1749 w 1749"/>
              <a:gd name="T159" fmla="*/ 1785 h 178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749" h="1785">
                <a:moveTo>
                  <a:pt x="392" y="53"/>
                </a:moveTo>
                <a:lnTo>
                  <a:pt x="370" y="69"/>
                </a:lnTo>
                <a:lnTo>
                  <a:pt x="348" y="87"/>
                </a:lnTo>
                <a:lnTo>
                  <a:pt x="327" y="105"/>
                </a:lnTo>
                <a:lnTo>
                  <a:pt x="307" y="123"/>
                </a:lnTo>
                <a:lnTo>
                  <a:pt x="287" y="142"/>
                </a:lnTo>
                <a:lnTo>
                  <a:pt x="267" y="162"/>
                </a:lnTo>
                <a:lnTo>
                  <a:pt x="248" y="181"/>
                </a:lnTo>
                <a:lnTo>
                  <a:pt x="231" y="202"/>
                </a:lnTo>
                <a:lnTo>
                  <a:pt x="213" y="224"/>
                </a:lnTo>
                <a:lnTo>
                  <a:pt x="196" y="245"/>
                </a:lnTo>
                <a:lnTo>
                  <a:pt x="179" y="268"/>
                </a:lnTo>
                <a:lnTo>
                  <a:pt x="164" y="290"/>
                </a:lnTo>
                <a:lnTo>
                  <a:pt x="149" y="313"/>
                </a:lnTo>
                <a:lnTo>
                  <a:pt x="134" y="337"/>
                </a:lnTo>
                <a:lnTo>
                  <a:pt x="120" y="361"/>
                </a:lnTo>
                <a:lnTo>
                  <a:pt x="107" y="385"/>
                </a:lnTo>
                <a:lnTo>
                  <a:pt x="95" y="411"/>
                </a:lnTo>
                <a:lnTo>
                  <a:pt x="83" y="436"/>
                </a:lnTo>
                <a:lnTo>
                  <a:pt x="72" y="461"/>
                </a:lnTo>
                <a:lnTo>
                  <a:pt x="62" y="488"/>
                </a:lnTo>
                <a:lnTo>
                  <a:pt x="52" y="514"/>
                </a:lnTo>
                <a:lnTo>
                  <a:pt x="43" y="541"/>
                </a:lnTo>
                <a:lnTo>
                  <a:pt x="36" y="568"/>
                </a:lnTo>
                <a:lnTo>
                  <a:pt x="28" y="595"/>
                </a:lnTo>
                <a:lnTo>
                  <a:pt x="21" y="624"/>
                </a:lnTo>
                <a:lnTo>
                  <a:pt x="16" y="651"/>
                </a:lnTo>
                <a:lnTo>
                  <a:pt x="11" y="680"/>
                </a:lnTo>
                <a:lnTo>
                  <a:pt x="7" y="708"/>
                </a:lnTo>
                <a:lnTo>
                  <a:pt x="4" y="738"/>
                </a:lnTo>
                <a:lnTo>
                  <a:pt x="2" y="766"/>
                </a:lnTo>
                <a:lnTo>
                  <a:pt x="0" y="796"/>
                </a:lnTo>
                <a:lnTo>
                  <a:pt x="0" y="826"/>
                </a:lnTo>
                <a:lnTo>
                  <a:pt x="2" y="875"/>
                </a:lnTo>
                <a:lnTo>
                  <a:pt x="5" y="924"/>
                </a:lnTo>
                <a:lnTo>
                  <a:pt x="11" y="971"/>
                </a:lnTo>
                <a:lnTo>
                  <a:pt x="20" y="1019"/>
                </a:lnTo>
                <a:lnTo>
                  <a:pt x="30" y="1066"/>
                </a:lnTo>
                <a:lnTo>
                  <a:pt x="43" y="1111"/>
                </a:lnTo>
                <a:lnTo>
                  <a:pt x="59" y="1156"/>
                </a:lnTo>
                <a:lnTo>
                  <a:pt x="75" y="1199"/>
                </a:lnTo>
                <a:lnTo>
                  <a:pt x="95" y="1241"/>
                </a:lnTo>
                <a:lnTo>
                  <a:pt x="116" y="1283"/>
                </a:lnTo>
                <a:lnTo>
                  <a:pt x="139" y="1323"/>
                </a:lnTo>
                <a:lnTo>
                  <a:pt x="164" y="1362"/>
                </a:lnTo>
                <a:lnTo>
                  <a:pt x="190" y="1399"/>
                </a:lnTo>
                <a:lnTo>
                  <a:pt x="219" y="1436"/>
                </a:lnTo>
                <a:lnTo>
                  <a:pt x="250" y="1471"/>
                </a:lnTo>
                <a:lnTo>
                  <a:pt x="281" y="1504"/>
                </a:lnTo>
                <a:lnTo>
                  <a:pt x="314" y="1536"/>
                </a:lnTo>
                <a:lnTo>
                  <a:pt x="349" y="1565"/>
                </a:lnTo>
                <a:lnTo>
                  <a:pt x="386" y="1594"/>
                </a:lnTo>
                <a:lnTo>
                  <a:pt x="423" y="1621"/>
                </a:lnTo>
                <a:lnTo>
                  <a:pt x="462" y="1645"/>
                </a:lnTo>
                <a:lnTo>
                  <a:pt x="502" y="1669"/>
                </a:lnTo>
                <a:lnTo>
                  <a:pt x="544" y="1690"/>
                </a:lnTo>
                <a:lnTo>
                  <a:pt x="586" y="1709"/>
                </a:lnTo>
                <a:lnTo>
                  <a:pt x="629" y="1726"/>
                </a:lnTo>
                <a:lnTo>
                  <a:pt x="674" y="1742"/>
                </a:lnTo>
                <a:lnTo>
                  <a:pt x="719" y="1754"/>
                </a:lnTo>
                <a:lnTo>
                  <a:pt x="766" y="1765"/>
                </a:lnTo>
                <a:lnTo>
                  <a:pt x="814" y="1774"/>
                </a:lnTo>
                <a:lnTo>
                  <a:pt x="861" y="1779"/>
                </a:lnTo>
                <a:lnTo>
                  <a:pt x="910" y="1784"/>
                </a:lnTo>
                <a:lnTo>
                  <a:pt x="959" y="1785"/>
                </a:lnTo>
                <a:lnTo>
                  <a:pt x="986" y="1785"/>
                </a:lnTo>
                <a:lnTo>
                  <a:pt x="1012" y="1784"/>
                </a:lnTo>
                <a:lnTo>
                  <a:pt x="1038" y="1781"/>
                </a:lnTo>
                <a:lnTo>
                  <a:pt x="1064" y="1779"/>
                </a:lnTo>
                <a:lnTo>
                  <a:pt x="1090" y="1776"/>
                </a:lnTo>
                <a:lnTo>
                  <a:pt x="1115" y="1771"/>
                </a:lnTo>
                <a:lnTo>
                  <a:pt x="1140" y="1767"/>
                </a:lnTo>
                <a:lnTo>
                  <a:pt x="1166" y="1763"/>
                </a:lnTo>
                <a:lnTo>
                  <a:pt x="1191" y="1756"/>
                </a:lnTo>
                <a:lnTo>
                  <a:pt x="1215" y="1750"/>
                </a:lnTo>
                <a:lnTo>
                  <a:pt x="1240" y="1743"/>
                </a:lnTo>
                <a:lnTo>
                  <a:pt x="1264" y="1735"/>
                </a:lnTo>
                <a:lnTo>
                  <a:pt x="1287" y="1726"/>
                </a:lnTo>
                <a:lnTo>
                  <a:pt x="1312" y="1718"/>
                </a:lnTo>
                <a:lnTo>
                  <a:pt x="1335" y="1708"/>
                </a:lnTo>
                <a:lnTo>
                  <a:pt x="1358" y="1698"/>
                </a:lnTo>
                <a:lnTo>
                  <a:pt x="1380" y="1687"/>
                </a:lnTo>
                <a:lnTo>
                  <a:pt x="1403" y="1676"/>
                </a:lnTo>
                <a:lnTo>
                  <a:pt x="1425" y="1664"/>
                </a:lnTo>
                <a:lnTo>
                  <a:pt x="1445" y="1652"/>
                </a:lnTo>
                <a:lnTo>
                  <a:pt x="1467" y="1639"/>
                </a:lnTo>
                <a:lnTo>
                  <a:pt x="1488" y="1626"/>
                </a:lnTo>
                <a:lnTo>
                  <a:pt x="1508" y="1611"/>
                </a:lnTo>
                <a:lnTo>
                  <a:pt x="1529" y="1597"/>
                </a:lnTo>
                <a:lnTo>
                  <a:pt x="1548" y="1583"/>
                </a:lnTo>
                <a:lnTo>
                  <a:pt x="1567" y="1566"/>
                </a:lnTo>
                <a:lnTo>
                  <a:pt x="1586" y="1551"/>
                </a:lnTo>
                <a:lnTo>
                  <a:pt x="1605" y="1534"/>
                </a:lnTo>
                <a:lnTo>
                  <a:pt x="1623" y="1518"/>
                </a:lnTo>
                <a:lnTo>
                  <a:pt x="1641" y="1500"/>
                </a:lnTo>
                <a:lnTo>
                  <a:pt x="1657" y="1483"/>
                </a:lnTo>
                <a:lnTo>
                  <a:pt x="1675" y="1464"/>
                </a:lnTo>
                <a:lnTo>
                  <a:pt x="1687" y="1437"/>
                </a:lnTo>
                <a:lnTo>
                  <a:pt x="1698" y="1408"/>
                </a:lnTo>
                <a:lnTo>
                  <a:pt x="1709" y="1380"/>
                </a:lnTo>
                <a:lnTo>
                  <a:pt x="1719" y="1350"/>
                </a:lnTo>
                <a:lnTo>
                  <a:pt x="1727" y="1320"/>
                </a:lnTo>
                <a:lnTo>
                  <a:pt x="1735" y="1291"/>
                </a:lnTo>
                <a:lnTo>
                  <a:pt x="1743" y="1261"/>
                </a:lnTo>
                <a:lnTo>
                  <a:pt x="1749" y="1230"/>
                </a:lnTo>
                <a:lnTo>
                  <a:pt x="1735" y="1257"/>
                </a:lnTo>
                <a:lnTo>
                  <a:pt x="1720" y="1283"/>
                </a:lnTo>
                <a:lnTo>
                  <a:pt x="1704" y="1308"/>
                </a:lnTo>
                <a:lnTo>
                  <a:pt x="1687" y="1334"/>
                </a:lnTo>
                <a:lnTo>
                  <a:pt x="1669" y="1358"/>
                </a:lnTo>
                <a:lnTo>
                  <a:pt x="1652" y="1382"/>
                </a:lnTo>
                <a:lnTo>
                  <a:pt x="1632" y="1405"/>
                </a:lnTo>
                <a:lnTo>
                  <a:pt x="1612" y="1427"/>
                </a:lnTo>
                <a:lnTo>
                  <a:pt x="1591" y="1449"/>
                </a:lnTo>
                <a:lnTo>
                  <a:pt x="1571" y="1470"/>
                </a:lnTo>
                <a:lnTo>
                  <a:pt x="1549" y="1489"/>
                </a:lnTo>
                <a:lnTo>
                  <a:pt x="1526" y="1509"/>
                </a:lnTo>
                <a:lnTo>
                  <a:pt x="1503" y="1528"/>
                </a:lnTo>
                <a:lnTo>
                  <a:pt x="1478" y="1547"/>
                </a:lnTo>
                <a:lnTo>
                  <a:pt x="1453" y="1563"/>
                </a:lnTo>
                <a:lnTo>
                  <a:pt x="1428" y="1579"/>
                </a:lnTo>
                <a:lnTo>
                  <a:pt x="1403" y="1595"/>
                </a:lnTo>
                <a:lnTo>
                  <a:pt x="1376" y="1610"/>
                </a:lnTo>
                <a:lnTo>
                  <a:pt x="1349" y="1623"/>
                </a:lnTo>
                <a:lnTo>
                  <a:pt x="1321" y="1636"/>
                </a:lnTo>
                <a:lnTo>
                  <a:pt x="1294" y="1649"/>
                </a:lnTo>
                <a:lnTo>
                  <a:pt x="1266" y="1660"/>
                </a:lnTo>
                <a:lnTo>
                  <a:pt x="1236" y="1669"/>
                </a:lnTo>
                <a:lnTo>
                  <a:pt x="1207" y="1678"/>
                </a:lnTo>
                <a:lnTo>
                  <a:pt x="1178" y="1687"/>
                </a:lnTo>
                <a:lnTo>
                  <a:pt x="1147" y="1694"/>
                </a:lnTo>
                <a:lnTo>
                  <a:pt x="1116" y="1700"/>
                </a:lnTo>
                <a:lnTo>
                  <a:pt x="1086" y="1705"/>
                </a:lnTo>
                <a:lnTo>
                  <a:pt x="1055" y="1709"/>
                </a:lnTo>
                <a:lnTo>
                  <a:pt x="1023" y="1711"/>
                </a:lnTo>
                <a:lnTo>
                  <a:pt x="991" y="1713"/>
                </a:lnTo>
                <a:lnTo>
                  <a:pt x="959" y="1713"/>
                </a:lnTo>
                <a:lnTo>
                  <a:pt x="913" y="1712"/>
                </a:lnTo>
                <a:lnTo>
                  <a:pt x="868" y="1709"/>
                </a:lnTo>
                <a:lnTo>
                  <a:pt x="823" y="1703"/>
                </a:lnTo>
                <a:lnTo>
                  <a:pt x="781" y="1696"/>
                </a:lnTo>
                <a:lnTo>
                  <a:pt x="737" y="1686"/>
                </a:lnTo>
                <a:lnTo>
                  <a:pt x="695" y="1674"/>
                </a:lnTo>
                <a:lnTo>
                  <a:pt x="653" y="1660"/>
                </a:lnTo>
                <a:lnTo>
                  <a:pt x="614" y="1644"/>
                </a:lnTo>
                <a:lnTo>
                  <a:pt x="574" y="1626"/>
                </a:lnTo>
                <a:lnTo>
                  <a:pt x="536" y="1607"/>
                </a:lnTo>
                <a:lnTo>
                  <a:pt x="499" y="1585"/>
                </a:lnTo>
                <a:lnTo>
                  <a:pt x="462" y="1562"/>
                </a:lnTo>
                <a:lnTo>
                  <a:pt x="428" y="1538"/>
                </a:lnTo>
                <a:lnTo>
                  <a:pt x="394" y="1510"/>
                </a:lnTo>
                <a:lnTo>
                  <a:pt x="363" y="1483"/>
                </a:lnTo>
                <a:lnTo>
                  <a:pt x="332" y="1453"/>
                </a:lnTo>
                <a:lnTo>
                  <a:pt x="302" y="1423"/>
                </a:lnTo>
                <a:lnTo>
                  <a:pt x="274" y="1391"/>
                </a:lnTo>
                <a:lnTo>
                  <a:pt x="247" y="1357"/>
                </a:lnTo>
                <a:lnTo>
                  <a:pt x="223" y="1323"/>
                </a:lnTo>
                <a:lnTo>
                  <a:pt x="200" y="1286"/>
                </a:lnTo>
                <a:lnTo>
                  <a:pt x="178" y="1249"/>
                </a:lnTo>
                <a:lnTo>
                  <a:pt x="158" y="1211"/>
                </a:lnTo>
                <a:lnTo>
                  <a:pt x="141" y="1171"/>
                </a:lnTo>
                <a:lnTo>
                  <a:pt x="126" y="1131"/>
                </a:lnTo>
                <a:lnTo>
                  <a:pt x="111" y="1090"/>
                </a:lnTo>
                <a:lnTo>
                  <a:pt x="99" y="1047"/>
                </a:lnTo>
                <a:lnTo>
                  <a:pt x="89" y="1004"/>
                </a:lnTo>
                <a:lnTo>
                  <a:pt x="82" y="961"/>
                </a:lnTo>
                <a:lnTo>
                  <a:pt x="76" y="917"/>
                </a:lnTo>
                <a:lnTo>
                  <a:pt x="73" y="872"/>
                </a:lnTo>
                <a:lnTo>
                  <a:pt x="72" y="826"/>
                </a:lnTo>
                <a:lnTo>
                  <a:pt x="72" y="790"/>
                </a:lnTo>
                <a:lnTo>
                  <a:pt x="74" y="756"/>
                </a:lnTo>
                <a:lnTo>
                  <a:pt x="77" y="722"/>
                </a:lnTo>
                <a:lnTo>
                  <a:pt x="82" y="688"/>
                </a:lnTo>
                <a:lnTo>
                  <a:pt x="88" y="654"/>
                </a:lnTo>
                <a:lnTo>
                  <a:pt x="95" y="621"/>
                </a:lnTo>
                <a:lnTo>
                  <a:pt x="104" y="590"/>
                </a:lnTo>
                <a:lnTo>
                  <a:pt x="112" y="557"/>
                </a:lnTo>
                <a:lnTo>
                  <a:pt x="123" y="526"/>
                </a:lnTo>
                <a:lnTo>
                  <a:pt x="135" y="494"/>
                </a:lnTo>
                <a:lnTo>
                  <a:pt x="148" y="464"/>
                </a:lnTo>
                <a:lnTo>
                  <a:pt x="162" y="435"/>
                </a:lnTo>
                <a:lnTo>
                  <a:pt x="177" y="405"/>
                </a:lnTo>
                <a:lnTo>
                  <a:pt x="194" y="377"/>
                </a:lnTo>
                <a:lnTo>
                  <a:pt x="210" y="348"/>
                </a:lnTo>
                <a:lnTo>
                  <a:pt x="229" y="322"/>
                </a:lnTo>
                <a:lnTo>
                  <a:pt x="247" y="296"/>
                </a:lnTo>
                <a:lnTo>
                  <a:pt x="267" y="269"/>
                </a:lnTo>
                <a:lnTo>
                  <a:pt x="288" y="244"/>
                </a:lnTo>
                <a:lnTo>
                  <a:pt x="310" y="220"/>
                </a:lnTo>
                <a:lnTo>
                  <a:pt x="333" y="197"/>
                </a:lnTo>
                <a:lnTo>
                  <a:pt x="356" y="174"/>
                </a:lnTo>
                <a:lnTo>
                  <a:pt x="380" y="153"/>
                </a:lnTo>
                <a:lnTo>
                  <a:pt x="405" y="132"/>
                </a:lnTo>
                <a:lnTo>
                  <a:pt x="432" y="112"/>
                </a:lnTo>
                <a:lnTo>
                  <a:pt x="458" y="92"/>
                </a:lnTo>
                <a:lnTo>
                  <a:pt x="485" y="75"/>
                </a:lnTo>
                <a:lnTo>
                  <a:pt x="513" y="58"/>
                </a:lnTo>
                <a:lnTo>
                  <a:pt x="541" y="42"/>
                </a:lnTo>
                <a:lnTo>
                  <a:pt x="571" y="27"/>
                </a:lnTo>
                <a:lnTo>
                  <a:pt x="601" y="13"/>
                </a:lnTo>
                <a:lnTo>
                  <a:pt x="631" y="0"/>
                </a:lnTo>
                <a:lnTo>
                  <a:pt x="601" y="4"/>
                </a:lnTo>
                <a:lnTo>
                  <a:pt x="570" y="8"/>
                </a:lnTo>
                <a:lnTo>
                  <a:pt x="539" y="13"/>
                </a:lnTo>
                <a:lnTo>
                  <a:pt x="510" y="20"/>
                </a:lnTo>
                <a:lnTo>
                  <a:pt x="479" y="27"/>
                </a:lnTo>
                <a:lnTo>
                  <a:pt x="450" y="34"/>
                </a:lnTo>
                <a:lnTo>
                  <a:pt x="421" y="43"/>
                </a:lnTo>
                <a:lnTo>
                  <a:pt x="392" y="53"/>
                </a:lnTo>
                <a:close/>
              </a:path>
            </a:pathLst>
          </a:custGeom>
          <a:solidFill>
            <a:srgbClr val="ECA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3" name="Freeform 24"/>
          <p:cNvSpPr>
            <a:spLocks/>
          </p:cNvSpPr>
          <p:nvPr/>
        </p:nvSpPr>
        <p:spPr bwMode="auto">
          <a:xfrm>
            <a:off x="2833688" y="4234568"/>
            <a:ext cx="549275" cy="557212"/>
          </a:xfrm>
          <a:custGeom>
            <a:avLst/>
            <a:gdLst>
              <a:gd name="T0" fmla="*/ 16 w 1730"/>
              <a:gd name="T1" fmla="*/ 3 h 1754"/>
              <a:gd name="T2" fmla="*/ 12 w 1730"/>
              <a:gd name="T3" fmla="*/ 6 h 1754"/>
              <a:gd name="T4" fmla="*/ 9 w 1730"/>
              <a:gd name="T5" fmla="*/ 9 h 1754"/>
              <a:gd name="T6" fmla="*/ 6 w 1730"/>
              <a:gd name="T7" fmla="*/ 13 h 1754"/>
              <a:gd name="T8" fmla="*/ 3 w 1730"/>
              <a:gd name="T9" fmla="*/ 17 h 1754"/>
              <a:gd name="T10" fmla="*/ 2 w 1730"/>
              <a:gd name="T11" fmla="*/ 22 h 1754"/>
              <a:gd name="T12" fmla="*/ 1 w 1730"/>
              <a:gd name="T13" fmla="*/ 27 h 1754"/>
              <a:gd name="T14" fmla="*/ 0 w 1730"/>
              <a:gd name="T15" fmla="*/ 32 h 1754"/>
              <a:gd name="T16" fmla="*/ 0 w 1730"/>
              <a:gd name="T17" fmla="*/ 39 h 1754"/>
              <a:gd name="T18" fmla="*/ 2 w 1730"/>
              <a:gd name="T19" fmla="*/ 46 h 1754"/>
              <a:gd name="T20" fmla="*/ 5 w 1730"/>
              <a:gd name="T21" fmla="*/ 52 h 1754"/>
              <a:gd name="T22" fmla="*/ 10 w 1730"/>
              <a:gd name="T23" fmla="*/ 58 h 1754"/>
              <a:gd name="T24" fmla="*/ 15 w 1730"/>
              <a:gd name="T25" fmla="*/ 63 h 1754"/>
              <a:gd name="T26" fmla="*/ 21 w 1730"/>
              <a:gd name="T27" fmla="*/ 67 h 1754"/>
              <a:gd name="T28" fmla="*/ 28 w 1730"/>
              <a:gd name="T29" fmla="*/ 69 h 1754"/>
              <a:gd name="T30" fmla="*/ 35 w 1730"/>
              <a:gd name="T31" fmla="*/ 70 h 1754"/>
              <a:gd name="T32" fmla="*/ 40 w 1730"/>
              <a:gd name="T33" fmla="*/ 70 h 1754"/>
              <a:gd name="T34" fmla="*/ 45 w 1730"/>
              <a:gd name="T35" fmla="*/ 69 h 1754"/>
              <a:gd name="T36" fmla="*/ 49 w 1730"/>
              <a:gd name="T37" fmla="*/ 68 h 1754"/>
              <a:gd name="T38" fmla="*/ 53 w 1730"/>
              <a:gd name="T39" fmla="*/ 66 h 1754"/>
              <a:gd name="T40" fmla="*/ 57 w 1730"/>
              <a:gd name="T41" fmla="*/ 64 h 1754"/>
              <a:gd name="T42" fmla="*/ 61 w 1730"/>
              <a:gd name="T43" fmla="*/ 61 h 1754"/>
              <a:gd name="T44" fmla="*/ 64 w 1730"/>
              <a:gd name="T45" fmla="*/ 59 h 1754"/>
              <a:gd name="T46" fmla="*/ 67 w 1730"/>
              <a:gd name="T47" fmla="*/ 55 h 1754"/>
              <a:gd name="T48" fmla="*/ 68 w 1730"/>
              <a:gd name="T49" fmla="*/ 51 h 1754"/>
              <a:gd name="T50" fmla="*/ 69 w 1730"/>
              <a:gd name="T51" fmla="*/ 46 h 1754"/>
              <a:gd name="T52" fmla="*/ 68 w 1730"/>
              <a:gd name="T53" fmla="*/ 48 h 1754"/>
              <a:gd name="T54" fmla="*/ 65 w 1730"/>
              <a:gd name="T55" fmla="*/ 52 h 1754"/>
              <a:gd name="T56" fmla="*/ 62 w 1730"/>
              <a:gd name="T57" fmla="*/ 56 h 1754"/>
              <a:gd name="T58" fmla="*/ 58 w 1730"/>
              <a:gd name="T59" fmla="*/ 60 h 1754"/>
              <a:gd name="T60" fmla="*/ 54 w 1730"/>
              <a:gd name="T61" fmla="*/ 63 h 1754"/>
              <a:gd name="T62" fmla="*/ 49 w 1730"/>
              <a:gd name="T63" fmla="*/ 65 h 1754"/>
              <a:gd name="T64" fmla="*/ 44 w 1730"/>
              <a:gd name="T65" fmla="*/ 67 h 1754"/>
              <a:gd name="T66" fmla="*/ 38 w 1730"/>
              <a:gd name="T67" fmla="*/ 67 h 1754"/>
              <a:gd name="T68" fmla="*/ 32 w 1730"/>
              <a:gd name="T69" fmla="*/ 67 h 1754"/>
              <a:gd name="T70" fmla="*/ 25 w 1730"/>
              <a:gd name="T71" fmla="*/ 65 h 1754"/>
              <a:gd name="T72" fmla="*/ 19 w 1730"/>
              <a:gd name="T73" fmla="*/ 62 h 1754"/>
              <a:gd name="T74" fmla="*/ 14 w 1730"/>
              <a:gd name="T75" fmla="*/ 58 h 1754"/>
              <a:gd name="T76" fmla="*/ 10 w 1730"/>
              <a:gd name="T77" fmla="*/ 54 h 1754"/>
              <a:gd name="T78" fmla="*/ 6 w 1730"/>
              <a:gd name="T79" fmla="*/ 48 h 1754"/>
              <a:gd name="T80" fmla="*/ 4 w 1730"/>
              <a:gd name="T81" fmla="*/ 42 h 1754"/>
              <a:gd name="T82" fmla="*/ 3 w 1730"/>
              <a:gd name="T83" fmla="*/ 35 h 1754"/>
              <a:gd name="T84" fmla="*/ 3 w 1730"/>
              <a:gd name="T85" fmla="*/ 29 h 1754"/>
              <a:gd name="T86" fmla="*/ 4 w 1730"/>
              <a:gd name="T87" fmla="*/ 23 h 1754"/>
              <a:gd name="T88" fmla="*/ 7 w 1730"/>
              <a:gd name="T89" fmla="*/ 18 h 1754"/>
              <a:gd name="T90" fmla="*/ 9 w 1730"/>
              <a:gd name="T91" fmla="*/ 13 h 1754"/>
              <a:gd name="T92" fmla="*/ 13 w 1730"/>
              <a:gd name="T93" fmla="*/ 9 h 1754"/>
              <a:gd name="T94" fmla="*/ 17 w 1730"/>
              <a:gd name="T95" fmla="*/ 5 h 1754"/>
              <a:gd name="T96" fmla="*/ 22 w 1730"/>
              <a:gd name="T97" fmla="*/ 2 h 1754"/>
              <a:gd name="T98" fmla="*/ 28 w 1730"/>
              <a:gd name="T99" fmla="*/ 0 h 1754"/>
              <a:gd name="T100" fmla="*/ 27 w 1730"/>
              <a:gd name="T101" fmla="*/ 0 h 1754"/>
              <a:gd name="T102" fmla="*/ 22 w 1730"/>
              <a:gd name="T103" fmla="*/ 0 h 175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730"/>
              <a:gd name="T157" fmla="*/ 0 h 1754"/>
              <a:gd name="T158" fmla="*/ 1730 w 1730"/>
              <a:gd name="T159" fmla="*/ 1754 h 175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730" h="1754">
                <a:moveTo>
                  <a:pt x="472" y="24"/>
                </a:moveTo>
                <a:lnTo>
                  <a:pt x="446" y="39"/>
                </a:lnTo>
                <a:lnTo>
                  <a:pt x="421" y="55"/>
                </a:lnTo>
                <a:lnTo>
                  <a:pt x="396" y="72"/>
                </a:lnTo>
                <a:lnTo>
                  <a:pt x="372" y="90"/>
                </a:lnTo>
                <a:lnTo>
                  <a:pt x="347" y="107"/>
                </a:lnTo>
                <a:lnTo>
                  <a:pt x="324" y="127"/>
                </a:lnTo>
                <a:lnTo>
                  <a:pt x="301" y="147"/>
                </a:lnTo>
                <a:lnTo>
                  <a:pt x="279" y="168"/>
                </a:lnTo>
                <a:lnTo>
                  <a:pt x="259" y="189"/>
                </a:lnTo>
                <a:lnTo>
                  <a:pt x="238" y="211"/>
                </a:lnTo>
                <a:lnTo>
                  <a:pt x="218" y="234"/>
                </a:lnTo>
                <a:lnTo>
                  <a:pt x="199" y="257"/>
                </a:lnTo>
                <a:lnTo>
                  <a:pt x="181" y="281"/>
                </a:lnTo>
                <a:lnTo>
                  <a:pt x="163" y="305"/>
                </a:lnTo>
                <a:lnTo>
                  <a:pt x="147" y="330"/>
                </a:lnTo>
                <a:lnTo>
                  <a:pt x="130" y="357"/>
                </a:lnTo>
                <a:lnTo>
                  <a:pt x="115" y="383"/>
                </a:lnTo>
                <a:lnTo>
                  <a:pt x="101" y="409"/>
                </a:lnTo>
                <a:lnTo>
                  <a:pt x="87" y="437"/>
                </a:lnTo>
                <a:lnTo>
                  <a:pt x="75" y="464"/>
                </a:lnTo>
                <a:lnTo>
                  <a:pt x="63" y="493"/>
                </a:lnTo>
                <a:lnTo>
                  <a:pt x="52" y="521"/>
                </a:lnTo>
                <a:lnTo>
                  <a:pt x="42" y="551"/>
                </a:lnTo>
                <a:lnTo>
                  <a:pt x="34" y="580"/>
                </a:lnTo>
                <a:lnTo>
                  <a:pt x="26" y="610"/>
                </a:lnTo>
                <a:lnTo>
                  <a:pt x="19" y="641"/>
                </a:lnTo>
                <a:lnTo>
                  <a:pt x="14" y="672"/>
                </a:lnTo>
                <a:lnTo>
                  <a:pt x="8" y="702"/>
                </a:lnTo>
                <a:lnTo>
                  <a:pt x="5" y="734"/>
                </a:lnTo>
                <a:lnTo>
                  <a:pt x="2" y="766"/>
                </a:lnTo>
                <a:lnTo>
                  <a:pt x="1" y="798"/>
                </a:lnTo>
                <a:lnTo>
                  <a:pt x="0" y="830"/>
                </a:lnTo>
                <a:lnTo>
                  <a:pt x="1" y="878"/>
                </a:lnTo>
                <a:lnTo>
                  <a:pt x="5" y="924"/>
                </a:lnTo>
                <a:lnTo>
                  <a:pt x="11" y="970"/>
                </a:lnTo>
                <a:lnTo>
                  <a:pt x="18" y="1016"/>
                </a:lnTo>
                <a:lnTo>
                  <a:pt x="29" y="1060"/>
                </a:lnTo>
                <a:lnTo>
                  <a:pt x="41" y="1104"/>
                </a:lnTo>
                <a:lnTo>
                  <a:pt x="56" y="1148"/>
                </a:lnTo>
                <a:lnTo>
                  <a:pt x="72" y="1189"/>
                </a:lnTo>
                <a:lnTo>
                  <a:pt x="91" y="1230"/>
                </a:lnTo>
                <a:lnTo>
                  <a:pt x="112" y="1270"/>
                </a:lnTo>
                <a:lnTo>
                  <a:pt x="133" y="1309"/>
                </a:lnTo>
                <a:lnTo>
                  <a:pt x="158" y="1346"/>
                </a:lnTo>
                <a:lnTo>
                  <a:pt x="183" y="1383"/>
                </a:lnTo>
                <a:lnTo>
                  <a:pt x="210" y="1417"/>
                </a:lnTo>
                <a:lnTo>
                  <a:pt x="240" y="1451"/>
                </a:lnTo>
                <a:lnTo>
                  <a:pt x="271" y="1482"/>
                </a:lnTo>
                <a:lnTo>
                  <a:pt x="302" y="1513"/>
                </a:lnTo>
                <a:lnTo>
                  <a:pt x="335" y="1542"/>
                </a:lnTo>
                <a:lnTo>
                  <a:pt x="370" y="1569"/>
                </a:lnTo>
                <a:lnTo>
                  <a:pt x="407" y="1595"/>
                </a:lnTo>
                <a:lnTo>
                  <a:pt x="444" y="1620"/>
                </a:lnTo>
                <a:lnTo>
                  <a:pt x="483" y="1642"/>
                </a:lnTo>
                <a:lnTo>
                  <a:pt x="523" y="1662"/>
                </a:lnTo>
                <a:lnTo>
                  <a:pt x="564" y="1680"/>
                </a:lnTo>
                <a:lnTo>
                  <a:pt x="605" y="1698"/>
                </a:lnTo>
                <a:lnTo>
                  <a:pt x="648" y="1712"/>
                </a:lnTo>
                <a:lnTo>
                  <a:pt x="692" y="1724"/>
                </a:lnTo>
                <a:lnTo>
                  <a:pt x="737" y="1735"/>
                </a:lnTo>
                <a:lnTo>
                  <a:pt x="782" y="1743"/>
                </a:lnTo>
                <a:lnTo>
                  <a:pt x="829" y="1748"/>
                </a:lnTo>
                <a:lnTo>
                  <a:pt x="875" y="1752"/>
                </a:lnTo>
                <a:lnTo>
                  <a:pt x="923" y="1754"/>
                </a:lnTo>
                <a:lnTo>
                  <a:pt x="952" y="1752"/>
                </a:lnTo>
                <a:lnTo>
                  <a:pt x="982" y="1751"/>
                </a:lnTo>
                <a:lnTo>
                  <a:pt x="1010" y="1749"/>
                </a:lnTo>
                <a:lnTo>
                  <a:pt x="1039" y="1746"/>
                </a:lnTo>
                <a:lnTo>
                  <a:pt x="1067" y="1741"/>
                </a:lnTo>
                <a:lnTo>
                  <a:pt x="1096" y="1737"/>
                </a:lnTo>
                <a:lnTo>
                  <a:pt x="1123" y="1732"/>
                </a:lnTo>
                <a:lnTo>
                  <a:pt x="1151" y="1725"/>
                </a:lnTo>
                <a:lnTo>
                  <a:pt x="1178" y="1717"/>
                </a:lnTo>
                <a:lnTo>
                  <a:pt x="1205" y="1710"/>
                </a:lnTo>
                <a:lnTo>
                  <a:pt x="1232" y="1700"/>
                </a:lnTo>
                <a:lnTo>
                  <a:pt x="1258" y="1691"/>
                </a:lnTo>
                <a:lnTo>
                  <a:pt x="1283" y="1680"/>
                </a:lnTo>
                <a:lnTo>
                  <a:pt x="1309" y="1669"/>
                </a:lnTo>
                <a:lnTo>
                  <a:pt x="1334" y="1657"/>
                </a:lnTo>
                <a:lnTo>
                  <a:pt x="1358" y="1644"/>
                </a:lnTo>
                <a:lnTo>
                  <a:pt x="1382" y="1631"/>
                </a:lnTo>
                <a:lnTo>
                  <a:pt x="1406" y="1616"/>
                </a:lnTo>
                <a:lnTo>
                  <a:pt x="1429" y="1602"/>
                </a:lnTo>
                <a:lnTo>
                  <a:pt x="1452" y="1587"/>
                </a:lnTo>
                <a:lnTo>
                  <a:pt x="1474" y="1570"/>
                </a:lnTo>
                <a:lnTo>
                  <a:pt x="1496" y="1554"/>
                </a:lnTo>
                <a:lnTo>
                  <a:pt x="1517" y="1536"/>
                </a:lnTo>
                <a:lnTo>
                  <a:pt x="1538" y="1519"/>
                </a:lnTo>
                <a:lnTo>
                  <a:pt x="1558" y="1500"/>
                </a:lnTo>
                <a:lnTo>
                  <a:pt x="1577" y="1481"/>
                </a:lnTo>
                <a:lnTo>
                  <a:pt x="1596" y="1462"/>
                </a:lnTo>
                <a:lnTo>
                  <a:pt x="1615" y="1441"/>
                </a:lnTo>
                <a:lnTo>
                  <a:pt x="1632" y="1420"/>
                </a:lnTo>
                <a:lnTo>
                  <a:pt x="1650" y="1399"/>
                </a:lnTo>
                <a:lnTo>
                  <a:pt x="1666" y="1377"/>
                </a:lnTo>
                <a:lnTo>
                  <a:pt x="1683" y="1355"/>
                </a:lnTo>
                <a:lnTo>
                  <a:pt x="1691" y="1324"/>
                </a:lnTo>
                <a:lnTo>
                  <a:pt x="1700" y="1294"/>
                </a:lnTo>
                <a:lnTo>
                  <a:pt x="1707" y="1263"/>
                </a:lnTo>
                <a:lnTo>
                  <a:pt x="1713" y="1232"/>
                </a:lnTo>
                <a:lnTo>
                  <a:pt x="1719" y="1200"/>
                </a:lnTo>
                <a:lnTo>
                  <a:pt x="1723" y="1169"/>
                </a:lnTo>
                <a:lnTo>
                  <a:pt x="1728" y="1137"/>
                </a:lnTo>
                <a:lnTo>
                  <a:pt x="1730" y="1104"/>
                </a:lnTo>
                <a:lnTo>
                  <a:pt x="1719" y="1136"/>
                </a:lnTo>
                <a:lnTo>
                  <a:pt x="1706" y="1166"/>
                </a:lnTo>
                <a:lnTo>
                  <a:pt x="1693" y="1196"/>
                </a:lnTo>
                <a:lnTo>
                  <a:pt x="1678" y="1226"/>
                </a:lnTo>
                <a:lnTo>
                  <a:pt x="1662" y="1254"/>
                </a:lnTo>
                <a:lnTo>
                  <a:pt x="1645" y="1283"/>
                </a:lnTo>
                <a:lnTo>
                  <a:pt x="1628" y="1309"/>
                </a:lnTo>
                <a:lnTo>
                  <a:pt x="1608" y="1337"/>
                </a:lnTo>
                <a:lnTo>
                  <a:pt x="1588" y="1362"/>
                </a:lnTo>
                <a:lnTo>
                  <a:pt x="1567" y="1387"/>
                </a:lnTo>
                <a:lnTo>
                  <a:pt x="1546" y="1411"/>
                </a:lnTo>
                <a:lnTo>
                  <a:pt x="1524" y="1434"/>
                </a:lnTo>
                <a:lnTo>
                  <a:pt x="1499" y="1457"/>
                </a:lnTo>
                <a:lnTo>
                  <a:pt x="1475" y="1479"/>
                </a:lnTo>
                <a:lnTo>
                  <a:pt x="1450" y="1499"/>
                </a:lnTo>
                <a:lnTo>
                  <a:pt x="1424" y="1519"/>
                </a:lnTo>
                <a:lnTo>
                  <a:pt x="1397" y="1537"/>
                </a:lnTo>
                <a:lnTo>
                  <a:pt x="1370" y="1556"/>
                </a:lnTo>
                <a:lnTo>
                  <a:pt x="1341" y="1572"/>
                </a:lnTo>
                <a:lnTo>
                  <a:pt x="1313" y="1588"/>
                </a:lnTo>
                <a:lnTo>
                  <a:pt x="1283" y="1602"/>
                </a:lnTo>
                <a:lnTo>
                  <a:pt x="1254" y="1615"/>
                </a:lnTo>
                <a:lnTo>
                  <a:pt x="1222" y="1628"/>
                </a:lnTo>
                <a:lnTo>
                  <a:pt x="1191" y="1639"/>
                </a:lnTo>
                <a:lnTo>
                  <a:pt x="1159" y="1649"/>
                </a:lnTo>
                <a:lnTo>
                  <a:pt x="1126" y="1658"/>
                </a:lnTo>
                <a:lnTo>
                  <a:pt x="1093" y="1665"/>
                </a:lnTo>
                <a:lnTo>
                  <a:pt x="1061" y="1671"/>
                </a:lnTo>
                <a:lnTo>
                  <a:pt x="1027" y="1676"/>
                </a:lnTo>
                <a:lnTo>
                  <a:pt x="993" y="1679"/>
                </a:lnTo>
                <a:lnTo>
                  <a:pt x="957" y="1681"/>
                </a:lnTo>
                <a:lnTo>
                  <a:pt x="923" y="1682"/>
                </a:lnTo>
                <a:lnTo>
                  <a:pt x="880" y="1681"/>
                </a:lnTo>
                <a:lnTo>
                  <a:pt x="836" y="1678"/>
                </a:lnTo>
                <a:lnTo>
                  <a:pt x="793" y="1672"/>
                </a:lnTo>
                <a:lnTo>
                  <a:pt x="751" y="1665"/>
                </a:lnTo>
                <a:lnTo>
                  <a:pt x="711" y="1655"/>
                </a:lnTo>
                <a:lnTo>
                  <a:pt x="670" y="1644"/>
                </a:lnTo>
                <a:lnTo>
                  <a:pt x="630" y="1631"/>
                </a:lnTo>
                <a:lnTo>
                  <a:pt x="591" y="1615"/>
                </a:lnTo>
                <a:lnTo>
                  <a:pt x="554" y="1598"/>
                </a:lnTo>
                <a:lnTo>
                  <a:pt x="516" y="1579"/>
                </a:lnTo>
                <a:lnTo>
                  <a:pt x="481" y="1558"/>
                </a:lnTo>
                <a:lnTo>
                  <a:pt x="446" y="1536"/>
                </a:lnTo>
                <a:lnTo>
                  <a:pt x="413" y="1513"/>
                </a:lnTo>
                <a:lnTo>
                  <a:pt x="381" y="1488"/>
                </a:lnTo>
                <a:lnTo>
                  <a:pt x="350" y="1461"/>
                </a:lnTo>
                <a:lnTo>
                  <a:pt x="320" y="1432"/>
                </a:lnTo>
                <a:lnTo>
                  <a:pt x="293" y="1402"/>
                </a:lnTo>
                <a:lnTo>
                  <a:pt x="265" y="1372"/>
                </a:lnTo>
                <a:lnTo>
                  <a:pt x="240" y="1340"/>
                </a:lnTo>
                <a:lnTo>
                  <a:pt x="217" y="1306"/>
                </a:lnTo>
                <a:lnTo>
                  <a:pt x="194" y="1272"/>
                </a:lnTo>
                <a:lnTo>
                  <a:pt x="174" y="1236"/>
                </a:lnTo>
                <a:lnTo>
                  <a:pt x="155" y="1199"/>
                </a:lnTo>
                <a:lnTo>
                  <a:pt x="138" y="1162"/>
                </a:lnTo>
                <a:lnTo>
                  <a:pt x="122" y="1123"/>
                </a:lnTo>
                <a:lnTo>
                  <a:pt x="109" y="1083"/>
                </a:lnTo>
                <a:lnTo>
                  <a:pt x="97" y="1042"/>
                </a:lnTo>
                <a:lnTo>
                  <a:pt x="88" y="1002"/>
                </a:lnTo>
                <a:lnTo>
                  <a:pt x="81" y="959"/>
                </a:lnTo>
                <a:lnTo>
                  <a:pt x="75" y="917"/>
                </a:lnTo>
                <a:lnTo>
                  <a:pt x="72" y="873"/>
                </a:lnTo>
                <a:lnTo>
                  <a:pt x="71" y="830"/>
                </a:lnTo>
                <a:lnTo>
                  <a:pt x="72" y="792"/>
                </a:lnTo>
                <a:lnTo>
                  <a:pt x="74" y="755"/>
                </a:lnTo>
                <a:lnTo>
                  <a:pt x="79" y="719"/>
                </a:lnTo>
                <a:lnTo>
                  <a:pt x="84" y="682"/>
                </a:lnTo>
                <a:lnTo>
                  <a:pt x="91" y="646"/>
                </a:lnTo>
                <a:lnTo>
                  <a:pt x="99" y="611"/>
                </a:lnTo>
                <a:lnTo>
                  <a:pt x="109" y="576"/>
                </a:lnTo>
                <a:lnTo>
                  <a:pt x="120" y="542"/>
                </a:lnTo>
                <a:lnTo>
                  <a:pt x="133" y="509"/>
                </a:lnTo>
                <a:lnTo>
                  <a:pt x="148" y="476"/>
                </a:lnTo>
                <a:lnTo>
                  <a:pt x="163" y="444"/>
                </a:lnTo>
                <a:lnTo>
                  <a:pt x="180" y="414"/>
                </a:lnTo>
                <a:lnTo>
                  <a:pt x="197" y="383"/>
                </a:lnTo>
                <a:lnTo>
                  <a:pt x="216" y="353"/>
                </a:lnTo>
                <a:lnTo>
                  <a:pt x="237" y="325"/>
                </a:lnTo>
                <a:lnTo>
                  <a:pt x="257" y="297"/>
                </a:lnTo>
                <a:lnTo>
                  <a:pt x="280" y="270"/>
                </a:lnTo>
                <a:lnTo>
                  <a:pt x="304" y="245"/>
                </a:lnTo>
                <a:lnTo>
                  <a:pt x="329" y="219"/>
                </a:lnTo>
                <a:lnTo>
                  <a:pt x="354" y="195"/>
                </a:lnTo>
                <a:lnTo>
                  <a:pt x="380" y="172"/>
                </a:lnTo>
                <a:lnTo>
                  <a:pt x="408" y="150"/>
                </a:lnTo>
                <a:lnTo>
                  <a:pt x="436" y="129"/>
                </a:lnTo>
                <a:lnTo>
                  <a:pt x="466" y="111"/>
                </a:lnTo>
                <a:lnTo>
                  <a:pt x="496" y="92"/>
                </a:lnTo>
                <a:lnTo>
                  <a:pt x="527" y="75"/>
                </a:lnTo>
                <a:lnTo>
                  <a:pt x="558" y="59"/>
                </a:lnTo>
                <a:lnTo>
                  <a:pt x="591" y="45"/>
                </a:lnTo>
                <a:lnTo>
                  <a:pt x="624" y="32"/>
                </a:lnTo>
                <a:lnTo>
                  <a:pt x="658" y="20"/>
                </a:lnTo>
                <a:lnTo>
                  <a:pt x="692" y="9"/>
                </a:lnTo>
                <a:lnTo>
                  <a:pt x="727" y="0"/>
                </a:lnTo>
                <a:lnTo>
                  <a:pt x="711" y="0"/>
                </a:lnTo>
                <a:lnTo>
                  <a:pt x="695" y="0"/>
                </a:lnTo>
                <a:lnTo>
                  <a:pt x="667" y="0"/>
                </a:lnTo>
                <a:lnTo>
                  <a:pt x="638" y="1"/>
                </a:lnTo>
                <a:lnTo>
                  <a:pt x="610" y="3"/>
                </a:lnTo>
                <a:lnTo>
                  <a:pt x="582" y="5"/>
                </a:lnTo>
                <a:lnTo>
                  <a:pt x="554" y="9"/>
                </a:lnTo>
                <a:lnTo>
                  <a:pt x="526" y="13"/>
                </a:lnTo>
                <a:lnTo>
                  <a:pt x="500" y="19"/>
                </a:lnTo>
                <a:lnTo>
                  <a:pt x="472" y="24"/>
                </a:lnTo>
                <a:close/>
              </a:path>
            </a:pathLst>
          </a:custGeom>
          <a:solidFill>
            <a:srgbClr val="ECA3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4" name="Freeform 25"/>
          <p:cNvSpPr>
            <a:spLocks/>
          </p:cNvSpPr>
          <p:nvPr/>
        </p:nvSpPr>
        <p:spPr bwMode="auto">
          <a:xfrm>
            <a:off x="2844800" y="4234568"/>
            <a:ext cx="538163" cy="546100"/>
          </a:xfrm>
          <a:custGeom>
            <a:avLst/>
            <a:gdLst>
              <a:gd name="T0" fmla="*/ 19 w 1696"/>
              <a:gd name="T1" fmla="*/ 2 h 1717"/>
              <a:gd name="T2" fmla="*/ 14 w 1696"/>
              <a:gd name="T3" fmla="*/ 5 h 1717"/>
              <a:gd name="T4" fmla="*/ 10 w 1696"/>
              <a:gd name="T5" fmla="*/ 8 h 1717"/>
              <a:gd name="T6" fmla="*/ 7 w 1696"/>
              <a:gd name="T7" fmla="*/ 12 h 1717"/>
              <a:gd name="T8" fmla="*/ 4 w 1696"/>
              <a:gd name="T9" fmla="*/ 16 h 1717"/>
              <a:gd name="T10" fmla="*/ 2 w 1696"/>
              <a:gd name="T11" fmla="*/ 21 h 1717"/>
              <a:gd name="T12" fmla="*/ 1 w 1696"/>
              <a:gd name="T13" fmla="*/ 26 h 1717"/>
              <a:gd name="T14" fmla="*/ 0 w 1696"/>
              <a:gd name="T15" fmla="*/ 32 h 1717"/>
              <a:gd name="T16" fmla="*/ 0 w 1696"/>
              <a:gd name="T17" fmla="*/ 39 h 1717"/>
              <a:gd name="T18" fmla="*/ 2 w 1696"/>
              <a:gd name="T19" fmla="*/ 45 h 1717"/>
              <a:gd name="T20" fmla="*/ 5 w 1696"/>
              <a:gd name="T21" fmla="*/ 52 h 1717"/>
              <a:gd name="T22" fmla="*/ 9 w 1696"/>
              <a:gd name="T23" fmla="*/ 57 h 1717"/>
              <a:gd name="T24" fmla="*/ 14 w 1696"/>
              <a:gd name="T25" fmla="*/ 62 h 1717"/>
              <a:gd name="T26" fmla="*/ 20 w 1696"/>
              <a:gd name="T27" fmla="*/ 66 h 1717"/>
              <a:gd name="T28" fmla="*/ 27 w 1696"/>
              <a:gd name="T29" fmla="*/ 68 h 1717"/>
              <a:gd name="T30" fmla="*/ 34 w 1696"/>
              <a:gd name="T31" fmla="*/ 69 h 1717"/>
              <a:gd name="T32" fmla="*/ 39 w 1696"/>
              <a:gd name="T33" fmla="*/ 69 h 1717"/>
              <a:gd name="T34" fmla="*/ 44 w 1696"/>
              <a:gd name="T35" fmla="*/ 68 h 1717"/>
              <a:gd name="T36" fmla="*/ 49 w 1696"/>
              <a:gd name="T37" fmla="*/ 66 h 1717"/>
              <a:gd name="T38" fmla="*/ 53 w 1696"/>
              <a:gd name="T39" fmla="*/ 64 h 1717"/>
              <a:gd name="T40" fmla="*/ 57 w 1696"/>
              <a:gd name="T41" fmla="*/ 62 h 1717"/>
              <a:gd name="T42" fmla="*/ 61 w 1696"/>
              <a:gd name="T43" fmla="*/ 58 h 1717"/>
              <a:gd name="T44" fmla="*/ 64 w 1696"/>
              <a:gd name="T45" fmla="*/ 55 h 1717"/>
              <a:gd name="T46" fmla="*/ 66 w 1696"/>
              <a:gd name="T47" fmla="*/ 51 h 1717"/>
              <a:gd name="T48" fmla="*/ 67 w 1696"/>
              <a:gd name="T49" fmla="*/ 47 h 1717"/>
              <a:gd name="T50" fmla="*/ 68 w 1696"/>
              <a:gd name="T51" fmla="*/ 43 h 1717"/>
              <a:gd name="T52" fmla="*/ 68 w 1696"/>
              <a:gd name="T53" fmla="*/ 39 h 1717"/>
              <a:gd name="T54" fmla="*/ 67 w 1696"/>
              <a:gd name="T55" fmla="*/ 43 h 1717"/>
              <a:gd name="T56" fmla="*/ 65 w 1696"/>
              <a:gd name="T57" fmla="*/ 48 h 1717"/>
              <a:gd name="T58" fmla="*/ 62 w 1696"/>
              <a:gd name="T59" fmla="*/ 53 h 1717"/>
              <a:gd name="T60" fmla="*/ 58 w 1696"/>
              <a:gd name="T61" fmla="*/ 57 h 1717"/>
              <a:gd name="T62" fmla="*/ 53 w 1696"/>
              <a:gd name="T63" fmla="*/ 61 h 1717"/>
              <a:gd name="T64" fmla="*/ 48 w 1696"/>
              <a:gd name="T65" fmla="*/ 64 h 1717"/>
              <a:gd name="T66" fmla="*/ 43 w 1696"/>
              <a:gd name="T67" fmla="*/ 65 h 1717"/>
              <a:gd name="T68" fmla="*/ 37 w 1696"/>
              <a:gd name="T69" fmla="*/ 66 h 1717"/>
              <a:gd name="T70" fmla="*/ 30 w 1696"/>
              <a:gd name="T71" fmla="*/ 66 h 1717"/>
              <a:gd name="T72" fmla="*/ 24 w 1696"/>
              <a:gd name="T73" fmla="*/ 64 h 1717"/>
              <a:gd name="T74" fmla="*/ 19 w 1696"/>
              <a:gd name="T75" fmla="*/ 61 h 1717"/>
              <a:gd name="T76" fmla="*/ 14 w 1696"/>
              <a:gd name="T77" fmla="*/ 58 h 1717"/>
              <a:gd name="T78" fmla="*/ 9 w 1696"/>
              <a:gd name="T79" fmla="*/ 53 h 1717"/>
              <a:gd name="T80" fmla="*/ 6 w 1696"/>
              <a:gd name="T81" fmla="*/ 47 h 1717"/>
              <a:gd name="T82" fmla="*/ 4 w 1696"/>
              <a:gd name="T83" fmla="*/ 41 h 1717"/>
              <a:gd name="T84" fmla="*/ 3 w 1696"/>
              <a:gd name="T85" fmla="*/ 35 h 1717"/>
              <a:gd name="T86" fmla="*/ 3 w 1696"/>
              <a:gd name="T87" fmla="*/ 28 h 1717"/>
              <a:gd name="T88" fmla="*/ 5 w 1696"/>
              <a:gd name="T89" fmla="*/ 22 h 1717"/>
              <a:gd name="T90" fmla="*/ 7 w 1696"/>
              <a:gd name="T91" fmla="*/ 17 h 1717"/>
              <a:gd name="T92" fmla="*/ 11 w 1696"/>
              <a:gd name="T93" fmla="*/ 12 h 1717"/>
              <a:gd name="T94" fmla="*/ 15 w 1696"/>
              <a:gd name="T95" fmla="*/ 8 h 1717"/>
              <a:gd name="T96" fmla="*/ 20 w 1696"/>
              <a:gd name="T97" fmla="*/ 4 h 1717"/>
              <a:gd name="T98" fmla="*/ 26 w 1696"/>
              <a:gd name="T99" fmla="*/ 2 h 1717"/>
              <a:gd name="T100" fmla="*/ 32 w 1696"/>
              <a:gd name="T101" fmla="*/ 1 h 1717"/>
              <a:gd name="T102" fmla="*/ 31 w 1696"/>
              <a:gd name="T103" fmla="*/ 0 h 1717"/>
              <a:gd name="T104" fmla="*/ 27 w 1696"/>
              <a:gd name="T105" fmla="*/ 0 h 1717"/>
              <a:gd name="T106" fmla="*/ 23 w 1696"/>
              <a:gd name="T107" fmla="*/ 0 h 171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696"/>
              <a:gd name="T163" fmla="*/ 0 h 1717"/>
              <a:gd name="T164" fmla="*/ 1696 w 1696"/>
              <a:gd name="T165" fmla="*/ 1717 h 171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696" h="1717">
                <a:moveTo>
                  <a:pt x="559" y="4"/>
                </a:moveTo>
                <a:lnTo>
                  <a:pt x="529" y="17"/>
                </a:lnTo>
                <a:lnTo>
                  <a:pt x="499" y="31"/>
                </a:lnTo>
                <a:lnTo>
                  <a:pt x="469" y="46"/>
                </a:lnTo>
                <a:lnTo>
                  <a:pt x="441" y="62"/>
                </a:lnTo>
                <a:lnTo>
                  <a:pt x="413" y="79"/>
                </a:lnTo>
                <a:lnTo>
                  <a:pt x="386" y="96"/>
                </a:lnTo>
                <a:lnTo>
                  <a:pt x="360" y="116"/>
                </a:lnTo>
                <a:lnTo>
                  <a:pt x="333" y="136"/>
                </a:lnTo>
                <a:lnTo>
                  <a:pt x="308" y="157"/>
                </a:lnTo>
                <a:lnTo>
                  <a:pt x="284" y="178"/>
                </a:lnTo>
                <a:lnTo>
                  <a:pt x="261" y="201"/>
                </a:lnTo>
                <a:lnTo>
                  <a:pt x="238" y="224"/>
                </a:lnTo>
                <a:lnTo>
                  <a:pt x="216" y="248"/>
                </a:lnTo>
                <a:lnTo>
                  <a:pt x="195" y="273"/>
                </a:lnTo>
                <a:lnTo>
                  <a:pt x="175" y="300"/>
                </a:lnTo>
                <a:lnTo>
                  <a:pt x="157" y="326"/>
                </a:lnTo>
                <a:lnTo>
                  <a:pt x="138" y="352"/>
                </a:lnTo>
                <a:lnTo>
                  <a:pt x="122" y="381"/>
                </a:lnTo>
                <a:lnTo>
                  <a:pt x="105" y="409"/>
                </a:lnTo>
                <a:lnTo>
                  <a:pt x="90" y="439"/>
                </a:lnTo>
                <a:lnTo>
                  <a:pt x="76" y="468"/>
                </a:lnTo>
                <a:lnTo>
                  <a:pt x="63" y="498"/>
                </a:lnTo>
                <a:lnTo>
                  <a:pt x="51" y="530"/>
                </a:lnTo>
                <a:lnTo>
                  <a:pt x="40" y="561"/>
                </a:lnTo>
                <a:lnTo>
                  <a:pt x="32" y="594"/>
                </a:lnTo>
                <a:lnTo>
                  <a:pt x="23" y="625"/>
                </a:lnTo>
                <a:lnTo>
                  <a:pt x="16" y="658"/>
                </a:lnTo>
                <a:lnTo>
                  <a:pt x="10" y="692"/>
                </a:lnTo>
                <a:lnTo>
                  <a:pt x="5" y="726"/>
                </a:lnTo>
                <a:lnTo>
                  <a:pt x="2" y="760"/>
                </a:lnTo>
                <a:lnTo>
                  <a:pt x="0" y="794"/>
                </a:lnTo>
                <a:lnTo>
                  <a:pt x="0" y="830"/>
                </a:lnTo>
                <a:lnTo>
                  <a:pt x="1" y="876"/>
                </a:lnTo>
                <a:lnTo>
                  <a:pt x="4" y="921"/>
                </a:lnTo>
                <a:lnTo>
                  <a:pt x="10" y="965"/>
                </a:lnTo>
                <a:lnTo>
                  <a:pt x="17" y="1008"/>
                </a:lnTo>
                <a:lnTo>
                  <a:pt x="27" y="1051"/>
                </a:lnTo>
                <a:lnTo>
                  <a:pt x="39" y="1094"/>
                </a:lnTo>
                <a:lnTo>
                  <a:pt x="54" y="1135"/>
                </a:lnTo>
                <a:lnTo>
                  <a:pt x="69" y="1175"/>
                </a:lnTo>
                <a:lnTo>
                  <a:pt x="86" y="1215"/>
                </a:lnTo>
                <a:lnTo>
                  <a:pt x="106" y="1253"/>
                </a:lnTo>
                <a:lnTo>
                  <a:pt x="128" y="1290"/>
                </a:lnTo>
                <a:lnTo>
                  <a:pt x="151" y="1327"/>
                </a:lnTo>
                <a:lnTo>
                  <a:pt x="175" y="1361"/>
                </a:lnTo>
                <a:lnTo>
                  <a:pt x="202" y="1395"/>
                </a:lnTo>
                <a:lnTo>
                  <a:pt x="230" y="1427"/>
                </a:lnTo>
                <a:lnTo>
                  <a:pt x="260" y="1457"/>
                </a:lnTo>
                <a:lnTo>
                  <a:pt x="291" y="1487"/>
                </a:lnTo>
                <a:lnTo>
                  <a:pt x="322" y="1514"/>
                </a:lnTo>
                <a:lnTo>
                  <a:pt x="356" y="1542"/>
                </a:lnTo>
                <a:lnTo>
                  <a:pt x="390" y="1566"/>
                </a:lnTo>
                <a:lnTo>
                  <a:pt x="427" y="1589"/>
                </a:lnTo>
                <a:lnTo>
                  <a:pt x="464" y="1611"/>
                </a:lnTo>
                <a:lnTo>
                  <a:pt x="502" y="1630"/>
                </a:lnTo>
                <a:lnTo>
                  <a:pt x="542" y="1648"/>
                </a:lnTo>
                <a:lnTo>
                  <a:pt x="581" y="1664"/>
                </a:lnTo>
                <a:lnTo>
                  <a:pt x="623" y="1678"/>
                </a:lnTo>
                <a:lnTo>
                  <a:pt x="665" y="1690"/>
                </a:lnTo>
                <a:lnTo>
                  <a:pt x="709" y="1700"/>
                </a:lnTo>
                <a:lnTo>
                  <a:pt x="751" y="1707"/>
                </a:lnTo>
                <a:lnTo>
                  <a:pt x="796" y="1713"/>
                </a:lnTo>
                <a:lnTo>
                  <a:pt x="841" y="1716"/>
                </a:lnTo>
                <a:lnTo>
                  <a:pt x="887" y="1717"/>
                </a:lnTo>
                <a:lnTo>
                  <a:pt x="919" y="1717"/>
                </a:lnTo>
                <a:lnTo>
                  <a:pt x="951" y="1715"/>
                </a:lnTo>
                <a:lnTo>
                  <a:pt x="983" y="1713"/>
                </a:lnTo>
                <a:lnTo>
                  <a:pt x="1014" y="1709"/>
                </a:lnTo>
                <a:lnTo>
                  <a:pt x="1044" y="1704"/>
                </a:lnTo>
                <a:lnTo>
                  <a:pt x="1075" y="1698"/>
                </a:lnTo>
                <a:lnTo>
                  <a:pt x="1106" y="1691"/>
                </a:lnTo>
                <a:lnTo>
                  <a:pt x="1135" y="1682"/>
                </a:lnTo>
                <a:lnTo>
                  <a:pt x="1164" y="1673"/>
                </a:lnTo>
                <a:lnTo>
                  <a:pt x="1194" y="1664"/>
                </a:lnTo>
                <a:lnTo>
                  <a:pt x="1222" y="1653"/>
                </a:lnTo>
                <a:lnTo>
                  <a:pt x="1249" y="1640"/>
                </a:lnTo>
                <a:lnTo>
                  <a:pt x="1277" y="1627"/>
                </a:lnTo>
                <a:lnTo>
                  <a:pt x="1304" y="1614"/>
                </a:lnTo>
                <a:lnTo>
                  <a:pt x="1331" y="1599"/>
                </a:lnTo>
                <a:lnTo>
                  <a:pt x="1356" y="1583"/>
                </a:lnTo>
                <a:lnTo>
                  <a:pt x="1381" y="1567"/>
                </a:lnTo>
                <a:lnTo>
                  <a:pt x="1406" y="1551"/>
                </a:lnTo>
                <a:lnTo>
                  <a:pt x="1431" y="1532"/>
                </a:lnTo>
                <a:lnTo>
                  <a:pt x="1454" y="1513"/>
                </a:lnTo>
                <a:lnTo>
                  <a:pt x="1477" y="1493"/>
                </a:lnTo>
                <a:lnTo>
                  <a:pt x="1499" y="1474"/>
                </a:lnTo>
                <a:lnTo>
                  <a:pt x="1519" y="1453"/>
                </a:lnTo>
                <a:lnTo>
                  <a:pt x="1540" y="1431"/>
                </a:lnTo>
                <a:lnTo>
                  <a:pt x="1560" y="1409"/>
                </a:lnTo>
                <a:lnTo>
                  <a:pt x="1580" y="1386"/>
                </a:lnTo>
                <a:lnTo>
                  <a:pt x="1597" y="1362"/>
                </a:lnTo>
                <a:lnTo>
                  <a:pt x="1615" y="1338"/>
                </a:lnTo>
                <a:lnTo>
                  <a:pt x="1632" y="1312"/>
                </a:lnTo>
                <a:lnTo>
                  <a:pt x="1648" y="1287"/>
                </a:lnTo>
                <a:lnTo>
                  <a:pt x="1663" y="1261"/>
                </a:lnTo>
                <a:lnTo>
                  <a:pt x="1677" y="1234"/>
                </a:lnTo>
                <a:lnTo>
                  <a:pt x="1682" y="1210"/>
                </a:lnTo>
                <a:lnTo>
                  <a:pt x="1685" y="1186"/>
                </a:lnTo>
                <a:lnTo>
                  <a:pt x="1688" y="1162"/>
                </a:lnTo>
                <a:lnTo>
                  <a:pt x="1692" y="1137"/>
                </a:lnTo>
                <a:lnTo>
                  <a:pt x="1694" y="1113"/>
                </a:lnTo>
                <a:lnTo>
                  <a:pt x="1695" y="1087"/>
                </a:lnTo>
                <a:lnTo>
                  <a:pt x="1696" y="1062"/>
                </a:lnTo>
                <a:lnTo>
                  <a:pt x="1696" y="1037"/>
                </a:lnTo>
                <a:lnTo>
                  <a:pt x="1696" y="1018"/>
                </a:lnTo>
                <a:lnTo>
                  <a:pt x="1696" y="999"/>
                </a:lnTo>
                <a:lnTo>
                  <a:pt x="1695" y="979"/>
                </a:lnTo>
                <a:lnTo>
                  <a:pt x="1694" y="960"/>
                </a:lnTo>
                <a:lnTo>
                  <a:pt x="1686" y="996"/>
                </a:lnTo>
                <a:lnTo>
                  <a:pt x="1678" y="1031"/>
                </a:lnTo>
                <a:lnTo>
                  <a:pt x="1669" y="1067"/>
                </a:lnTo>
                <a:lnTo>
                  <a:pt x="1658" y="1101"/>
                </a:lnTo>
                <a:lnTo>
                  <a:pt x="1644" y="1135"/>
                </a:lnTo>
                <a:lnTo>
                  <a:pt x="1630" y="1168"/>
                </a:lnTo>
                <a:lnTo>
                  <a:pt x="1615" y="1200"/>
                </a:lnTo>
                <a:lnTo>
                  <a:pt x="1598" y="1231"/>
                </a:lnTo>
                <a:lnTo>
                  <a:pt x="1580" y="1262"/>
                </a:lnTo>
                <a:lnTo>
                  <a:pt x="1561" y="1292"/>
                </a:lnTo>
                <a:lnTo>
                  <a:pt x="1540" y="1320"/>
                </a:lnTo>
                <a:lnTo>
                  <a:pt x="1518" y="1349"/>
                </a:lnTo>
                <a:lnTo>
                  <a:pt x="1495" y="1375"/>
                </a:lnTo>
                <a:lnTo>
                  <a:pt x="1471" y="1401"/>
                </a:lnTo>
                <a:lnTo>
                  <a:pt x="1446" y="1425"/>
                </a:lnTo>
                <a:lnTo>
                  <a:pt x="1420" y="1450"/>
                </a:lnTo>
                <a:lnTo>
                  <a:pt x="1392" y="1471"/>
                </a:lnTo>
                <a:lnTo>
                  <a:pt x="1364" y="1493"/>
                </a:lnTo>
                <a:lnTo>
                  <a:pt x="1334" y="1513"/>
                </a:lnTo>
                <a:lnTo>
                  <a:pt x="1304" y="1532"/>
                </a:lnTo>
                <a:lnTo>
                  <a:pt x="1274" y="1549"/>
                </a:lnTo>
                <a:lnTo>
                  <a:pt x="1242" y="1566"/>
                </a:lnTo>
                <a:lnTo>
                  <a:pt x="1209" y="1580"/>
                </a:lnTo>
                <a:lnTo>
                  <a:pt x="1176" y="1594"/>
                </a:lnTo>
                <a:lnTo>
                  <a:pt x="1142" y="1606"/>
                </a:lnTo>
                <a:lnTo>
                  <a:pt x="1107" y="1616"/>
                </a:lnTo>
                <a:lnTo>
                  <a:pt x="1072" y="1625"/>
                </a:lnTo>
                <a:lnTo>
                  <a:pt x="1036" y="1633"/>
                </a:lnTo>
                <a:lnTo>
                  <a:pt x="999" y="1639"/>
                </a:lnTo>
                <a:lnTo>
                  <a:pt x="962" y="1643"/>
                </a:lnTo>
                <a:lnTo>
                  <a:pt x="925" y="1646"/>
                </a:lnTo>
                <a:lnTo>
                  <a:pt x="887" y="1647"/>
                </a:lnTo>
                <a:lnTo>
                  <a:pt x="845" y="1646"/>
                </a:lnTo>
                <a:lnTo>
                  <a:pt x="804" y="1643"/>
                </a:lnTo>
                <a:lnTo>
                  <a:pt x="762" y="1637"/>
                </a:lnTo>
                <a:lnTo>
                  <a:pt x="723" y="1630"/>
                </a:lnTo>
                <a:lnTo>
                  <a:pt x="683" y="1621"/>
                </a:lnTo>
                <a:lnTo>
                  <a:pt x="644" y="1610"/>
                </a:lnTo>
                <a:lnTo>
                  <a:pt x="607" y="1597"/>
                </a:lnTo>
                <a:lnTo>
                  <a:pt x="569" y="1582"/>
                </a:lnTo>
                <a:lnTo>
                  <a:pt x="533" y="1566"/>
                </a:lnTo>
                <a:lnTo>
                  <a:pt x="498" y="1548"/>
                </a:lnTo>
                <a:lnTo>
                  <a:pt x="464" y="1529"/>
                </a:lnTo>
                <a:lnTo>
                  <a:pt x="430" y="1507"/>
                </a:lnTo>
                <a:lnTo>
                  <a:pt x="398" y="1485"/>
                </a:lnTo>
                <a:lnTo>
                  <a:pt x="367" y="1461"/>
                </a:lnTo>
                <a:lnTo>
                  <a:pt x="338" y="1434"/>
                </a:lnTo>
                <a:lnTo>
                  <a:pt x="309" y="1408"/>
                </a:lnTo>
                <a:lnTo>
                  <a:pt x="283" y="1379"/>
                </a:lnTo>
                <a:lnTo>
                  <a:pt x="257" y="1350"/>
                </a:lnTo>
                <a:lnTo>
                  <a:pt x="232" y="1319"/>
                </a:lnTo>
                <a:lnTo>
                  <a:pt x="209" y="1286"/>
                </a:lnTo>
                <a:lnTo>
                  <a:pt x="189" y="1253"/>
                </a:lnTo>
                <a:lnTo>
                  <a:pt x="169" y="1219"/>
                </a:lnTo>
                <a:lnTo>
                  <a:pt x="151" y="1184"/>
                </a:lnTo>
                <a:lnTo>
                  <a:pt x="135" y="1148"/>
                </a:lnTo>
                <a:lnTo>
                  <a:pt x="119" y="1110"/>
                </a:lnTo>
                <a:lnTo>
                  <a:pt x="107" y="1073"/>
                </a:lnTo>
                <a:lnTo>
                  <a:pt x="96" y="1034"/>
                </a:lnTo>
                <a:lnTo>
                  <a:pt x="86" y="994"/>
                </a:lnTo>
                <a:lnTo>
                  <a:pt x="80" y="955"/>
                </a:lnTo>
                <a:lnTo>
                  <a:pt x="74" y="913"/>
                </a:lnTo>
                <a:lnTo>
                  <a:pt x="71" y="872"/>
                </a:lnTo>
                <a:lnTo>
                  <a:pt x="70" y="830"/>
                </a:lnTo>
                <a:lnTo>
                  <a:pt x="71" y="789"/>
                </a:lnTo>
                <a:lnTo>
                  <a:pt x="74" y="749"/>
                </a:lnTo>
                <a:lnTo>
                  <a:pt x="79" y="710"/>
                </a:lnTo>
                <a:lnTo>
                  <a:pt x="85" y="672"/>
                </a:lnTo>
                <a:lnTo>
                  <a:pt x="94" y="633"/>
                </a:lnTo>
                <a:lnTo>
                  <a:pt x="104" y="596"/>
                </a:lnTo>
                <a:lnTo>
                  <a:pt x="116" y="560"/>
                </a:lnTo>
                <a:lnTo>
                  <a:pt x="129" y="523"/>
                </a:lnTo>
                <a:lnTo>
                  <a:pt x="145" y="488"/>
                </a:lnTo>
                <a:lnTo>
                  <a:pt x="162" y="454"/>
                </a:lnTo>
                <a:lnTo>
                  <a:pt x="180" y="421"/>
                </a:lnTo>
                <a:lnTo>
                  <a:pt x="199" y="388"/>
                </a:lnTo>
                <a:lnTo>
                  <a:pt x="220" y="358"/>
                </a:lnTo>
                <a:lnTo>
                  <a:pt x="243" y="327"/>
                </a:lnTo>
                <a:lnTo>
                  <a:pt x="268" y="297"/>
                </a:lnTo>
                <a:lnTo>
                  <a:pt x="293" y="270"/>
                </a:lnTo>
                <a:lnTo>
                  <a:pt x="319" y="242"/>
                </a:lnTo>
                <a:lnTo>
                  <a:pt x="347" y="217"/>
                </a:lnTo>
                <a:lnTo>
                  <a:pt x="375" y="193"/>
                </a:lnTo>
                <a:lnTo>
                  <a:pt x="406" y="170"/>
                </a:lnTo>
                <a:lnTo>
                  <a:pt x="436" y="148"/>
                </a:lnTo>
                <a:lnTo>
                  <a:pt x="468" y="128"/>
                </a:lnTo>
                <a:lnTo>
                  <a:pt x="501" y="110"/>
                </a:lnTo>
                <a:lnTo>
                  <a:pt x="535" y="92"/>
                </a:lnTo>
                <a:lnTo>
                  <a:pt x="570" y="77"/>
                </a:lnTo>
                <a:lnTo>
                  <a:pt x="605" y="62"/>
                </a:lnTo>
                <a:lnTo>
                  <a:pt x="642" y="50"/>
                </a:lnTo>
                <a:lnTo>
                  <a:pt x="679" y="39"/>
                </a:lnTo>
                <a:lnTo>
                  <a:pt x="717" y="31"/>
                </a:lnTo>
                <a:lnTo>
                  <a:pt x="756" y="23"/>
                </a:lnTo>
                <a:lnTo>
                  <a:pt x="795" y="19"/>
                </a:lnTo>
                <a:lnTo>
                  <a:pt x="835" y="14"/>
                </a:lnTo>
                <a:lnTo>
                  <a:pt x="813" y="11"/>
                </a:lnTo>
                <a:lnTo>
                  <a:pt x="792" y="8"/>
                </a:lnTo>
                <a:lnTo>
                  <a:pt x="770" y="5"/>
                </a:lnTo>
                <a:lnTo>
                  <a:pt x="748" y="3"/>
                </a:lnTo>
                <a:lnTo>
                  <a:pt x="726" y="2"/>
                </a:lnTo>
                <a:lnTo>
                  <a:pt x="703" y="1"/>
                </a:lnTo>
                <a:lnTo>
                  <a:pt x="681" y="0"/>
                </a:lnTo>
                <a:lnTo>
                  <a:pt x="659" y="0"/>
                </a:lnTo>
                <a:lnTo>
                  <a:pt x="634" y="0"/>
                </a:lnTo>
                <a:lnTo>
                  <a:pt x="609" y="1"/>
                </a:lnTo>
                <a:lnTo>
                  <a:pt x="584" y="2"/>
                </a:lnTo>
                <a:lnTo>
                  <a:pt x="559" y="4"/>
                </a:lnTo>
                <a:close/>
              </a:path>
            </a:pathLst>
          </a:custGeom>
          <a:solidFill>
            <a:srgbClr val="EDA6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5" name="Freeform 26"/>
          <p:cNvSpPr>
            <a:spLocks/>
          </p:cNvSpPr>
          <p:nvPr/>
        </p:nvSpPr>
        <p:spPr bwMode="auto">
          <a:xfrm>
            <a:off x="2855913" y="4234568"/>
            <a:ext cx="527050" cy="534987"/>
          </a:xfrm>
          <a:custGeom>
            <a:avLst/>
            <a:gdLst>
              <a:gd name="T0" fmla="*/ 22 w 1661"/>
              <a:gd name="T1" fmla="*/ 1 h 1682"/>
              <a:gd name="T2" fmla="*/ 17 w 1661"/>
              <a:gd name="T3" fmla="*/ 4 h 1682"/>
              <a:gd name="T4" fmla="*/ 12 w 1661"/>
              <a:gd name="T5" fmla="*/ 7 h 1682"/>
              <a:gd name="T6" fmla="*/ 8 w 1661"/>
              <a:gd name="T7" fmla="*/ 11 h 1682"/>
              <a:gd name="T8" fmla="*/ 5 w 1661"/>
              <a:gd name="T9" fmla="*/ 15 h 1682"/>
              <a:gd name="T10" fmla="*/ 2 w 1661"/>
              <a:gd name="T11" fmla="*/ 20 h 1682"/>
              <a:gd name="T12" fmla="*/ 1 w 1661"/>
              <a:gd name="T13" fmla="*/ 26 h 1682"/>
              <a:gd name="T14" fmla="*/ 0 w 1661"/>
              <a:gd name="T15" fmla="*/ 32 h 1682"/>
              <a:gd name="T16" fmla="*/ 0 w 1661"/>
              <a:gd name="T17" fmla="*/ 38 h 1682"/>
              <a:gd name="T18" fmla="*/ 2 w 1661"/>
              <a:gd name="T19" fmla="*/ 45 h 1682"/>
              <a:gd name="T20" fmla="*/ 5 w 1661"/>
              <a:gd name="T21" fmla="*/ 51 h 1682"/>
              <a:gd name="T22" fmla="*/ 9 w 1661"/>
              <a:gd name="T23" fmla="*/ 56 h 1682"/>
              <a:gd name="T24" fmla="*/ 14 w 1661"/>
              <a:gd name="T25" fmla="*/ 61 h 1682"/>
              <a:gd name="T26" fmla="*/ 19 w 1661"/>
              <a:gd name="T27" fmla="*/ 64 h 1682"/>
              <a:gd name="T28" fmla="*/ 26 w 1661"/>
              <a:gd name="T29" fmla="*/ 67 h 1682"/>
              <a:gd name="T30" fmla="*/ 32 w 1661"/>
              <a:gd name="T31" fmla="*/ 68 h 1682"/>
              <a:gd name="T32" fmla="*/ 38 w 1661"/>
              <a:gd name="T33" fmla="*/ 67 h 1682"/>
              <a:gd name="T34" fmla="*/ 43 w 1661"/>
              <a:gd name="T35" fmla="*/ 66 h 1682"/>
              <a:gd name="T36" fmla="*/ 48 w 1661"/>
              <a:gd name="T37" fmla="*/ 64 h 1682"/>
              <a:gd name="T38" fmla="*/ 53 w 1661"/>
              <a:gd name="T39" fmla="*/ 62 h 1682"/>
              <a:gd name="T40" fmla="*/ 57 w 1661"/>
              <a:gd name="T41" fmla="*/ 59 h 1682"/>
              <a:gd name="T42" fmla="*/ 61 w 1661"/>
              <a:gd name="T43" fmla="*/ 55 h 1682"/>
              <a:gd name="T44" fmla="*/ 64 w 1661"/>
              <a:gd name="T45" fmla="*/ 50 h 1682"/>
              <a:gd name="T46" fmla="*/ 66 w 1661"/>
              <a:gd name="T47" fmla="*/ 46 h 1682"/>
              <a:gd name="T48" fmla="*/ 66 w 1661"/>
              <a:gd name="T49" fmla="*/ 42 h 1682"/>
              <a:gd name="T50" fmla="*/ 66 w 1661"/>
              <a:gd name="T51" fmla="*/ 38 h 1682"/>
              <a:gd name="T52" fmla="*/ 66 w 1661"/>
              <a:gd name="T53" fmla="*/ 33 h 1682"/>
              <a:gd name="T54" fmla="*/ 65 w 1661"/>
              <a:gd name="T55" fmla="*/ 33 h 1682"/>
              <a:gd name="T56" fmla="*/ 65 w 1661"/>
              <a:gd name="T57" fmla="*/ 38 h 1682"/>
              <a:gd name="T58" fmla="*/ 63 w 1661"/>
              <a:gd name="T59" fmla="*/ 44 h 1682"/>
              <a:gd name="T60" fmla="*/ 61 w 1661"/>
              <a:gd name="T61" fmla="*/ 49 h 1682"/>
              <a:gd name="T62" fmla="*/ 57 w 1661"/>
              <a:gd name="T63" fmla="*/ 54 h 1682"/>
              <a:gd name="T64" fmla="*/ 53 w 1661"/>
              <a:gd name="T65" fmla="*/ 59 h 1682"/>
              <a:gd name="T66" fmla="*/ 48 w 1661"/>
              <a:gd name="T67" fmla="*/ 62 h 1682"/>
              <a:gd name="T68" fmla="*/ 42 w 1661"/>
              <a:gd name="T69" fmla="*/ 64 h 1682"/>
              <a:gd name="T70" fmla="*/ 36 w 1661"/>
              <a:gd name="T71" fmla="*/ 65 h 1682"/>
              <a:gd name="T72" fmla="*/ 29 w 1661"/>
              <a:gd name="T73" fmla="*/ 64 h 1682"/>
              <a:gd name="T74" fmla="*/ 23 w 1661"/>
              <a:gd name="T75" fmla="*/ 63 h 1682"/>
              <a:gd name="T76" fmla="*/ 18 w 1661"/>
              <a:gd name="T77" fmla="*/ 60 h 1682"/>
              <a:gd name="T78" fmla="*/ 13 w 1661"/>
              <a:gd name="T79" fmla="*/ 57 h 1682"/>
              <a:gd name="T80" fmla="*/ 9 w 1661"/>
              <a:gd name="T81" fmla="*/ 52 h 1682"/>
              <a:gd name="T82" fmla="*/ 6 w 1661"/>
              <a:gd name="T83" fmla="*/ 47 h 1682"/>
              <a:gd name="T84" fmla="*/ 4 w 1661"/>
              <a:gd name="T85" fmla="*/ 41 h 1682"/>
              <a:gd name="T86" fmla="*/ 3 w 1661"/>
              <a:gd name="T87" fmla="*/ 35 h 1682"/>
              <a:gd name="T88" fmla="*/ 3 w 1661"/>
              <a:gd name="T89" fmla="*/ 28 h 1682"/>
              <a:gd name="T90" fmla="*/ 5 w 1661"/>
              <a:gd name="T91" fmla="*/ 22 h 1682"/>
              <a:gd name="T92" fmla="*/ 7 w 1661"/>
              <a:gd name="T93" fmla="*/ 17 h 1682"/>
              <a:gd name="T94" fmla="*/ 11 w 1661"/>
              <a:gd name="T95" fmla="*/ 12 h 1682"/>
              <a:gd name="T96" fmla="*/ 15 w 1661"/>
              <a:gd name="T97" fmla="*/ 8 h 1682"/>
              <a:gd name="T98" fmla="*/ 21 w 1661"/>
              <a:gd name="T99" fmla="*/ 5 h 1682"/>
              <a:gd name="T100" fmla="*/ 26 w 1661"/>
              <a:gd name="T101" fmla="*/ 3 h 1682"/>
              <a:gd name="T102" fmla="*/ 32 w 1661"/>
              <a:gd name="T103" fmla="*/ 2 h 1682"/>
              <a:gd name="T104" fmla="*/ 37 w 1661"/>
              <a:gd name="T105" fmla="*/ 2 h 1682"/>
              <a:gd name="T106" fmla="*/ 34 w 1661"/>
              <a:gd name="T107" fmla="*/ 1 h 1682"/>
              <a:gd name="T108" fmla="*/ 28 w 1661"/>
              <a:gd name="T109" fmla="*/ 0 h 168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661"/>
              <a:gd name="T166" fmla="*/ 0 h 1682"/>
              <a:gd name="T167" fmla="*/ 1661 w 1661"/>
              <a:gd name="T168" fmla="*/ 1682 h 168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661" h="1682">
                <a:moveTo>
                  <a:pt x="656" y="0"/>
                </a:moveTo>
                <a:lnTo>
                  <a:pt x="621" y="9"/>
                </a:lnTo>
                <a:lnTo>
                  <a:pt x="587" y="20"/>
                </a:lnTo>
                <a:lnTo>
                  <a:pt x="553" y="32"/>
                </a:lnTo>
                <a:lnTo>
                  <a:pt x="520" y="45"/>
                </a:lnTo>
                <a:lnTo>
                  <a:pt x="487" y="59"/>
                </a:lnTo>
                <a:lnTo>
                  <a:pt x="455" y="75"/>
                </a:lnTo>
                <a:lnTo>
                  <a:pt x="425" y="92"/>
                </a:lnTo>
                <a:lnTo>
                  <a:pt x="395" y="111"/>
                </a:lnTo>
                <a:lnTo>
                  <a:pt x="365" y="129"/>
                </a:lnTo>
                <a:lnTo>
                  <a:pt x="337" y="150"/>
                </a:lnTo>
                <a:lnTo>
                  <a:pt x="309" y="172"/>
                </a:lnTo>
                <a:lnTo>
                  <a:pt x="283" y="195"/>
                </a:lnTo>
                <a:lnTo>
                  <a:pt x="258" y="219"/>
                </a:lnTo>
                <a:lnTo>
                  <a:pt x="233" y="245"/>
                </a:lnTo>
                <a:lnTo>
                  <a:pt x="209" y="270"/>
                </a:lnTo>
                <a:lnTo>
                  <a:pt x="186" y="297"/>
                </a:lnTo>
                <a:lnTo>
                  <a:pt x="166" y="325"/>
                </a:lnTo>
                <a:lnTo>
                  <a:pt x="145" y="353"/>
                </a:lnTo>
                <a:lnTo>
                  <a:pt x="126" y="383"/>
                </a:lnTo>
                <a:lnTo>
                  <a:pt x="109" y="414"/>
                </a:lnTo>
                <a:lnTo>
                  <a:pt x="92" y="444"/>
                </a:lnTo>
                <a:lnTo>
                  <a:pt x="77" y="476"/>
                </a:lnTo>
                <a:lnTo>
                  <a:pt x="62" y="509"/>
                </a:lnTo>
                <a:lnTo>
                  <a:pt x="49" y="542"/>
                </a:lnTo>
                <a:lnTo>
                  <a:pt x="38" y="576"/>
                </a:lnTo>
                <a:lnTo>
                  <a:pt x="28" y="611"/>
                </a:lnTo>
                <a:lnTo>
                  <a:pt x="20" y="646"/>
                </a:lnTo>
                <a:lnTo>
                  <a:pt x="13" y="682"/>
                </a:lnTo>
                <a:lnTo>
                  <a:pt x="6" y="719"/>
                </a:lnTo>
                <a:lnTo>
                  <a:pt x="3" y="755"/>
                </a:lnTo>
                <a:lnTo>
                  <a:pt x="1" y="792"/>
                </a:lnTo>
                <a:lnTo>
                  <a:pt x="0" y="830"/>
                </a:lnTo>
                <a:lnTo>
                  <a:pt x="1" y="873"/>
                </a:lnTo>
                <a:lnTo>
                  <a:pt x="4" y="917"/>
                </a:lnTo>
                <a:lnTo>
                  <a:pt x="10" y="959"/>
                </a:lnTo>
                <a:lnTo>
                  <a:pt x="17" y="1002"/>
                </a:lnTo>
                <a:lnTo>
                  <a:pt x="26" y="1042"/>
                </a:lnTo>
                <a:lnTo>
                  <a:pt x="38" y="1083"/>
                </a:lnTo>
                <a:lnTo>
                  <a:pt x="51" y="1123"/>
                </a:lnTo>
                <a:lnTo>
                  <a:pt x="67" y="1162"/>
                </a:lnTo>
                <a:lnTo>
                  <a:pt x="83" y="1199"/>
                </a:lnTo>
                <a:lnTo>
                  <a:pt x="103" y="1236"/>
                </a:lnTo>
                <a:lnTo>
                  <a:pt x="123" y="1272"/>
                </a:lnTo>
                <a:lnTo>
                  <a:pt x="146" y="1306"/>
                </a:lnTo>
                <a:lnTo>
                  <a:pt x="169" y="1340"/>
                </a:lnTo>
                <a:lnTo>
                  <a:pt x="194" y="1372"/>
                </a:lnTo>
                <a:lnTo>
                  <a:pt x="222" y="1402"/>
                </a:lnTo>
                <a:lnTo>
                  <a:pt x="249" y="1432"/>
                </a:lnTo>
                <a:lnTo>
                  <a:pt x="279" y="1461"/>
                </a:lnTo>
                <a:lnTo>
                  <a:pt x="310" y="1488"/>
                </a:lnTo>
                <a:lnTo>
                  <a:pt x="342" y="1513"/>
                </a:lnTo>
                <a:lnTo>
                  <a:pt x="375" y="1536"/>
                </a:lnTo>
                <a:lnTo>
                  <a:pt x="410" y="1558"/>
                </a:lnTo>
                <a:lnTo>
                  <a:pt x="445" y="1579"/>
                </a:lnTo>
                <a:lnTo>
                  <a:pt x="483" y="1598"/>
                </a:lnTo>
                <a:lnTo>
                  <a:pt x="520" y="1615"/>
                </a:lnTo>
                <a:lnTo>
                  <a:pt x="559" y="1631"/>
                </a:lnTo>
                <a:lnTo>
                  <a:pt x="599" y="1644"/>
                </a:lnTo>
                <a:lnTo>
                  <a:pt x="640" y="1655"/>
                </a:lnTo>
                <a:lnTo>
                  <a:pt x="680" y="1665"/>
                </a:lnTo>
                <a:lnTo>
                  <a:pt x="722" y="1672"/>
                </a:lnTo>
                <a:lnTo>
                  <a:pt x="765" y="1678"/>
                </a:lnTo>
                <a:lnTo>
                  <a:pt x="809" y="1681"/>
                </a:lnTo>
                <a:lnTo>
                  <a:pt x="852" y="1682"/>
                </a:lnTo>
                <a:lnTo>
                  <a:pt x="886" y="1681"/>
                </a:lnTo>
                <a:lnTo>
                  <a:pt x="922" y="1679"/>
                </a:lnTo>
                <a:lnTo>
                  <a:pt x="956" y="1676"/>
                </a:lnTo>
                <a:lnTo>
                  <a:pt x="990" y="1671"/>
                </a:lnTo>
                <a:lnTo>
                  <a:pt x="1022" y="1665"/>
                </a:lnTo>
                <a:lnTo>
                  <a:pt x="1055" y="1658"/>
                </a:lnTo>
                <a:lnTo>
                  <a:pt x="1088" y="1649"/>
                </a:lnTo>
                <a:lnTo>
                  <a:pt x="1120" y="1639"/>
                </a:lnTo>
                <a:lnTo>
                  <a:pt x="1151" y="1628"/>
                </a:lnTo>
                <a:lnTo>
                  <a:pt x="1183" y="1615"/>
                </a:lnTo>
                <a:lnTo>
                  <a:pt x="1212" y="1602"/>
                </a:lnTo>
                <a:lnTo>
                  <a:pt x="1242" y="1588"/>
                </a:lnTo>
                <a:lnTo>
                  <a:pt x="1270" y="1572"/>
                </a:lnTo>
                <a:lnTo>
                  <a:pt x="1299" y="1556"/>
                </a:lnTo>
                <a:lnTo>
                  <a:pt x="1326" y="1537"/>
                </a:lnTo>
                <a:lnTo>
                  <a:pt x="1353" y="1519"/>
                </a:lnTo>
                <a:lnTo>
                  <a:pt x="1379" y="1499"/>
                </a:lnTo>
                <a:lnTo>
                  <a:pt x="1404" y="1479"/>
                </a:lnTo>
                <a:lnTo>
                  <a:pt x="1428" y="1457"/>
                </a:lnTo>
                <a:lnTo>
                  <a:pt x="1453" y="1434"/>
                </a:lnTo>
                <a:lnTo>
                  <a:pt x="1475" y="1411"/>
                </a:lnTo>
                <a:lnTo>
                  <a:pt x="1496" y="1387"/>
                </a:lnTo>
                <a:lnTo>
                  <a:pt x="1517" y="1362"/>
                </a:lnTo>
                <a:lnTo>
                  <a:pt x="1537" y="1337"/>
                </a:lnTo>
                <a:lnTo>
                  <a:pt x="1557" y="1310"/>
                </a:lnTo>
                <a:lnTo>
                  <a:pt x="1574" y="1283"/>
                </a:lnTo>
                <a:lnTo>
                  <a:pt x="1591" y="1254"/>
                </a:lnTo>
                <a:lnTo>
                  <a:pt x="1607" y="1226"/>
                </a:lnTo>
                <a:lnTo>
                  <a:pt x="1622" y="1196"/>
                </a:lnTo>
                <a:lnTo>
                  <a:pt x="1635" y="1166"/>
                </a:lnTo>
                <a:lnTo>
                  <a:pt x="1648" y="1136"/>
                </a:lnTo>
                <a:lnTo>
                  <a:pt x="1659" y="1104"/>
                </a:lnTo>
                <a:lnTo>
                  <a:pt x="1660" y="1087"/>
                </a:lnTo>
                <a:lnTo>
                  <a:pt x="1661" y="1071"/>
                </a:lnTo>
                <a:lnTo>
                  <a:pt x="1661" y="1054"/>
                </a:lnTo>
                <a:lnTo>
                  <a:pt x="1661" y="1037"/>
                </a:lnTo>
                <a:lnTo>
                  <a:pt x="1661" y="1006"/>
                </a:lnTo>
                <a:lnTo>
                  <a:pt x="1659" y="975"/>
                </a:lnTo>
                <a:lnTo>
                  <a:pt x="1657" y="944"/>
                </a:lnTo>
                <a:lnTo>
                  <a:pt x="1653" y="914"/>
                </a:lnTo>
                <a:lnTo>
                  <a:pt x="1650" y="883"/>
                </a:lnTo>
                <a:lnTo>
                  <a:pt x="1645" y="854"/>
                </a:lnTo>
                <a:lnTo>
                  <a:pt x="1639" y="824"/>
                </a:lnTo>
                <a:lnTo>
                  <a:pt x="1633" y="794"/>
                </a:lnTo>
                <a:lnTo>
                  <a:pt x="1633" y="803"/>
                </a:lnTo>
                <a:lnTo>
                  <a:pt x="1633" y="812"/>
                </a:lnTo>
                <a:lnTo>
                  <a:pt x="1634" y="821"/>
                </a:lnTo>
                <a:lnTo>
                  <a:pt x="1634" y="830"/>
                </a:lnTo>
                <a:lnTo>
                  <a:pt x="1633" y="870"/>
                </a:lnTo>
                <a:lnTo>
                  <a:pt x="1629" y="910"/>
                </a:lnTo>
                <a:lnTo>
                  <a:pt x="1624" y="949"/>
                </a:lnTo>
                <a:lnTo>
                  <a:pt x="1617" y="988"/>
                </a:lnTo>
                <a:lnTo>
                  <a:pt x="1608" y="1025"/>
                </a:lnTo>
                <a:lnTo>
                  <a:pt x="1599" y="1062"/>
                </a:lnTo>
                <a:lnTo>
                  <a:pt x="1585" y="1098"/>
                </a:lnTo>
                <a:lnTo>
                  <a:pt x="1572" y="1134"/>
                </a:lnTo>
                <a:lnTo>
                  <a:pt x="1556" y="1169"/>
                </a:lnTo>
                <a:lnTo>
                  <a:pt x="1539" y="1203"/>
                </a:lnTo>
                <a:lnTo>
                  <a:pt x="1520" y="1234"/>
                </a:lnTo>
                <a:lnTo>
                  <a:pt x="1500" y="1266"/>
                </a:lnTo>
                <a:lnTo>
                  <a:pt x="1478" y="1297"/>
                </a:lnTo>
                <a:lnTo>
                  <a:pt x="1455" y="1327"/>
                </a:lnTo>
                <a:lnTo>
                  <a:pt x="1431" y="1355"/>
                </a:lnTo>
                <a:lnTo>
                  <a:pt x="1404" y="1383"/>
                </a:lnTo>
                <a:lnTo>
                  <a:pt x="1377" y="1408"/>
                </a:lnTo>
                <a:lnTo>
                  <a:pt x="1348" y="1433"/>
                </a:lnTo>
                <a:lnTo>
                  <a:pt x="1320" y="1456"/>
                </a:lnTo>
                <a:lnTo>
                  <a:pt x="1289" y="1478"/>
                </a:lnTo>
                <a:lnTo>
                  <a:pt x="1257" y="1498"/>
                </a:lnTo>
                <a:lnTo>
                  <a:pt x="1224" y="1516"/>
                </a:lnTo>
                <a:lnTo>
                  <a:pt x="1190" y="1534"/>
                </a:lnTo>
                <a:lnTo>
                  <a:pt x="1156" y="1549"/>
                </a:lnTo>
                <a:lnTo>
                  <a:pt x="1120" y="1564"/>
                </a:lnTo>
                <a:lnTo>
                  <a:pt x="1084" y="1576"/>
                </a:lnTo>
                <a:lnTo>
                  <a:pt x="1048" y="1587"/>
                </a:lnTo>
                <a:lnTo>
                  <a:pt x="1009" y="1595"/>
                </a:lnTo>
                <a:lnTo>
                  <a:pt x="971" y="1602"/>
                </a:lnTo>
                <a:lnTo>
                  <a:pt x="931" y="1606"/>
                </a:lnTo>
                <a:lnTo>
                  <a:pt x="892" y="1610"/>
                </a:lnTo>
                <a:lnTo>
                  <a:pt x="852" y="1611"/>
                </a:lnTo>
                <a:lnTo>
                  <a:pt x="812" y="1610"/>
                </a:lnTo>
                <a:lnTo>
                  <a:pt x="772" y="1606"/>
                </a:lnTo>
                <a:lnTo>
                  <a:pt x="733" y="1602"/>
                </a:lnTo>
                <a:lnTo>
                  <a:pt x="694" y="1595"/>
                </a:lnTo>
                <a:lnTo>
                  <a:pt x="657" y="1587"/>
                </a:lnTo>
                <a:lnTo>
                  <a:pt x="620" y="1576"/>
                </a:lnTo>
                <a:lnTo>
                  <a:pt x="584" y="1564"/>
                </a:lnTo>
                <a:lnTo>
                  <a:pt x="547" y="1549"/>
                </a:lnTo>
                <a:lnTo>
                  <a:pt x="513" y="1534"/>
                </a:lnTo>
                <a:lnTo>
                  <a:pt x="479" y="1516"/>
                </a:lnTo>
                <a:lnTo>
                  <a:pt x="446" y="1498"/>
                </a:lnTo>
                <a:lnTo>
                  <a:pt x="416" y="1478"/>
                </a:lnTo>
                <a:lnTo>
                  <a:pt x="385" y="1456"/>
                </a:lnTo>
                <a:lnTo>
                  <a:pt x="355" y="1433"/>
                </a:lnTo>
                <a:lnTo>
                  <a:pt x="327" y="1408"/>
                </a:lnTo>
                <a:lnTo>
                  <a:pt x="299" y="1383"/>
                </a:lnTo>
                <a:lnTo>
                  <a:pt x="274" y="1355"/>
                </a:lnTo>
                <a:lnTo>
                  <a:pt x="249" y="1327"/>
                </a:lnTo>
                <a:lnTo>
                  <a:pt x="226" y="1297"/>
                </a:lnTo>
                <a:lnTo>
                  <a:pt x="204" y="1266"/>
                </a:lnTo>
                <a:lnTo>
                  <a:pt x="184" y="1234"/>
                </a:lnTo>
                <a:lnTo>
                  <a:pt x="166" y="1203"/>
                </a:lnTo>
                <a:lnTo>
                  <a:pt x="148" y="1169"/>
                </a:lnTo>
                <a:lnTo>
                  <a:pt x="133" y="1134"/>
                </a:lnTo>
                <a:lnTo>
                  <a:pt x="118" y="1098"/>
                </a:lnTo>
                <a:lnTo>
                  <a:pt x="106" y="1062"/>
                </a:lnTo>
                <a:lnTo>
                  <a:pt x="95" y="1025"/>
                </a:lnTo>
                <a:lnTo>
                  <a:pt x="87" y="988"/>
                </a:lnTo>
                <a:lnTo>
                  <a:pt x="80" y="949"/>
                </a:lnTo>
                <a:lnTo>
                  <a:pt x="75" y="910"/>
                </a:lnTo>
                <a:lnTo>
                  <a:pt x="72" y="870"/>
                </a:lnTo>
                <a:lnTo>
                  <a:pt x="71" y="830"/>
                </a:lnTo>
                <a:lnTo>
                  <a:pt x="72" y="790"/>
                </a:lnTo>
                <a:lnTo>
                  <a:pt x="75" y="749"/>
                </a:lnTo>
                <a:lnTo>
                  <a:pt x="80" y="711"/>
                </a:lnTo>
                <a:lnTo>
                  <a:pt x="87" y="673"/>
                </a:lnTo>
                <a:lnTo>
                  <a:pt x="95" y="634"/>
                </a:lnTo>
                <a:lnTo>
                  <a:pt x="106" y="598"/>
                </a:lnTo>
                <a:lnTo>
                  <a:pt x="118" y="561"/>
                </a:lnTo>
                <a:lnTo>
                  <a:pt x="133" y="526"/>
                </a:lnTo>
                <a:lnTo>
                  <a:pt x="148" y="492"/>
                </a:lnTo>
                <a:lnTo>
                  <a:pt x="166" y="458"/>
                </a:lnTo>
                <a:lnTo>
                  <a:pt x="184" y="425"/>
                </a:lnTo>
                <a:lnTo>
                  <a:pt x="204" y="393"/>
                </a:lnTo>
                <a:lnTo>
                  <a:pt x="226" y="362"/>
                </a:lnTo>
                <a:lnTo>
                  <a:pt x="249" y="332"/>
                </a:lnTo>
                <a:lnTo>
                  <a:pt x="274" y="305"/>
                </a:lnTo>
                <a:lnTo>
                  <a:pt x="299" y="278"/>
                </a:lnTo>
                <a:lnTo>
                  <a:pt x="327" y="251"/>
                </a:lnTo>
                <a:lnTo>
                  <a:pt x="355" y="227"/>
                </a:lnTo>
                <a:lnTo>
                  <a:pt x="385" y="204"/>
                </a:lnTo>
                <a:lnTo>
                  <a:pt x="416" y="182"/>
                </a:lnTo>
                <a:lnTo>
                  <a:pt x="446" y="161"/>
                </a:lnTo>
                <a:lnTo>
                  <a:pt x="479" y="143"/>
                </a:lnTo>
                <a:lnTo>
                  <a:pt x="513" y="125"/>
                </a:lnTo>
                <a:lnTo>
                  <a:pt x="547" y="110"/>
                </a:lnTo>
                <a:lnTo>
                  <a:pt x="584" y="95"/>
                </a:lnTo>
                <a:lnTo>
                  <a:pt x="620" y="83"/>
                </a:lnTo>
                <a:lnTo>
                  <a:pt x="657" y="73"/>
                </a:lnTo>
                <a:lnTo>
                  <a:pt x="694" y="65"/>
                </a:lnTo>
                <a:lnTo>
                  <a:pt x="733" y="57"/>
                </a:lnTo>
                <a:lnTo>
                  <a:pt x="772" y="53"/>
                </a:lnTo>
                <a:lnTo>
                  <a:pt x="812" y="49"/>
                </a:lnTo>
                <a:lnTo>
                  <a:pt x="852" y="48"/>
                </a:lnTo>
                <a:lnTo>
                  <a:pt x="880" y="49"/>
                </a:lnTo>
                <a:lnTo>
                  <a:pt x="907" y="50"/>
                </a:lnTo>
                <a:lnTo>
                  <a:pt x="934" y="53"/>
                </a:lnTo>
                <a:lnTo>
                  <a:pt x="961" y="56"/>
                </a:lnTo>
                <a:lnTo>
                  <a:pt x="925" y="44"/>
                </a:lnTo>
                <a:lnTo>
                  <a:pt x="888" y="34"/>
                </a:lnTo>
                <a:lnTo>
                  <a:pt x="850" y="25"/>
                </a:lnTo>
                <a:lnTo>
                  <a:pt x="812" y="16"/>
                </a:lnTo>
                <a:lnTo>
                  <a:pt x="773" y="11"/>
                </a:lnTo>
                <a:lnTo>
                  <a:pt x="735" y="5"/>
                </a:lnTo>
                <a:lnTo>
                  <a:pt x="696" y="2"/>
                </a:lnTo>
                <a:lnTo>
                  <a:pt x="656" y="0"/>
                </a:lnTo>
                <a:close/>
              </a:path>
            </a:pathLst>
          </a:custGeom>
          <a:solidFill>
            <a:srgbClr val="EDA8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6" name="Freeform 27"/>
          <p:cNvSpPr>
            <a:spLocks/>
          </p:cNvSpPr>
          <p:nvPr/>
        </p:nvSpPr>
        <p:spPr bwMode="auto">
          <a:xfrm>
            <a:off x="2867025" y="4239330"/>
            <a:ext cx="515938" cy="519112"/>
          </a:xfrm>
          <a:custGeom>
            <a:avLst/>
            <a:gdLst>
              <a:gd name="T0" fmla="*/ 26 w 1624"/>
              <a:gd name="T1" fmla="*/ 1 h 1633"/>
              <a:gd name="T2" fmla="*/ 20 w 1624"/>
              <a:gd name="T3" fmla="*/ 3 h 1633"/>
              <a:gd name="T4" fmla="*/ 15 w 1624"/>
              <a:gd name="T5" fmla="*/ 5 h 1633"/>
              <a:gd name="T6" fmla="*/ 10 w 1624"/>
              <a:gd name="T7" fmla="*/ 9 h 1633"/>
              <a:gd name="T8" fmla="*/ 6 w 1624"/>
              <a:gd name="T9" fmla="*/ 14 h 1633"/>
              <a:gd name="T10" fmla="*/ 3 w 1624"/>
              <a:gd name="T11" fmla="*/ 19 h 1633"/>
              <a:gd name="T12" fmla="*/ 1 w 1624"/>
              <a:gd name="T13" fmla="*/ 25 h 1633"/>
              <a:gd name="T14" fmla="*/ 0 w 1624"/>
              <a:gd name="T15" fmla="*/ 31 h 1633"/>
              <a:gd name="T16" fmla="*/ 0 w 1624"/>
              <a:gd name="T17" fmla="*/ 38 h 1633"/>
              <a:gd name="T18" fmla="*/ 2 w 1624"/>
              <a:gd name="T19" fmla="*/ 44 h 1633"/>
              <a:gd name="T20" fmla="*/ 5 w 1624"/>
              <a:gd name="T21" fmla="*/ 50 h 1633"/>
              <a:gd name="T22" fmla="*/ 9 w 1624"/>
              <a:gd name="T23" fmla="*/ 55 h 1633"/>
              <a:gd name="T24" fmla="*/ 13 w 1624"/>
              <a:gd name="T25" fmla="*/ 59 h 1633"/>
              <a:gd name="T26" fmla="*/ 19 w 1624"/>
              <a:gd name="T27" fmla="*/ 62 h 1633"/>
              <a:gd name="T28" fmla="*/ 25 w 1624"/>
              <a:gd name="T29" fmla="*/ 64 h 1633"/>
              <a:gd name="T30" fmla="*/ 31 w 1624"/>
              <a:gd name="T31" fmla="*/ 65 h 1633"/>
              <a:gd name="T32" fmla="*/ 37 w 1624"/>
              <a:gd name="T33" fmla="*/ 65 h 1633"/>
              <a:gd name="T34" fmla="*/ 43 w 1624"/>
              <a:gd name="T35" fmla="*/ 64 h 1633"/>
              <a:gd name="T36" fmla="*/ 48 w 1624"/>
              <a:gd name="T37" fmla="*/ 61 h 1633"/>
              <a:gd name="T38" fmla="*/ 53 w 1624"/>
              <a:gd name="T39" fmla="*/ 58 h 1633"/>
              <a:gd name="T40" fmla="*/ 57 w 1624"/>
              <a:gd name="T41" fmla="*/ 55 h 1633"/>
              <a:gd name="T42" fmla="*/ 60 w 1624"/>
              <a:gd name="T43" fmla="*/ 50 h 1633"/>
              <a:gd name="T44" fmla="*/ 63 w 1624"/>
              <a:gd name="T45" fmla="*/ 45 h 1633"/>
              <a:gd name="T46" fmla="*/ 65 w 1624"/>
              <a:gd name="T47" fmla="*/ 39 h 1633"/>
              <a:gd name="T48" fmla="*/ 65 w 1624"/>
              <a:gd name="T49" fmla="*/ 35 h 1633"/>
              <a:gd name="T50" fmla="*/ 64 w 1624"/>
              <a:gd name="T51" fmla="*/ 31 h 1633"/>
              <a:gd name="T52" fmla="*/ 63 w 1624"/>
              <a:gd name="T53" fmla="*/ 27 h 1633"/>
              <a:gd name="T54" fmla="*/ 61 w 1624"/>
              <a:gd name="T55" fmla="*/ 24 h 1633"/>
              <a:gd name="T56" fmla="*/ 62 w 1624"/>
              <a:gd name="T57" fmla="*/ 26 h 1633"/>
              <a:gd name="T58" fmla="*/ 63 w 1624"/>
              <a:gd name="T59" fmla="*/ 31 h 1633"/>
              <a:gd name="T60" fmla="*/ 62 w 1624"/>
              <a:gd name="T61" fmla="*/ 37 h 1633"/>
              <a:gd name="T62" fmla="*/ 61 w 1624"/>
              <a:gd name="T63" fmla="*/ 43 h 1633"/>
              <a:gd name="T64" fmla="*/ 58 w 1624"/>
              <a:gd name="T65" fmla="*/ 48 h 1633"/>
              <a:gd name="T66" fmla="*/ 55 w 1624"/>
              <a:gd name="T67" fmla="*/ 53 h 1633"/>
              <a:gd name="T68" fmla="*/ 51 w 1624"/>
              <a:gd name="T69" fmla="*/ 57 h 1633"/>
              <a:gd name="T70" fmla="*/ 46 w 1624"/>
              <a:gd name="T71" fmla="*/ 60 h 1633"/>
              <a:gd name="T72" fmla="*/ 40 w 1624"/>
              <a:gd name="T73" fmla="*/ 62 h 1633"/>
              <a:gd name="T74" fmla="*/ 34 w 1624"/>
              <a:gd name="T75" fmla="*/ 63 h 1633"/>
              <a:gd name="T76" fmla="*/ 28 w 1624"/>
              <a:gd name="T77" fmla="*/ 62 h 1633"/>
              <a:gd name="T78" fmla="*/ 22 w 1624"/>
              <a:gd name="T79" fmla="*/ 61 h 1633"/>
              <a:gd name="T80" fmla="*/ 17 w 1624"/>
              <a:gd name="T81" fmla="*/ 58 h 1633"/>
              <a:gd name="T82" fmla="*/ 13 w 1624"/>
              <a:gd name="T83" fmla="*/ 55 h 1633"/>
              <a:gd name="T84" fmla="*/ 9 w 1624"/>
              <a:gd name="T85" fmla="*/ 51 h 1633"/>
              <a:gd name="T86" fmla="*/ 6 w 1624"/>
              <a:gd name="T87" fmla="*/ 46 h 1633"/>
              <a:gd name="T88" fmla="*/ 4 w 1624"/>
              <a:gd name="T89" fmla="*/ 40 h 1633"/>
              <a:gd name="T90" fmla="*/ 3 w 1624"/>
              <a:gd name="T91" fmla="*/ 34 h 1633"/>
              <a:gd name="T92" fmla="*/ 3 w 1624"/>
              <a:gd name="T93" fmla="*/ 28 h 1633"/>
              <a:gd name="T94" fmla="*/ 5 w 1624"/>
              <a:gd name="T95" fmla="*/ 22 h 1633"/>
              <a:gd name="T96" fmla="*/ 7 w 1624"/>
              <a:gd name="T97" fmla="*/ 17 h 1633"/>
              <a:gd name="T98" fmla="*/ 11 w 1624"/>
              <a:gd name="T99" fmla="*/ 13 h 1633"/>
              <a:gd name="T100" fmla="*/ 15 w 1624"/>
              <a:gd name="T101" fmla="*/ 9 h 1633"/>
              <a:gd name="T102" fmla="*/ 20 w 1624"/>
              <a:gd name="T103" fmla="*/ 6 h 1633"/>
              <a:gd name="T104" fmla="*/ 25 w 1624"/>
              <a:gd name="T105" fmla="*/ 4 h 1633"/>
              <a:gd name="T106" fmla="*/ 31 w 1624"/>
              <a:gd name="T107" fmla="*/ 3 h 1633"/>
              <a:gd name="T108" fmla="*/ 35 w 1624"/>
              <a:gd name="T109" fmla="*/ 3 h 1633"/>
              <a:gd name="T110" fmla="*/ 41 w 1624"/>
              <a:gd name="T111" fmla="*/ 4 h 1633"/>
              <a:gd name="T112" fmla="*/ 44 w 1624"/>
              <a:gd name="T113" fmla="*/ 5 h 1633"/>
              <a:gd name="T114" fmla="*/ 41 w 1624"/>
              <a:gd name="T115" fmla="*/ 3 h 1633"/>
              <a:gd name="T116" fmla="*/ 37 w 1624"/>
              <a:gd name="T117" fmla="*/ 2 h 1633"/>
              <a:gd name="T118" fmla="*/ 34 w 1624"/>
              <a:gd name="T119" fmla="*/ 1 h 163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624"/>
              <a:gd name="T181" fmla="*/ 0 h 1633"/>
              <a:gd name="T182" fmla="*/ 1624 w 1624"/>
              <a:gd name="T183" fmla="*/ 1633 h 163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624" h="1633">
                <a:moveTo>
                  <a:pt x="765" y="0"/>
                </a:moveTo>
                <a:lnTo>
                  <a:pt x="725" y="5"/>
                </a:lnTo>
                <a:lnTo>
                  <a:pt x="686" y="9"/>
                </a:lnTo>
                <a:lnTo>
                  <a:pt x="647" y="17"/>
                </a:lnTo>
                <a:lnTo>
                  <a:pt x="609" y="25"/>
                </a:lnTo>
                <a:lnTo>
                  <a:pt x="573" y="36"/>
                </a:lnTo>
                <a:lnTo>
                  <a:pt x="535" y="48"/>
                </a:lnTo>
                <a:lnTo>
                  <a:pt x="500" y="63"/>
                </a:lnTo>
                <a:lnTo>
                  <a:pt x="465" y="78"/>
                </a:lnTo>
                <a:lnTo>
                  <a:pt x="431" y="96"/>
                </a:lnTo>
                <a:lnTo>
                  <a:pt x="398" y="114"/>
                </a:lnTo>
                <a:lnTo>
                  <a:pt x="366" y="134"/>
                </a:lnTo>
                <a:lnTo>
                  <a:pt x="336" y="156"/>
                </a:lnTo>
                <a:lnTo>
                  <a:pt x="305" y="179"/>
                </a:lnTo>
                <a:lnTo>
                  <a:pt x="277" y="203"/>
                </a:lnTo>
                <a:lnTo>
                  <a:pt x="249" y="228"/>
                </a:lnTo>
                <a:lnTo>
                  <a:pt x="223" y="256"/>
                </a:lnTo>
                <a:lnTo>
                  <a:pt x="198" y="283"/>
                </a:lnTo>
                <a:lnTo>
                  <a:pt x="173" y="313"/>
                </a:lnTo>
                <a:lnTo>
                  <a:pt x="150" y="344"/>
                </a:lnTo>
                <a:lnTo>
                  <a:pt x="129" y="374"/>
                </a:lnTo>
                <a:lnTo>
                  <a:pt x="110" y="407"/>
                </a:lnTo>
                <a:lnTo>
                  <a:pt x="92" y="440"/>
                </a:lnTo>
                <a:lnTo>
                  <a:pt x="75" y="474"/>
                </a:lnTo>
                <a:lnTo>
                  <a:pt x="59" y="509"/>
                </a:lnTo>
                <a:lnTo>
                  <a:pt x="46" y="546"/>
                </a:lnTo>
                <a:lnTo>
                  <a:pt x="34" y="582"/>
                </a:lnTo>
                <a:lnTo>
                  <a:pt x="24" y="619"/>
                </a:lnTo>
                <a:lnTo>
                  <a:pt x="15" y="658"/>
                </a:lnTo>
                <a:lnTo>
                  <a:pt x="9" y="696"/>
                </a:lnTo>
                <a:lnTo>
                  <a:pt x="4" y="735"/>
                </a:lnTo>
                <a:lnTo>
                  <a:pt x="1" y="775"/>
                </a:lnTo>
                <a:lnTo>
                  <a:pt x="0" y="816"/>
                </a:lnTo>
                <a:lnTo>
                  <a:pt x="1" y="858"/>
                </a:lnTo>
                <a:lnTo>
                  <a:pt x="4" y="899"/>
                </a:lnTo>
                <a:lnTo>
                  <a:pt x="10" y="941"/>
                </a:lnTo>
                <a:lnTo>
                  <a:pt x="16" y="980"/>
                </a:lnTo>
                <a:lnTo>
                  <a:pt x="26" y="1020"/>
                </a:lnTo>
                <a:lnTo>
                  <a:pt x="37" y="1059"/>
                </a:lnTo>
                <a:lnTo>
                  <a:pt x="49" y="1096"/>
                </a:lnTo>
                <a:lnTo>
                  <a:pt x="65" y="1134"/>
                </a:lnTo>
                <a:lnTo>
                  <a:pt x="81" y="1170"/>
                </a:lnTo>
                <a:lnTo>
                  <a:pt x="99" y="1205"/>
                </a:lnTo>
                <a:lnTo>
                  <a:pt x="119" y="1239"/>
                </a:lnTo>
                <a:lnTo>
                  <a:pt x="139" y="1272"/>
                </a:lnTo>
                <a:lnTo>
                  <a:pt x="162" y="1305"/>
                </a:lnTo>
                <a:lnTo>
                  <a:pt x="187" y="1336"/>
                </a:lnTo>
                <a:lnTo>
                  <a:pt x="213" y="1365"/>
                </a:lnTo>
                <a:lnTo>
                  <a:pt x="239" y="1394"/>
                </a:lnTo>
                <a:lnTo>
                  <a:pt x="268" y="1420"/>
                </a:lnTo>
                <a:lnTo>
                  <a:pt x="297" y="1447"/>
                </a:lnTo>
                <a:lnTo>
                  <a:pt x="328" y="1471"/>
                </a:lnTo>
                <a:lnTo>
                  <a:pt x="360" y="1493"/>
                </a:lnTo>
                <a:lnTo>
                  <a:pt x="394" y="1515"/>
                </a:lnTo>
                <a:lnTo>
                  <a:pt x="428" y="1534"/>
                </a:lnTo>
                <a:lnTo>
                  <a:pt x="463" y="1552"/>
                </a:lnTo>
                <a:lnTo>
                  <a:pt x="499" y="1568"/>
                </a:lnTo>
                <a:lnTo>
                  <a:pt x="537" y="1583"/>
                </a:lnTo>
                <a:lnTo>
                  <a:pt x="574" y="1596"/>
                </a:lnTo>
                <a:lnTo>
                  <a:pt x="613" y="1607"/>
                </a:lnTo>
                <a:lnTo>
                  <a:pt x="653" y="1616"/>
                </a:lnTo>
                <a:lnTo>
                  <a:pt x="692" y="1623"/>
                </a:lnTo>
                <a:lnTo>
                  <a:pt x="734" y="1629"/>
                </a:lnTo>
                <a:lnTo>
                  <a:pt x="775" y="1632"/>
                </a:lnTo>
                <a:lnTo>
                  <a:pt x="817" y="1633"/>
                </a:lnTo>
                <a:lnTo>
                  <a:pt x="855" y="1632"/>
                </a:lnTo>
                <a:lnTo>
                  <a:pt x="892" y="1629"/>
                </a:lnTo>
                <a:lnTo>
                  <a:pt x="929" y="1625"/>
                </a:lnTo>
                <a:lnTo>
                  <a:pt x="966" y="1619"/>
                </a:lnTo>
                <a:lnTo>
                  <a:pt x="1002" y="1611"/>
                </a:lnTo>
                <a:lnTo>
                  <a:pt x="1037" y="1602"/>
                </a:lnTo>
                <a:lnTo>
                  <a:pt x="1072" y="1592"/>
                </a:lnTo>
                <a:lnTo>
                  <a:pt x="1106" y="1580"/>
                </a:lnTo>
                <a:lnTo>
                  <a:pt x="1139" y="1566"/>
                </a:lnTo>
                <a:lnTo>
                  <a:pt x="1172" y="1552"/>
                </a:lnTo>
                <a:lnTo>
                  <a:pt x="1204" y="1535"/>
                </a:lnTo>
                <a:lnTo>
                  <a:pt x="1234" y="1518"/>
                </a:lnTo>
                <a:lnTo>
                  <a:pt x="1265" y="1499"/>
                </a:lnTo>
                <a:lnTo>
                  <a:pt x="1294" y="1479"/>
                </a:lnTo>
                <a:lnTo>
                  <a:pt x="1322" y="1457"/>
                </a:lnTo>
                <a:lnTo>
                  <a:pt x="1350" y="1436"/>
                </a:lnTo>
                <a:lnTo>
                  <a:pt x="1376" y="1411"/>
                </a:lnTo>
                <a:lnTo>
                  <a:pt x="1401" y="1387"/>
                </a:lnTo>
                <a:lnTo>
                  <a:pt x="1425" y="1361"/>
                </a:lnTo>
                <a:lnTo>
                  <a:pt x="1448" y="1335"/>
                </a:lnTo>
                <a:lnTo>
                  <a:pt x="1470" y="1306"/>
                </a:lnTo>
                <a:lnTo>
                  <a:pt x="1491" y="1278"/>
                </a:lnTo>
                <a:lnTo>
                  <a:pt x="1510" y="1248"/>
                </a:lnTo>
                <a:lnTo>
                  <a:pt x="1528" y="1217"/>
                </a:lnTo>
                <a:lnTo>
                  <a:pt x="1545" y="1186"/>
                </a:lnTo>
                <a:lnTo>
                  <a:pt x="1560" y="1154"/>
                </a:lnTo>
                <a:lnTo>
                  <a:pt x="1574" y="1121"/>
                </a:lnTo>
                <a:lnTo>
                  <a:pt x="1588" y="1087"/>
                </a:lnTo>
                <a:lnTo>
                  <a:pt x="1599" y="1053"/>
                </a:lnTo>
                <a:lnTo>
                  <a:pt x="1608" y="1017"/>
                </a:lnTo>
                <a:lnTo>
                  <a:pt x="1616" y="982"/>
                </a:lnTo>
                <a:lnTo>
                  <a:pt x="1624" y="946"/>
                </a:lnTo>
                <a:lnTo>
                  <a:pt x="1622" y="921"/>
                </a:lnTo>
                <a:lnTo>
                  <a:pt x="1618" y="896"/>
                </a:lnTo>
                <a:lnTo>
                  <a:pt x="1615" y="870"/>
                </a:lnTo>
                <a:lnTo>
                  <a:pt x="1611" y="846"/>
                </a:lnTo>
                <a:lnTo>
                  <a:pt x="1606" y="821"/>
                </a:lnTo>
                <a:lnTo>
                  <a:pt x="1601" y="797"/>
                </a:lnTo>
                <a:lnTo>
                  <a:pt x="1595" y="773"/>
                </a:lnTo>
                <a:lnTo>
                  <a:pt x="1589" y="749"/>
                </a:lnTo>
                <a:lnTo>
                  <a:pt x="1582" y="726"/>
                </a:lnTo>
                <a:lnTo>
                  <a:pt x="1576" y="701"/>
                </a:lnTo>
                <a:lnTo>
                  <a:pt x="1567" y="678"/>
                </a:lnTo>
                <a:lnTo>
                  <a:pt x="1559" y="655"/>
                </a:lnTo>
                <a:lnTo>
                  <a:pt x="1549" y="633"/>
                </a:lnTo>
                <a:lnTo>
                  <a:pt x="1540" y="610"/>
                </a:lnTo>
                <a:lnTo>
                  <a:pt x="1531" y="588"/>
                </a:lnTo>
                <a:lnTo>
                  <a:pt x="1520" y="566"/>
                </a:lnTo>
                <a:lnTo>
                  <a:pt x="1530" y="596"/>
                </a:lnTo>
                <a:lnTo>
                  <a:pt x="1538" y="626"/>
                </a:lnTo>
                <a:lnTo>
                  <a:pt x="1546" y="656"/>
                </a:lnTo>
                <a:lnTo>
                  <a:pt x="1551" y="687"/>
                </a:lnTo>
                <a:lnTo>
                  <a:pt x="1557" y="719"/>
                </a:lnTo>
                <a:lnTo>
                  <a:pt x="1560" y="751"/>
                </a:lnTo>
                <a:lnTo>
                  <a:pt x="1562" y="783"/>
                </a:lnTo>
                <a:lnTo>
                  <a:pt x="1562" y="816"/>
                </a:lnTo>
                <a:lnTo>
                  <a:pt x="1561" y="854"/>
                </a:lnTo>
                <a:lnTo>
                  <a:pt x="1559" y="892"/>
                </a:lnTo>
                <a:lnTo>
                  <a:pt x="1554" y="930"/>
                </a:lnTo>
                <a:lnTo>
                  <a:pt x="1547" y="966"/>
                </a:lnTo>
                <a:lnTo>
                  <a:pt x="1539" y="1002"/>
                </a:lnTo>
                <a:lnTo>
                  <a:pt x="1530" y="1037"/>
                </a:lnTo>
                <a:lnTo>
                  <a:pt x="1517" y="1072"/>
                </a:lnTo>
                <a:lnTo>
                  <a:pt x="1504" y="1106"/>
                </a:lnTo>
                <a:lnTo>
                  <a:pt x="1489" y="1139"/>
                </a:lnTo>
                <a:lnTo>
                  <a:pt x="1472" y="1171"/>
                </a:lnTo>
                <a:lnTo>
                  <a:pt x="1455" y="1203"/>
                </a:lnTo>
                <a:lnTo>
                  <a:pt x="1435" y="1233"/>
                </a:lnTo>
                <a:lnTo>
                  <a:pt x="1414" y="1262"/>
                </a:lnTo>
                <a:lnTo>
                  <a:pt x="1392" y="1291"/>
                </a:lnTo>
                <a:lnTo>
                  <a:pt x="1369" y="1317"/>
                </a:lnTo>
                <a:lnTo>
                  <a:pt x="1344" y="1343"/>
                </a:lnTo>
                <a:lnTo>
                  <a:pt x="1319" y="1368"/>
                </a:lnTo>
                <a:lnTo>
                  <a:pt x="1291" y="1392"/>
                </a:lnTo>
                <a:lnTo>
                  <a:pt x="1263" y="1414"/>
                </a:lnTo>
                <a:lnTo>
                  <a:pt x="1234" y="1434"/>
                </a:lnTo>
                <a:lnTo>
                  <a:pt x="1204" y="1453"/>
                </a:lnTo>
                <a:lnTo>
                  <a:pt x="1173" y="1472"/>
                </a:lnTo>
                <a:lnTo>
                  <a:pt x="1140" y="1488"/>
                </a:lnTo>
                <a:lnTo>
                  <a:pt x="1107" y="1502"/>
                </a:lnTo>
                <a:lnTo>
                  <a:pt x="1073" y="1517"/>
                </a:lnTo>
                <a:lnTo>
                  <a:pt x="1039" y="1528"/>
                </a:lnTo>
                <a:lnTo>
                  <a:pt x="1003" y="1538"/>
                </a:lnTo>
                <a:lnTo>
                  <a:pt x="968" y="1546"/>
                </a:lnTo>
                <a:lnTo>
                  <a:pt x="930" y="1553"/>
                </a:lnTo>
                <a:lnTo>
                  <a:pt x="893" y="1557"/>
                </a:lnTo>
                <a:lnTo>
                  <a:pt x="856" y="1561"/>
                </a:lnTo>
                <a:lnTo>
                  <a:pt x="817" y="1562"/>
                </a:lnTo>
                <a:lnTo>
                  <a:pt x="779" y="1561"/>
                </a:lnTo>
                <a:lnTo>
                  <a:pt x="741" y="1557"/>
                </a:lnTo>
                <a:lnTo>
                  <a:pt x="703" y="1553"/>
                </a:lnTo>
                <a:lnTo>
                  <a:pt x="667" y="1546"/>
                </a:lnTo>
                <a:lnTo>
                  <a:pt x="631" y="1538"/>
                </a:lnTo>
                <a:lnTo>
                  <a:pt x="596" y="1528"/>
                </a:lnTo>
                <a:lnTo>
                  <a:pt x="561" y="1517"/>
                </a:lnTo>
                <a:lnTo>
                  <a:pt x="527" y="1502"/>
                </a:lnTo>
                <a:lnTo>
                  <a:pt x="494" y="1488"/>
                </a:lnTo>
                <a:lnTo>
                  <a:pt x="462" y="1472"/>
                </a:lnTo>
                <a:lnTo>
                  <a:pt x="430" y="1453"/>
                </a:lnTo>
                <a:lnTo>
                  <a:pt x="400" y="1434"/>
                </a:lnTo>
                <a:lnTo>
                  <a:pt x="371" y="1414"/>
                </a:lnTo>
                <a:lnTo>
                  <a:pt x="342" y="1392"/>
                </a:lnTo>
                <a:lnTo>
                  <a:pt x="316" y="1368"/>
                </a:lnTo>
                <a:lnTo>
                  <a:pt x="290" y="1343"/>
                </a:lnTo>
                <a:lnTo>
                  <a:pt x="266" y="1317"/>
                </a:lnTo>
                <a:lnTo>
                  <a:pt x="241" y="1291"/>
                </a:lnTo>
                <a:lnTo>
                  <a:pt x="219" y="1262"/>
                </a:lnTo>
                <a:lnTo>
                  <a:pt x="199" y="1233"/>
                </a:lnTo>
                <a:lnTo>
                  <a:pt x="179" y="1203"/>
                </a:lnTo>
                <a:lnTo>
                  <a:pt x="161" y="1171"/>
                </a:lnTo>
                <a:lnTo>
                  <a:pt x="145" y="1139"/>
                </a:lnTo>
                <a:lnTo>
                  <a:pt x="129" y="1106"/>
                </a:lnTo>
                <a:lnTo>
                  <a:pt x="116" y="1072"/>
                </a:lnTo>
                <a:lnTo>
                  <a:pt x="105" y="1037"/>
                </a:lnTo>
                <a:lnTo>
                  <a:pt x="94" y="1002"/>
                </a:lnTo>
                <a:lnTo>
                  <a:pt x="87" y="966"/>
                </a:lnTo>
                <a:lnTo>
                  <a:pt x="80" y="930"/>
                </a:lnTo>
                <a:lnTo>
                  <a:pt x="76" y="892"/>
                </a:lnTo>
                <a:lnTo>
                  <a:pt x="72" y="854"/>
                </a:lnTo>
                <a:lnTo>
                  <a:pt x="71" y="816"/>
                </a:lnTo>
                <a:lnTo>
                  <a:pt x="72" y="777"/>
                </a:lnTo>
                <a:lnTo>
                  <a:pt x="76" y="740"/>
                </a:lnTo>
                <a:lnTo>
                  <a:pt x="80" y="703"/>
                </a:lnTo>
                <a:lnTo>
                  <a:pt x="87" y="665"/>
                </a:lnTo>
                <a:lnTo>
                  <a:pt x="94" y="629"/>
                </a:lnTo>
                <a:lnTo>
                  <a:pt x="105" y="594"/>
                </a:lnTo>
                <a:lnTo>
                  <a:pt x="116" y="560"/>
                </a:lnTo>
                <a:lnTo>
                  <a:pt x="129" y="526"/>
                </a:lnTo>
                <a:lnTo>
                  <a:pt x="145" y="493"/>
                </a:lnTo>
                <a:lnTo>
                  <a:pt x="161" y="460"/>
                </a:lnTo>
                <a:lnTo>
                  <a:pt x="179" y="429"/>
                </a:lnTo>
                <a:lnTo>
                  <a:pt x="199" y="399"/>
                </a:lnTo>
                <a:lnTo>
                  <a:pt x="219" y="370"/>
                </a:lnTo>
                <a:lnTo>
                  <a:pt x="241" y="341"/>
                </a:lnTo>
                <a:lnTo>
                  <a:pt x="266" y="314"/>
                </a:lnTo>
                <a:lnTo>
                  <a:pt x="290" y="289"/>
                </a:lnTo>
                <a:lnTo>
                  <a:pt x="316" y="264"/>
                </a:lnTo>
                <a:lnTo>
                  <a:pt x="342" y="241"/>
                </a:lnTo>
                <a:lnTo>
                  <a:pt x="371" y="219"/>
                </a:lnTo>
                <a:lnTo>
                  <a:pt x="400" y="198"/>
                </a:lnTo>
                <a:lnTo>
                  <a:pt x="430" y="178"/>
                </a:lnTo>
                <a:lnTo>
                  <a:pt x="462" y="160"/>
                </a:lnTo>
                <a:lnTo>
                  <a:pt x="494" y="144"/>
                </a:lnTo>
                <a:lnTo>
                  <a:pt x="527" y="129"/>
                </a:lnTo>
                <a:lnTo>
                  <a:pt x="561" y="115"/>
                </a:lnTo>
                <a:lnTo>
                  <a:pt x="596" y="103"/>
                </a:lnTo>
                <a:lnTo>
                  <a:pt x="631" y="93"/>
                </a:lnTo>
                <a:lnTo>
                  <a:pt x="667" y="85"/>
                </a:lnTo>
                <a:lnTo>
                  <a:pt x="703" y="78"/>
                </a:lnTo>
                <a:lnTo>
                  <a:pt x="741" y="74"/>
                </a:lnTo>
                <a:lnTo>
                  <a:pt x="779" y="70"/>
                </a:lnTo>
                <a:lnTo>
                  <a:pt x="817" y="70"/>
                </a:lnTo>
                <a:lnTo>
                  <a:pt x="838" y="70"/>
                </a:lnTo>
                <a:lnTo>
                  <a:pt x="859" y="72"/>
                </a:lnTo>
                <a:lnTo>
                  <a:pt x="879" y="73"/>
                </a:lnTo>
                <a:lnTo>
                  <a:pt x="900" y="75"/>
                </a:lnTo>
                <a:lnTo>
                  <a:pt x="940" y="80"/>
                </a:lnTo>
                <a:lnTo>
                  <a:pt x="980" y="88"/>
                </a:lnTo>
                <a:lnTo>
                  <a:pt x="1019" y="98"/>
                </a:lnTo>
                <a:lnTo>
                  <a:pt x="1057" y="110"/>
                </a:lnTo>
                <a:lnTo>
                  <a:pt x="1094" y="123"/>
                </a:lnTo>
                <a:lnTo>
                  <a:pt x="1130" y="140"/>
                </a:lnTo>
                <a:lnTo>
                  <a:pt x="1109" y="126"/>
                </a:lnTo>
                <a:lnTo>
                  <a:pt x="1088" y="114"/>
                </a:lnTo>
                <a:lnTo>
                  <a:pt x="1068" y="103"/>
                </a:lnTo>
                <a:lnTo>
                  <a:pt x="1046" y="92"/>
                </a:lnTo>
                <a:lnTo>
                  <a:pt x="1024" y="81"/>
                </a:lnTo>
                <a:lnTo>
                  <a:pt x="1001" y="72"/>
                </a:lnTo>
                <a:lnTo>
                  <a:pt x="979" y="62"/>
                </a:lnTo>
                <a:lnTo>
                  <a:pt x="956" y="53"/>
                </a:lnTo>
                <a:lnTo>
                  <a:pt x="933" y="44"/>
                </a:lnTo>
                <a:lnTo>
                  <a:pt x="910" y="36"/>
                </a:lnTo>
                <a:lnTo>
                  <a:pt x="885" y="29"/>
                </a:lnTo>
                <a:lnTo>
                  <a:pt x="862" y="22"/>
                </a:lnTo>
                <a:lnTo>
                  <a:pt x="838" y="16"/>
                </a:lnTo>
                <a:lnTo>
                  <a:pt x="814" y="10"/>
                </a:lnTo>
                <a:lnTo>
                  <a:pt x="790" y="6"/>
                </a:lnTo>
                <a:lnTo>
                  <a:pt x="765" y="0"/>
                </a:lnTo>
                <a:close/>
              </a:path>
            </a:pathLst>
          </a:custGeom>
          <a:solidFill>
            <a:srgbClr val="EEA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7" name="Freeform 28"/>
          <p:cNvSpPr>
            <a:spLocks noEditPoints="1"/>
          </p:cNvSpPr>
          <p:nvPr/>
        </p:nvSpPr>
        <p:spPr bwMode="auto">
          <a:xfrm>
            <a:off x="2878138" y="4250443"/>
            <a:ext cx="496888" cy="495300"/>
          </a:xfrm>
          <a:custGeom>
            <a:avLst/>
            <a:gdLst>
              <a:gd name="T0" fmla="*/ 63 w 1563"/>
              <a:gd name="T1" fmla="*/ 30 h 1563"/>
              <a:gd name="T2" fmla="*/ 60 w 1563"/>
              <a:gd name="T3" fmla="*/ 24 h 1563"/>
              <a:gd name="T4" fmla="*/ 57 w 1563"/>
              <a:gd name="T5" fmla="*/ 18 h 1563"/>
              <a:gd name="T6" fmla="*/ 54 w 1563"/>
              <a:gd name="T7" fmla="*/ 13 h 1563"/>
              <a:gd name="T8" fmla="*/ 49 w 1563"/>
              <a:gd name="T9" fmla="*/ 8 h 1563"/>
              <a:gd name="T10" fmla="*/ 44 w 1563"/>
              <a:gd name="T11" fmla="*/ 4 h 1563"/>
              <a:gd name="T12" fmla="*/ 38 w 1563"/>
              <a:gd name="T13" fmla="*/ 1 h 1563"/>
              <a:gd name="T14" fmla="*/ 32 w 1563"/>
              <a:gd name="T15" fmla="*/ 0 h 1563"/>
              <a:gd name="T16" fmla="*/ 25 w 1563"/>
              <a:gd name="T17" fmla="*/ 1 h 1563"/>
              <a:gd name="T18" fmla="*/ 18 w 1563"/>
              <a:gd name="T19" fmla="*/ 3 h 1563"/>
              <a:gd name="T20" fmla="*/ 11 w 1563"/>
              <a:gd name="T21" fmla="*/ 7 h 1563"/>
              <a:gd name="T22" fmla="*/ 6 w 1563"/>
              <a:gd name="T23" fmla="*/ 13 h 1563"/>
              <a:gd name="T24" fmla="*/ 2 w 1563"/>
              <a:gd name="T25" fmla="*/ 19 h 1563"/>
              <a:gd name="T26" fmla="*/ 0 w 1563"/>
              <a:gd name="T27" fmla="*/ 26 h 1563"/>
              <a:gd name="T28" fmla="*/ 0 w 1563"/>
              <a:gd name="T29" fmla="*/ 34 h 1563"/>
              <a:gd name="T30" fmla="*/ 2 w 1563"/>
              <a:gd name="T31" fmla="*/ 42 h 1563"/>
              <a:gd name="T32" fmla="*/ 5 w 1563"/>
              <a:gd name="T33" fmla="*/ 49 h 1563"/>
              <a:gd name="T34" fmla="*/ 10 w 1563"/>
              <a:gd name="T35" fmla="*/ 54 h 1563"/>
              <a:gd name="T36" fmla="*/ 16 w 1563"/>
              <a:gd name="T37" fmla="*/ 58 h 1563"/>
              <a:gd name="T38" fmla="*/ 23 w 1563"/>
              <a:gd name="T39" fmla="*/ 61 h 1563"/>
              <a:gd name="T40" fmla="*/ 31 w 1563"/>
              <a:gd name="T41" fmla="*/ 62 h 1563"/>
              <a:gd name="T42" fmla="*/ 39 w 1563"/>
              <a:gd name="T43" fmla="*/ 61 h 1563"/>
              <a:gd name="T44" fmla="*/ 46 w 1563"/>
              <a:gd name="T45" fmla="*/ 58 h 1563"/>
              <a:gd name="T46" fmla="*/ 52 w 1563"/>
              <a:gd name="T47" fmla="*/ 54 h 1563"/>
              <a:gd name="T48" fmla="*/ 57 w 1563"/>
              <a:gd name="T49" fmla="*/ 49 h 1563"/>
              <a:gd name="T50" fmla="*/ 61 w 1563"/>
              <a:gd name="T51" fmla="*/ 42 h 1563"/>
              <a:gd name="T52" fmla="*/ 62 w 1563"/>
              <a:gd name="T53" fmla="*/ 34 h 1563"/>
              <a:gd name="T54" fmla="*/ 60 w 1563"/>
              <a:gd name="T55" fmla="*/ 34 h 1563"/>
              <a:gd name="T56" fmla="*/ 58 w 1563"/>
              <a:gd name="T57" fmla="*/ 41 h 1563"/>
              <a:gd name="T58" fmla="*/ 55 w 1563"/>
              <a:gd name="T59" fmla="*/ 47 h 1563"/>
              <a:gd name="T60" fmla="*/ 50 w 1563"/>
              <a:gd name="T61" fmla="*/ 52 h 1563"/>
              <a:gd name="T62" fmla="*/ 45 w 1563"/>
              <a:gd name="T63" fmla="*/ 56 h 1563"/>
              <a:gd name="T64" fmla="*/ 38 w 1563"/>
              <a:gd name="T65" fmla="*/ 58 h 1563"/>
              <a:gd name="T66" fmla="*/ 31 w 1563"/>
              <a:gd name="T67" fmla="*/ 59 h 1563"/>
              <a:gd name="T68" fmla="*/ 24 w 1563"/>
              <a:gd name="T69" fmla="*/ 58 h 1563"/>
              <a:gd name="T70" fmla="*/ 18 w 1563"/>
              <a:gd name="T71" fmla="*/ 56 h 1563"/>
              <a:gd name="T72" fmla="*/ 12 w 1563"/>
              <a:gd name="T73" fmla="*/ 52 h 1563"/>
              <a:gd name="T74" fmla="*/ 8 w 1563"/>
              <a:gd name="T75" fmla="*/ 47 h 1563"/>
              <a:gd name="T76" fmla="*/ 5 w 1563"/>
              <a:gd name="T77" fmla="*/ 41 h 1563"/>
              <a:gd name="T78" fmla="*/ 3 w 1563"/>
              <a:gd name="T79" fmla="*/ 34 h 1563"/>
              <a:gd name="T80" fmla="*/ 3 w 1563"/>
              <a:gd name="T81" fmla="*/ 27 h 1563"/>
              <a:gd name="T82" fmla="*/ 5 w 1563"/>
              <a:gd name="T83" fmla="*/ 20 h 1563"/>
              <a:gd name="T84" fmla="*/ 8 w 1563"/>
              <a:gd name="T85" fmla="*/ 14 h 1563"/>
              <a:gd name="T86" fmla="*/ 13 w 1563"/>
              <a:gd name="T87" fmla="*/ 9 h 1563"/>
              <a:gd name="T88" fmla="*/ 19 w 1563"/>
              <a:gd name="T89" fmla="*/ 6 h 1563"/>
              <a:gd name="T90" fmla="*/ 26 w 1563"/>
              <a:gd name="T91" fmla="*/ 3 h 1563"/>
              <a:gd name="T92" fmla="*/ 33 w 1563"/>
              <a:gd name="T93" fmla="*/ 3 h 1563"/>
              <a:gd name="T94" fmla="*/ 40 w 1563"/>
              <a:gd name="T95" fmla="*/ 4 h 1563"/>
              <a:gd name="T96" fmla="*/ 46 w 1563"/>
              <a:gd name="T97" fmla="*/ 7 h 1563"/>
              <a:gd name="T98" fmla="*/ 51 w 1563"/>
              <a:gd name="T99" fmla="*/ 11 h 1563"/>
              <a:gd name="T100" fmla="*/ 56 w 1563"/>
              <a:gd name="T101" fmla="*/ 17 h 1563"/>
              <a:gd name="T102" fmla="*/ 58 w 1563"/>
              <a:gd name="T103" fmla="*/ 23 h 1563"/>
              <a:gd name="T104" fmla="*/ 60 w 1563"/>
              <a:gd name="T105" fmla="*/ 30 h 156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563"/>
              <a:gd name="T160" fmla="*/ 0 h 1563"/>
              <a:gd name="T161" fmla="*/ 1563 w 1563"/>
              <a:gd name="T162" fmla="*/ 1563 h 156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563" h="1563">
                <a:moveTo>
                  <a:pt x="1563" y="782"/>
                </a:moveTo>
                <a:lnTo>
                  <a:pt x="1563" y="773"/>
                </a:lnTo>
                <a:lnTo>
                  <a:pt x="1562" y="764"/>
                </a:lnTo>
                <a:lnTo>
                  <a:pt x="1562" y="755"/>
                </a:lnTo>
                <a:lnTo>
                  <a:pt x="1562" y="746"/>
                </a:lnTo>
                <a:lnTo>
                  <a:pt x="1553" y="715"/>
                </a:lnTo>
                <a:lnTo>
                  <a:pt x="1544" y="683"/>
                </a:lnTo>
                <a:lnTo>
                  <a:pt x="1533" y="651"/>
                </a:lnTo>
                <a:lnTo>
                  <a:pt x="1522" y="620"/>
                </a:lnTo>
                <a:lnTo>
                  <a:pt x="1510" y="589"/>
                </a:lnTo>
                <a:lnTo>
                  <a:pt x="1497" y="560"/>
                </a:lnTo>
                <a:lnTo>
                  <a:pt x="1483" y="530"/>
                </a:lnTo>
                <a:lnTo>
                  <a:pt x="1468" y="502"/>
                </a:lnTo>
                <a:lnTo>
                  <a:pt x="1452" y="473"/>
                </a:lnTo>
                <a:lnTo>
                  <a:pt x="1435" y="446"/>
                </a:lnTo>
                <a:lnTo>
                  <a:pt x="1418" y="418"/>
                </a:lnTo>
                <a:lnTo>
                  <a:pt x="1400" y="391"/>
                </a:lnTo>
                <a:lnTo>
                  <a:pt x="1380" y="366"/>
                </a:lnTo>
                <a:lnTo>
                  <a:pt x="1361" y="339"/>
                </a:lnTo>
                <a:lnTo>
                  <a:pt x="1340" y="315"/>
                </a:lnTo>
                <a:lnTo>
                  <a:pt x="1319" y="291"/>
                </a:lnTo>
                <a:lnTo>
                  <a:pt x="1297" y="267"/>
                </a:lnTo>
                <a:lnTo>
                  <a:pt x="1274" y="245"/>
                </a:lnTo>
                <a:lnTo>
                  <a:pt x="1250" y="223"/>
                </a:lnTo>
                <a:lnTo>
                  <a:pt x="1226" y="201"/>
                </a:lnTo>
                <a:lnTo>
                  <a:pt x="1202" y="180"/>
                </a:lnTo>
                <a:lnTo>
                  <a:pt x="1176" y="160"/>
                </a:lnTo>
                <a:lnTo>
                  <a:pt x="1150" y="142"/>
                </a:lnTo>
                <a:lnTo>
                  <a:pt x="1123" y="123"/>
                </a:lnTo>
                <a:lnTo>
                  <a:pt x="1096" y="106"/>
                </a:lnTo>
                <a:lnTo>
                  <a:pt x="1068" y="89"/>
                </a:lnTo>
                <a:lnTo>
                  <a:pt x="1039" y="74"/>
                </a:lnTo>
                <a:lnTo>
                  <a:pt x="1011" y="58"/>
                </a:lnTo>
                <a:lnTo>
                  <a:pt x="981" y="44"/>
                </a:lnTo>
                <a:lnTo>
                  <a:pt x="951" y="32"/>
                </a:lnTo>
                <a:lnTo>
                  <a:pt x="921" y="19"/>
                </a:lnTo>
                <a:lnTo>
                  <a:pt x="890" y="8"/>
                </a:lnTo>
                <a:lnTo>
                  <a:pt x="863" y="5"/>
                </a:lnTo>
                <a:lnTo>
                  <a:pt x="836" y="2"/>
                </a:lnTo>
                <a:lnTo>
                  <a:pt x="809" y="1"/>
                </a:lnTo>
                <a:lnTo>
                  <a:pt x="781" y="0"/>
                </a:lnTo>
                <a:lnTo>
                  <a:pt x="741" y="1"/>
                </a:lnTo>
                <a:lnTo>
                  <a:pt x="701" y="5"/>
                </a:lnTo>
                <a:lnTo>
                  <a:pt x="662" y="9"/>
                </a:lnTo>
                <a:lnTo>
                  <a:pt x="623" y="17"/>
                </a:lnTo>
                <a:lnTo>
                  <a:pt x="586" y="25"/>
                </a:lnTo>
                <a:lnTo>
                  <a:pt x="549" y="35"/>
                </a:lnTo>
                <a:lnTo>
                  <a:pt x="513" y="47"/>
                </a:lnTo>
                <a:lnTo>
                  <a:pt x="476" y="62"/>
                </a:lnTo>
                <a:lnTo>
                  <a:pt x="442" y="77"/>
                </a:lnTo>
                <a:lnTo>
                  <a:pt x="408" y="95"/>
                </a:lnTo>
                <a:lnTo>
                  <a:pt x="375" y="113"/>
                </a:lnTo>
                <a:lnTo>
                  <a:pt x="345" y="134"/>
                </a:lnTo>
                <a:lnTo>
                  <a:pt x="314" y="156"/>
                </a:lnTo>
                <a:lnTo>
                  <a:pt x="284" y="179"/>
                </a:lnTo>
                <a:lnTo>
                  <a:pt x="256" y="203"/>
                </a:lnTo>
                <a:lnTo>
                  <a:pt x="228" y="230"/>
                </a:lnTo>
                <a:lnTo>
                  <a:pt x="203" y="257"/>
                </a:lnTo>
                <a:lnTo>
                  <a:pt x="178" y="284"/>
                </a:lnTo>
                <a:lnTo>
                  <a:pt x="155" y="314"/>
                </a:lnTo>
                <a:lnTo>
                  <a:pt x="133" y="345"/>
                </a:lnTo>
                <a:lnTo>
                  <a:pt x="113" y="377"/>
                </a:lnTo>
                <a:lnTo>
                  <a:pt x="95" y="410"/>
                </a:lnTo>
                <a:lnTo>
                  <a:pt x="77" y="444"/>
                </a:lnTo>
                <a:lnTo>
                  <a:pt x="62" y="478"/>
                </a:lnTo>
                <a:lnTo>
                  <a:pt x="47" y="513"/>
                </a:lnTo>
                <a:lnTo>
                  <a:pt x="35" y="550"/>
                </a:lnTo>
                <a:lnTo>
                  <a:pt x="24" y="586"/>
                </a:lnTo>
                <a:lnTo>
                  <a:pt x="16" y="625"/>
                </a:lnTo>
                <a:lnTo>
                  <a:pt x="9" y="663"/>
                </a:lnTo>
                <a:lnTo>
                  <a:pt x="4" y="701"/>
                </a:lnTo>
                <a:lnTo>
                  <a:pt x="1" y="742"/>
                </a:lnTo>
                <a:lnTo>
                  <a:pt x="0" y="782"/>
                </a:lnTo>
                <a:lnTo>
                  <a:pt x="1" y="822"/>
                </a:lnTo>
                <a:lnTo>
                  <a:pt x="4" y="862"/>
                </a:lnTo>
                <a:lnTo>
                  <a:pt x="9" y="901"/>
                </a:lnTo>
                <a:lnTo>
                  <a:pt x="16" y="940"/>
                </a:lnTo>
                <a:lnTo>
                  <a:pt x="24" y="977"/>
                </a:lnTo>
                <a:lnTo>
                  <a:pt x="35" y="1014"/>
                </a:lnTo>
                <a:lnTo>
                  <a:pt x="47" y="1050"/>
                </a:lnTo>
                <a:lnTo>
                  <a:pt x="62" y="1086"/>
                </a:lnTo>
                <a:lnTo>
                  <a:pt x="77" y="1121"/>
                </a:lnTo>
                <a:lnTo>
                  <a:pt x="95" y="1155"/>
                </a:lnTo>
                <a:lnTo>
                  <a:pt x="113" y="1186"/>
                </a:lnTo>
                <a:lnTo>
                  <a:pt x="133" y="1218"/>
                </a:lnTo>
                <a:lnTo>
                  <a:pt x="155" y="1249"/>
                </a:lnTo>
                <a:lnTo>
                  <a:pt x="178" y="1279"/>
                </a:lnTo>
                <a:lnTo>
                  <a:pt x="203" y="1307"/>
                </a:lnTo>
                <a:lnTo>
                  <a:pt x="228" y="1335"/>
                </a:lnTo>
                <a:lnTo>
                  <a:pt x="256" y="1360"/>
                </a:lnTo>
                <a:lnTo>
                  <a:pt x="284" y="1385"/>
                </a:lnTo>
                <a:lnTo>
                  <a:pt x="314" y="1408"/>
                </a:lnTo>
                <a:lnTo>
                  <a:pt x="345" y="1430"/>
                </a:lnTo>
                <a:lnTo>
                  <a:pt x="375" y="1450"/>
                </a:lnTo>
                <a:lnTo>
                  <a:pt x="408" y="1468"/>
                </a:lnTo>
                <a:lnTo>
                  <a:pt x="442" y="1486"/>
                </a:lnTo>
                <a:lnTo>
                  <a:pt x="476" y="1501"/>
                </a:lnTo>
                <a:lnTo>
                  <a:pt x="513" y="1516"/>
                </a:lnTo>
                <a:lnTo>
                  <a:pt x="549" y="1528"/>
                </a:lnTo>
                <a:lnTo>
                  <a:pt x="586" y="1539"/>
                </a:lnTo>
                <a:lnTo>
                  <a:pt x="623" y="1547"/>
                </a:lnTo>
                <a:lnTo>
                  <a:pt x="662" y="1554"/>
                </a:lnTo>
                <a:lnTo>
                  <a:pt x="701" y="1558"/>
                </a:lnTo>
                <a:lnTo>
                  <a:pt x="741" y="1562"/>
                </a:lnTo>
                <a:lnTo>
                  <a:pt x="781" y="1563"/>
                </a:lnTo>
                <a:lnTo>
                  <a:pt x="821" y="1562"/>
                </a:lnTo>
                <a:lnTo>
                  <a:pt x="860" y="1558"/>
                </a:lnTo>
                <a:lnTo>
                  <a:pt x="900" y="1554"/>
                </a:lnTo>
                <a:lnTo>
                  <a:pt x="938" y="1547"/>
                </a:lnTo>
                <a:lnTo>
                  <a:pt x="977" y="1539"/>
                </a:lnTo>
                <a:lnTo>
                  <a:pt x="1013" y="1528"/>
                </a:lnTo>
                <a:lnTo>
                  <a:pt x="1049" y="1516"/>
                </a:lnTo>
                <a:lnTo>
                  <a:pt x="1085" y="1501"/>
                </a:lnTo>
                <a:lnTo>
                  <a:pt x="1119" y="1486"/>
                </a:lnTo>
                <a:lnTo>
                  <a:pt x="1153" y="1468"/>
                </a:lnTo>
                <a:lnTo>
                  <a:pt x="1186" y="1450"/>
                </a:lnTo>
                <a:lnTo>
                  <a:pt x="1218" y="1430"/>
                </a:lnTo>
                <a:lnTo>
                  <a:pt x="1249" y="1408"/>
                </a:lnTo>
                <a:lnTo>
                  <a:pt x="1277" y="1385"/>
                </a:lnTo>
                <a:lnTo>
                  <a:pt x="1306" y="1360"/>
                </a:lnTo>
                <a:lnTo>
                  <a:pt x="1333" y="1335"/>
                </a:lnTo>
                <a:lnTo>
                  <a:pt x="1360" y="1307"/>
                </a:lnTo>
                <a:lnTo>
                  <a:pt x="1384" y="1279"/>
                </a:lnTo>
                <a:lnTo>
                  <a:pt x="1407" y="1249"/>
                </a:lnTo>
                <a:lnTo>
                  <a:pt x="1429" y="1218"/>
                </a:lnTo>
                <a:lnTo>
                  <a:pt x="1449" y="1186"/>
                </a:lnTo>
                <a:lnTo>
                  <a:pt x="1468" y="1155"/>
                </a:lnTo>
                <a:lnTo>
                  <a:pt x="1485" y="1121"/>
                </a:lnTo>
                <a:lnTo>
                  <a:pt x="1501" y="1086"/>
                </a:lnTo>
                <a:lnTo>
                  <a:pt x="1514" y="1050"/>
                </a:lnTo>
                <a:lnTo>
                  <a:pt x="1528" y="1014"/>
                </a:lnTo>
                <a:lnTo>
                  <a:pt x="1537" y="977"/>
                </a:lnTo>
                <a:lnTo>
                  <a:pt x="1546" y="940"/>
                </a:lnTo>
                <a:lnTo>
                  <a:pt x="1553" y="901"/>
                </a:lnTo>
                <a:lnTo>
                  <a:pt x="1558" y="862"/>
                </a:lnTo>
                <a:lnTo>
                  <a:pt x="1562" y="822"/>
                </a:lnTo>
                <a:lnTo>
                  <a:pt x="1563" y="782"/>
                </a:lnTo>
                <a:close/>
                <a:moveTo>
                  <a:pt x="1491" y="782"/>
                </a:moveTo>
                <a:lnTo>
                  <a:pt x="1490" y="819"/>
                </a:lnTo>
                <a:lnTo>
                  <a:pt x="1488" y="854"/>
                </a:lnTo>
                <a:lnTo>
                  <a:pt x="1483" y="890"/>
                </a:lnTo>
                <a:lnTo>
                  <a:pt x="1477" y="925"/>
                </a:lnTo>
                <a:lnTo>
                  <a:pt x="1468" y="959"/>
                </a:lnTo>
                <a:lnTo>
                  <a:pt x="1459" y="993"/>
                </a:lnTo>
                <a:lnTo>
                  <a:pt x="1449" y="1026"/>
                </a:lnTo>
                <a:lnTo>
                  <a:pt x="1435" y="1058"/>
                </a:lnTo>
                <a:lnTo>
                  <a:pt x="1421" y="1090"/>
                </a:lnTo>
                <a:lnTo>
                  <a:pt x="1406" y="1121"/>
                </a:lnTo>
                <a:lnTo>
                  <a:pt x="1388" y="1150"/>
                </a:lnTo>
                <a:lnTo>
                  <a:pt x="1370" y="1179"/>
                </a:lnTo>
                <a:lnTo>
                  <a:pt x="1350" y="1206"/>
                </a:lnTo>
                <a:lnTo>
                  <a:pt x="1329" y="1234"/>
                </a:lnTo>
                <a:lnTo>
                  <a:pt x="1307" y="1259"/>
                </a:lnTo>
                <a:lnTo>
                  <a:pt x="1283" y="1284"/>
                </a:lnTo>
                <a:lnTo>
                  <a:pt x="1259" y="1307"/>
                </a:lnTo>
                <a:lnTo>
                  <a:pt x="1232" y="1330"/>
                </a:lnTo>
                <a:lnTo>
                  <a:pt x="1206" y="1351"/>
                </a:lnTo>
                <a:lnTo>
                  <a:pt x="1178" y="1371"/>
                </a:lnTo>
                <a:lnTo>
                  <a:pt x="1149" y="1389"/>
                </a:lnTo>
                <a:lnTo>
                  <a:pt x="1119" y="1406"/>
                </a:lnTo>
                <a:lnTo>
                  <a:pt x="1089" y="1422"/>
                </a:lnTo>
                <a:lnTo>
                  <a:pt x="1058" y="1437"/>
                </a:lnTo>
                <a:lnTo>
                  <a:pt x="1025" y="1449"/>
                </a:lnTo>
                <a:lnTo>
                  <a:pt x="992" y="1460"/>
                </a:lnTo>
                <a:lnTo>
                  <a:pt x="958" y="1470"/>
                </a:lnTo>
                <a:lnTo>
                  <a:pt x="924" y="1477"/>
                </a:lnTo>
                <a:lnTo>
                  <a:pt x="889" y="1484"/>
                </a:lnTo>
                <a:lnTo>
                  <a:pt x="854" y="1488"/>
                </a:lnTo>
                <a:lnTo>
                  <a:pt x="818" y="1492"/>
                </a:lnTo>
                <a:lnTo>
                  <a:pt x="781" y="1492"/>
                </a:lnTo>
                <a:lnTo>
                  <a:pt x="744" y="1492"/>
                </a:lnTo>
                <a:lnTo>
                  <a:pt x="708" y="1488"/>
                </a:lnTo>
                <a:lnTo>
                  <a:pt x="673" y="1484"/>
                </a:lnTo>
                <a:lnTo>
                  <a:pt x="638" y="1477"/>
                </a:lnTo>
                <a:lnTo>
                  <a:pt x="604" y="1470"/>
                </a:lnTo>
                <a:lnTo>
                  <a:pt x="570" y="1460"/>
                </a:lnTo>
                <a:lnTo>
                  <a:pt x="537" y="1449"/>
                </a:lnTo>
                <a:lnTo>
                  <a:pt x="505" y="1437"/>
                </a:lnTo>
                <a:lnTo>
                  <a:pt x="473" y="1422"/>
                </a:lnTo>
                <a:lnTo>
                  <a:pt x="442" y="1406"/>
                </a:lnTo>
                <a:lnTo>
                  <a:pt x="413" y="1389"/>
                </a:lnTo>
                <a:lnTo>
                  <a:pt x="384" y="1371"/>
                </a:lnTo>
                <a:lnTo>
                  <a:pt x="356" y="1351"/>
                </a:lnTo>
                <a:lnTo>
                  <a:pt x="329" y="1330"/>
                </a:lnTo>
                <a:lnTo>
                  <a:pt x="303" y="1307"/>
                </a:lnTo>
                <a:lnTo>
                  <a:pt x="279" y="1284"/>
                </a:lnTo>
                <a:lnTo>
                  <a:pt x="256" y="1259"/>
                </a:lnTo>
                <a:lnTo>
                  <a:pt x="233" y="1234"/>
                </a:lnTo>
                <a:lnTo>
                  <a:pt x="212" y="1206"/>
                </a:lnTo>
                <a:lnTo>
                  <a:pt x="192" y="1179"/>
                </a:lnTo>
                <a:lnTo>
                  <a:pt x="174" y="1150"/>
                </a:lnTo>
                <a:lnTo>
                  <a:pt x="156" y="1121"/>
                </a:lnTo>
                <a:lnTo>
                  <a:pt x="141" y="1090"/>
                </a:lnTo>
                <a:lnTo>
                  <a:pt x="126" y="1058"/>
                </a:lnTo>
                <a:lnTo>
                  <a:pt x="114" y="1026"/>
                </a:lnTo>
                <a:lnTo>
                  <a:pt x="102" y="993"/>
                </a:lnTo>
                <a:lnTo>
                  <a:pt x="93" y="959"/>
                </a:lnTo>
                <a:lnTo>
                  <a:pt x="86" y="925"/>
                </a:lnTo>
                <a:lnTo>
                  <a:pt x="79" y="890"/>
                </a:lnTo>
                <a:lnTo>
                  <a:pt x="75" y="854"/>
                </a:lnTo>
                <a:lnTo>
                  <a:pt x="72" y="819"/>
                </a:lnTo>
                <a:lnTo>
                  <a:pt x="70" y="782"/>
                </a:lnTo>
                <a:lnTo>
                  <a:pt x="72" y="745"/>
                </a:lnTo>
                <a:lnTo>
                  <a:pt x="75" y="709"/>
                </a:lnTo>
                <a:lnTo>
                  <a:pt x="79" y="674"/>
                </a:lnTo>
                <a:lnTo>
                  <a:pt x="86" y="639"/>
                </a:lnTo>
                <a:lnTo>
                  <a:pt x="93" y="604"/>
                </a:lnTo>
                <a:lnTo>
                  <a:pt x="102" y="571"/>
                </a:lnTo>
                <a:lnTo>
                  <a:pt x="114" y="538"/>
                </a:lnTo>
                <a:lnTo>
                  <a:pt x="126" y="505"/>
                </a:lnTo>
                <a:lnTo>
                  <a:pt x="141" y="474"/>
                </a:lnTo>
                <a:lnTo>
                  <a:pt x="156" y="444"/>
                </a:lnTo>
                <a:lnTo>
                  <a:pt x="174" y="414"/>
                </a:lnTo>
                <a:lnTo>
                  <a:pt x="192" y="384"/>
                </a:lnTo>
                <a:lnTo>
                  <a:pt x="212" y="357"/>
                </a:lnTo>
                <a:lnTo>
                  <a:pt x="233" y="331"/>
                </a:lnTo>
                <a:lnTo>
                  <a:pt x="256" y="304"/>
                </a:lnTo>
                <a:lnTo>
                  <a:pt x="279" y="280"/>
                </a:lnTo>
                <a:lnTo>
                  <a:pt x="303" y="256"/>
                </a:lnTo>
                <a:lnTo>
                  <a:pt x="329" y="234"/>
                </a:lnTo>
                <a:lnTo>
                  <a:pt x="356" y="213"/>
                </a:lnTo>
                <a:lnTo>
                  <a:pt x="384" y="193"/>
                </a:lnTo>
                <a:lnTo>
                  <a:pt x="413" y="175"/>
                </a:lnTo>
                <a:lnTo>
                  <a:pt x="442" y="157"/>
                </a:lnTo>
                <a:lnTo>
                  <a:pt x="473" y="142"/>
                </a:lnTo>
                <a:lnTo>
                  <a:pt x="505" y="127"/>
                </a:lnTo>
                <a:lnTo>
                  <a:pt x="537" y="114"/>
                </a:lnTo>
                <a:lnTo>
                  <a:pt x="570" y="103"/>
                </a:lnTo>
                <a:lnTo>
                  <a:pt x="604" y="93"/>
                </a:lnTo>
                <a:lnTo>
                  <a:pt x="638" y="86"/>
                </a:lnTo>
                <a:lnTo>
                  <a:pt x="673" y="79"/>
                </a:lnTo>
                <a:lnTo>
                  <a:pt x="708" y="75"/>
                </a:lnTo>
                <a:lnTo>
                  <a:pt x="744" y="73"/>
                </a:lnTo>
                <a:lnTo>
                  <a:pt x="781" y="72"/>
                </a:lnTo>
                <a:lnTo>
                  <a:pt x="818" y="73"/>
                </a:lnTo>
                <a:lnTo>
                  <a:pt x="854" y="75"/>
                </a:lnTo>
                <a:lnTo>
                  <a:pt x="889" y="79"/>
                </a:lnTo>
                <a:lnTo>
                  <a:pt x="924" y="86"/>
                </a:lnTo>
                <a:lnTo>
                  <a:pt x="958" y="93"/>
                </a:lnTo>
                <a:lnTo>
                  <a:pt x="992" y="103"/>
                </a:lnTo>
                <a:lnTo>
                  <a:pt x="1025" y="114"/>
                </a:lnTo>
                <a:lnTo>
                  <a:pt x="1058" y="127"/>
                </a:lnTo>
                <a:lnTo>
                  <a:pt x="1089" y="142"/>
                </a:lnTo>
                <a:lnTo>
                  <a:pt x="1119" y="157"/>
                </a:lnTo>
                <a:lnTo>
                  <a:pt x="1149" y="175"/>
                </a:lnTo>
                <a:lnTo>
                  <a:pt x="1178" y="193"/>
                </a:lnTo>
                <a:lnTo>
                  <a:pt x="1206" y="213"/>
                </a:lnTo>
                <a:lnTo>
                  <a:pt x="1232" y="234"/>
                </a:lnTo>
                <a:lnTo>
                  <a:pt x="1259" y="256"/>
                </a:lnTo>
                <a:lnTo>
                  <a:pt x="1283" y="280"/>
                </a:lnTo>
                <a:lnTo>
                  <a:pt x="1307" y="304"/>
                </a:lnTo>
                <a:lnTo>
                  <a:pt x="1329" y="331"/>
                </a:lnTo>
                <a:lnTo>
                  <a:pt x="1350" y="357"/>
                </a:lnTo>
                <a:lnTo>
                  <a:pt x="1370" y="384"/>
                </a:lnTo>
                <a:lnTo>
                  <a:pt x="1388" y="414"/>
                </a:lnTo>
                <a:lnTo>
                  <a:pt x="1406" y="444"/>
                </a:lnTo>
                <a:lnTo>
                  <a:pt x="1421" y="474"/>
                </a:lnTo>
                <a:lnTo>
                  <a:pt x="1435" y="505"/>
                </a:lnTo>
                <a:lnTo>
                  <a:pt x="1449" y="538"/>
                </a:lnTo>
                <a:lnTo>
                  <a:pt x="1459" y="571"/>
                </a:lnTo>
                <a:lnTo>
                  <a:pt x="1468" y="604"/>
                </a:lnTo>
                <a:lnTo>
                  <a:pt x="1477" y="639"/>
                </a:lnTo>
                <a:lnTo>
                  <a:pt x="1483" y="674"/>
                </a:lnTo>
                <a:lnTo>
                  <a:pt x="1488" y="709"/>
                </a:lnTo>
                <a:lnTo>
                  <a:pt x="1490" y="745"/>
                </a:lnTo>
                <a:lnTo>
                  <a:pt x="1491" y="782"/>
                </a:lnTo>
                <a:close/>
              </a:path>
            </a:pathLst>
          </a:custGeom>
          <a:solidFill>
            <a:srgbClr val="EDAC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" name="Freeform 29"/>
          <p:cNvSpPr>
            <a:spLocks noEditPoints="1"/>
          </p:cNvSpPr>
          <p:nvPr/>
        </p:nvSpPr>
        <p:spPr bwMode="auto">
          <a:xfrm>
            <a:off x="2889250" y="4261555"/>
            <a:ext cx="474663" cy="473075"/>
          </a:xfrm>
          <a:custGeom>
            <a:avLst/>
            <a:gdLst>
              <a:gd name="T0" fmla="*/ 60 w 1491"/>
              <a:gd name="T1" fmla="*/ 25 h 1492"/>
              <a:gd name="T2" fmla="*/ 58 w 1491"/>
              <a:gd name="T3" fmla="*/ 19 h 1492"/>
              <a:gd name="T4" fmla="*/ 54 w 1491"/>
              <a:gd name="T5" fmla="*/ 12 h 1492"/>
              <a:gd name="T6" fmla="*/ 49 w 1491"/>
              <a:gd name="T7" fmla="*/ 7 h 1492"/>
              <a:gd name="T8" fmla="*/ 43 w 1491"/>
              <a:gd name="T9" fmla="*/ 3 h 1492"/>
              <a:gd name="T10" fmla="*/ 35 w 1491"/>
              <a:gd name="T11" fmla="*/ 0 h 1492"/>
              <a:gd name="T12" fmla="*/ 30 w 1491"/>
              <a:gd name="T13" fmla="*/ 0 h 1492"/>
              <a:gd name="T14" fmla="*/ 22 w 1491"/>
              <a:gd name="T15" fmla="*/ 1 h 1492"/>
              <a:gd name="T16" fmla="*/ 16 w 1491"/>
              <a:gd name="T17" fmla="*/ 4 h 1492"/>
              <a:gd name="T18" fmla="*/ 10 w 1491"/>
              <a:gd name="T19" fmla="*/ 8 h 1492"/>
              <a:gd name="T20" fmla="*/ 5 w 1491"/>
              <a:gd name="T21" fmla="*/ 13 h 1492"/>
              <a:gd name="T22" fmla="*/ 2 w 1491"/>
              <a:gd name="T23" fmla="*/ 20 h 1492"/>
              <a:gd name="T24" fmla="*/ 0 w 1491"/>
              <a:gd name="T25" fmla="*/ 27 h 1492"/>
              <a:gd name="T26" fmla="*/ 0 w 1491"/>
              <a:gd name="T27" fmla="*/ 34 h 1492"/>
              <a:gd name="T28" fmla="*/ 2 w 1491"/>
              <a:gd name="T29" fmla="*/ 41 h 1492"/>
              <a:gd name="T30" fmla="*/ 6 w 1491"/>
              <a:gd name="T31" fmla="*/ 48 h 1492"/>
              <a:gd name="T32" fmla="*/ 11 w 1491"/>
              <a:gd name="T33" fmla="*/ 53 h 1492"/>
              <a:gd name="T34" fmla="*/ 17 w 1491"/>
              <a:gd name="T35" fmla="*/ 57 h 1492"/>
              <a:gd name="T36" fmla="*/ 24 w 1491"/>
              <a:gd name="T37" fmla="*/ 59 h 1492"/>
              <a:gd name="T38" fmla="*/ 31 w 1491"/>
              <a:gd name="T39" fmla="*/ 60 h 1492"/>
              <a:gd name="T40" fmla="*/ 39 w 1491"/>
              <a:gd name="T41" fmla="*/ 58 h 1492"/>
              <a:gd name="T42" fmla="*/ 46 w 1491"/>
              <a:gd name="T43" fmla="*/ 55 h 1492"/>
              <a:gd name="T44" fmla="*/ 51 w 1491"/>
              <a:gd name="T45" fmla="*/ 51 h 1492"/>
              <a:gd name="T46" fmla="*/ 56 w 1491"/>
              <a:gd name="T47" fmla="*/ 45 h 1492"/>
              <a:gd name="T48" fmla="*/ 59 w 1491"/>
              <a:gd name="T49" fmla="*/ 39 h 1492"/>
              <a:gd name="T50" fmla="*/ 60 w 1491"/>
              <a:gd name="T51" fmla="*/ 31 h 1492"/>
              <a:gd name="T52" fmla="*/ 57 w 1491"/>
              <a:gd name="T53" fmla="*/ 34 h 1492"/>
              <a:gd name="T54" fmla="*/ 55 w 1491"/>
              <a:gd name="T55" fmla="*/ 40 h 1492"/>
              <a:gd name="T56" fmla="*/ 52 w 1491"/>
              <a:gd name="T57" fmla="*/ 46 h 1492"/>
              <a:gd name="T58" fmla="*/ 47 w 1491"/>
              <a:gd name="T59" fmla="*/ 51 h 1492"/>
              <a:gd name="T60" fmla="*/ 42 w 1491"/>
              <a:gd name="T61" fmla="*/ 54 h 1492"/>
              <a:gd name="T62" fmla="*/ 35 w 1491"/>
              <a:gd name="T63" fmla="*/ 56 h 1492"/>
              <a:gd name="T64" fmla="*/ 29 w 1491"/>
              <a:gd name="T65" fmla="*/ 57 h 1492"/>
              <a:gd name="T66" fmla="*/ 22 w 1491"/>
              <a:gd name="T67" fmla="*/ 56 h 1492"/>
              <a:gd name="T68" fmla="*/ 16 w 1491"/>
              <a:gd name="T69" fmla="*/ 53 h 1492"/>
              <a:gd name="T70" fmla="*/ 11 w 1491"/>
              <a:gd name="T71" fmla="*/ 49 h 1492"/>
              <a:gd name="T72" fmla="*/ 7 w 1491"/>
              <a:gd name="T73" fmla="*/ 44 h 1492"/>
              <a:gd name="T74" fmla="*/ 4 w 1491"/>
              <a:gd name="T75" fmla="*/ 38 h 1492"/>
              <a:gd name="T76" fmla="*/ 3 w 1491"/>
              <a:gd name="T77" fmla="*/ 31 h 1492"/>
              <a:gd name="T78" fmla="*/ 3 w 1491"/>
              <a:gd name="T79" fmla="*/ 24 h 1492"/>
              <a:gd name="T80" fmla="*/ 5 w 1491"/>
              <a:gd name="T81" fmla="*/ 18 h 1492"/>
              <a:gd name="T82" fmla="*/ 9 w 1491"/>
              <a:gd name="T83" fmla="*/ 13 h 1492"/>
              <a:gd name="T84" fmla="*/ 14 w 1491"/>
              <a:gd name="T85" fmla="*/ 8 h 1492"/>
              <a:gd name="T86" fmla="*/ 19 w 1491"/>
              <a:gd name="T87" fmla="*/ 5 h 1492"/>
              <a:gd name="T88" fmla="*/ 26 w 1491"/>
              <a:gd name="T89" fmla="*/ 3 h 1492"/>
              <a:gd name="T90" fmla="*/ 33 w 1491"/>
              <a:gd name="T91" fmla="*/ 3 h 1492"/>
              <a:gd name="T92" fmla="*/ 39 w 1491"/>
              <a:gd name="T93" fmla="*/ 4 h 1492"/>
              <a:gd name="T94" fmla="*/ 45 w 1491"/>
              <a:gd name="T95" fmla="*/ 7 h 1492"/>
              <a:gd name="T96" fmla="*/ 50 w 1491"/>
              <a:gd name="T97" fmla="*/ 12 h 1492"/>
              <a:gd name="T98" fmla="*/ 54 w 1491"/>
              <a:gd name="T99" fmla="*/ 17 h 1492"/>
              <a:gd name="T100" fmla="*/ 56 w 1491"/>
              <a:gd name="T101" fmla="*/ 23 h 1492"/>
              <a:gd name="T102" fmla="*/ 57 w 1491"/>
              <a:gd name="T103" fmla="*/ 30 h 149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91"/>
              <a:gd name="T157" fmla="*/ 0 h 1492"/>
              <a:gd name="T158" fmla="*/ 1491 w 1491"/>
              <a:gd name="T159" fmla="*/ 1492 h 149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91" h="1492">
                <a:moveTo>
                  <a:pt x="1491" y="746"/>
                </a:moveTo>
                <a:lnTo>
                  <a:pt x="1491" y="713"/>
                </a:lnTo>
                <a:lnTo>
                  <a:pt x="1489" y="681"/>
                </a:lnTo>
                <a:lnTo>
                  <a:pt x="1486" y="649"/>
                </a:lnTo>
                <a:lnTo>
                  <a:pt x="1480" y="617"/>
                </a:lnTo>
                <a:lnTo>
                  <a:pt x="1475" y="586"/>
                </a:lnTo>
                <a:lnTo>
                  <a:pt x="1467" y="556"/>
                </a:lnTo>
                <a:lnTo>
                  <a:pt x="1459" y="526"/>
                </a:lnTo>
                <a:lnTo>
                  <a:pt x="1449" y="496"/>
                </a:lnTo>
                <a:lnTo>
                  <a:pt x="1432" y="464"/>
                </a:lnTo>
                <a:lnTo>
                  <a:pt x="1414" y="432"/>
                </a:lnTo>
                <a:lnTo>
                  <a:pt x="1395" y="400"/>
                </a:lnTo>
                <a:lnTo>
                  <a:pt x="1375" y="370"/>
                </a:lnTo>
                <a:lnTo>
                  <a:pt x="1353" y="340"/>
                </a:lnTo>
                <a:lnTo>
                  <a:pt x="1331" y="311"/>
                </a:lnTo>
                <a:lnTo>
                  <a:pt x="1308" y="282"/>
                </a:lnTo>
                <a:lnTo>
                  <a:pt x="1284" y="255"/>
                </a:lnTo>
                <a:lnTo>
                  <a:pt x="1259" y="229"/>
                </a:lnTo>
                <a:lnTo>
                  <a:pt x="1232" y="202"/>
                </a:lnTo>
                <a:lnTo>
                  <a:pt x="1206" y="178"/>
                </a:lnTo>
                <a:lnTo>
                  <a:pt x="1179" y="154"/>
                </a:lnTo>
                <a:lnTo>
                  <a:pt x="1150" y="131"/>
                </a:lnTo>
                <a:lnTo>
                  <a:pt x="1121" y="110"/>
                </a:lnTo>
                <a:lnTo>
                  <a:pt x="1090" y="89"/>
                </a:lnTo>
                <a:lnTo>
                  <a:pt x="1059" y="70"/>
                </a:lnTo>
                <a:lnTo>
                  <a:pt x="1023" y="53"/>
                </a:lnTo>
                <a:lnTo>
                  <a:pt x="986" y="40"/>
                </a:lnTo>
                <a:lnTo>
                  <a:pt x="948" y="28"/>
                </a:lnTo>
                <a:lnTo>
                  <a:pt x="909" y="18"/>
                </a:lnTo>
                <a:lnTo>
                  <a:pt x="869" y="10"/>
                </a:lnTo>
                <a:lnTo>
                  <a:pt x="829" y="5"/>
                </a:lnTo>
                <a:lnTo>
                  <a:pt x="808" y="3"/>
                </a:lnTo>
                <a:lnTo>
                  <a:pt x="788" y="2"/>
                </a:lnTo>
                <a:lnTo>
                  <a:pt x="767" y="0"/>
                </a:lnTo>
                <a:lnTo>
                  <a:pt x="746" y="0"/>
                </a:lnTo>
                <a:lnTo>
                  <a:pt x="708" y="0"/>
                </a:lnTo>
                <a:lnTo>
                  <a:pt x="670" y="4"/>
                </a:lnTo>
                <a:lnTo>
                  <a:pt x="632" y="8"/>
                </a:lnTo>
                <a:lnTo>
                  <a:pt x="596" y="15"/>
                </a:lnTo>
                <a:lnTo>
                  <a:pt x="560" y="23"/>
                </a:lnTo>
                <a:lnTo>
                  <a:pt x="525" y="33"/>
                </a:lnTo>
                <a:lnTo>
                  <a:pt x="490" y="45"/>
                </a:lnTo>
                <a:lnTo>
                  <a:pt x="456" y="59"/>
                </a:lnTo>
                <a:lnTo>
                  <a:pt x="423" y="74"/>
                </a:lnTo>
                <a:lnTo>
                  <a:pt x="391" y="90"/>
                </a:lnTo>
                <a:lnTo>
                  <a:pt x="359" y="108"/>
                </a:lnTo>
                <a:lnTo>
                  <a:pt x="329" y="128"/>
                </a:lnTo>
                <a:lnTo>
                  <a:pt x="300" y="149"/>
                </a:lnTo>
                <a:lnTo>
                  <a:pt x="271" y="171"/>
                </a:lnTo>
                <a:lnTo>
                  <a:pt x="245" y="194"/>
                </a:lnTo>
                <a:lnTo>
                  <a:pt x="219" y="219"/>
                </a:lnTo>
                <a:lnTo>
                  <a:pt x="195" y="244"/>
                </a:lnTo>
                <a:lnTo>
                  <a:pt x="170" y="271"/>
                </a:lnTo>
                <a:lnTo>
                  <a:pt x="148" y="300"/>
                </a:lnTo>
                <a:lnTo>
                  <a:pt x="128" y="329"/>
                </a:lnTo>
                <a:lnTo>
                  <a:pt x="108" y="359"/>
                </a:lnTo>
                <a:lnTo>
                  <a:pt x="90" y="390"/>
                </a:lnTo>
                <a:lnTo>
                  <a:pt x="74" y="423"/>
                </a:lnTo>
                <a:lnTo>
                  <a:pt x="58" y="456"/>
                </a:lnTo>
                <a:lnTo>
                  <a:pt x="45" y="490"/>
                </a:lnTo>
                <a:lnTo>
                  <a:pt x="34" y="524"/>
                </a:lnTo>
                <a:lnTo>
                  <a:pt x="23" y="559"/>
                </a:lnTo>
                <a:lnTo>
                  <a:pt x="16" y="595"/>
                </a:lnTo>
                <a:lnTo>
                  <a:pt x="9" y="633"/>
                </a:lnTo>
                <a:lnTo>
                  <a:pt x="5" y="670"/>
                </a:lnTo>
                <a:lnTo>
                  <a:pt x="1" y="707"/>
                </a:lnTo>
                <a:lnTo>
                  <a:pt x="0" y="746"/>
                </a:lnTo>
                <a:lnTo>
                  <a:pt x="1" y="784"/>
                </a:lnTo>
                <a:lnTo>
                  <a:pt x="5" y="822"/>
                </a:lnTo>
                <a:lnTo>
                  <a:pt x="9" y="860"/>
                </a:lnTo>
                <a:lnTo>
                  <a:pt x="16" y="896"/>
                </a:lnTo>
                <a:lnTo>
                  <a:pt x="23" y="932"/>
                </a:lnTo>
                <a:lnTo>
                  <a:pt x="34" y="967"/>
                </a:lnTo>
                <a:lnTo>
                  <a:pt x="45" y="1002"/>
                </a:lnTo>
                <a:lnTo>
                  <a:pt x="58" y="1036"/>
                </a:lnTo>
                <a:lnTo>
                  <a:pt x="74" y="1069"/>
                </a:lnTo>
                <a:lnTo>
                  <a:pt x="90" y="1101"/>
                </a:lnTo>
                <a:lnTo>
                  <a:pt x="108" y="1133"/>
                </a:lnTo>
                <a:lnTo>
                  <a:pt x="128" y="1163"/>
                </a:lnTo>
                <a:lnTo>
                  <a:pt x="148" y="1192"/>
                </a:lnTo>
                <a:lnTo>
                  <a:pt x="170" y="1221"/>
                </a:lnTo>
                <a:lnTo>
                  <a:pt x="195" y="1247"/>
                </a:lnTo>
                <a:lnTo>
                  <a:pt x="219" y="1273"/>
                </a:lnTo>
                <a:lnTo>
                  <a:pt x="245" y="1298"/>
                </a:lnTo>
                <a:lnTo>
                  <a:pt x="271" y="1322"/>
                </a:lnTo>
                <a:lnTo>
                  <a:pt x="300" y="1344"/>
                </a:lnTo>
                <a:lnTo>
                  <a:pt x="329" y="1364"/>
                </a:lnTo>
                <a:lnTo>
                  <a:pt x="359" y="1383"/>
                </a:lnTo>
                <a:lnTo>
                  <a:pt x="391" y="1402"/>
                </a:lnTo>
                <a:lnTo>
                  <a:pt x="423" y="1418"/>
                </a:lnTo>
                <a:lnTo>
                  <a:pt x="456" y="1432"/>
                </a:lnTo>
                <a:lnTo>
                  <a:pt x="490" y="1447"/>
                </a:lnTo>
                <a:lnTo>
                  <a:pt x="525" y="1458"/>
                </a:lnTo>
                <a:lnTo>
                  <a:pt x="560" y="1468"/>
                </a:lnTo>
                <a:lnTo>
                  <a:pt x="596" y="1476"/>
                </a:lnTo>
                <a:lnTo>
                  <a:pt x="632" y="1483"/>
                </a:lnTo>
                <a:lnTo>
                  <a:pt x="670" y="1487"/>
                </a:lnTo>
                <a:lnTo>
                  <a:pt x="708" y="1491"/>
                </a:lnTo>
                <a:lnTo>
                  <a:pt x="746" y="1492"/>
                </a:lnTo>
                <a:lnTo>
                  <a:pt x="785" y="1491"/>
                </a:lnTo>
                <a:lnTo>
                  <a:pt x="822" y="1487"/>
                </a:lnTo>
                <a:lnTo>
                  <a:pt x="859" y="1483"/>
                </a:lnTo>
                <a:lnTo>
                  <a:pt x="897" y="1476"/>
                </a:lnTo>
                <a:lnTo>
                  <a:pt x="932" y="1468"/>
                </a:lnTo>
                <a:lnTo>
                  <a:pt x="968" y="1458"/>
                </a:lnTo>
                <a:lnTo>
                  <a:pt x="1002" y="1447"/>
                </a:lnTo>
                <a:lnTo>
                  <a:pt x="1036" y="1432"/>
                </a:lnTo>
                <a:lnTo>
                  <a:pt x="1069" y="1418"/>
                </a:lnTo>
                <a:lnTo>
                  <a:pt x="1102" y="1402"/>
                </a:lnTo>
                <a:lnTo>
                  <a:pt x="1133" y="1383"/>
                </a:lnTo>
                <a:lnTo>
                  <a:pt x="1163" y="1364"/>
                </a:lnTo>
                <a:lnTo>
                  <a:pt x="1192" y="1344"/>
                </a:lnTo>
                <a:lnTo>
                  <a:pt x="1220" y="1322"/>
                </a:lnTo>
                <a:lnTo>
                  <a:pt x="1248" y="1298"/>
                </a:lnTo>
                <a:lnTo>
                  <a:pt x="1273" y="1273"/>
                </a:lnTo>
                <a:lnTo>
                  <a:pt x="1298" y="1247"/>
                </a:lnTo>
                <a:lnTo>
                  <a:pt x="1321" y="1221"/>
                </a:lnTo>
                <a:lnTo>
                  <a:pt x="1343" y="1192"/>
                </a:lnTo>
                <a:lnTo>
                  <a:pt x="1364" y="1163"/>
                </a:lnTo>
                <a:lnTo>
                  <a:pt x="1384" y="1133"/>
                </a:lnTo>
                <a:lnTo>
                  <a:pt x="1401" y="1101"/>
                </a:lnTo>
                <a:lnTo>
                  <a:pt x="1418" y="1069"/>
                </a:lnTo>
                <a:lnTo>
                  <a:pt x="1433" y="1036"/>
                </a:lnTo>
                <a:lnTo>
                  <a:pt x="1446" y="1002"/>
                </a:lnTo>
                <a:lnTo>
                  <a:pt x="1459" y="967"/>
                </a:lnTo>
                <a:lnTo>
                  <a:pt x="1468" y="932"/>
                </a:lnTo>
                <a:lnTo>
                  <a:pt x="1476" y="896"/>
                </a:lnTo>
                <a:lnTo>
                  <a:pt x="1483" y="860"/>
                </a:lnTo>
                <a:lnTo>
                  <a:pt x="1488" y="822"/>
                </a:lnTo>
                <a:lnTo>
                  <a:pt x="1490" y="784"/>
                </a:lnTo>
                <a:lnTo>
                  <a:pt x="1491" y="746"/>
                </a:lnTo>
                <a:close/>
                <a:moveTo>
                  <a:pt x="1421" y="746"/>
                </a:moveTo>
                <a:lnTo>
                  <a:pt x="1420" y="781"/>
                </a:lnTo>
                <a:lnTo>
                  <a:pt x="1417" y="815"/>
                </a:lnTo>
                <a:lnTo>
                  <a:pt x="1412" y="849"/>
                </a:lnTo>
                <a:lnTo>
                  <a:pt x="1407" y="882"/>
                </a:lnTo>
                <a:lnTo>
                  <a:pt x="1399" y="915"/>
                </a:lnTo>
                <a:lnTo>
                  <a:pt x="1390" y="946"/>
                </a:lnTo>
                <a:lnTo>
                  <a:pt x="1380" y="978"/>
                </a:lnTo>
                <a:lnTo>
                  <a:pt x="1367" y="1009"/>
                </a:lnTo>
                <a:lnTo>
                  <a:pt x="1354" y="1039"/>
                </a:lnTo>
                <a:lnTo>
                  <a:pt x="1339" y="1067"/>
                </a:lnTo>
                <a:lnTo>
                  <a:pt x="1322" y="1096"/>
                </a:lnTo>
                <a:lnTo>
                  <a:pt x="1305" y="1123"/>
                </a:lnTo>
                <a:lnTo>
                  <a:pt x="1286" y="1149"/>
                </a:lnTo>
                <a:lnTo>
                  <a:pt x="1266" y="1175"/>
                </a:lnTo>
                <a:lnTo>
                  <a:pt x="1246" y="1200"/>
                </a:lnTo>
                <a:lnTo>
                  <a:pt x="1223" y="1223"/>
                </a:lnTo>
                <a:lnTo>
                  <a:pt x="1200" y="1245"/>
                </a:lnTo>
                <a:lnTo>
                  <a:pt x="1175" y="1267"/>
                </a:lnTo>
                <a:lnTo>
                  <a:pt x="1149" y="1287"/>
                </a:lnTo>
                <a:lnTo>
                  <a:pt x="1123" y="1305"/>
                </a:lnTo>
                <a:lnTo>
                  <a:pt x="1095" y="1323"/>
                </a:lnTo>
                <a:lnTo>
                  <a:pt x="1068" y="1339"/>
                </a:lnTo>
                <a:lnTo>
                  <a:pt x="1038" y="1353"/>
                </a:lnTo>
                <a:lnTo>
                  <a:pt x="1009" y="1368"/>
                </a:lnTo>
                <a:lnTo>
                  <a:pt x="978" y="1380"/>
                </a:lnTo>
                <a:lnTo>
                  <a:pt x="946" y="1390"/>
                </a:lnTo>
                <a:lnTo>
                  <a:pt x="914" y="1400"/>
                </a:lnTo>
                <a:lnTo>
                  <a:pt x="882" y="1407"/>
                </a:lnTo>
                <a:lnTo>
                  <a:pt x="848" y="1413"/>
                </a:lnTo>
                <a:lnTo>
                  <a:pt x="814" y="1417"/>
                </a:lnTo>
                <a:lnTo>
                  <a:pt x="780" y="1419"/>
                </a:lnTo>
                <a:lnTo>
                  <a:pt x="746" y="1420"/>
                </a:lnTo>
                <a:lnTo>
                  <a:pt x="711" y="1419"/>
                </a:lnTo>
                <a:lnTo>
                  <a:pt x="677" y="1417"/>
                </a:lnTo>
                <a:lnTo>
                  <a:pt x="643" y="1413"/>
                </a:lnTo>
                <a:lnTo>
                  <a:pt x="610" y="1407"/>
                </a:lnTo>
                <a:lnTo>
                  <a:pt x="577" y="1400"/>
                </a:lnTo>
                <a:lnTo>
                  <a:pt x="546" y="1390"/>
                </a:lnTo>
                <a:lnTo>
                  <a:pt x="514" y="1380"/>
                </a:lnTo>
                <a:lnTo>
                  <a:pt x="483" y="1368"/>
                </a:lnTo>
                <a:lnTo>
                  <a:pt x="453" y="1353"/>
                </a:lnTo>
                <a:lnTo>
                  <a:pt x="425" y="1339"/>
                </a:lnTo>
                <a:lnTo>
                  <a:pt x="396" y="1323"/>
                </a:lnTo>
                <a:lnTo>
                  <a:pt x="369" y="1305"/>
                </a:lnTo>
                <a:lnTo>
                  <a:pt x="343" y="1287"/>
                </a:lnTo>
                <a:lnTo>
                  <a:pt x="317" y="1267"/>
                </a:lnTo>
                <a:lnTo>
                  <a:pt x="292" y="1245"/>
                </a:lnTo>
                <a:lnTo>
                  <a:pt x="269" y="1223"/>
                </a:lnTo>
                <a:lnTo>
                  <a:pt x="246" y="1200"/>
                </a:lnTo>
                <a:lnTo>
                  <a:pt x="225" y="1175"/>
                </a:lnTo>
                <a:lnTo>
                  <a:pt x="206" y="1149"/>
                </a:lnTo>
                <a:lnTo>
                  <a:pt x="187" y="1123"/>
                </a:lnTo>
                <a:lnTo>
                  <a:pt x="169" y="1096"/>
                </a:lnTo>
                <a:lnTo>
                  <a:pt x="153" y="1067"/>
                </a:lnTo>
                <a:lnTo>
                  <a:pt x="137" y="1039"/>
                </a:lnTo>
                <a:lnTo>
                  <a:pt x="124" y="1009"/>
                </a:lnTo>
                <a:lnTo>
                  <a:pt x="112" y="978"/>
                </a:lnTo>
                <a:lnTo>
                  <a:pt x="101" y="946"/>
                </a:lnTo>
                <a:lnTo>
                  <a:pt x="93" y="915"/>
                </a:lnTo>
                <a:lnTo>
                  <a:pt x="85" y="882"/>
                </a:lnTo>
                <a:lnTo>
                  <a:pt x="79" y="849"/>
                </a:lnTo>
                <a:lnTo>
                  <a:pt x="75" y="815"/>
                </a:lnTo>
                <a:lnTo>
                  <a:pt x="73" y="781"/>
                </a:lnTo>
                <a:lnTo>
                  <a:pt x="72" y="746"/>
                </a:lnTo>
                <a:lnTo>
                  <a:pt x="73" y="712"/>
                </a:lnTo>
                <a:lnTo>
                  <a:pt x="75" y="676"/>
                </a:lnTo>
                <a:lnTo>
                  <a:pt x="79" y="643"/>
                </a:lnTo>
                <a:lnTo>
                  <a:pt x="85" y="609"/>
                </a:lnTo>
                <a:lnTo>
                  <a:pt x="93" y="578"/>
                </a:lnTo>
                <a:lnTo>
                  <a:pt x="101" y="545"/>
                </a:lnTo>
                <a:lnTo>
                  <a:pt x="112" y="514"/>
                </a:lnTo>
                <a:lnTo>
                  <a:pt x="124" y="483"/>
                </a:lnTo>
                <a:lnTo>
                  <a:pt x="137" y="454"/>
                </a:lnTo>
                <a:lnTo>
                  <a:pt x="153" y="424"/>
                </a:lnTo>
                <a:lnTo>
                  <a:pt x="169" y="395"/>
                </a:lnTo>
                <a:lnTo>
                  <a:pt x="187" y="368"/>
                </a:lnTo>
                <a:lnTo>
                  <a:pt x="206" y="342"/>
                </a:lnTo>
                <a:lnTo>
                  <a:pt x="225" y="316"/>
                </a:lnTo>
                <a:lnTo>
                  <a:pt x="246" y="292"/>
                </a:lnTo>
                <a:lnTo>
                  <a:pt x="269" y="268"/>
                </a:lnTo>
                <a:lnTo>
                  <a:pt x="292" y="246"/>
                </a:lnTo>
                <a:lnTo>
                  <a:pt x="317" y="225"/>
                </a:lnTo>
                <a:lnTo>
                  <a:pt x="343" y="206"/>
                </a:lnTo>
                <a:lnTo>
                  <a:pt x="369" y="186"/>
                </a:lnTo>
                <a:lnTo>
                  <a:pt x="396" y="168"/>
                </a:lnTo>
                <a:lnTo>
                  <a:pt x="425" y="153"/>
                </a:lnTo>
                <a:lnTo>
                  <a:pt x="453" y="138"/>
                </a:lnTo>
                <a:lnTo>
                  <a:pt x="483" y="124"/>
                </a:lnTo>
                <a:lnTo>
                  <a:pt x="514" y="112"/>
                </a:lnTo>
                <a:lnTo>
                  <a:pt x="546" y="101"/>
                </a:lnTo>
                <a:lnTo>
                  <a:pt x="577" y="93"/>
                </a:lnTo>
                <a:lnTo>
                  <a:pt x="610" y="85"/>
                </a:lnTo>
                <a:lnTo>
                  <a:pt x="643" y="78"/>
                </a:lnTo>
                <a:lnTo>
                  <a:pt x="677" y="75"/>
                </a:lnTo>
                <a:lnTo>
                  <a:pt x="711" y="72"/>
                </a:lnTo>
                <a:lnTo>
                  <a:pt x="746" y="71"/>
                </a:lnTo>
                <a:lnTo>
                  <a:pt x="780" y="72"/>
                </a:lnTo>
                <a:lnTo>
                  <a:pt x="814" y="75"/>
                </a:lnTo>
                <a:lnTo>
                  <a:pt x="848" y="78"/>
                </a:lnTo>
                <a:lnTo>
                  <a:pt x="882" y="85"/>
                </a:lnTo>
                <a:lnTo>
                  <a:pt x="914" y="93"/>
                </a:lnTo>
                <a:lnTo>
                  <a:pt x="946" y="101"/>
                </a:lnTo>
                <a:lnTo>
                  <a:pt x="978" y="112"/>
                </a:lnTo>
                <a:lnTo>
                  <a:pt x="1009" y="124"/>
                </a:lnTo>
                <a:lnTo>
                  <a:pt x="1038" y="138"/>
                </a:lnTo>
                <a:lnTo>
                  <a:pt x="1068" y="153"/>
                </a:lnTo>
                <a:lnTo>
                  <a:pt x="1095" y="168"/>
                </a:lnTo>
                <a:lnTo>
                  <a:pt x="1123" y="186"/>
                </a:lnTo>
                <a:lnTo>
                  <a:pt x="1149" y="206"/>
                </a:lnTo>
                <a:lnTo>
                  <a:pt x="1175" y="225"/>
                </a:lnTo>
                <a:lnTo>
                  <a:pt x="1200" y="246"/>
                </a:lnTo>
                <a:lnTo>
                  <a:pt x="1223" y="268"/>
                </a:lnTo>
                <a:lnTo>
                  <a:pt x="1246" y="292"/>
                </a:lnTo>
                <a:lnTo>
                  <a:pt x="1266" y="316"/>
                </a:lnTo>
                <a:lnTo>
                  <a:pt x="1286" y="342"/>
                </a:lnTo>
                <a:lnTo>
                  <a:pt x="1305" y="368"/>
                </a:lnTo>
                <a:lnTo>
                  <a:pt x="1322" y="395"/>
                </a:lnTo>
                <a:lnTo>
                  <a:pt x="1339" y="424"/>
                </a:lnTo>
                <a:lnTo>
                  <a:pt x="1354" y="454"/>
                </a:lnTo>
                <a:lnTo>
                  <a:pt x="1367" y="483"/>
                </a:lnTo>
                <a:lnTo>
                  <a:pt x="1380" y="514"/>
                </a:lnTo>
                <a:lnTo>
                  <a:pt x="1390" y="545"/>
                </a:lnTo>
                <a:lnTo>
                  <a:pt x="1399" y="578"/>
                </a:lnTo>
                <a:lnTo>
                  <a:pt x="1407" y="609"/>
                </a:lnTo>
                <a:lnTo>
                  <a:pt x="1412" y="643"/>
                </a:lnTo>
                <a:lnTo>
                  <a:pt x="1417" y="676"/>
                </a:lnTo>
                <a:lnTo>
                  <a:pt x="1420" y="712"/>
                </a:lnTo>
                <a:lnTo>
                  <a:pt x="1421" y="746"/>
                </a:lnTo>
                <a:close/>
              </a:path>
            </a:pathLst>
          </a:custGeom>
          <a:solidFill>
            <a:srgbClr val="EDAE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9" name="Freeform 30"/>
          <p:cNvSpPr>
            <a:spLocks noEditPoints="1"/>
          </p:cNvSpPr>
          <p:nvPr/>
        </p:nvSpPr>
        <p:spPr bwMode="auto">
          <a:xfrm>
            <a:off x="2900363" y="4272668"/>
            <a:ext cx="452438" cy="450850"/>
          </a:xfrm>
          <a:custGeom>
            <a:avLst/>
            <a:gdLst>
              <a:gd name="T0" fmla="*/ 57 w 1421"/>
              <a:gd name="T1" fmla="*/ 23 h 1420"/>
              <a:gd name="T2" fmla="*/ 54 w 1421"/>
              <a:gd name="T3" fmla="*/ 16 h 1420"/>
              <a:gd name="T4" fmla="*/ 51 w 1421"/>
              <a:gd name="T5" fmla="*/ 10 h 1420"/>
              <a:gd name="T6" fmla="*/ 46 w 1421"/>
              <a:gd name="T7" fmla="*/ 6 h 1420"/>
              <a:gd name="T8" fmla="*/ 40 w 1421"/>
              <a:gd name="T9" fmla="*/ 2 h 1420"/>
              <a:gd name="T10" fmla="*/ 33 w 1421"/>
              <a:gd name="T11" fmla="*/ 0 h 1420"/>
              <a:gd name="T12" fmla="*/ 26 w 1421"/>
              <a:gd name="T13" fmla="*/ 0 h 1420"/>
              <a:gd name="T14" fmla="*/ 19 w 1421"/>
              <a:gd name="T15" fmla="*/ 2 h 1420"/>
              <a:gd name="T16" fmla="*/ 13 w 1421"/>
              <a:gd name="T17" fmla="*/ 5 h 1420"/>
              <a:gd name="T18" fmla="*/ 7 w 1421"/>
              <a:gd name="T19" fmla="*/ 9 h 1420"/>
              <a:gd name="T20" fmla="*/ 3 w 1421"/>
              <a:gd name="T21" fmla="*/ 15 h 1420"/>
              <a:gd name="T22" fmla="*/ 1 w 1421"/>
              <a:gd name="T23" fmla="*/ 21 h 1420"/>
              <a:gd name="T24" fmla="*/ 0 w 1421"/>
              <a:gd name="T25" fmla="*/ 28 h 1420"/>
              <a:gd name="T26" fmla="*/ 1 w 1421"/>
              <a:gd name="T27" fmla="*/ 35 h 1420"/>
              <a:gd name="T28" fmla="*/ 3 w 1421"/>
              <a:gd name="T29" fmla="*/ 42 h 1420"/>
              <a:gd name="T30" fmla="*/ 7 w 1421"/>
              <a:gd name="T31" fmla="*/ 47 h 1420"/>
              <a:gd name="T32" fmla="*/ 13 w 1421"/>
              <a:gd name="T33" fmla="*/ 52 h 1420"/>
              <a:gd name="T34" fmla="*/ 19 w 1421"/>
              <a:gd name="T35" fmla="*/ 55 h 1420"/>
              <a:gd name="T36" fmla="*/ 26 w 1421"/>
              <a:gd name="T37" fmla="*/ 57 h 1420"/>
              <a:gd name="T38" fmla="*/ 33 w 1421"/>
              <a:gd name="T39" fmla="*/ 56 h 1420"/>
              <a:gd name="T40" fmla="*/ 40 w 1421"/>
              <a:gd name="T41" fmla="*/ 55 h 1420"/>
              <a:gd name="T42" fmla="*/ 46 w 1421"/>
              <a:gd name="T43" fmla="*/ 51 h 1420"/>
              <a:gd name="T44" fmla="*/ 51 w 1421"/>
              <a:gd name="T45" fmla="*/ 46 h 1420"/>
              <a:gd name="T46" fmla="*/ 54 w 1421"/>
              <a:gd name="T47" fmla="*/ 41 h 1420"/>
              <a:gd name="T48" fmla="*/ 57 w 1421"/>
              <a:gd name="T49" fmla="*/ 34 h 1420"/>
              <a:gd name="T50" fmla="*/ 54 w 1421"/>
              <a:gd name="T51" fmla="*/ 28 h 1420"/>
              <a:gd name="T52" fmla="*/ 54 w 1421"/>
              <a:gd name="T53" fmla="*/ 35 h 1420"/>
              <a:gd name="T54" fmla="*/ 51 w 1421"/>
              <a:gd name="T55" fmla="*/ 41 h 1420"/>
              <a:gd name="T56" fmla="*/ 48 w 1421"/>
              <a:gd name="T57" fmla="*/ 46 h 1420"/>
              <a:gd name="T58" fmla="*/ 43 w 1421"/>
              <a:gd name="T59" fmla="*/ 50 h 1420"/>
              <a:gd name="T60" fmla="*/ 38 w 1421"/>
              <a:gd name="T61" fmla="*/ 52 h 1420"/>
              <a:gd name="T62" fmla="*/ 31 w 1421"/>
              <a:gd name="T63" fmla="*/ 54 h 1420"/>
              <a:gd name="T64" fmla="*/ 25 w 1421"/>
              <a:gd name="T65" fmla="*/ 54 h 1420"/>
              <a:gd name="T66" fmla="*/ 19 w 1421"/>
              <a:gd name="T67" fmla="*/ 52 h 1420"/>
              <a:gd name="T68" fmla="*/ 13 w 1421"/>
              <a:gd name="T69" fmla="*/ 49 h 1420"/>
              <a:gd name="T70" fmla="*/ 9 w 1421"/>
              <a:gd name="T71" fmla="*/ 45 h 1420"/>
              <a:gd name="T72" fmla="*/ 5 w 1421"/>
              <a:gd name="T73" fmla="*/ 39 h 1420"/>
              <a:gd name="T74" fmla="*/ 3 w 1421"/>
              <a:gd name="T75" fmla="*/ 34 h 1420"/>
              <a:gd name="T76" fmla="*/ 3 w 1421"/>
              <a:gd name="T77" fmla="*/ 27 h 1420"/>
              <a:gd name="T78" fmla="*/ 4 w 1421"/>
              <a:gd name="T79" fmla="*/ 21 h 1420"/>
              <a:gd name="T80" fmla="*/ 7 w 1421"/>
              <a:gd name="T81" fmla="*/ 15 h 1420"/>
              <a:gd name="T82" fmla="*/ 10 w 1421"/>
              <a:gd name="T83" fmla="*/ 10 h 1420"/>
              <a:gd name="T84" fmla="*/ 15 w 1421"/>
              <a:gd name="T85" fmla="*/ 7 h 1420"/>
              <a:gd name="T86" fmla="*/ 21 w 1421"/>
              <a:gd name="T87" fmla="*/ 4 h 1420"/>
              <a:gd name="T88" fmla="*/ 27 w 1421"/>
              <a:gd name="T89" fmla="*/ 3 h 1420"/>
              <a:gd name="T90" fmla="*/ 34 w 1421"/>
              <a:gd name="T91" fmla="*/ 3 h 1420"/>
              <a:gd name="T92" fmla="*/ 40 w 1421"/>
              <a:gd name="T93" fmla="*/ 5 h 1420"/>
              <a:gd name="T94" fmla="*/ 45 w 1421"/>
              <a:gd name="T95" fmla="*/ 9 h 1420"/>
              <a:gd name="T96" fmla="*/ 49 w 1421"/>
              <a:gd name="T97" fmla="*/ 13 h 1420"/>
              <a:gd name="T98" fmla="*/ 52 w 1421"/>
              <a:gd name="T99" fmla="*/ 18 h 1420"/>
              <a:gd name="T100" fmla="*/ 54 w 1421"/>
              <a:gd name="T101" fmla="*/ 25 h 142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421"/>
              <a:gd name="T154" fmla="*/ 0 h 1420"/>
              <a:gd name="T155" fmla="*/ 1421 w 1421"/>
              <a:gd name="T156" fmla="*/ 1420 h 142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421" h="1420">
                <a:moveTo>
                  <a:pt x="1421" y="710"/>
                </a:moveTo>
                <a:lnTo>
                  <a:pt x="1420" y="673"/>
                </a:lnTo>
                <a:lnTo>
                  <a:pt x="1418" y="637"/>
                </a:lnTo>
                <a:lnTo>
                  <a:pt x="1413" y="602"/>
                </a:lnTo>
                <a:lnTo>
                  <a:pt x="1407" y="567"/>
                </a:lnTo>
                <a:lnTo>
                  <a:pt x="1398" y="532"/>
                </a:lnTo>
                <a:lnTo>
                  <a:pt x="1389" y="499"/>
                </a:lnTo>
                <a:lnTo>
                  <a:pt x="1379" y="466"/>
                </a:lnTo>
                <a:lnTo>
                  <a:pt x="1365" y="433"/>
                </a:lnTo>
                <a:lnTo>
                  <a:pt x="1351" y="402"/>
                </a:lnTo>
                <a:lnTo>
                  <a:pt x="1336" y="372"/>
                </a:lnTo>
                <a:lnTo>
                  <a:pt x="1318" y="342"/>
                </a:lnTo>
                <a:lnTo>
                  <a:pt x="1300" y="312"/>
                </a:lnTo>
                <a:lnTo>
                  <a:pt x="1280" y="285"/>
                </a:lnTo>
                <a:lnTo>
                  <a:pt x="1259" y="259"/>
                </a:lnTo>
                <a:lnTo>
                  <a:pt x="1237" y="232"/>
                </a:lnTo>
                <a:lnTo>
                  <a:pt x="1213" y="208"/>
                </a:lnTo>
                <a:lnTo>
                  <a:pt x="1189" y="184"/>
                </a:lnTo>
                <a:lnTo>
                  <a:pt x="1162" y="162"/>
                </a:lnTo>
                <a:lnTo>
                  <a:pt x="1136" y="141"/>
                </a:lnTo>
                <a:lnTo>
                  <a:pt x="1108" y="121"/>
                </a:lnTo>
                <a:lnTo>
                  <a:pt x="1079" y="103"/>
                </a:lnTo>
                <a:lnTo>
                  <a:pt x="1049" y="85"/>
                </a:lnTo>
                <a:lnTo>
                  <a:pt x="1019" y="70"/>
                </a:lnTo>
                <a:lnTo>
                  <a:pt x="988" y="55"/>
                </a:lnTo>
                <a:lnTo>
                  <a:pt x="955" y="42"/>
                </a:lnTo>
                <a:lnTo>
                  <a:pt x="922" y="31"/>
                </a:lnTo>
                <a:lnTo>
                  <a:pt x="888" y="21"/>
                </a:lnTo>
                <a:lnTo>
                  <a:pt x="854" y="14"/>
                </a:lnTo>
                <a:lnTo>
                  <a:pt x="819" y="7"/>
                </a:lnTo>
                <a:lnTo>
                  <a:pt x="784" y="3"/>
                </a:lnTo>
                <a:lnTo>
                  <a:pt x="748" y="1"/>
                </a:lnTo>
                <a:lnTo>
                  <a:pt x="711" y="0"/>
                </a:lnTo>
                <a:lnTo>
                  <a:pt x="674" y="1"/>
                </a:lnTo>
                <a:lnTo>
                  <a:pt x="638" y="3"/>
                </a:lnTo>
                <a:lnTo>
                  <a:pt x="603" y="7"/>
                </a:lnTo>
                <a:lnTo>
                  <a:pt x="568" y="14"/>
                </a:lnTo>
                <a:lnTo>
                  <a:pt x="534" y="21"/>
                </a:lnTo>
                <a:lnTo>
                  <a:pt x="500" y="31"/>
                </a:lnTo>
                <a:lnTo>
                  <a:pt x="467" y="42"/>
                </a:lnTo>
                <a:lnTo>
                  <a:pt x="435" y="55"/>
                </a:lnTo>
                <a:lnTo>
                  <a:pt x="403" y="70"/>
                </a:lnTo>
                <a:lnTo>
                  <a:pt x="372" y="85"/>
                </a:lnTo>
                <a:lnTo>
                  <a:pt x="343" y="103"/>
                </a:lnTo>
                <a:lnTo>
                  <a:pt x="314" y="121"/>
                </a:lnTo>
                <a:lnTo>
                  <a:pt x="286" y="141"/>
                </a:lnTo>
                <a:lnTo>
                  <a:pt x="259" y="162"/>
                </a:lnTo>
                <a:lnTo>
                  <a:pt x="233" y="184"/>
                </a:lnTo>
                <a:lnTo>
                  <a:pt x="209" y="208"/>
                </a:lnTo>
                <a:lnTo>
                  <a:pt x="186" y="232"/>
                </a:lnTo>
                <a:lnTo>
                  <a:pt x="163" y="259"/>
                </a:lnTo>
                <a:lnTo>
                  <a:pt x="142" y="285"/>
                </a:lnTo>
                <a:lnTo>
                  <a:pt x="122" y="312"/>
                </a:lnTo>
                <a:lnTo>
                  <a:pt x="104" y="342"/>
                </a:lnTo>
                <a:lnTo>
                  <a:pt x="86" y="372"/>
                </a:lnTo>
                <a:lnTo>
                  <a:pt x="71" y="402"/>
                </a:lnTo>
                <a:lnTo>
                  <a:pt x="56" y="433"/>
                </a:lnTo>
                <a:lnTo>
                  <a:pt x="44" y="466"/>
                </a:lnTo>
                <a:lnTo>
                  <a:pt x="32" y="499"/>
                </a:lnTo>
                <a:lnTo>
                  <a:pt x="23" y="532"/>
                </a:lnTo>
                <a:lnTo>
                  <a:pt x="16" y="567"/>
                </a:lnTo>
                <a:lnTo>
                  <a:pt x="9" y="602"/>
                </a:lnTo>
                <a:lnTo>
                  <a:pt x="5" y="637"/>
                </a:lnTo>
                <a:lnTo>
                  <a:pt x="2" y="673"/>
                </a:lnTo>
                <a:lnTo>
                  <a:pt x="0" y="710"/>
                </a:lnTo>
                <a:lnTo>
                  <a:pt x="2" y="747"/>
                </a:lnTo>
                <a:lnTo>
                  <a:pt x="5" y="782"/>
                </a:lnTo>
                <a:lnTo>
                  <a:pt x="9" y="818"/>
                </a:lnTo>
                <a:lnTo>
                  <a:pt x="16" y="853"/>
                </a:lnTo>
                <a:lnTo>
                  <a:pt x="23" y="887"/>
                </a:lnTo>
                <a:lnTo>
                  <a:pt x="32" y="921"/>
                </a:lnTo>
                <a:lnTo>
                  <a:pt x="44" y="954"/>
                </a:lnTo>
                <a:lnTo>
                  <a:pt x="56" y="986"/>
                </a:lnTo>
                <a:lnTo>
                  <a:pt x="71" y="1018"/>
                </a:lnTo>
                <a:lnTo>
                  <a:pt x="86" y="1049"/>
                </a:lnTo>
                <a:lnTo>
                  <a:pt x="104" y="1078"/>
                </a:lnTo>
                <a:lnTo>
                  <a:pt x="122" y="1107"/>
                </a:lnTo>
                <a:lnTo>
                  <a:pt x="142" y="1134"/>
                </a:lnTo>
                <a:lnTo>
                  <a:pt x="163" y="1162"/>
                </a:lnTo>
                <a:lnTo>
                  <a:pt x="186" y="1187"/>
                </a:lnTo>
                <a:lnTo>
                  <a:pt x="209" y="1212"/>
                </a:lnTo>
                <a:lnTo>
                  <a:pt x="233" y="1235"/>
                </a:lnTo>
                <a:lnTo>
                  <a:pt x="259" y="1258"/>
                </a:lnTo>
                <a:lnTo>
                  <a:pt x="286" y="1279"/>
                </a:lnTo>
                <a:lnTo>
                  <a:pt x="314" y="1299"/>
                </a:lnTo>
                <a:lnTo>
                  <a:pt x="343" y="1317"/>
                </a:lnTo>
                <a:lnTo>
                  <a:pt x="372" y="1334"/>
                </a:lnTo>
                <a:lnTo>
                  <a:pt x="403" y="1350"/>
                </a:lnTo>
                <a:lnTo>
                  <a:pt x="435" y="1365"/>
                </a:lnTo>
                <a:lnTo>
                  <a:pt x="467" y="1377"/>
                </a:lnTo>
                <a:lnTo>
                  <a:pt x="500" y="1388"/>
                </a:lnTo>
                <a:lnTo>
                  <a:pt x="534" y="1398"/>
                </a:lnTo>
                <a:lnTo>
                  <a:pt x="568" y="1405"/>
                </a:lnTo>
                <a:lnTo>
                  <a:pt x="603" y="1412"/>
                </a:lnTo>
                <a:lnTo>
                  <a:pt x="638" y="1416"/>
                </a:lnTo>
                <a:lnTo>
                  <a:pt x="674" y="1420"/>
                </a:lnTo>
                <a:lnTo>
                  <a:pt x="711" y="1420"/>
                </a:lnTo>
                <a:lnTo>
                  <a:pt x="748" y="1420"/>
                </a:lnTo>
                <a:lnTo>
                  <a:pt x="784" y="1416"/>
                </a:lnTo>
                <a:lnTo>
                  <a:pt x="819" y="1412"/>
                </a:lnTo>
                <a:lnTo>
                  <a:pt x="854" y="1405"/>
                </a:lnTo>
                <a:lnTo>
                  <a:pt x="888" y="1398"/>
                </a:lnTo>
                <a:lnTo>
                  <a:pt x="922" y="1388"/>
                </a:lnTo>
                <a:lnTo>
                  <a:pt x="955" y="1377"/>
                </a:lnTo>
                <a:lnTo>
                  <a:pt x="988" y="1365"/>
                </a:lnTo>
                <a:lnTo>
                  <a:pt x="1019" y="1350"/>
                </a:lnTo>
                <a:lnTo>
                  <a:pt x="1049" y="1334"/>
                </a:lnTo>
                <a:lnTo>
                  <a:pt x="1079" y="1317"/>
                </a:lnTo>
                <a:lnTo>
                  <a:pt x="1108" y="1299"/>
                </a:lnTo>
                <a:lnTo>
                  <a:pt x="1136" y="1279"/>
                </a:lnTo>
                <a:lnTo>
                  <a:pt x="1162" y="1258"/>
                </a:lnTo>
                <a:lnTo>
                  <a:pt x="1189" y="1235"/>
                </a:lnTo>
                <a:lnTo>
                  <a:pt x="1213" y="1212"/>
                </a:lnTo>
                <a:lnTo>
                  <a:pt x="1237" y="1187"/>
                </a:lnTo>
                <a:lnTo>
                  <a:pt x="1259" y="1162"/>
                </a:lnTo>
                <a:lnTo>
                  <a:pt x="1280" y="1134"/>
                </a:lnTo>
                <a:lnTo>
                  <a:pt x="1300" y="1107"/>
                </a:lnTo>
                <a:lnTo>
                  <a:pt x="1318" y="1078"/>
                </a:lnTo>
                <a:lnTo>
                  <a:pt x="1336" y="1049"/>
                </a:lnTo>
                <a:lnTo>
                  <a:pt x="1351" y="1018"/>
                </a:lnTo>
                <a:lnTo>
                  <a:pt x="1365" y="986"/>
                </a:lnTo>
                <a:lnTo>
                  <a:pt x="1379" y="954"/>
                </a:lnTo>
                <a:lnTo>
                  <a:pt x="1389" y="921"/>
                </a:lnTo>
                <a:lnTo>
                  <a:pt x="1398" y="887"/>
                </a:lnTo>
                <a:lnTo>
                  <a:pt x="1407" y="853"/>
                </a:lnTo>
                <a:lnTo>
                  <a:pt x="1413" y="818"/>
                </a:lnTo>
                <a:lnTo>
                  <a:pt x="1418" y="782"/>
                </a:lnTo>
                <a:lnTo>
                  <a:pt x="1420" y="747"/>
                </a:lnTo>
                <a:lnTo>
                  <a:pt x="1421" y="710"/>
                </a:lnTo>
                <a:close/>
                <a:moveTo>
                  <a:pt x="1350" y="710"/>
                </a:moveTo>
                <a:lnTo>
                  <a:pt x="1349" y="742"/>
                </a:lnTo>
                <a:lnTo>
                  <a:pt x="1347" y="775"/>
                </a:lnTo>
                <a:lnTo>
                  <a:pt x="1342" y="807"/>
                </a:lnTo>
                <a:lnTo>
                  <a:pt x="1337" y="839"/>
                </a:lnTo>
                <a:lnTo>
                  <a:pt x="1330" y="870"/>
                </a:lnTo>
                <a:lnTo>
                  <a:pt x="1321" y="899"/>
                </a:lnTo>
                <a:lnTo>
                  <a:pt x="1312" y="929"/>
                </a:lnTo>
                <a:lnTo>
                  <a:pt x="1300" y="959"/>
                </a:lnTo>
                <a:lnTo>
                  <a:pt x="1287" y="987"/>
                </a:lnTo>
                <a:lnTo>
                  <a:pt x="1273" y="1015"/>
                </a:lnTo>
                <a:lnTo>
                  <a:pt x="1258" y="1041"/>
                </a:lnTo>
                <a:lnTo>
                  <a:pt x="1241" y="1067"/>
                </a:lnTo>
                <a:lnTo>
                  <a:pt x="1223" y="1093"/>
                </a:lnTo>
                <a:lnTo>
                  <a:pt x="1204" y="1117"/>
                </a:lnTo>
                <a:lnTo>
                  <a:pt x="1184" y="1140"/>
                </a:lnTo>
                <a:lnTo>
                  <a:pt x="1163" y="1162"/>
                </a:lnTo>
                <a:lnTo>
                  <a:pt x="1140" y="1183"/>
                </a:lnTo>
                <a:lnTo>
                  <a:pt x="1117" y="1203"/>
                </a:lnTo>
                <a:lnTo>
                  <a:pt x="1093" y="1222"/>
                </a:lnTo>
                <a:lnTo>
                  <a:pt x="1068" y="1240"/>
                </a:lnTo>
                <a:lnTo>
                  <a:pt x="1043" y="1256"/>
                </a:lnTo>
                <a:lnTo>
                  <a:pt x="1015" y="1271"/>
                </a:lnTo>
                <a:lnTo>
                  <a:pt x="988" y="1286"/>
                </a:lnTo>
                <a:lnTo>
                  <a:pt x="959" y="1299"/>
                </a:lnTo>
                <a:lnTo>
                  <a:pt x="931" y="1310"/>
                </a:lnTo>
                <a:lnTo>
                  <a:pt x="901" y="1321"/>
                </a:lnTo>
                <a:lnTo>
                  <a:pt x="871" y="1328"/>
                </a:lnTo>
                <a:lnTo>
                  <a:pt x="840" y="1336"/>
                </a:lnTo>
                <a:lnTo>
                  <a:pt x="808" y="1342"/>
                </a:lnTo>
                <a:lnTo>
                  <a:pt x="776" y="1346"/>
                </a:lnTo>
                <a:lnTo>
                  <a:pt x="744" y="1348"/>
                </a:lnTo>
                <a:lnTo>
                  <a:pt x="711" y="1349"/>
                </a:lnTo>
                <a:lnTo>
                  <a:pt x="679" y="1348"/>
                </a:lnTo>
                <a:lnTo>
                  <a:pt x="646" y="1346"/>
                </a:lnTo>
                <a:lnTo>
                  <a:pt x="614" y="1342"/>
                </a:lnTo>
                <a:lnTo>
                  <a:pt x="582" y="1336"/>
                </a:lnTo>
                <a:lnTo>
                  <a:pt x="551" y="1328"/>
                </a:lnTo>
                <a:lnTo>
                  <a:pt x="521" y="1321"/>
                </a:lnTo>
                <a:lnTo>
                  <a:pt x="491" y="1310"/>
                </a:lnTo>
                <a:lnTo>
                  <a:pt x="462" y="1299"/>
                </a:lnTo>
                <a:lnTo>
                  <a:pt x="434" y="1286"/>
                </a:lnTo>
                <a:lnTo>
                  <a:pt x="406" y="1271"/>
                </a:lnTo>
                <a:lnTo>
                  <a:pt x="380" y="1256"/>
                </a:lnTo>
                <a:lnTo>
                  <a:pt x="354" y="1240"/>
                </a:lnTo>
                <a:lnTo>
                  <a:pt x="329" y="1222"/>
                </a:lnTo>
                <a:lnTo>
                  <a:pt x="304" y="1203"/>
                </a:lnTo>
                <a:lnTo>
                  <a:pt x="281" y="1183"/>
                </a:lnTo>
                <a:lnTo>
                  <a:pt x="259" y="1162"/>
                </a:lnTo>
                <a:lnTo>
                  <a:pt x="237" y="1140"/>
                </a:lnTo>
                <a:lnTo>
                  <a:pt x="218" y="1117"/>
                </a:lnTo>
                <a:lnTo>
                  <a:pt x="199" y="1093"/>
                </a:lnTo>
                <a:lnTo>
                  <a:pt x="181" y="1067"/>
                </a:lnTo>
                <a:lnTo>
                  <a:pt x="164" y="1041"/>
                </a:lnTo>
                <a:lnTo>
                  <a:pt x="149" y="1015"/>
                </a:lnTo>
                <a:lnTo>
                  <a:pt x="135" y="987"/>
                </a:lnTo>
                <a:lnTo>
                  <a:pt x="122" y="959"/>
                </a:lnTo>
                <a:lnTo>
                  <a:pt x="110" y="929"/>
                </a:lnTo>
                <a:lnTo>
                  <a:pt x="100" y="899"/>
                </a:lnTo>
                <a:lnTo>
                  <a:pt x="92" y="870"/>
                </a:lnTo>
                <a:lnTo>
                  <a:pt x="85" y="839"/>
                </a:lnTo>
                <a:lnTo>
                  <a:pt x="79" y="807"/>
                </a:lnTo>
                <a:lnTo>
                  <a:pt x="75" y="775"/>
                </a:lnTo>
                <a:lnTo>
                  <a:pt x="73" y="742"/>
                </a:lnTo>
                <a:lnTo>
                  <a:pt x="72" y="710"/>
                </a:lnTo>
                <a:lnTo>
                  <a:pt x="73" y="677"/>
                </a:lnTo>
                <a:lnTo>
                  <a:pt x="75" y="645"/>
                </a:lnTo>
                <a:lnTo>
                  <a:pt x="79" y="613"/>
                </a:lnTo>
                <a:lnTo>
                  <a:pt x="85" y="581"/>
                </a:lnTo>
                <a:lnTo>
                  <a:pt x="92" y="550"/>
                </a:lnTo>
                <a:lnTo>
                  <a:pt x="100" y="520"/>
                </a:lnTo>
                <a:lnTo>
                  <a:pt x="110" y="490"/>
                </a:lnTo>
                <a:lnTo>
                  <a:pt x="122" y="460"/>
                </a:lnTo>
                <a:lnTo>
                  <a:pt x="135" y="433"/>
                </a:lnTo>
                <a:lnTo>
                  <a:pt x="149" y="406"/>
                </a:lnTo>
                <a:lnTo>
                  <a:pt x="164" y="378"/>
                </a:lnTo>
                <a:lnTo>
                  <a:pt x="181" y="353"/>
                </a:lnTo>
                <a:lnTo>
                  <a:pt x="199" y="328"/>
                </a:lnTo>
                <a:lnTo>
                  <a:pt x="218" y="304"/>
                </a:lnTo>
                <a:lnTo>
                  <a:pt x="237" y="280"/>
                </a:lnTo>
                <a:lnTo>
                  <a:pt x="259" y="257"/>
                </a:lnTo>
                <a:lnTo>
                  <a:pt x="281" y="237"/>
                </a:lnTo>
                <a:lnTo>
                  <a:pt x="304" y="217"/>
                </a:lnTo>
                <a:lnTo>
                  <a:pt x="329" y="197"/>
                </a:lnTo>
                <a:lnTo>
                  <a:pt x="354" y="180"/>
                </a:lnTo>
                <a:lnTo>
                  <a:pt x="380" y="163"/>
                </a:lnTo>
                <a:lnTo>
                  <a:pt x="406" y="148"/>
                </a:lnTo>
                <a:lnTo>
                  <a:pt x="434" y="133"/>
                </a:lnTo>
                <a:lnTo>
                  <a:pt x="462" y="120"/>
                </a:lnTo>
                <a:lnTo>
                  <a:pt x="491" y="109"/>
                </a:lnTo>
                <a:lnTo>
                  <a:pt x="521" y="99"/>
                </a:lnTo>
                <a:lnTo>
                  <a:pt x="551" y="91"/>
                </a:lnTo>
                <a:lnTo>
                  <a:pt x="582" y="83"/>
                </a:lnTo>
                <a:lnTo>
                  <a:pt x="614" y="77"/>
                </a:lnTo>
                <a:lnTo>
                  <a:pt x="646" y="74"/>
                </a:lnTo>
                <a:lnTo>
                  <a:pt x="679" y="71"/>
                </a:lnTo>
                <a:lnTo>
                  <a:pt x="711" y="71"/>
                </a:lnTo>
                <a:lnTo>
                  <a:pt x="744" y="71"/>
                </a:lnTo>
                <a:lnTo>
                  <a:pt x="776" y="74"/>
                </a:lnTo>
                <a:lnTo>
                  <a:pt x="808" y="77"/>
                </a:lnTo>
                <a:lnTo>
                  <a:pt x="840" y="83"/>
                </a:lnTo>
                <a:lnTo>
                  <a:pt x="871" y="91"/>
                </a:lnTo>
                <a:lnTo>
                  <a:pt x="901" y="99"/>
                </a:lnTo>
                <a:lnTo>
                  <a:pt x="931" y="109"/>
                </a:lnTo>
                <a:lnTo>
                  <a:pt x="959" y="120"/>
                </a:lnTo>
                <a:lnTo>
                  <a:pt x="988" y="133"/>
                </a:lnTo>
                <a:lnTo>
                  <a:pt x="1015" y="148"/>
                </a:lnTo>
                <a:lnTo>
                  <a:pt x="1043" y="163"/>
                </a:lnTo>
                <a:lnTo>
                  <a:pt x="1068" y="180"/>
                </a:lnTo>
                <a:lnTo>
                  <a:pt x="1093" y="197"/>
                </a:lnTo>
                <a:lnTo>
                  <a:pt x="1117" y="217"/>
                </a:lnTo>
                <a:lnTo>
                  <a:pt x="1140" y="237"/>
                </a:lnTo>
                <a:lnTo>
                  <a:pt x="1163" y="257"/>
                </a:lnTo>
                <a:lnTo>
                  <a:pt x="1184" y="280"/>
                </a:lnTo>
                <a:lnTo>
                  <a:pt x="1204" y="304"/>
                </a:lnTo>
                <a:lnTo>
                  <a:pt x="1223" y="328"/>
                </a:lnTo>
                <a:lnTo>
                  <a:pt x="1241" y="353"/>
                </a:lnTo>
                <a:lnTo>
                  <a:pt x="1258" y="378"/>
                </a:lnTo>
                <a:lnTo>
                  <a:pt x="1273" y="406"/>
                </a:lnTo>
                <a:lnTo>
                  <a:pt x="1287" y="433"/>
                </a:lnTo>
                <a:lnTo>
                  <a:pt x="1300" y="460"/>
                </a:lnTo>
                <a:lnTo>
                  <a:pt x="1312" y="490"/>
                </a:lnTo>
                <a:lnTo>
                  <a:pt x="1321" y="520"/>
                </a:lnTo>
                <a:lnTo>
                  <a:pt x="1330" y="550"/>
                </a:lnTo>
                <a:lnTo>
                  <a:pt x="1337" y="581"/>
                </a:lnTo>
                <a:lnTo>
                  <a:pt x="1342" y="613"/>
                </a:lnTo>
                <a:lnTo>
                  <a:pt x="1347" y="645"/>
                </a:lnTo>
                <a:lnTo>
                  <a:pt x="1349" y="677"/>
                </a:lnTo>
                <a:lnTo>
                  <a:pt x="1350" y="710"/>
                </a:lnTo>
                <a:close/>
              </a:path>
            </a:pathLst>
          </a:custGeom>
          <a:solidFill>
            <a:srgbClr val="EDB1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0" name="Freeform 31"/>
          <p:cNvSpPr>
            <a:spLocks noEditPoints="1"/>
          </p:cNvSpPr>
          <p:nvPr/>
        </p:nvSpPr>
        <p:spPr bwMode="auto">
          <a:xfrm>
            <a:off x="2913063" y="4283780"/>
            <a:ext cx="428625" cy="428625"/>
          </a:xfrm>
          <a:custGeom>
            <a:avLst/>
            <a:gdLst>
              <a:gd name="T0" fmla="*/ 53 w 1349"/>
              <a:gd name="T1" fmla="*/ 22 h 1349"/>
              <a:gd name="T2" fmla="*/ 51 w 1349"/>
              <a:gd name="T3" fmla="*/ 15 h 1349"/>
              <a:gd name="T4" fmla="*/ 48 w 1349"/>
              <a:gd name="T5" fmla="*/ 10 h 1349"/>
              <a:gd name="T6" fmla="*/ 43 w 1349"/>
              <a:gd name="T7" fmla="*/ 5 h 1349"/>
              <a:gd name="T8" fmla="*/ 38 w 1349"/>
              <a:gd name="T9" fmla="*/ 2 h 1349"/>
              <a:gd name="T10" fmla="*/ 31 w 1349"/>
              <a:gd name="T11" fmla="*/ 0 h 1349"/>
              <a:gd name="T12" fmla="*/ 24 w 1349"/>
              <a:gd name="T13" fmla="*/ 0 h 1349"/>
              <a:gd name="T14" fmla="*/ 18 w 1349"/>
              <a:gd name="T15" fmla="*/ 2 h 1349"/>
              <a:gd name="T16" fmla="*/ 12 w 1349"/>
              <a:gd name="T17" fmla="*/ 5 h 1349"/>
              <a:gd name="T18" fmla="*/ 7 w 1349"/>
              <a:gd name="T19" fmla="*/ 9 h 1349"/>
              <a:gd name="T20" fmla="*/ 3 w 1349"/>
              <a:gd name="T21" fmla="*/ 14 h 1349"/>
              <a:gd name="T22" fmla="*/ 1 w 1349"/>
              <a:gd name="T23" fmla="*/ 20 h 1349"/>
              <a:gd name="T24" fmla="*/ 0 w 1349"/>
              <a:gd name="T25" fmla="*/ 27 h 1349"/>
              <a:gd name="T26" fmla="*/ 1 w 1349"/>
              <a:gd name="T27" fmla="*/ 34 h 1349"/>
              <a:gd name="T28" fmla="*/ 3 w 1349"/>
              <a:gd name="T29" fmla="*/ 40 h 1349"/>
              <a:gd name="T30" fmla="*/ 7 w 1349"/>
              <a:gd name="T31" fmla="*/ 45 h 1349"/>
              <a:gd name="T32" fmla="*/ 12 w 1349"/>
              <a:gd name="T33" fmla="*/ 49 h 1349"/>
              <a:gd name="T34" fmla="*/ 18 w 1349"/>
              <a:gd name="T35" fmla="*/ 52 h 1349"/>
              <a:gd name="T36" fmla="*/ 24 w 1349"/>
              <a:gd name="T37" fmla="*/ 54 h 1349"/>
              <a:gd name="T38" fmla="*/ 31 w 1349"/>
              <a:gd name="T39" fmla="*/ 54 h 1349"/>
              <a:gd name="T40" fmla="*/ 38 w 1349"/>
              <a:gd name="T41" fmla="*/ 52 h 1349"/>
              <a:gd name="T42" fmla="*/ 43 w 1349"/>
              <a:gd name="T43" fmla="*/ 49 h 1349"/>
              <a:gd name="T44" fmla="*/ 48 w 1349"/>
              <a:gd name="T45" fmla="*/ 44 h 1349"/>
              <a:gd name="T46" fmla="*/ 51 w 1349"/>
              <a:gd name="T47" fmla="*/ 39 h 1349"/>
              <a:gd name="T48" fmla="*/ 53 w 1349"/>
              <a:gd name="T49" fmla="*/ 32 h 1349"/>
              <a:gd name="T50" fmla="*/ 51 w 1349"/>
              <a:gd name="T51" fmla="*/ 27 h 1349"/>
              <a:gd name="T52" fmla="*/ 50 w 1349"/>
              <a:gd name="T53" fmla="*/ 33 h 1349"/>
              <a:gd name="T54" fmla="*/ 48 w 1349"/>
              <a:gd name="T55" fmla="*/ 39 h 1349"/>
              <a:gd name="T56" fmla="*/ 45 w 1349"/>
              <a:gd name="T57" fmla="*/ 43 h 1349"/>
              <a:gd name="T58" fmla="*/ 40 w 1349"/>
              <a:gd name="T59" fmla="*/ 47 h 1349"/>
              <a:gd name="T60" fmla="*/ 35 w 1349"/>
              <a:gd name="T61" fmla="*/ 50 h 1349"/>
              <a:gd name="T62" fmla="*/ 29 w 1349"/>
              <a:gd name="T63" fmla="*/ 51 h 1349"/>
              <a:gd name="T64" fmla="*/ 23 w 1349"/>
              <a:gd name="T65" fmla="*/ 51 h 1349"/>
              <a:gd name="T66" fmla="*/ 18 w 1349"/>
              <a:gd name="T67" fmla="*/ 49 h 1349"/>
              <a:gd name="T68" fmla="*/ 12 w 1349"/>
              <a:gd name="T69" fmla="*/ 46 h 1349"/>
              <a:gd name="T70" fmla="*/ 8 w 1349"/>
              <a:gd name="T71" fmla="*/ 42 h 1349"/>
              <a:gd name="T72" fmla="*/ 5 w 1349"/>
              <a:gd name="T73" fmla="*/ 38 h 1349"/>
              <a:gd name="T74" fmla="*/ 3 w 1349"/>
              <a:gd name="T75" fmla="*/ 32 h 1349"/>
              <a:gd name="T76" fmla="*/ 3 w 1349"/>
              <a:gd name="T77" fmla="*/ 26 h 1349"/>
              <a:gd name="T78" fmla="*/ 4 w 1349"/>
              <a:gd name="T79" fmla="*/ 20 h 1349"/>
              <a:gd name="T80" fmla="*/ 6 w 1349"/>
              <a:gd name="T81" fmla="*/ 14 h 1349"/>
              <a:gd name="T82" fmla="*/ 10 w 1349"/>
              <a:gd name="T83" fmla="*/ 10 h 1349"/>
              <a:gd name="T84" fmla="*/ 14 w 1349"/>
              <a:gd name="T85" fmla="*/ 6 h 1349"/>
              <a:gd name="T86" fmla="*/ 20 w 1349"/>
              <a:gd name="T87" fmla="*/ 4 h 1349"/>
              <a:gd name="T88" fmla="*/ 26 w 1349"/>
              <a:gd name="T89" fmla="*/ 3 h 1349"/>
              <a:gd name="T90" fmla="*/ 32 w 1349"/>
              <a:gd name="T91" fmla="*/ 3 h 1349"/>
              <a:gd name="T92" fmla="*/ 37 w 1349"/>
              <a:gd name="T93" fmla="*/ 5 h 1349"/>
              <a:gd name="T94" fmla="*/ 42 w 1349"/>
              <a:gd name="T95" fmla="*/ 8 h 1349"/>
              <a:gd name="T96" fmla="*/ 46 w 1349"/>
              <a:gd name="T97" fmla="*/ 13 h 1349"/>
              <a:gd name="T98" fmla="*/ 49 w 1349"/>
              <a:gd name="T99" fmla="*/ 18 h 1349"/>
              <a:gd name="T100" fmla="*/ 51 w 1349"/>
              <a:gd name="T101" fmla="*/ 23 h 134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349"/>
              <a:gd name="T154" fmla="*/ 0 h 1349"/>
              <a:gd name="T155" fmla="*/ 1349 w 1349"/>
              <a:gd name="T156" fmla="*/ 1349 h 134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349" h="1349">
                <a:moveTo>
                  <a:pt x="1349" y="675"/>
                </a:moveTo>
                <a:lnTo>
                  <a:pt x="1348" y="641"/>
                </a:lnTo>
                <a:lnTo>
                  <a:pt x="1345" y="605"/>
                </a:lnTo>
                <a:lnTo>
                  <a:pt x="1340" y="572"/>
                </a:lnTo>
                <a:lnTo>
                  <a:pt x="1335" y="538"/>
                </a:lnTo>
                <a:lnTo>
                  <a:pt x="1327" y="507"/>
                </a:lnTo>
                <a:lnTo>
                  <a:pt x="1318" y="474"/>
                </a:lnTo>
                <a:lnTo>
                  <a:pt x="1308" y="443"/>
                </a:lnTo>
                <a:lnTo>
                  <a:pt x="1295" y="412"/>
                </a:lnTo>
                <a:lnTo>
                  <a:pt x="1282" y="383"/>
                </a:lnTo>
                <a:lnTo>
                  <a:pt x="1267" y="353"/>
                </a:lnTo>
                <a:lnTo>
                  <a:pt x="1250" y="324"/>
                </a:lnTo>
                <a:lnTo>
                  <a:pt x="1233" y="297"/>
                </a:lnTo>
                <a:lnTo>
                  <a:pt x="1214" y="271"/>
                </a:lnTo>
                <a:lnTo>
                  <a:pt x="1194" y="245"/>
                </a:lnTo>
                <a:lnTo>
                  <a:pt x="1174" y="221"/>
                </a:lnTo>
                <a:lnTo>
                  <a:pt x="1151" y="197"/>
                </a:lnTo>
                <a:lnTo>
                  <a:pt x="1128" y="175"/>
                </a:lnTo>
                <a:lnTo>
                  <a:pt x="1103" y="154"/>
                </a:lnTo>
                <a:lnTo>
                  <a:pt x="1077" y="134"/>
                </a:lnTo>
                <a:lnTo>
                  <a:pt x="1051" y="115"/>
                </a:lnTo>
                <a:lnTo>
                  <a:pt x="1023" y="97"/>
                </a:lnTo>
                <a:lnTo>
                  <a:pt x="996" y="82"/>
                </a:lnTo>
                <a:lnTo>
                  <a:pt x="966" y="67"/>
                </a:lnTo>
                <a:lnTo>
                  <a:pt x="937" y="53"/>
                </a:lnTo>
                <a:lnTo>
                  <a:pt x="906" y="41"/>
                </a:lnTo>
                <a:lnTo>
                  <a:pt x="874" y="30"/>
                </a:lnTo>
                <a:lnTo>
                  <a:pt x="842" y="22"/>
                </a:lnTo>
                <a:lnTo>
                  <a:pt x="810" y="14"/>
                </a:lnTo>
                <a:lnTo>
                  <a:pt x="776" y="7"/>
                </a:lnTo>
                <a:lnTo>
                  <a:pt x="742" y="3"/>
                </a:lnTo>
                <a:lnTo>
                  <a:pt x="708" y="1"/>
                </a:lnTo>
                <a:lnTo>
                  <a:pt x="674" y="0"/>
                </a:lnTo>
                <a:lnTo>
                  <a:pt x="639" y="1"/>
                </a:lnTo>
                <a:lnTo>
                  <a:pt x="605" y="3"/>
                </a:lnTo>
                <a:lnTo>
                  <a:pt x="571" y="7"/>
                </a:lnTo>
                <a:lnTo>
                  <a:pt x="538" y="14"/>
                </a:lnTo>
                <a:lnTo>
                  <a:pt x="505" y="22"/>
                </a:lnTo>
                <a:lnTo>
                  <a:pt x="474" y="30"/>
                </a:lnTo>
                <a:lnTo>
                  <a:pt x="442" y="41"/>
                </a:lnTo>
                <a:lnTo>
                  <a:pt x="411" y="53"/>
                </a:lnTo>
                <a:lnTo>
                  <a:pt x="381" y="67"/>
                </a:lnTo>
                <a:lnTo>
                  <a:pt x="353" y="82"/>
                </a:lnTo>
                <a:lnTo>
                  <a:pt x="324" y="97"/>
                </a:lnTo>
                <a:lnTo>
                  <a:pt x="297" y="115"/>
                </a:lnTo>
                <a:lnTo>
                  <a:pt x="271" y="134"/>
                </a:lnTo>
                <a:lnTo>
                  <a:pt x="244" y="154"/>
                </a:lnTo>
                <a:lnTo>
                  <a:pt x="220" y="175"/>
                </a:lnTo>
                <a:lnTo>
                  <a:pt x="197" y="197"/>
                </a:lnTo>
                <a:lnTo>
                  <a:pt x="174" y="221"/>
                </a:lnTo>
                <a:lnTo>
                  <a:pt x="153" y="245"/>
                </a:lnTo>
                <a:lnTo>
                  <a:pt x="134" y="271"/>
                </a:lnTo>
                <a:lnTo>
                  <a:pt x="115" y="297"/>
                </a:lnTo>
                <a:lnTo>
                  <a:pt x="97" y="324"/>
                </a:lnTo>
                <a:lnTo>
                  <a:pt x="81" y="353"/>
                </a:lnTo>
                <a:lnTo>
                  <a:pt x="65" y="383"/>
                </a:lnTo>
                <a:lnTo>
                  <a:pt x="52" y="412"/>
                </a:lnTo>
                <a:lnTo>
                  <a:pt x="40" y="443"/>
                </a:lnTo>
                <a:lnTo>
                  <a:pt x="29" y="474"/>
                </a:lnTo>
                <a:lnTo>
                  <a:pt x="21" y="507"/>
                </a:lnTo>
                <a:lnTo>
                  <a:pt x="13" y="538"/>
                </a:lnTo>
                <a:lnTo>
                  <a:pt x="7" y="572"/>
                </a:lnTo>
                <a:lnTo>
                  <a:pt x="3" y="605"/>
                </a:lnTo>
                <a:lnTo>
                  <a:pt x="1" y="641"/>
                </a:lnTo>
                <a:lnTo>
                  <a:pt x="0" y="675"/>
                </a:lnTo>
                <a:lnTo>
                  <a:pt x="1" y="710"/>
                </a:lnTo>
                <a:lnTo>
                  <a:pt x="3" y="744"/>
                </a:lnTo>
                <a:lnTo>
                  <a:pt x="7" y="778"/>
                </a:lnTo>
                <a:lnTo>
                  <a:pt x="13" y="811"/>
                </a:lnTo>
                <a:lnTo>
                  <a:pt x="21" y="844"/>
                </a:lnTo>
                <a:lnTo>
                  <a:pt x="29" y="875"/>
                </a:lnTo>
                <a:lnTo>
                  <a:pt x="40" y="907"/>
                </a:lnTo>
                <a:lnTo>
                  <a:pt x="52" y="938"/>
                </a:lnTo>
                <a:lnTo>
                  <a:pt x="65" y="968"/>
                </a:lnTo>
                <a:lnTo>
                  <a:pt x="81" y="996"/>
                </a:lnTo>
                <a:lnTo>
                  <a:pt x="97" y="1025"/>
                </a:lnTo>
                <a:lnTo>
                  <a:pt x="115" y="1052"/>
                </a:lnTo>
                <a:lnTo>
                  <a:pt x="134" y="1078"/>
                </a:lnTo>
                <a:lnTo>
                  <a:pt x="153" y="1104"/>
                </a:lnTo>
                <a:lnTo>
                  <a:pt x="174" y="1129"/>
                </a:lnTo>
                <a:lnTo>
                  <a:pt x="197" y="1152"/>
                </a:lnTo>
                <a:lnTo>
                  <a:pt x="220" y="1174"/>
                </a:lnTo>
                <a:lnTo>
                  <a:pt x="244" y="1196"/>
                </a:lnTo>
                <a:lnTo>
                  <a:pt x="271" y="1216"/>
                </a:lnTo>
                <a:lnTo>
                  <a:pt x="297" y="1234"/>
                </a:lnTo>
                <a:lnTo>
                  <a:pt x="324" y="1252"/>
                </a:lnTo>
                <a:lnTo>
                  <a:pt x="353" y="1268"/>
                </a:lnTo>
                <a:lnTo>
                  <a:pt x="381" y="1282"/>
                </a:lnTo>
                <a:lnTo>
                  <a:pt x="411" y="1297"/>
                </a:lnTo>
                <a:lnTo>
                  <a:pt x="442" y="1309"/>
                </a:lnTo>
                <a:lnTo>
                  <a:pt x="474" y="1319"/>
                </a:lnTo>
                <a:lnTo>
                  <a:pt x="505" y="1329"/>
                </a:lnTo>
                <a:lnTo>
                  <a:pt x="538" y="1336"/>
                </a:lnTo>
                <a:lnTo>
                  <a:pt x="571" y="1342"/>
                </a:lnTo>
                <a:lnTo>
                  <a:pt x="605" y="1346"/>
                </a:lnTo>
                <a:lnTo>
                  <a:pt x="639" y="1348"/>
                </a:lnTo>
                <a:lnTo>
                  <a:pt x="674" y="1349"/>
                </a:lnTo>
                <a:lnTo>
                  <a:pt x="708" y="1348"/>
                </a:lnTo>
                <a:lnTo>
                  <a:pt x="742" y="1346"/>
                </a:lnTo>
                <a:lnTo>
                  <a:pt x="776" y="1342"/>
                </a:lnTo>
                <a:lnTo>
                  <a:pt x="810" y="1336"/>
                </a:lnTo>
                <a:lnTo>
                  <a:pt x="842" y="1329"/>
                </a:lnTo>
                <a:lnTo>
                  <a:pt x="874" y="1319"/>
                </a:lnTo>
                <a:lnTo>
                  <a:pt x="906" y="1309"/>
                </a:lnTo>
                <a:lnTo>
                  <a:pt x="937" y="1297"/>
                </a:lnTo>
                <a:lnTo>
                  <a:pt x="966" y="1282"/>
                </a:lnTo>
                <a:lnTo>
                  <a:pt x="996" y="1268"/>
                </a:lnTo>
                <a:lnTo>
                  <a:pt x="1023" y="1252"/>
                </a:lnTo>
                <a:lnTo>
                  <a:pt x="1051" y="1234"/>
                </a:lnTo>
                <a:lnTo>
                  <a:pt x="1077" y="1216"/>
                </a:lnTo>
                <a:lnTo>
                  <a:pt x="1103" y="1196"/>
                </a:lnTo>
                <a:lnTo>
                  <a:pt x="1128" y="1174"/>
                </a:lnTo>
                <a:lnTo>
                  <a:pt x="1151" y="1152"/>
                </a:lnTo>
                <a:lnTo>
                  <a:pt x="1174" y="1129"/>
                </a:lnTo>
                <a:lnTo>
                  <a:pt x="1194" y="1104"/>
                </a:lnTo>
                <a:lnTo>
                  <a:pt x="1214" y="1078"/>
                </a:lnTo>
                <a:lnTo>
                  <a:pt x="1233" y="1052"/>
                </a:lnTo>
                <a:lnTo>
                  <a:pt x="1250" y="1025"/>
                </a:lnTo>
                <a:lnTo>
                  <a:pt x="1267" y="996"/>
                </a:lnTo>
                <a:lnTo>
                  <a:pt x="1282" y="968"/>
                </a:lnTo>
                <a:lnTo>
                  <a:pt x="1295" y="938"/>
                </a:lnTo>
                <a:lnTo>
                  <a:pt x="1308" y="907"/>
                </a:lnTo>
                <a:lnTo>
                  <a:pt x="1318" y="875"/>
                </a:lnTo>
                <a:lnTo>
                  <a:pt x="1327" y="844"/>
                </a:lnTo>
                <a:lnTo>
                  <a:pt x="1335" y="811"/>
                </a:lnTo>
                <a:lnTo>
                  <a:pt x="1340" y="778"/>
                </a:lnTo>
                <a:lnTo>
                  <a:pt x="1345" y="744"/>
                </a:lnTo>
                <a:lnTo>
                  <a:pt x="1348" y="710"/>
                </a:lnTo>
                <a:lnTo>
                  <a:pt x="1349" y="675"/>
                </a:lnTo>
                <a:close/>
                <a:moveTo>
                  <a:pt x="1278" y="675"/>
                </a:moveTo>
                <a:lnTo>
                  <a:pt x="1277" y="706"/>
                </a:lnTo>
                <a:lnTo>
                  <a:pt x="1275" y="736"/>
                </a:lnTo>
                <a:lnTo>
                  <a:pt x="1270" y="767"/>
                </a:lnTo>
                <a:lnTo>
                  <a:pt x="1266" y="796"/>
                </a:lnTo>
                <a:lnTo>
                  <a:pt x="1258" y="826"/>
                </a:lnTo>
                <a:lnTo>
                  <a:pt x="1250" y="855"/>
                </a:lnTo>
                <a:lnTo>
                  <a:pt x="1241" y="882"/>
                </a:lnTo>
                <a:lnTo>
                  <a:pt x="1231" y="909"/>
                </a:lnTo>
                <a:lnTo>
                  <a:pt x="1219" y="937"/>
                </a:lnTo>
                <a:lnTo>
                  <a:pt x="1204" y="962"/>
                </a:lnTo>
                <a:lnTo>
                  <a:pt x="1190" y="987"/>
                </a:lnTo>
                <a:lnTo>
                  <a:pt x="1175" y="1013"/>
                </a:lnTo>
                <a:lnTo>
                  <a:pt x="1157" y="1036"/>
                </a:lnTo>
                <a:lnTo>
                  <a:pt x="1140" y="1059"/>
                </a:lnTo>
                <a:lnTo>
                  <a:pt x="1121" y="1081"/>
                </a:lnTo>
                <a:lnTo>
                  <a:pt x="1101" y="1101"/>
                </a:lnTo>
                <a:lnTo>
                  <a:pt x="1080" y="1121"/>
                </a:lnTo>
                <a:lnTo>
                  <a:pt x="1058" y="1141"/>
                </a:lnTo>
                <a:lnTo>
                  <a:pt x="1035" y="1158"/>
                </a:lnTo>
                <a:lnTo>
                  <a:pt x="1011" y="1175"/>
                </a:lnTo>
                <a:lnTo>
                  <a:pt x="987" y="1191"/>
                </a:lnTo>
                <a:lnTo>
                  <a:pt x="962" y="1206"/>
                </a:lnTo>
                <a:lnTo>
                  <a:pt x="936" y="1219"/>
                </a:lnTo>
                <a:lnTo>
                  <a:pt x="909" y="1231"/>
                </a:lnTo>
                <a:lnTo>
                  <a:pt x="882" y="1242"/>
                </a:lnTo>
                <a:lnTo>
                  <a:pt x="853" y="1252"/>
                </a:lnTo>
                <a:lnTo>
                  <a:pt x="825" y="1259"/>
                </a:lnTo>
                <a:lnTo>
                  <a:pt x="795" y="1266"/>
                </a:lnTo>
                <a:lnTo>
                  <a:pt x="765" y="1272"/>
                </a:lnTo>
                <a:lnTo>
                  <a:pt x="736" y="1276"/>
                </a:lnTo>
                <a:lnTo>
                  <a:pt x="705" y="1278"/>
                </a:lnTo>
                <a:lnTo>
                  <a:pt x="674" y="1278"/>
                </a:lnTo>
                <a:lnTo>
                  <a:pt x="643" y="1278"/>
                </a:lnTo>
                <a:lnTo>
                  <a:pt x="612" y="1276"/>
                </a:lnTo>
                <a:lnTo>
                  <a:pt x="582" y="1272"/>
                </a:lnTo>
                <a:lnTo>
                  <a:pt x="553" y="1266"/>
                </a:lnTo>
                <a:lnTo>
                  <a:pt x="523" y="1259"/>
                </a:lnTo>
                <a:lnTo>
                  <a:pt x="494" y="1252"/>
                </a:lnTo>
                <a:lnTo>
                  <a:pt x="466" y="1242"/>
                </a:lnTo>
                <a:lnTo>
                  <a:pt x="439" y="1231"/>
                </a:lnTo>
                <a:lnTo>
                  <a:pt x="412" y="1219"/>
                </a:lnTo>
                <a:lnTo>
                  <a:pt x="386" y="1206"/>
                </a:lnTo>
                <a:lnTo>
                  <a:pt x="361" y="1191"/>
                </a:lnTo>
                <a:lnTo>
                  <a:pt x="336" y="1175"/>
                </a:lnTo>
                <a:lnTo>
                  <a:pt x="312" y="1158"/>
                </a:lnTo>
                <a:lnTo>
                  <a:pt x="290" y="1141"/>
                </a:lnTo>
                <a:lnTo>
                  <a:pt x="268" y="1121"/>
                </a:lnTo>
                <a:lnTo>
                  <a:pt x="248" y="1101"/>
                </a:lnTo>
                <a:lnTo>
                  <a:pt x="227" y="1081"/>
                </a:lnTo>
                <a:lnTo>
                  <a:pt x="208" y="1059"/>
                </a:lnTo>
                <a:lnTo>
                  <a:pt x="191" y="1036"/>
                </a:lnTo>
                <a:lnTo>
                  <a:pt x="173" y="1013"/>
                </a:lnTo>
                <a:lnTo>
                  <a:pt x="158" y="987"/>
                </a:lnTo>
                <a:lnTo>
                  <a:pt x="143" y="962"/>
                </a:lnTo>
                <a:lnTo>
                  <a:pt x="130" y="937"/>
                </a:lnTo>
                <a:lnTo>
                  <a:pt x="118" y="909"/>
                </a:lnTo>
                <a:lnTo>
                  <a:pt x="107" y="882"/>
                </a:lnTo>
                <a:lnTo>
                  <a:pt x="97" y="855"/>
                </a:lnTo>
                <a:lnTo>
                  <a:pt x="90" y="826"/>
                </a:lnTo>
                <a:lnTo>
                  <a:pt x="83" y="796"/>
                </a:lnTo>
                <a:lnTo>
                  <a:pt x="78" y="767"/>
                </a:lnTo>
                <a:lnTo>
                  <a:pt x="73" y="736"/>
                </a:lnTo>
                <a:lnTo>
                  <a:pt x="71" y="706"/>
                </a:lnTo>
                <a:lnTo>
                  <a:pt x="70" y="675"/>
                </a:lnTo>
                <a:lnTo>
                  <a:pt x="71" y="644"/>
                </a:lnTo>
                <a:lnTo>
                  <a:pt x="73" y="613"/>
                </a:lnTo>
                <a:lnTo>
                  <a:pt x="78" y="582"/>
                </a:lnTo>
                <a:lnTo>
                  <a:pt x="83" y="553"/>
                </a:lnTo>
                <a:lnTo>
                  <a:pt x="90" y="524"/>
                </a:lnTo>
                <a:lnTo>
                  <a:pt x="97" y="496"/>
                </a:lnTo>
                <a:lnTo>
                  <a:pt x="107" y="467"/>
                </a:lnTo>
                <a:lnTo>
                  <a:pt x="118" y="440"/>
                </a:lnTo>
                <a:lnTo>
                  <a:pt x="130" y="413"/>
                </a:lnTo>
                <a:lnTo>
                  <a:pt x="143" y="387"/>
                </a:lnTo>
                <a:lnTo>
                  <a:pt x="158" y="362"/>
                </a:lnTo>
                <a:lnTo>
                  <a:pt x="173" y="338"/>
                </a:lnTo>
                <a:lnTo>
                  <a:pt x="191" y="313"/>
                </a:lnTo>
                <a:lnTo>
                  <a:pt x="208" y="290"/>
                </a:lnTo>
                <a:lnTo>
                  <a:pt x="227" y="269"/>
                </a:lnTo>
                <a:lnTo>
                  <a:pt x="248" y="248"/>
                </a:lnTo>
                <a:lnTo>
                  <a:pt x="268" y="228"/>
                </a:lnTo>
                <a:lnTo>
                  <a:pt x="290" y="209"/>
                </a:lnTo>
                <a:lnTo>
                  <a:pt x="312" y="191"/>
                </a:lnTo>
                <a:lnTo>
                  <a:pt x="336" y="174"/>
                </a:lnTo>
                <a:lnTo>
                  <a:pt x="361" y="159"/>
                </a:lnTo>
                <a:lnTo>
                  <a:pt x="386" y="143"/>
                </a:lnTo>
                <a:lnTo>
                  <a:pt x="412" y="130"/>
                </a:lnTo>
                <a:lnTo>
                  <a:pt x="439" y="118"/>
                </a:lnTo>
                <a:lnTo>
                  <a:pt x="466" y="107"/>
                </a:lnTo>
                <a:lnTo>
                  <a:pt x="494" y="98"/>
                </a:lnTo>
                <a:lnTo>
                  <a:pt x="523" y="90"/>
                </a:lnTo>
                <a:lnTo>
                  <a:pt x="553" y="83"/>
                </a:lnTo>
                <a:lnTo>
                  <a:pt x="582" y="78"/>
                </a:lnTo>
                <a:lnTo>
                  <a:pt x="612" y="74"/>
                </a:lnTo>
                <a:lnTo>
                  <a:pt x="643" y="72"/>
                </a:lnTo>
                <a:lnTo>
                  <a:pt x="674" y="71"/>
                </a:lnTo>
                <a:lnTo>
                  <a:pt x="705" y="72"/>
                </a:lnTo>
                <a:lnTo>
                  <a:pt x="736" y="74"/>
                </a:lnTo>
                <a:lnTo>
                  <a:pt x="765" y="78"/>
                </a:lnTo>
                <a:lnTo>
                  <a:pt x="795" y="83"/>
                </a:lnTo>
                <a:lnTo>
                  <a:pt x="825" y="90"/>
                </a:lnTo>
                <a:lnTo>
                  <a:pt x="853" y="98"/>
                </a:lnTo>
                <a:lnTo>
                  <a:pt x="882" y="107"/>
                </a:lnTo>
                <a:lnTo>
                  <a:pt x="909" y="118"/>
                </a:lnTo>
                <a:lnTo>
                  <a:pt x="936" y="130"/>
                </a:lnTo>
                <a:lnTo>
                  <a:pt x="962" y="143"/>
                </a:lnTo>
                <a:lnTo>
                  <a:pt x="987" y="159"/>
                </a:lnTo>
                <a:lnTo>
                  <a:pt x="1011" y="174"/>
                </a:lnTo>
                <a:lnTo>
                  <a:pt x="1035" y="191"/>
                </a:lnTo>
                <a:lnTo>
                  <a:pt x="1058" y="209"/>
                </a:lnTo>
                <a:lnTo>
                  <a:pt x="1080" y="228"/>
                </a:lnTo>
                <a:lnTo>
                  <a:pt x="1101" y="248"/>
                </a:lnTo>
                <a:lnTo>
                  <a:pt x="1121" y="269"/>
                </a:lnTo>
                <a:lnTo>
                  <a:pt x="1140" y="290"/>
                </a:lnTo>
                <a:lnTo>
                  <a:pt x="1157" y="313"/>
                </a:lnTo>
                <a:lnTo>
                  <a:pt x="1175" y="338"/>
                </a:lnTo>
                <a:lnTo>
                  <a:pt x="1190" y="362"/>
                </a:lnTo>
                <a:lnTo>
                  <a:pt x="1204" y="387"/>
                </a:lnTo>
                <a:lnTo>
                  <a:pt x="1219" y="413"/>
                </a:lnTo>
                <a:lnTo>
                  <a:pt x="1231" y="440"/>
                </a:lnTo>
                <a:lnTo>
                  <a:pt x="1241" y="467"/>
                </a:lnTo>
                <a:lnTo>
                  <a:pt x="1250" y="496"/>
                </a:lnTo>
                <a:lnTo>
                  <a:pt x="1258" y="524"/>
                </a:lnTo>
                <a:lnTo>
                  <a:pt x="1266" y="553"/>
                </a:lnTo>
                <a:lnTo>
                  <a:pt x="1270" y="582"/>
                </a:lnTo>
                <a:lnTo>
                  <a:pt x="1275" y="613"/>
                </a:lnTo>
                <a:lnTo>
                  <a:pt x="1277" y="644"/>
                </a:lnTo>
                <a:lnTo>
                  <a:pt x="1278" y="675"/>
                </a:lnTo>
                <a:close/>
              </a:path>
            </a:pathLst>
          </a:custGeom>
          <a:solidFill>
            <a:srgbClr val="EDB3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1" name="Freeform 32"/>
          <p:cNvSpPr>
            <a:spLocks noEditPoints="1"/>
          </p:cNvSpPr>
          <p:nvPr/>
        </p:nvSpPr>
        <p:spPr bwMode="auto">
          <a:xfrm>
            <a:off x="2924175" y="4294893"/>
            <a:ext cx="404813" cy="406400"/>
          </a:xfrm>
          <a:custGeom>
            <a:avLst/>
            <a:gdLst>
              <a:gd name="T0" fmla="*/ 50 w 1278"/>
              <a:gd name="T1" fmla="*/ 20 h 1278"/>
              <a:gd name="T2" fmla="*/ 48 w 1278"/>
              <a:gd name="T3" fmla="*/ 15 h 1278"/>
              <a:gd name="T4" fmla="*/ 45 w 1278"/>
              <a:gd name="T5" fmla="*/ 9 h 1278"/>
              <a:gd name="T6" fmla="*/ 41 w 1278"/>
              <a:gd name="T7" fmla="*/ 5 h 1278"/>
              <a:gd name="T8" fmla="*/ 35 w 1278"/>
              <a:gd name="T9" fmla="*/ 2 h 1278"/>
              <a:gd name="T10" fmla="*/ 29 w 1278"/>
              <a:gd name="T11" fmla="*/ 0 h 1278"/>
              <a:gd name="T12" fmla="*/ 23 w 1278"/>
              <a:gd name="T13" fmla="*/ 0 h 1278"/>
              <a:gd name="T14" fmla="*/ 17 w 1278"/>
              <a:gd name="T15" fmla="*/ 2 h 1278"/>
              <a:gd name="T16" fmla="*/ 11 w 1278"/>
              <a:gd name="T17" fmla="*/ 4 h 1278"/>
              <a:gd name="T18" fmla="*/ 7 w 1278"/>
              <a:gd name="T19" fmla="*/ 8 h 1278"/>
              <a:gd name="T20" fmla="*/ 3 w 1278"/>
              <a:gd name="T21" fmla="*/ 13 h 1278"/>
              <a:gd name="T22" fmla="*/ 1 w 1278"/>
              <a:gd name="T23" fmla="*/ 19 h 1278"/>
              <a:gd name="T24" fmla="*/ 0 w 1278"/>
              <a:gd name="T25" fmla="*/ 26 h 1278"/>
              <a:gd name="T26" fmla="*/ 1 w 1278"/>
              <a:gd name="T27" fmla="*/ 32 h 1278"/>
              <a:gd name="T28" fmla="*/ 3 w 1278"/>
              <a:gd name="T29" fmla="*/ 38 h 1278"/>
              <a:gd name="T30" fmla="*/ 7 w 1278"/>
              <a:gd name="T31" fmla="*/ 43 h 1278"/>
              <a:gd name="T32" fmla="*/ 11 w 1278"/>
              <a:gd name="T33" fmla="*/ 47 h 1278"/>
              <a:gd name="T34" fmla="*/ 17 w 1278"/>
              <a:gd name="T35" fmla="*/ 50 h 1278"/>
              <a:gd name="T36" fmla="*/ 23 w 1278"/>
              <a:gd name="T37" fmla="*/ 51 h 1278"/>
              <a:gd name="T38" fmla="*/ 29 w 1278"/>
              <a:gd name="T39" fmla="*/ 51 h 1278"/>
              <a:gd name="T40" fmla="*/ 35 w 1278"/>
              <a:gd name="T41" fmla="*/ 49 h 1278"/>
              <a:gd name="T42" fmla="*/ 41 w 1278"/>
              <a:gd name="T43" fmla="*/ 46 h 1278"/>
              <a:gd name="T44" fmla="*/ 45 w 1278"/>
              <a:gd name="T45" fmla="*/ 42 h 1278"/>
              <a:gd name="T46" fmla="*/ 48 w 1278"/>
              <a:gd name="T47" fmla="*/ 37 h 1278"/>
              <a:gd name="T48" fmla="*/ 50 w 1278"/>
              <a:gd name="T49" fmla="*/ 31 h 1278"/>
              <a:gd name="T50" fmla="*/ 48 w 1278"/>
              <a:gd name="T51" fmla="*/ 26 h 1278"/>
              <a:gd name="T52" fmla="*/ 47 w 1278"/>
              <a:gd name="T53" fmla="*/ 31 h 1278"/>
              <a:gd name="T54" fmla="*/ 45 w 1278"/>
              <a:gd name="T55" fmla="*/ 36 h 1278"/>
              <a:gd name="T56" fmla="*/ 42 w 1278"/>
              <a:gd name="T57" fmla="*/ 41 h 1278"/>
              <a:gd name="T58" fmla="*/ 38 w 1278"/>
              <a:gd name="T59" fmla="*/ 44 h 1278"/>
              <a:gd name="T60" fmla="*/ 33 w 1278"/>
              <a:gd name="T61" fmla="*/ 47 h 1278"/>
              <a:gd name="T62" fmla="*/ 28 w 1278"/>
              <a:gd name="T63" fmla="*/ 48 h 1278"/>
              <a:gd name="T64" fmla="*/ 22 w 1278"/>
              <a:gd name="T65" fmla="*/ 48 h 1278"/>
              <a:gd name="T66" fmla="*/ 17 w 1278"/>
              <a:gd name="T67" fmla="*/ 47 h 1278"/>
              <a:gd name="T68" fmla="*/ 12 w 1278"/>
              <a:gd name="T69" fmla="*/ 44 h 1278"/>
              <a:gd name="T70" fmla="*/ 8 w 1278"/>
              <a:gd name="T71" fmla="*/ 40 h 1278"/>
              <a:gd name="T72" fmla="*/ 5 w 1278"/>
              <a:gd name="T73" fmla="*/ 35 h 1278"/>
              <a:gd name="T74" fmla="*/ 3 w 1278"/>
              <a:gd name="T75" fmla="*/ 30 h 1278"/>
              <a:gd name="T76" fmla="*/ 3 w 1278"/>
              <a:gd name="T77" fmla="*/ 24 h 1278"/>
              <a:gd name="T78" fmla="*/ 4 w 1278"/>
              <a:gd name="T79" fmla="*/ 19 h 1278"/>
              <a:gd name="T80" fmla="*/ 6 w 1278"/>
              <a:gd name="T81" fmla="*/ 14 h 1278"/>
              <a:gd name="T82" fmla="*/ 9 w 1278"/>
              <a:gd name="T83" fmla="*/ 9 h 1278"/>
              <a:gd name="T84" fmla="*/ 14 w 1278"/>
              <a:gd name="T85" fmla="*/ 6 h 1278"/>
              <a:gd name="T86" fmla="*/ 19 w 1278"/>
              <a:gd name="T87" fmla="*/ 4 h 1278"/>
              <a:gd name="T88" fmla="*/ 24 w 1278"/>
              <a:gd name="T89" fmla="*/ 3 h 1278"/>
              <a:gd name="T90" fmla="*/ 30 w 1278"/>
              <a:gd name="T91" fmla="*/ 3 h 1278"/>
              <a:gd name="T92" fmla="*/ 35 w 1278"/>
              <a:gd name="T93" fmla="*/ 5 h 1278"/>
              <a:gd name="T94" fmla="*/ 40 w 1278"/>
              <a:gd name="T95" fmla="*/ 8 h 1278"/>
              <a:gd name="T96" fmla="*/ 43 w 1278"/>
              <a:gd name="T97" fmla="*/ 12 h 1278"/>
              <a:gd name="T98" fmla="*/ 46 w 1278"/>
              <a:gd name="T99" fmla="*/ 17 h 1278"/>
              <a:gd name="T100" fmla="*/ 48 w 1278"/>
              <a:gd name="T101" fmla="*/ 22 h 127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278"/>
              <a:gd name="T154" fmla="*/ 0 h 1278"/>
              <a:gd name="T155" fmla="*/ 1278 w 1278"/>
              <a:gd name="T156" fmla="*/ 1278 h 127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278" h="1278">
                <a:moveTo>
                  <a:pt x="1278" y="639"/>
                </a:moveTo>
                <a:lnTo>
                  <a:pt x="1277" y="606"/>
                </a:lnTo>
                <a:lnTo>
                  <a:pt x="1275" y="574"/>
                </a:lnTo>
                <a:lnTo>
                  <a:pt x="1270" y="542"/>
                </a:lnTo>
                <a:lnTo>
                  <a:pt x="1265" y="510"/>
                </a:lnTo>
                <a:lnTo>
                  <a:pt x="1258" y="479"/>
                </a:lnTo>
                <a:lnTo>
                  <a:pt x="1249" y="449"/>
                </a:lnTo>
                <a:lnTo>
                  <a:pt x="1240" y="419"/>
                </a:lnTo>
                <a:lnTo>
                  <a:pt x="1228" y="389"/>
                </a:lnTo>
                <a:lnTo>
                  <a:pt x="1215" y="362"/>
                </a:lnTo>
                <a:lnTo>
                  <a:pt x="1201" y="335"/>
                </a:lnTo>
                <a:lnTo>
                  <a:pt x="1186" y="307"/>
                </a:lnTo>
                <a:lnTo>
                  <a:pt x="1169" y="282"/>
                </a:lnTo>
                <a:lnTo>
                  <a:pt x="1151" y="257"/>
                </a:lnTo>
                <a:lnTo>
                  <a:pt x="1132" y="233"/>
                </a:lnTo>
                <a:lnTo>
                  <a:pt x="1112" y="209"/>
                </a:lnTo>
                <a:lnTo>
                  <a:pt x="1091" y="186"/>
                </a:lnTo>
                <a:lnTo>
                  <a:pt x="1068" y="166"/>
                </a:lnTo>
                <a:lnTo>
                  <a:pt x="1045" y="146"/>
                </a:lnTo>
                <a:lnTo>
                  <a:pt x="1021" y="126"/>
                </a:lnTo>
                <a:lnTo>
                  <a:pt x="996" y="109"/>
                </a:lnTo>
                <a:lnTo>
                  <a:pt x="971" y="92"/>
                </a:lnTo>
                <a:lnTo>
                  <a:pt x="943" y="77"/>
                </a:lnTo>
                <a:lnTo>
                  <a:pt x="916" y="62"/>
                </a:lnTo>
                <a:lnTo>
                  <a:pt x="887" y="49"/>
                </a:lnTo>
                <a:lnTo>
                  <a:pt x="859" y="38"/>
                </a:lnTo>
                <a:lnTo>
                  <a:pt x="829" y="28"/>
                </a:lnTo>
                <a:lnTo>
                  <a:pt x="799" y="20"/>
                </a:lnTo>
                <a:lnTo>
                  <a:pt x="768" y="13"/>
                </a:lnTo>
                <a:lnTo>
                  <a:pt x="736" y="6"/>
                </a:lnTo>
                <a:lnTo>
                  <a:pt x="704" y="3"/>
                </a:lnTo>
                <a:lnTo>
                  <a:pt x="672" y="0"/>
                </a:lnTo>
                <a:lnTo>
                  <a:pt x="639" y="0"/>
                </a:lnTo>
                <a:lnTo>
                  <a:pt x="607" y="0"/>
                </a:lnTo>
                <a:lnTo>
                  <a:pt x="574" y="3"/>
                </a:lnTo>
                <a:lnTo>
                  <a:pt x="542" y="6"/>
                </a:lnTo>
                <a:lnTo>
                  <a:pt x="510" y="13"/>
                </a:lnTo>
                <a:lnTo>
                  <a:pt x="479" y="20"/>
                </a:lnTo>
                <a:lnTo>
                  <a:pt x="449" y="28"/>
                </a:lnTo>
                <a:lnTo>
                  <a:pt x="419" y="38"/>
                </a:lnTo>
                <a:lnTo>
                  <a:pt x="390" y="49"/>
                </a:lnTo>
                <a:lnTo>
                  <a:pt x="362" y="62"/>
                </a:lnTo>
                <a:lnTo>
                  <a:pt x="334" y="77"/>
                </a:lnTo>
                <a:lnTo>
                  <a:pt x="308" y="92"/>
                </a:lnTo>
                <a:lnTo>
                  <a:pt x="282" y="109"/>
                </a:lnTo>
                <a:lnTo>
                  <a:pt x="257" y="126"/>
                </a:lnTo>
                <a:lnTo>
                  <a:pt x="232" y="146"/>
                </a:lnTo>
                <a:lnTo>
                  <a:pt x="209" y="166"/>
                </a:lnTo>
                <a:lnTo>
                  <a:pt x="187" y="186"/>
                </a:lnTo>
                <a:lnTo>
                  <a:pt x="165" y="209"/>
                </a:lnTo>
                <a:lnTo>
                  <a:pt x="146" y="233"/>
                </a:lnTo>
                <a:lnTo>
                  <a:pt x="127" y="257"/>
                </a:lnTo>
                <a:lnTo>
                  <a:pt x="109" y="282"/>
                </a:lnTo>
                <a:lnTo>
                  <a:pt x="92" y="307"/>
                </a:lnTo>
                <a:lnTo>
                  <a:pt x="77" y="335"/>
                </a:lnTo>
                <a:lnTo>
                  <a:pt x="63" y="362"/>
                </a:lnTo>
                <a:lnTo>
                  <a:pt x="50" y="389"/>
                </a:lnTo>
                <a:lnTo>
                  <a:pt x="38" y="419"/>
                </a:lnTo>
                <a:lnTo>
                  <a:pt x="28" y="449"/>
                </a:lnTo>
                <a:lnTo>
                  <a:pt x="20" y="479"/>
                </a:lnTo>
                <a:lnTo>
                  <a:pt x="13" y="510"/>
                </a:lnTo>
                <a:lnTo>
                  <a:pt x="7" y="542"/>
                </a:lnTo>
                <a:lnTo>
                  <a:pt x="3" y="574"/>
                </a:lnTo>
                <a:lnTo>
                  <a:pt x="1" y="606"/>
                </a:lnTo>
                <a:lnTo>
                  <a:pt x="0" y="639"/>
                </a:lnTo>
                <a:lnTo>
                  <a:pt x="1" y="671"/>
                </a:lnTo>
                <a:lnTo>
                  <a:pt x="3" y="704"/>
                </a:lnTo>
                <a:lnTo>
                  <a:pt x="7" y="736"/>
                </a:lnTo>
                <a:lnTo>
                  <a:pt x="13" y="768"/>
                </a:lnTo>
                <a:lnTo>
                  <a:pt x="20" y="799"/>
                </a:lnTo>
                <a:lnTo>
                  <a:pt x="28" y="828"/>
                </a:lnTo>
                <a:lnTo>
                  <a:pt x="38" y="858"/>
                </a:lnTo>
                <a:lnTo>
                  <a:pt x="50" y="888"/>
                </a:lnTo>
                <a:lnTo>
                  <a:pt x="63" y="916"/>
                </a:lnTo>
                <a:lnTo>
                  <a:pt x="77" y="944"/>
                </a:lnTo>
                <a:lnTo>
                  <a:pt x="92" y="970"/>
                </a:lnTo>
                <a:lnTo>
                  <a:pt x="109" y="996"/>
                </a:lnTo>
                <a:lnTo>
                  <a:pt x="127" y="1022"/>
                </a:lnTo>
                <a:lnTo>
                  <a:pt x="146" y="1046"/>
                </a:lnTo>
                <a:lnTo>
                  <a:pt x="165" y="1069"/>
                </a:lnTo>
                <a:lnTo>
                  <a:pt x="187" y="1091"/>
                </a:lnTo>
                <a:lnTo>
                  <a:pt x="209" y="1112"/>
                </a:lnTo>
                <a:lnTo>
                  <a:pt x="232" y="1132"/>
                </a:lnTo>
                <a:lnTo>
                  <a:pt x="257" y="1151"/>
                </a:lnTo>
                <a:lnTo>
                  <a:pt x="282" y="1169"/>
                </a:lnTo>
                <a:lnTo>
                  <a:pt x="308" y="1185"/>
                </a:lnTo>
                <a:lnTo>
                  <a:pt x="334" y="1200"/>
                </a:lnTo>
                <a:lnTo>
                  <a:pt x="362" y="1215"/>
                </a:lnTo>
                <a:lnTo>
                  <a:pt x="390" y="1228"/>
                </a:lnTo>
                <a:lnTo>
                  <a:pt x="419" y="1239"/>
                </a:lnTo>
                <a:lnTo>
                  <a:pt x="449" y="1250"/>
                </a:lnTo>
                <a:lnTo>
                  <a:pt x="479" y="1257"/>
                </a:lnTo>
                <a:lnTo>
                  <a:pt x="510" y="1265"/>
                </a:lnTo>
                <a:lnTo>
                  <a:pt x="542" y="1271"/>
                </a:lnTo>
                <a:lnTo>
                  <a:pt x="574" y="1275"/>
                </a:lnTo>
                <a:lnTo>
                  <a:pt x="607" y="1277"/>
                </a:lnTo>
                <a:lnTo>
                  <a:pt x="639" y="1278"/>
                </a:lnTo>
                <a:lnTo>
                  <a:pt x="672" y="1277"/>
                </a:lnTo>
                <a:lnTo>
                  <a:pt x="704" y="1275"/>
                </a:lnTo>
                <a:lnTo>
                  <a:pt x="736" y="1271"/>
                </a:lnTo>
                <a:lnTo>
                  <a:pt x="768" y="1265"/>
                </a:lnTo>
                <a:lnTo>
                  <a:pt x="799" y="1257"/>
                </a:lnTo>
                <a:lnTo>
                  <a:pt x="829" y="1250"/>
                </a:lnTo>
                <a:lnTo>
                  <a:pt x="859" y="1239"/>
                </a:lnTo>
                <a:lnTo>
                  <a:pt x="887" y="1228"/>
                </a:lnTo>
                <a:lnTo>
                  <a:pt x="916" y="1215"/>
                </a:lnTo>
                <a:lnTo>
                  <a:pt x="943" y="1200"/>
                </a:lnTo>
                <a:lnTo>
                  <a:pt x="971" y="1185"/>
                </a:lnTo>
                <a:lnTo>
                  <a:pt x="996" y="1169"/>
                </a:lnTo>
                <a:lnTo>
                  <a:pt x="1021" y="1151"/>
                </a:lnTo>
                <a:lnTo>
                  <a:pt x="1045" y="1132"/>
                </a:lnTo>
                <a:lnTo>
                  <a:pt x="1068" y="1112"/>
                </a:lnTo>
                <a:lnTo>
                  <a:pt x="1091" y="1091"/>
                </a:lnTo>
                <a:lnTo>
                  <a:pt x="1112" y="1069"/>
                </a:lnTo>
                <a:lnTo>
                  <a:pt x="1132" y="1046"/>
                </a:lnTo>
                <a:lnTo>
                  <a:pt x="1151" y="1022"/>
                </a:lnTo>
                <a:lnTo>
                  <a:pt x="1169" y="996"/>
                </a:lnTo>
                <a:lnTo>
                  <a:pt x="1186" y="970"/>
                </a:lnTo>
                <a:lnTo>
                  <a:pt x="1201" y="944"/>
                </a:lnTo>
                <a:lnTo>
                  <a:pt x="1215" y="916"/>
                </a:lnTo>
                <a:lnTo>
                  <a:pt x="1228" y="888"/>
                </a:lnTo>
                <a:lnTo>
                  <a:pt x="1240" y="858"/>
                </a:lnTo>
                <a:lnTo>
                  <a:pt x="1249" y="828"/>
                </a:lnTo>
                <a:lnTo>
                  <a:pt x="1258" y="799"/>
                </a:lnTo>
                <a:lnTo>
                  <a:pt x="1265" y="768"/>
                </a:lnTo>
                <a:lnTo>
                  <a:pt x="1270" y="736"/>
                </a:lnTo>
                <a:lnTo>
                  <a:pt x="1275" y="704"/>
                </a:lnTo>
                <a:lnTo>
                  <a:pt x="1277" y="671"/>
                </a:lnTo>
                <a:lnTo>
                  <a:pt x="1278" y="639"/>
                </a:lnTo>
                <a:close/>
                <a:moveTo>
                  <a:pt x="1207" y="639"/>
                </a:moveTo>
                <a:lnTo>
                  <a:pt x="1207" y="668"/>
                </a:lnTo>
                <a:lnTo>
                  <a:pt x="1204" y="697"/>
                </a:lnTo>
                <a:lnTo>
                  <a:pt x="1200" y="725"/>
                </a:lnTo>
                <a:lnTo>
                  <a:pt x="1196" y="754"/>
                </a:lnTo>
                <a:lnTo>
                  <a:pt x="1189" y="781"/>
                </a:lnTo>
                <a:lnTo>
                  <a:pt x="1181" y="808"/>
                </a:lnTo>
                <a:lnTo>
                  <a:pt x="1173" y="834"/>
                </a:lnTo>
                <a:lnTo>
                  <a:pt x="1163" y="860"/>
                </a:lnTo>
                <a:lnTo>
                  <a:pt x="1151" y="885"/>
                </a:lnTo>
                <a:lnTo>
                  <a:pt x="1139" y="910"/>
                </a:lnTo>
                <a:lnTo>
                  <a:pt x="1124" y="934"/>
                </a:lnTo>
                <a:lnTo>
                  <a:pt x="1110" y="957"/>
                </a:lnTo>
                <a:lnTo>
                  <a:pt x="1095" y="979"/>
                </a:lnTo>
                <a:lnTo>
                  <a:pt x="1077" y="1001"/>
                </a:lnTo>
                <a:lnTo>
                  <a:pt x="1060" y="1020"/>
                </a:lnTo>
                <a:lnTo>
                  <a:pt x="1041" y="1040"/>
                </a:lnTo>
                <a:lnTo>
                  <a:pt x="1021" y="1059"/>
                </a:lnTo>
                <a:lnTo>
                  <a:pt x="1000" y="1077"/>
                </a:lnTo>
                <a:lnTo>
                  <a:pt x="978" y="1094"/>
                </a:lnTo>
                <a:lnTo>
                  <a:pt x="957" y="1110"/>
                </a:lnTo>
                <a:lnTo>
                  <a:pt x="933" y="1125"/>
                </a:lnTo>
                <a:lnTo>
                  <a:pt x="909" y="1138"/>
                </a:lnTo>
                <a:lnTo>
                  <a:pt x="885" y="1151"/>
                </a:lnTo>
                <a:lnTo>
                  <a:pt x="860" y="1162"/>
                </a:lnTo>
                <a:lnTo>
                  <a:pt x="835" y="1173"/>
                </a:lnTo>
                <a:lnTo>
                  <a:pt x="808" y="1182"/>
                </a:lnTo>
                <a:lnTo>
                  <a:pt x="781" y="1189"/>
                </a:lnTo>
                <a:lnTo>
                  <a:pt x="754" y="1195"/>
                </a:lnTo>
                <a:lnTo>
                  <a:pt x="725" y="1200"/>
                </a:lnTo>
                <a:lnTo>
                  <a:pt x="698" y="1204"/>
                </a:lnTo>
                <a:lnTo>
                  <a:pt x="668" y="1206"/>
                </a:lnTo>
                <a:lnTo>
                  <a:pt x="639" y="1207"/>
                </a:lnTo>
                <a:lnTo>
                  <a:pt x="610" y="1206"/>
                </a:lnTo>
                <a:lnTo>
                  <a:pt x="581" y="1204"/>
                </a:lnTo>
                <a:lnTo>
                  <a:pt x="553" y="1200"/>
                </a:lnTo>
                <a:lnTo>
                  <a:pt x="524" y="1195"/>
                </a:lnTo>
                <a:lnTo>
                  <a:pt x="497" y="1189"/>
                </a:lnTo>
                <a:lnTo>
                  <a:pt x="470" y="1182"/>
                </a:lnTo>
                <a:lnTo>
                  <a:pt x="444" y="1173"/>
                </a:lnTo>
                <a:lnTo>
                  <a:pt x="418" y="1162"/>
                </a:lnTo>
                <a:lnTo>
                  <a:pt x="393" y="1151"/>
                </a:lnTo>
                <a:lnTo>
                  <a:pt x="368" y="1138"/>
                </a:lnTo>
                <a:lnTo>
                  <a:pt x="344" y="1125"/>
                </a:lnTo>
                <a:lnTo>
                  <a:pt x="321" y="1110"/>
                </a:lnTo>
                <a:lnTo>
                  <a:pt x="299" y="1094"/>
                </a:lnTo>
                <a:lnTo>
                  <a:pt x="277" y="1077"/>
                </a:lnTo>
                <a:lnTo>
                  <a:pt x="257" y="1059"/>
                </a:lnTo>
                <a:lnTo>
                  <a:pt x="237" y="1040"/>
                </a:lnTo>
                <a:lnTo>
                  <a:pt x="218" y="1020"/>
                </a:lnTo>
                <a:lnTo>
                  <a:pt x="201" y="1001"/>
                </a:lnTo>
                <a:lnTo>
                  <a:pt x="184" y="979"/>
                </a:lnTo>
                <a:lnTo>
                  <a:pt x="168" y="957"/>
                </a:lnTo>
                <a:lnTo>
                  <a:pt x="153" y="934"/>
                </a:lnTo>
                <a:lnTo>
                  <a:pt x="139" y="910"/>
                </a:lnTo>
                <a:lnTo>
                  <a:pt x="127" y="885"/>
                </a:lnTo>
                <a:lnTo>
                  <a:pt x="116" y="860"/>
                </a:lnTo>
                <a:lnTo>
                  <a:pt x="105" y="834"/>
                </a:lnTo>
                <a:lnTo>
                  <a:pt x="96" y="808"/>
                </a:lnTo>
                <a:lnTo>
                  <a:pt x="89" y="781"/>
                </a:lnTo>
                <a:lnTo>
                  <a:pt x="82" y="754"/>
                </a:lnTo>
                <a:lnTo>
                  <a:pt x="78" y="725"/>
                </a:lnTo>
                <a:lnTo>
                  <a:pt x="73" y="697"/>
                </a:lnTo>
                <a:lnTo>
                  <a:pt x="72" y="668"/>
                </a:lnTo>
                <a:lnTo>
                  <a:pt x="71" y="639"/>
                </a:lnTo>
                <a:lnTo>
                  <a:pt x="72" y="610"/>
                </a:lnTo>
                <a:lnTo>
                  <a:pt x="73" y="580"/>
                </a:lnTo>
                <a:lnTo>
                  <a:pt x="78" y="552"/>
                </a:lnTo>
                <a:lnTo>
                  <a:pt x="82" y="524"/>
                </a:lnTo>
                <a:lnTo>
                  <a:pt x="89" y="497"/>
                </a:lnTo>
                <a:lnTo>
                  <a:pt x="96" y="470"/>
                </a:lnTo>
                <a:lnTo>
                  <a:pt x="105" y="443"/>
                </a:lnTo>
                <a:lnTo>
                  <a:pt x="116" y="418"/>
                </a:lnTo>
                <a:lnTo>
                  <a:pt x="127" y="393"/>
                </a:lnTo>
                <a:lnTo>
                  <a:pt x="139" y="367"/>
                </a:lnTo>
                <a:lnTo>
                  <a:pt x="153" y="344"/>
                </a:lnTo>
                <a:lnTo>
                  <a:pt x="168" y="321"/>
                </a:lnTo>
                <a:lnTo>
                  <a:pt x="184" y="298"/>
                </a:lnTo>
                <a:lnTo>
                  <a:pt x="201" y="277"/>
                </a:lnTo>
                <a:lnTo>
                  <a:pt x="218" y="257"/>
                </a:lnTo>
                <a:lnTo>
                  <a:pt x="237" y="237"/>
                </a:lnTo>
                <a:lnTo>
                  <a:pt x="257" y="218"/>
                </a:lnTo>
                <a:lnTo>
                  <a:pt x="277" y="201"/>
                </a:lnTo>
                <a:lnTo>
                  <a:pt x="299" y="183"/>
                </a:lnTo>
                <a:lnTo>
                  <a:pt x="321" y="168"/>
                </a:lnTo>
                <a:lnTo>
                  <a:pt x="344" y="152"/>
                </a:lnTo>
                <a:lnTo>
                  <a:pt x="368" y="139"/>
                </a:lnTo>
                <a:lnTo>
                  <a:pt x="393" y="126"/>
                </a:lnTo>
                <a:lnTo>
                  <a:pt x="418" y="115"/>
                </a:lnTo>
                <a:lnTo>
                  <a:pt x="444" y="105"/>
                </a:lnTo>
                <a:lnTo>
                  <a:pt x="470" y="96"/>
                </a:lnTo>
                <a:lnTo>
                  <a:pt x="497" y="89"/>
                </a:lnTo>
                <a:lnTo>
                  <a:pt x="524" y="82"/>
                </a:lnTo>
                <a:lnTo>
                  <a:pt x="553" y="77"/>
                </a:lnTo>
                <a:lnTo>
                  <a:pt x="581" y="73"/>
                </a:lnTo>
                <a:lnTo>
                  <a:pt x="610" y="71"/>
                </a:lnTo>
                <a:lnTo>
                  <a:pt x="639" y="70"/>
                </a:lnTo>
                <a:lnTo>
                  <a:pt x="668" y="71"/>
                </a:lnTo>
                <a:lnTo>
                  <a:pt x="698" y="73"/>
                </a:lnTo>
                <a:lnTo>
                  <a:pt x="725" y="77"/>
                </a:lnTo>
                <a:lnTo>
                  <a:pt x="754" y="82"/>
                </a:lnTo>
                <a:lnTo>
                  <a:pt x="781" y="89"/>
                </a:lnTo>
                <a:lnTo>
                  <a:pt x="808" y="96"/>
                </a:lnTo>
                <a:lnTo>
                  <a:pt x="835" y="105"/>
                </a:lnTo>
                <a:lnTo>
                  <a:pt x="860" y="115"/>
                </a:lnTo>
                <a:lnTo>
                  <a:pt x="885" y="126"/>
                </a:lnTo>
                <a:lnTo>
                  <a:pt x="909" y="139"/>
                </a:lnTo>
                <a:lnTo>
                  <a:pt x="933" y="152"/>
                </a:lnTo>
                <a:lnTo>
                  <a:pt x="957" y="168"/>
                </a:lnTo>
                <a:lnTo>
                  <a:pt x="978" y="183"/>
                </a:lnTo>
                <a:lnTo>
                  <a:pt x="1000" y="201"/>
                </a:lnTo>
                <a:lnTo>
                  <a:pt x="1021" y="218"/>
                </a:lnTo>
                <a:lnTo>
                  <a:pt x="1041" y="237"/>
                </a:lnTo>
                <a:lnTo>
                  <a:pt x="1060" y="257"/>
                </a:lnTo>
                <a:lnTo>
                  <a:pt x="1077" y="277"/>
                </a:lnTo>
                <a:lnTo>
                  <a:pt x="1095" y="298"/>
                </a:lnTo>
                <a:lnTo>
                  <a:pt x="1110" y="321"/>
                </a:lnTo>
                <a:lnTo>
                  <a:pt x="1124" y="344"/>
                </a:lnTo>
                <a:lnTo>
                  <a:pt x="1139" y="367"/>
                </a:lnTo>
                <a:lnTo>
                  <a:pt x="1151" y="393"/>
                </a:lnTo>
                <a:lnTo>
                  <a:pt x="1163" y="418"/>
                </a:lnTo>
                <a:lnTo>
                  <a:pt x="1173" y="443"/>
                </a:lnTo>
                <a:lnTo>
                  <a:pt x="1181" y="470"/>
                </a:lnTo>
                <a:lnTo>
                  <a:pt x="1189" y="497"/>
                </a:lnTo>
                <a:lnTo>
                  <a:pt x="1196" y="524"/>
                </a:lnTo>
                <a:lnTo>
                  <a:pt x="1200" y="552"/>
                </a:lnTo>
                <a:lnTo>
                  <a:pt x="1204" y="580"/>
                </a:lnTo>
                <a:lnTo>
                  <a:pt x="1207" y="610"/>
                </a:lnTo>
                <a:lnTo>
                  <a:pt x="1207" y="639"/>
                </a:lnTo>
                <a:close/>
              </a:path>
            </a:pathLst>
          </a:custGeom>
          <a:solidFill>
            <a:srgbClr val="EEB6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2" name="Freeform 33"/>
          <p:cNvSpPr>
            <a:spLocks noEditPoints="1"/>
          </p:cNvSpPr>
          <p:nvPr/>
        </p:nvSpPr>
        <p:spPr bwMode="auto">
          <a:xfrm>
            <a:off x="2935288" y="4306005"/>
            <a:ext cx="382588" cy="384175"/>
          </a:xfrm>
          <a:custGeom>
            <a:avLst/>
            <a:gdLst>
              <a:gd name="T0" fmla="*/ 48 w 1208"/>
              <a:gd name="T1" fmla="*/ 19 h 1207"/>
              <a:gd name="T2" fmla="*/ 46 w 1208"/>
              <a:gd name="T3" fmla="*/ 14 h 1207"/>
              <a:gd name="T4" fmla="*/ 42 w 1208"/>
              <a:gd name="T5" fmla="*/ 9 h 1207"/>
              <a:gd name="T6" fmla="*/ 39 w 1208"/>
              <a:gd name="T7" fmla="*/ 5 h 1207"/>
              <a:gd name="T8" fmla="*/ 33 w 1208"/>
              <a:gd name="T9" fmla="*/ 2 h 1207"/>
              <a:gd name="T10" fmla="*/ 28 w 1208"/>
              <a:gd name="T11" fmla="*/ 0 h 1207"/>
              <a:gd name="T12" fmla="*/ 22 w 1208"/>
              <a:gd name="T13" fmla="*/ 0 h 1207"/>
              <a:gd name="T14" fmla="*/ 16 w 1208"/>
              <a:gd name="T15" fmla="*/ 1 h 1207"/>
              <a:gd name="T16" fmla="*/ 11 w 1208"/>
              <a:gd name="T17" fmla="*/ 4 h 1207"/>
              <a:gd name="T18" fmla="*/ 6 w 1208"/>
              <a:gd name="T19" fmla="*/ 8 h 1207"/>
              <a:gd name="T20" fmla="*/ 3 w 1208"/>
              <a:gd name="T21" fmla="*/ 13 h 1207"/>
              <a:gd name="T22" fmla="*/ 1 w 1208"/>
              <a:gd name="T23" fmla="*/ 18 h 1207"/>
              <a:gd name="T24" fmla="*/ 0 w 1208"/>
              <a:gd name="T25" fmla="*/ 24 h 1207"/>
              <a:gd name="T26" fmla="*/ 1 w 1208"/>
              <a:gd name="T27" fmla="*/ 30 h 1207"/>
              <a:gd name="T28" fmla="*/ 3 w 1208"/>
              <a:gd name="T29" fmla="*/ 36 h 1207"/>
              <a:gd name="T30" fmla="*/ 6 w 1208"/>
              <a:gd name="T31" fmla="*/ 41 h 1207"/>
              <a:gd name="T32" fmla="*/ 11 w 1208"/>
              <a:gd name="T33" fmla="*/ 44 h 1207"/>
              <a:gd name="T34" fmla="*/ 16 w 1208"/>
              <a:gd name="T35" fmla="*/ 47 h 1207"/>
              <a:gd name="T36" fmla="*/ 22 w 1208"/>
              <a:gd name="T37" fmla="*/ 49 h 1207"/>
              <a:gd name="T38" fmla="*/ 28 w 1208"/>
              <a:gd name="T39" fmla="*/ 48 h 1207"/>
              <a:gd name="T40" fmla="*/ 33 w 1208"/>
              <a:gd name="T41" fmla="*/ 47 h 1207"/>
              <a:gd name="T42" fmla="*/ 39 w 1208"/>
              <a:gd name="T43" fmla="*/ 44 h 1207"/>
              <a:gd name="T44" fmla="*/ 42 w 1208"/>
              <a:gd name="T45" fmla="*/ 40 h 1207"/>
              <a:gd name="T46" fmla="*/ 46 w 1208"/>
              <a:gd name="T47" fmla="*/ 35 h 1207"/>
              <a:gd name="T48" fmla="*/ 48 w 1208"/>
              <a:gd name="T49" fmla="*/ 29 h 1207"/>
              <a:gd name="T50" fmla="*/ 45 w 1208"/>
              <a:gd name="T51" fmla="*/ 24 h 1207"/>
              <a:gd name="T52" fmla="*/ 44 w 1208"/>
              <a:gd name="T53" fmla="*/ 30 h 1207"/>
              <a:gd name="T54" fmla="*/ 43 w 1208"/>
              <a:gd name="T55" fmla="*/ 34 h 1207"/>
              <a:gd name="T56" fmla="*/ 40 w 1208"/>
              <a:gd name="T57" fmla="*/ 39 h 1207"/>
              <a:gd name="T58" fmla="*/ 36 w 1208"/>
              <a:gd name="T59" fmla="*/ 42 h 1207"/>
              <a:gd name="T60" fmla="*/ 31 w 1208"/>
              <a:gd name="T61" fmla="*/ 44 h 1207"/>
              <a:gd name="T62" fmla="*/ 26 w 1208"/>
              <a:gd name="T63" fmla="*/ 46 h 1207"/>
              <a:gd name="T64" fmla="*/ 21 w 1208"/>
              <a:gd name="T65" fmla="*/ 46 h 1207"/>
              <a:gd name="T66" fmla="*/ 16 w 1208"/>
              <a:gd name="T67" fmla="*/ 44 h 1207"/>
              <a:gd name="T68" fmla="*/ 11 w 1208"/>
              <a:gd name="T69" fmla="*/ 42 h 1207"/>
              <a:gd name="T70" fmla="*/ 8 w 1208"/>
              <a:gd name="T71" fmla="*/ 38 h 1207"/>
              <a:gd name="T72" fmla="*/ 5 w 1208"/>
              <a:gd name="T73" fmla="*/ 33 h 1207"/>
              <a:gd name="T74" fmla="*/ 3 w 1208"/>
              <a:gd name="T75" fmla="*/ 29 h 1207"/>
              <a:gd name="T76" fmla="*/ 3 w 1208"/>
              <a:gd name="T77" fmla="*/ 23 h 1207"/>
              <a:gd name="T78" fmla="*/ 4 w 1208"/>
              <a:gd name="T79" fmla="*/ 18 h 1207"/>
              <a:gd name="T80" fmla="*/ 6 w 1208"/>
              <a:gd name="T81" fmla="*/ 13 h 1207"/>
              <a:gd name="T82" fmla="*/ 9 w 1208"/>
              <a:gd name="T83" fmla="*/ 9 h 1207"/>
              <a:gd name="T84" fmla="*/ 13 w 1208"/>
              <a:gd name="T85" fmla="*/ 6 h 1207"/>
              <a:gd name="T86" fmla="*/ 18 w 1208"/>
              <a:gd name="T87" fmla="*/ 4 h 1207"/>
              <a:gd name="T88" fmla="*/ 23 w 1208"/>
              <a:gd name="T89" fmla="*/ 3 h 1207"/>
              <a:gd name="T90" fmla="*/ 28 w 1208"/>
              <a:gd name="T91" fmla="*/ 3 h 1207"/>
              <a:gd name="T92" fmla="*/ 33 w 1208"/>
              <a:gd name="T93" fmla="*/ 5 h 1207"/>
              <a:gd name="T94" fmla="*/ 38 w 1208"/>
              <a:gd name="T95" fmla="*/ 8 h 1207"/>
              <a:gd name="T96" fmla="*/ 41 w 1208"/>
              <a:gd name="T97" fmla="*/ 11 h 1207"/>
              <a:gd name="T98" fmla="*/ 43 w 1208"/>
              <a:gd name="T99" fmla="*/ 16 h 1207"/>
              <a:gd name="T100" fmla="*/ 45 w 1208"/>
              <a:gd name="T101" fmla="*/ 21 h 120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208"/>
              <a:gd name="T154" fmla="*/ 0 h 1207"/>
              <a:gd name="T155" fmla="*/ 1208 w 1208"/>
              <a:gd name="T156" fmla="*/ 1207 h 1207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208" h="1207">
                <a:moveTo>
                  <a:pt x="1208" y="604"/>
                </a:moveTo>
                <a:lnTo>
                  <a:pt x="1207" y="573"/>
                </a:lnTo>
                <a:lnTo>
                  <a:pt x="1205" y="542"/>
                </a:lnTo>
                <a:lnTo>
                  <a:pt x="1200" y="511"/>
                </a:lnTo>
                <a:lnTo>
                  <a:pt x="1196" y="482"/>
                </a:lnTo>
                <a:lnTo>
                  <a:pt x="1188" y="453"/>
                </a:lnTo>
                <a:lnTo>
                  <a:pt x="1180" y="425"/>
                </a:lnTo>
                <a:lnTo>
                  <a:pt x="1171" y="396"/>
                </a:lnTo>
                <a:lnTo>
                  <a:pt x="1161" y="369"/>
                </a:lnTo>
                <a:lnTo>
                  <a:pt x="1149" y="342"/>
                </a:lnTo>
                <a:lnTo>
                  <a:pt x="1134" y="316"/>
                </a:lnTo>
                <a:lnTo>
                  <a:pt x="1120" y="291"/>
                </a:lnTo>
                <a:lnTo>
                  <a:pt x="1105" y="267"/>
                </a:lnTo>
                <a:lnTo>
                  <a:pt x="1087" y="242"/>
                </a:lnTo>
                <a:lnTo>
                  <a:pt x="1070" y="219"/>
                </a:lnTo>
                <a:lnTo>
                  <a:pt x="1051" y="198"/>
                </a:lnTo>
                <a:lnTo>
                  <a:pt x="1031" y="177"/>
                </a:lnTo>
                <a:lnTo>
                  <a:pt x="1010" y="157"/>
                </a:lnTo>
                <a:lnTo>
                  <a:pt x="988" y="138"/>
                </a:lnTo>
                <a:lnTo>
                  <a:pt x="965" y="120"/>
                </a:lnTo>
                <a:lnTo>
                  <a:pt x="941" y="103"/>
                </a:lnTo>
                <a:lnTo>
                  <a:pt x="917" y="88"/>
                </a:lnTo>
                <a:lnTo>
                  <a:pt x="892" y="72"/>
                </a:lnTo>
                <a:lnTo>
                  <a:pt x="866" y="59"/>
                </a:lnTo>
                <a:lnTo>
                  <a:pt x="839" y="47"/>
                </a:lnTo>
                <a:lnTo>
                  <a:pt x="812" y="36"/>
                </a:lnTo>
                <a:lnTo>
                  <a:pt x="783" y="27"/>
                </a:lnTo>
                <a:lnTo>
                  <a:pt x="755" y="19"/>
                </a:lnTo>
                <a:lnTo>
                  <a:pt x="725" y="12"/>
                </a:lnTo>
                <a:lnTo>
                  <a:pt x="695" y="7"/>
                </a:lnTo>
                <a:lnTo>
                  <a:pt x="666" y="3"/>
                </a:lnTo>
                <a:lnTo>
                  <a:pt x="635" y="1"/>
                </a:lnTo>
                <a:lnTo>
                  <a:pt x="604" y="0"/>
                </a:lnTo>
                <a:lnTo>
                  <a:pt x="573" y="1"/>
                </a:lnTo>
                <a:lnTo>
                  <a:pt x="542" y="3"/>
                </a:lnTo>
                <a:lnTo>
                  <a:pt x="512" y="7"/>
                </a:lnTo>
                <a:lnTo>
                  <a:pt x="483" y="12"/>
                </a:lnTo>
                <a:lnTo>
                  <a:pt x="453" y="19"/>
                </a:lnTo>
                <a:lnTo>
                  <a:pt x="424" y="27"/>
                </a:lnTo>
                <a:lnTo>
                  <a:pt x="396" y="36"/>
                </a:lnTo>
                <a:lnTo>
                  <a:pt x="369" y="47"/>
                </a:lnTo>
                <a:lnTo>
                  <a:pt x="342" y="59"/>
                </a:lnTo>
                <a:lnTo>
                  <a:pt x="316" y="72"/>
                </a:lnTo>
                <a:lnTo>
                  <a:pt x="291" y="88"/>
                </a:lnTo>
                <a:lnTo>
                  <a:pt x="266" y="103"/>
                </a:lnTo>
                <a:lnTo>
                  <a:pt x="242" y="120"/>
                </a:lnTo>
                <a:lnTo>
                  <a:pt x="220" y="138"/>
                </a:lnTo>
                <a:lnTo>
                  <a:pt x="198" y="157"/>
                </a:lnTo>
                <a:lnTo>
                  <a:pt x="178" y="177"/>
                </a:lnTo>
                <a:lnTo>
                  <a:pt x="157" y="198"/>
                </a:lnTo>
                <a:lnTo>
                  <a:pt x="138" y="219"/>
                </a:lnTo>
                <a:lnTo>
                  <a:pt x="121" y="242"/>
                </a:lnTo>
                <a:lnTo>
                  <a:pt x="103" y="267"/>
                </a:lnTo>
                <a:lnTo>
                  <a:pt x="88" y="291"/>
                </a:lnTo>
                <a:lnTo>
                  <a:pt x="73" y="316"/>
                </a:lnTo>
                <a:lnTo>
                  <a:pt x="60" y="342"/>
                </a:lnTo>
                <a:lnTo>
                  <a:pt x="48" y="369"/>
                </a:lnTo>
                <a:lnTo>
                  <a:pt x="37" y="396"/>
                </a:lnTo>
                <a:lnTo>
                  <a:pt x="27" y="425"/>
                </a:lnTo>
                <a:lnTo>
                  <a:pt x="20" y="453"/>
                </a:lnTo>
                <a:lnTo>
                  <a:pt x="13" y="482"/>
                </a:lnTo>
                <a:lnTo>
                  <a:pt x="8" y="511"/>
                </a:lnTo>
                <a:lnTo>
                  <a:pt x="3" y="542"/>
                </a:lnTo>
                <a:lnTo>
                  <a:pt x="1" y="573"/>
                </a:lnTo>
                <a:lnTo>
                  <a:pt x="0" y="604"/>
                </a:lnTo>
                <a:lnTo>
                  <a:pt x="1" y="635"/>
                </a:lnTo>
                <a:lnTo>
                  <a:pt x="3" y="665"/>
                </a:lnTo>
                <a:lnTo>
                  <a:pt x="8" y="696"/>
                </a:lnTo>
                <a:lnTo>
                  <a:pt x="13" y="725"/>
                </a:lnTo>
                <a:lnTo>
                  <a:pt x="20" y="755"/>
                </a:lnTo>
                <a:lnTo>
                  <a:pt x="27" y="784"/>
                </a:lnTo>
                <a:lnTo>
                  <a:pt x="37" y="811"/>
                </a:lnTo>
                <a:lnTo>
                  <a:pt x="48" y="838"/>
                </a:lnTo>
                <a:lnTo>
                  <a:pt x="60" y="866"/>
                </a:lnTo>
                <a:lnTo>
                  <a:pt x="73" y="891"/>
                </a:lnTo>
                <a:lnTo>
                  <a:pt x="88" y="916"/>
                </a:lnTo>
                <a:lnTo>
                  <a:pt x="103" y="942"/>
                </a:lnTo>
                <a:lnTo>
                  <a:pt x="121" y="965"/>
                </a:lnTo>
                <a:lnTo>
                  <a:pt x="138" y="988"/>
                </a:lnTo>
                <a:lnTo>
                  <a:pt x="157" y="1010"/>
                </a:lnTo>
                <a:lnTo>
                  <a:pt x="178" y="1030"/>
                </a:lnTo>
                <a:lnTo>
                  <a:pt x="198" y="1050"/>
                </a:lnTo>
                <a:lnTo>
                  <a:pt x="220" y="1070"/>
                </a:lnTo>
                <a:lnTo>
                  <a:pt x="242" y="1087"/>
                </a:lnTo>
                <a:lnTo>
                  <a:pt x="266" y="1104"/>
                </a:lnTo>
                <a:lnTo>
                  <a:pt x="291" y="1120"/>
                </a:lnTo>
                <a:lnTo>
                  <a:pt x="316" y="1135"/>
                </a:lnTo>
                <a:lnTo>
                  <a:pt x="342" y="1148"/>
                </a:lnTo>
                <a:lnTo>
                  <a:pt x="369" y="1160"/>
                </a:lnTo>
                <a:lnTo>
                  <a:pt x="396" y="1171"/>
                </a:lnTo>
                <a:lnTo>
                  <a:pt x="424" y="1181"/>
                </a:lnTo>
                <a:lnTo>
                  <a:pt x="453" y="1188"/>
                </a:lnTo>
                <a:lnTo>
                  <a:pt x="483" y="1195"/>
                </a:lnTo>
                <a:lnTo>
                  <a:pt x="512" y="1201"/>
                </a:lnTo>
                <a:lnTo>
                  <a:pt x="542" y="1205"/>
                </a:lnTo>
                <a:lnTo>
                  <a:pt x="573" y="1207"/>
                </a:lnTo>
                <a:lnTo>
                  <a:pt x="604" y="1207"/>
                </a:lnTo>
                <a:lnTo>
                  <a:pt x="635" y="1207"/>
                </a:lnTo>
                <a:lnTo>
                  <a:pt x="666" y="1205"/>
                </a:lnTo>
                <a:lnTo>
                  <a:pt x="695" y="1201"/>
                </a:lnTo>
                <a:lnTo>
                  <a:pt x="725" y="1195"/>
                </a:lnTo>
                <a:lnTo>
                  <a:pt x="755" y="1188"/>
                </a:lnTo>
                <a:lnTo>
                  <a:pt x="783" y="1181"/>
                </a:lnTo>
                <a:lnTo>
                  <a:pt x="812" y="1171"/>
                </a:lnTo>
                <a:lnTo>
                  <a:pt x="839" y="1160"/>
                </a:lnTo>
                <a:lnTo>
                  <a:pt x="866" y="1148"/>
                </a:lnTo>
                <a:lnTo>
                  <a:pt x="892" y="1135"/>
                </a:lnTo>
                <a:lnTo>
                  <a:pt x="917" y="1120"/>
                </a:lnTo>
                <a:lnTo>
                  <a:pt x="941" y="1104"/>
                </a:lnTo>
                <a:lnTo>
                  <a:pt x="965" y="1087"/>
                </a:lnTo>
                <a:lnTo>
                  <a:pt x="988" y="1070"/>
                </a:lnTo>
                <a:lnTo>
                  <a:pt x="1010" y="1050"/>
                </a:lnTo>
                <a:lnTo>
                  <a:pt x="1031" y="1030"/>
                </a:lnTo>
                <a:lnTo>
                  <a:pt x="1051" y="1010"/>
                </a:lnTo>
                <a:lnTo>
                  <a:pt x="1070" y="988"/>
                </a:lnTo>
                <a:lnTo>
                  <a:pt x="1087" y="965"/>
                </a:lnTo>
                <a:lnTo>
                  <a:pt x="1105" y="942"/>
                </a:lnTo>
                <a:lnTo>
                  <a:pt x="1120" y="916"/>
                </a:lnTo>
                <a:lnTo>
                  <a:pt x="1134" y="891"/>
                </a:lnTo>
                <a:lnTo>
                  <a:pt x="1149" y="866"/>
                </a:lnTo>
                <a:lnTo>
                  <a:pt x="1161" y="838"/>
                </a:lnTo>
                <a:lnTo>
                  <a:pt x="1171" y="811"/>
                </a:lnTo>
                <a:lnTo>
                  <a:pt x="1180" y="784"/>
                </a:lnTo>
                <a:lnTo>
                  <a:pt x="1188" y="755"/>
                </a:lnTo>
                <a:lnTo>
                  <a:pt x="1196" y="725"/>
                </a:lnTo>
                <a:lnTo>
                  <a:pt x="1200" y="696"/>
                </a:lnTo>
                <a:lnTo>
                  <a:pt x="1205" y="665"/>
                </a:lnTo>
                <a:lnTo>
                  <a:pt x="1207" y="635"/>
                </a:lnTo>
                <a:lnTo>
                  <a:pt x="1208" y="604"/>
                </a:lnTo>
                <a:close/>
                <a:moveTo>
                  <a:pt x="1137" y="604"/>
                </a:moveTo>
                <a:lnTo>
                  <a:pt x="1135" y="631"/>
                </a:lnTo>
                <a:lnTo>
                  <a:pt x="1134" y="658"/>
                </a:lnTo>
                <a:lnTo>
                  <a:pt x="1130" y="685"/>
                </a:lnTo>
                <a:lnTo>
                  <a:pt x="1126" y="711"/>
                </a:lnTo>
                <a:lnTo>
                  <a:pt x="1120" y="737"/>
                </a:lnTo>
                <a:lnTo>
                  <a:pt x="1112" y="763"/>
                </a:lnTo>
                <a:lnTo>
                  <a:pt x="1105" y="787"/>
                </a:lnTo>
                <a:lnTo>
                  <a:pt x="1095" y="811"/>
                </a:lnTo>
                <a:lnTo>
                  <a:pt x="1084" y="835"/>
                </a:lnTo>
                <a:lnTo>
                  <a:pt x="1072" y="858"/>
                </a:lnTo>
                <a:lnTo>
                  <a:pt x="1060" y="880"/>
                </a:lnTo>
                <a:lnTo>
                  <a:pt x="1045" y="902"/>
                </a:lnTo>
                <a:lnTo>
                  <a:pt x="1031" y="923"/>
                </a:lnTo>
                <a:lnTo>
                  <a:pt x="1015" y="943"/>
                </a:lnTo>
                <a:lnTo>
                  <a:pt x="998" y="962"/>
                </a:lnTo>
                <a:lnTo>
                  <a:pt x="981" y="980"/>
                </a:lnTo>
                <a:lnTo>
                  <a:pt x="962" y="999"/>
                </a:lnTo>
                <a:lnTo>
                  <a:pt x="942" y="1015"/>
                </a:lnTo>
                <a:lnTo>
                  <a:pt x="923" y="1030"/>
                </a:lnTo>
                <a:lnTo>
                  <a:pt x="902" y="1046"/>
                </a:lnTo>
                <a:lnTo>
                  <a:pt x="880" y="1059"/>
                </a:lnTo>
                <a:lnTo>
                  <a:pt x="858" y="1072"/>
                </a:lnTo>
                <a:lnTo>
                  <a:pt x="835" y="1084"/>
                </a:lnTo>
                <a:lnTo>
                  <a:pt x="812" y="1094"/>
                </a:lnTo>
                <a:lnTo>
                  <a:pt x="787" y="1104"/>
                </a:lnTo>
                <a:lnTo>
                  <a:pt x="762" y="1113"/>
                </a:lnTo>
                <a:lnTo>
                  <a:pt x="737" y="1119"/>
                </a:lnTo>
                <a:lnTo>
                  <a:pt x="711" y="1126"/>
                </a:lnTo>
                <a:lnTo>
                  <a:pt x="686" y="1130"/>
                </a:lnTo>
                <a:lnTo>
                  <a:pt x="658" y="1134"/>
                </a:lnTo>
                <a:lnTo>
                  <a:pt x="632" y="1136"/>
                </a:lnTo>
                <a:lnTo>
                  <a:pt x="604" y="1137"/>
                </a:lnTo>
                <a:lnTo>
                  <a:pt x="577" y="1136"/>
                </a:lnTo>
                <a:lnTo>
                  <a:pt x="550" y="1134"/>
                </a:lnTo>
                <a:lnTo>
                  <a:pt x="523" y="1130"/>
                </a:lnTo>
                <a:lnTo>
                  <a:pt x="497" y="1126"/>
                </a:lnTo>
                <a:lnTo>
                  <a:pt x="471" y="1119"/>
                </a:lnTo>
                <a:lnTo>
                  <a:pt x="445" y="1113"/>
                </a:lnTo>
                <a:lnTo>
                  <a:pt x="421" y="1104"/>
                </a:lnTo>
                <a:lnTo>
                  <a:pt x="397" y="1094"/>
                </a:lnTo>
                <a:lnTo>
                  <a:pt x="373" y="1084"/>
                </a:lnTo>
                <a:lnTo>
                  <a:pt x="350" y="1072"/>
                </a:lnTo>
                <a:lnTo>
                  <a:pt x="328" y="1059"/>
                </a:lnTo>
                <a:lnTo>
                  <a:pt x="306" y="1046"/>
                </a:lnTo>
                <a:lnTo>
                  <a:pt x="285" y="1030"/>
                </a:lnTo>
                <a:lnTo>
                  <a:pt x="265" y="1015"/>
                </a:lnTo>
                <a:lnTo>
                  <a:pt x="246" y="999"/>
                </a:lnTo>
                <a:lnTo>
                  <a:pt x="227" y="980"/>
                </a:lnTo>
                <a:lnTo>
                  <a:pt x="209" y="962"/>
                </a:lnTo>
                <a:lnTo>
                  <a:pt x="193" y="943"/>
                </a:lnTo>
                <a:lnTo>
                  <a:pt x="178" y="923"/>
                </a:lnTo>
                <a:lnTo>
                  <a:pt x="162" y="902"/>
                </a:lnTo>
                <a:lnTo>
                  <a:pt x="148" y="880"/>
                </a:lnTo>
                <a:lnTo>
                  <a:pt x="136" y="858"/>
                </a:lnTo>
                <a:lnTo>
                  <a:pt x="124" y="835"/>
                </a:lnTo>
                <a:lnTo>
                  <a:pt x="113" y="811"/>
                </a:lnTo>
                <a:lnTo>
                  <a:pt x="104" y="787"/>
                </a:lnTo>
                <a:lnTo>
                  <a:pt x="95" y="763"/>
                </a:lnTo>
                <a:lnTo>
                  <a:pt x="88" y="737"/>
                </a:lnTo>
                <a:lnTo>
                  <a:pt x="82" y="711"/>
                </a:lnTo>
                <a:lnTo>
                  <a:pt x="78" y="685"/>
                </a:lnTo>
                <a:lnTo>
                  <a:pt x="74" y="658"/>
                </a:lnTo>
                <a:lnTo>
                  <a:pt x="72" y="631"/>
                </a:lnTo>
                <a:lnTo>
                  <a:pt x="71" y="604"/>
                </a:lnTo>
                <a:lnTo>
                  <a:pt x="72" y="576"/>
                </a:lnTo>
                <a:lnTo>
                  <a:pt x="74" y="550"/>
                </a:lnTo>
                <a:lnTo>
                  <a:pt x="78" y="522"/>
                </a:lnTo>
                <a:lnTo>
                  <a:pt x="82" y="496"/>
                </a:lnTo>
                <a:lnTo>
                  <a:pt x="88" y="471"/>
                </a:lnTo>
                <a:lnTo>
                  <a:pt x="95" y="446"/>
                </a:lnTo>
                <a:lnTo>
                  <a:pt x="104" y="420"/>
                </a:lnTo>
                <a:lnTo>
                  <a:pt x="113" y="396"/>
                </a:lnTo>
                <a:lnTo>
                  <a:pt x="124" y="373"/>
                </a:lnTo>
                <a:lnTo>
                  <a:pt x="136" y="350"/>
                </a:lnTo>
                <a:lnTo>
                  <a:pt x="148" y="328"/>
                </a:lnTo>
                <a:lnTo>
                  <a:pt x="162" y="306"/>
                </a:lnTo>
                <a:lnTo>
                  <a:pt x="178" y="285"/>
                </a:lnTo>
                <a:lnTo>
                  <a:pt x="193" y="264"/>
                </a:lnTo>
                <a:lnTo>
                  <a:pt x="209" y="246"/>
                </a:lnTo>
                <a:lnTo>
                  <a:pt x="227" y="227"/>
                </a:lnTo>
                <a:lnTo>
                  <a:pt x="246" y="210"/>
                </a:lnTo>
                <a:lnTo>
                  <a:pt x="265" y="193"/>
                </a:lnTo>
                <a:lnTo>
                  <a:pt x="285" y="177"/>
                </a:lnTo>
                <a:lnTo>
                  <a:pt x="306" y="162"/>
                </a:lnTo>
                <a:lnTo>
                  <a:pt x="328" y="148"/>
                </a:lnTo>
                <a:lnTo>
                  <a:pt x="350" y="135"/>
                </a:lnTo>
                <a:lnTo>
                  <a:pt x="373" y="124"/>
                </a:lnTo>
                <a:lnTo>
                  <a:pt x="397" y="113"/>
                </a:lnTo>
                <a:lnTo>
                  <a:pt x="421" y="103"/>
                </a:lnTo>
                <a:lnTo>
                  <a:pt x="445" y="95"/>
                </a:lnTo>
                <a:lnTo>
                  <a:pt x="471" y="88"/>
                </a:lnTo>
                <a:lnTo>
                  <a:pt x="497" y="82"/>
                </a:lnTo>
                <a:lnTo>
                  <a:pt x="523" y="77"/>
                </a:lnTo>
                <a:lnTo>
                  <a:pt x="550" y="74"/>
                </a:lnTo>
                <a:lnTo>
                  <a:pt x="577" y="71"/>
                </a:lnTo>
                <a:lnTo>
                  <a:pt x="604" y="71"/>
                </a:lnTo>
                <a:lnTo>
                  <a:pt x="632" y="71"/>
                </a:lnTo>
                <a:lnTo>
                  <a:pt x="658" y="74"/>
                </a:lnTo>
                <a:lnTo>
                  <a:pt x="686" y="77"/>
                </a:lnTo>
                <a:lnTo>
                  <a:pt x="711" y="82"/>
                </a:lnTo>
                <a:lnTo>
                  <a:pt x="737" y="88"/>
                </a:lnTo>
                <a:lnTo>
                  <a:pt x="762" y="95"/>
                </a:lnTo>
                <a:lnTo>
                  <a:pt x="787" y="103"/>
                </a:lnTo>
                <a:lnTo>
                  <a:pt x="812" y="113"/>
                </a:lnTo>
                <a:lnTo>
                  <a:pt x="835" y="124"/>
                </a:lnTo>
                <a:lnTo>
                  <a:pt x="858" y="135"/>
                </a:lnTo>
                <a:lnTo>
                  <a:pt x="880" y="148"/>
                </a:lnTo>
                <a:lnTo>
                  <a:pt x="902" y="162"/>
                </a:lnTo>
                <a:lnTo>
                  <a:pt x="923" y="177"/>
                </a:lnTo>
                <a:lnTo>
                  <a:pt x="942" y="193"/>
                </a:lnTo>
                <a:lnTo>
                  <a:pt x="962" y="210"/>
                </a:lnTo>
                <a:lnTo>
                  <a:pt x="981" y="227"/>
                </a:lnTo>
                <a:lnTo>
                  <a:pt x="998" y="246"/>
                </a:lnTo>
                <a:lnTo>
                  <a:pt x="1015" y="264"/>
                </a:lnTo>
                <a:lnTo>
                  <a:pt x="1031" y="285"/>
                </a:lnTo>
                <a:lnTo>
                  <a:pt x="1045" y="306"/>
                </a:lnTo>
                <a:lnTo>
                  <a:pt x="1060" y="328"/>
                </a:lnTo>
                <a:lnTo>
                  <a:pt x="1072" y="350"/>
                </a:lnTo>
                <a:lnTo>
                  <a:pt x="1084" y="373"/>
                </a:lnTo>
                <a:lnTo>
                  <a:pt x="1095" y="396"/>
                </a:lnTo>
                <a:lnTo>
                  <a:pt x="1105" y="420"/>
                </a:lnTo>
                <a:lnTo>
                  <a:pt x="1112" y="446"/>
                </a:lnTo>
                <a:lnTo>
                  <a:pt x="1120" y="471"/>
                </a:lnTo>
                <a:lnTo>
                  <a:pt x="1126" y="496"/>
                </a:lnTo>
                <a:lnTo>
                  <a:pt x="1130" y="522"/>
                </a:lnTo>
                <a:lnTo>
                  <a:pt x="1134" y="550"/>
                </a:lnTo>
                <a:lnTo>
                  <a:pt x="1135" y="576"/>
                </a:lnTo>
                <a:lnTo>
                  <a:pt x="1137" y="604"/>
                </a:lnTo>
                <a:close/>
              </a:path>
            </a:pathLst>
          </a:custGeom>
          <a:solidFill>
            <a:srgbClr val="EEB8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" name="Freeform 34"/>
          <p:cNvSpPr>
            <a:spLocks noEditPoints="1"/>
          </p:cNvSpPr>
          <p:nvPr/>
        </p:nvSpPr>
        <p:spPr bwMode="auto">
          <a:xfrm>
            <a:off x="2946400" y="4317118"/>
            <a:ext cx="360363" cy="361950"/>
          </a:xfrm>
          <a:custGeom>
            <a:avLst/>
            <a:gdLst>
              <a:gd name="T0" fmla="*/ 45 w 1136"/>
              <a:gd name="T1" fmla="*/ 18 h 1137"/>
              <a:gd name="T2" fmla="*/ 43 w 1136"/>
              <a:gd name="T3" fmla="*/ 13 h 1137"/>
              <a:gd name="T4" fmla="*/ 40 w 1136"/>
              <a:gd name="T5" fmla="*/ 8 h 1137"/>
              <a:gd name="T6" fmla="*/ 36 w 1136"/>
              <a:gd name="T7" fmla="*/ 5 h 1137"/>
              <a:gd name="T8" fmla="*/ 32 w 1136"/>
              <a:gd name="T9" fmla="*/ 2 h 1137"/>
              <a:gd name="T10" fmla="*/ 26 w 1136"/>
              <a:gd name="T11" fmla="*/ 0 h 1137"/>
              <a:gd name="T12" fmla="*/ 20 w 1136"/>
              <a:gd name="T13" fmla="*/ 0 h 1137"/>
              <a:gd name="T14" fmla="*/ 15 w 1136"/>
              <a:gd name="T15" fmla="*/ 1 h 1137"/>
              <a:gd name="T16" fmla="*/ 10 w 1136"/>
              <a:gd name="T17" fmla="*/ 4 h 1137"/>
              <a:gd name="T18" fmla="*/ 6 w 1136"/>
              <a:gd name="T19" fmla="*/ 7 h 1137"/>
              <a:gd name="T20" fmla="*/ 3 w 1136"/>
              <a:gd name="T21" fmla="*/ 12 h 1137"/>
              <a:gd name="T22" fmla="*/ 1 w 1136"/>
              <a:gd name="T23" fmla="*/ 17 h 1137"/>
              <a:gd name="T24" fmla="*/ 0 w 1136"/>
              <a:gd name="T25" fmla="*/ 23 h 1137"/>
              <a:gd name="T26" fmla="*/ 1 w 1136"/>
              <a:gd name="T27" fmla="*/ 29 h 1137"/>
              <a:gd name="T28" fmla="*/ 3 w 1136"/>
              <a:gd name="T29" fmla="*/ 34 h 1137"/>
              <a:gd name="T30" fmla="*/ 6 w 1136"/>
              <a:gd name="T31" fmla="*/ 38 h 1137"/>
              <a:gd name="T32" fmla="*/ 10 w 1136"/>
              <a:gd name="T33" fmla="*/ 42 h 1137"/>
              <a:gd name="T34" fmla="*/ 15 w 1136"/>
              <a:gd name="T35" fmla="*/ 44 h 1137"/>
              <a:gd name="T36" fmla="*/ 20 w 1136"/>
              <a:gd name="T37" fmla="*/ 46 h 1137"/>
              <a:gd name="T38" fmla="*/ 26 w 1136"/>
              <a:gd name="T39" fmla="*/ 46 h 1137"/>
              <a:gd name="T40" fmla="*/ 32 w 1136"/>
              <a:gd name="T41" fmla="*/ 44 h 1137"/>
              <a:gd name="T42" fmla="*/ 36 w 1136"/>
              <a:gd name="T43" fmla="*/ 41 h 1137"/>
              <a:gd name="T44" fmla="*/ 40 w 1136"/>
              <a:gd name="T45" fmla="*/ 37 h 1137"/>
              <a:gd name="T46" fmla="*/ 43 w 1136"/>
              <a:gd name="T47" fmla="*/ 33 h 1137"/>
              <a:gd name="T48" fmla="*/ 45 w 1136"/>
              <a:gd name="T49" fmla="*/ 27 h 1137"/>
              <a:gd name="T50" fmla="*/ 43 w 1136"/>
              <a:gd name="T51" fmla="*/ 23 h 1137"/>
              <a:gd name="T52" fmla="*/ 42 w 1136"/>
              <a:gd name="T53" fmla="*/ 28 h 1137"/>
              <a:gd name="T54" fmla="*/ 40 w 1136"/>
              <a:gd name="T55" fmla="*/ 32 h 1137"/>
              <a:gd name="T56" fmla="*/ 37 w 1136"/>
              <a:gd name="T57" fmla="*/ 36 h 1137"/>
              <a:gd name="T58" fmla="*/ 34 w 1136"/>
              <a:gd name="T59" fmla="*/ 40 h 1137"/>
              <a:gd name="T60" fmla="*/ 29 w 1136"/>
              <a:gd name="T61" fmla="*/ 42 h 1137"/>
              <a:gd name="T62" fmla="*/ 25 w 1136"/>
              <a:gd name="T63" fmla="*/ 43 h 1137"/>
              <a:gd name="T64" fmla="*/ 20 w 1136"/>
              <a:gd name="T65" fmla="*/ 43 h 1137"/>
              <a:gd name="T66" fmla="*/ 15 w 1136"/>
              <a:gd name="T67" fmla="*/ 41 h 1137"/>
              <a:gd name="T68" fmla="*/ 11 w 1136"/>
              <a:gd name="T69" fmla="*/ 39 h 1137"/>
              <a:gd name="T70" fmla="*/ 7 w 1136"/>
              <a:gd name="T71" fmla="*/ 35 h 1137"/>
              <a:gd name="T72" fmla="*/ 5 w 1136"/>
              <a:gd name="T73" fmla="*/ 31 h 1137"/>
              <a:gd name="T74" fmla="*/ 3 w 1136"/>
              <a:gd name="T75" fmla="*/ 27 h 1137"/>
              <a:gd name="T76" fmla="*/ 3 w 1136"/>
              <a:gd name="T77" fmla="*/ 22 h 1137"/>
              <a:gd name="T78" fmla="*/ 4 w 1136"/>
              <a:gd name="T79" fmla="*/ 17 h 1137"/>
              <a:gd name="T80" fmla="*/ 6 w 1136"/>
              <a:gd name="T81" fmla="*/ 12 h 1137"/>
              <a:gd name="T82" fmla="*/ 9 w 1136"/>
              <a:gd name="T83" fmla="*/ 9 h 1137"/>
              <a:gd name="T84" fmla="*/ 12 w 1136"/>
              <a:gd name="T85" fmla="*/ 6 h 1137"/>
              <a:gd name="T86" fmla="*/ 17 w 1136"/>
              <a:gd name="T87" fmla="*/ 4 h 1137"/>
              <a:gd name="T88" fmla="*/ 22 w 1136"/>
              <a:gd name="T89" fmla="*/ 3 h 1137"/>
              <a:gd name="T90" fmla="*/ 27 w 1136"/>
              <a:gd name="T91" fmla="*/ 3 h 1137"/>
              <a:gd name="T92" fmla="*/ 31 w 1136"/>
              <a:gd name="T93" fmla="*/ 5 h 1137"/>
              <a:gd name="T94" fmla="*/ 35 w 1136"/>
              <a:gd name="T95" fmla="*/ 7 h 1137"/>
              <a:gd name="T96" fmla="*/ 39 w 1136"/>
              <a:gd name="T97" fmla="*/ 11 h 1137"/>
              <a:gd name="T98" fmla="*/ 41 w 1136"/>
              <a:gd name="T99" fmla="*/ 15 h 1137"/>
              <a:gd name="T100" fmla="*/ 42 w 1136"/>
              <a:gd name="T101" fmla="*/ 20 h 113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36"/>
              <a:gd name="T154" fmla="*/ 0 h 1137"/>
              <a:gd name="T155" fmla="*/ 1136 w 1136"/>
              <a:gd name="T156" fmla="*/ 1137 h 1137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36" h="1137">
                <a:moveTo>
                  <a:pt x="1136" y="569"/>
                </a:moveTo>
                <a:lnTo>
                  <a:pt x="1136" y="540"/>
                </a:lnTo>
                <a:lnTo>
                  <a:pt x="1133" y="510"/>
                </a:lnTo>
                <a:lnTo>
                  <a:pt x="1129" y="482"/>
                </a:lnTo>
                <a:lnTo>
                  <a:pt x="1125" y="454"/>
                </a:lnTo>
                <a:lnTo>
                  <a:pt x="1118" y="427"/>
                </a:lnTo>
                <a:lnTo>
                  <a:pt x="1110" y="400"/>
                </a:lnTo>
                <a:lnTo>
                  <a:pt x="1102" y="373"/>
                </a:lnTo>
                <a:lnTo>
                  <a:pt x="1092" y="348"/>
                </a:lnTo>
                <a:lnTo>
                  <a:pt x="1080" y="323"/>
                </a:lnTo>
                <a:lnTo>
                  <a:pt x="1068" y="297"/>
                </a:lnTo>
                <a:lnTo>
                  <a:pt x="1053" y="274"/>
                </a:lnTo>
                <a:lnTo>
                  <a:pt x="1039" y="251"/>
                </a:lnTo>
                <a:lnTo>
                  <a:pt x="1024" y="228"/>
                </a:lnTo>
                <a:lnTo>
                  <a:pt x="1006" y="207"/>
                </a:lnTo>
                <a:lnTo>
                  <a:pt x="989" y="187"/>
                </a:lnTo>
                <a:lnTo>
                  <a:pt x="970" y="167"/>
                </a:lnTo>
                <a:lnTo>
                  <a:pt x="950" y="148"/>
                </a:lnTo>
                <a:lnTo>
                  <a:pt x="929" y="131"/>
                </a:lnTo>
                <a:lnTo>
                  <a:pt x="907" y="113"/>
                </a:lnTo>
                <a:lnTo>
                  <a:pt x="886" y="98"/>
                </a:lnTo>
                <a:lnTo>
                  <a:pt x="862" y="82"/>
                </a:lnTo>
                <a:lnTo>
                  <a:pt x="838" y="69"/>
                </a:lnTo>
                <a:lnTo>
                  <a:pt x="814" y="56"/>
                </a:lnTo>
                <a:lnTo>
                  <a:pt x="789" y="45"/>
                </a:lnTo>
                <a:lnTo>
                  <a:pt x="764" y="35"/>
                </a:lnTo>
                <a:lnTo>
                  <a:pt x="737" y="26"/>
                </a:lnTo>
                <a:lnTo>
                  <a:pt x="710" y="19"/>
                </a:lnTo>
                <a:lnTo>
                  <a:pt x="683" y="12"/>
                </a:lnTo>
                <a:lnTo>
                  <a:pt x="654" y="7"/>
                </a:lnTo>
                <a:lnTo>
                  <a:pt x="627" y="3"/>
                </a:lnTo>
                <a:lnTo>
                  <a:pt x="597" y="1"/>
                </a:lnTo>
                <a:lnTo>
                  <a:pt x="568" y="0"/>
                </a:lnTo>
                <a:lnTo>
                  <a:pt x="539" y="1"/>
                </a:lnTo>
                <a:lnTo>
                  <a:pt x="510" y="3"/>
                </a:lnTo>
                <a:lnTo>
                  <a:pt x="482" y="7"/>
                </a:lnTo>
                <a:lnTo>
                  <a:pt x="453" y="12"/>
                </a:lnTo>
                <a:lnTo>
                  <a:pt x="426" y="19"/>
                </a:lnTo>
                <a:lnTo>
                  <a:pt x="399" y="26"/>
                </a:lnTo>
                <a:lnTo>
                  <a:pt x="373" y="35"/>
                </a:lnTo>
                <a:lnTo>
                  <a:pt x="347" y="45"/>
                </a:lnTo>
                <a:lnTo>
                  <a:pt x="322" y="56"/>
                </a:lnTo>
                <a:lnTo>
                  <a:pt x="297" y="69"/>
                </a:lnTo>
                <a:lnTo>
                  <a:pt x="273" y="82"/>
                </a:lnTo>
                <a:lnTo>
                  <a:pt x="250" y="98"/>
                </a:lnTo>
                <a:lnTo>
                  <a:pt x="228" y="113"/>
                </a:lnTo>
                <a:lnTo>
                  <a:pt x="206" y="131"/>
                </a:lnTo>
                <a:lnTo>
                  <a:pt x="186" y="148"/>
                </a:lnTo>
                <a:lnTo>
                  <a:pt x="166" y="167"/>
                </a:lnTo>
                <a:lnTo>
                  <a:pt x="147" y="187"/>
                </a:lnTo>
                <a:lnTo>
                  <a:pt x="130" y="207"/>
                </a:lnTo>
                <a:lnTo>
                  <a:pt x="113" y="228"/>
                </a:lnTo>
                <a:lnTo>
                  <a:pt x="97" y="251"/>
                </a:lnTo>
                <a:lnTo>
                  <a:pt x="82" y="274"/>
                </a:lnTo>
                <a:lnTo>
                  <a:pt x="68" y="297"/>
                </a:lnTo>
                <a:lnTo>
                  <a:pt x="56" y="323"/>
                </a:lnTo>
                <a:lnTo>
                  <a:pt x="45" y="348"/>
                </a:lnTo>
                <a:lnTo>
                  <a:pt x="34" y="373"/>
                </a:lnTo>
                <a:lnTo>
                  <a:pt x="25" y="400"/>
                </a:lnTo>
                <a:lnTo>
                  <a:pt x="18" y="427"/>
                </a:lnTo>
                <a:lnTo>
                  <a:pt x="11" y="454"/>
                </a:lnTo>
                <a:lnTo>
                  <a:pt x="7" y="482"/>
                </a:lnTo>
                <a:lnTo>
                  <a:pt x="2" y="510"/>
                </a:lnTo>
                <a:lnTo>
                  <a:pt x="1" y="540"/>
                </a:lnTo>
                <a:lnTo>
                  <a:pt x="0" y="569"/>
                </a:lnTo>
                <a:lnTo>
                  <a:pt x="1" y="598"/>
                </a:lnTo>
                <a:lnTo>
                  <a:pt x="2" y="627"/>
                </a:lnTo>
                <a:lnTo>
                  <a:pt x="7" y="655"/>
                </a:lnTo>
                <a:lnTo>
                  <a:pt x="11" y="684"/>
                </a:lnTo>
                <a:lnTo>
                  <a:pt x="18" y="711"/>
                </a:lnTo>
                <a:lnTo>
                  <a:pt x="25" y="738"/>
                </a:lnTo>
                <a:lnTo>
                  <a:pt x="34" y="764"/>
                </a:lnTo>
                <a:lnTo>
                  <a:pt x="45" y="790"/>
                </a:lnTo>
                <a:lnTo>
                  <a:pt x="56" y="815"/>
                </a:lnTo>
                <a:lnTo>
                  <a:pt x="68" y="840"/>
                </a:lnTo>
                <a:lnTo>
                  <a:pt x="82" y="864"/>
                </a:lnTo>
                <a:lnTo>
                  <a:pt x="97" y="887"/>
                </a:lnTo>
                <a:lnTo>
                  <a:pt x="113" y="909"/>
                </a:lnTo>
                <a:lnTo>
                  <a:pt x="130" y="931"/>
                </a:lnTo>
                <a:lnTo>
                  <a:pt x="147" y="950"/>
                </a:lnTo>
                <a:lnTo>
                  <a:pt x="166" y="970"/>
                </a:lnTo>
                <a:lnTo>
                  <a:pt x="186" y="989"/>
                </a:lnTo>
                <a:lnTo>
                  <a:pt x="206" y="1007"/>
                </a:lnTo>
                <a:lnTo>
                  <a:pt x="228" y="1024"/>
                </a:lnTo>
                <a:lnTo>
                  <a:pt x="250" y="1040"/>
                </a:lnTo>
                <a:lnTo>
                  <a:pt x="273" y="1055"/>
                </a:lnTo>
                <a:lnTo>
                  <a:pt x="297" y="1068"/>
                </a:lnTo>
                <a:lnTo>
                  <a:pt x="322" y="1081"/>
                </a:lnTo>
                <a:lnTo>
                  <a:pt x="347" y="1092"/>
                </a:lnTo>
                <a:lnTo>
                  <a:pt x="373" y="1103"/>
                </a:lnTo>
                <a:lnTo>
                  <a:pt x="399" y="1112"/>
                </a:lnTo>
                <a:lnTo>
                  <a:pt x="426" y="1119"/>
                </a:lnTo>
                <a:lnTo>
                  <a:pt x="453" y="1125"/>
                </a:lnTo>
                <a:lnTo>
                  <a:pt x="482" y="1130"/>
                </a:lnTo>
                <a:lnTo>
                  <a:pt x="510" y="1134"/>
                </a:lnTo>
                <a:lnTo>
                  <a:pt x="539" y="1136"/>
                </a:lnTo>
                <a:lnTo>
                  <a:pt x="568" y="1137"/>
                </a:lnTo>
                <a:lnTo>
                  <a:pt x="597" y="1136"/>
                </a:lnTo>
                <a:lnTo>
                  <a:pt x="627" y="1134"/>
                </a:lnTo>
                <a:lnTo>
                  <a:pt x="654" y="1130"/>
                </a:lnTo>
                <a:lnTo>
                  <a:pt x="683" y="1125"/>
                </a:lnTo>
                <a:lnTo>
                  <a:pt x="710" y="1119"/>
                </a:lnTo>
                <a:lnTo>
                  <a:pt x="737" y="1112"/>
                </a:lnTo>
                <a:lnTo>
                  <a:pt x="764" y="1103"/>
                </a:lnTo>
                <a:lnTo>
                  <a:pt x="789" y="1092"/>
                </a:lnTo>
                <a:lnTo>
                  <a:pt x="814" y="1081"/>
                </a:lnTo>
                <a:lnTo>
                  <a:pt x="838" y="1068"/>
                </a:lnTo>
                <a:lnTo>
                  <a:pt x="862" y="1055"/>
                </a:lnTo>
                <a:lnTo>
                  <a:pt x="886" y="1040"/>
                </a:lnTo>
                <a:lnTo>
                  <a:pt x="907" y="1024"/>
                </a:lnTo>
                <a:lnTo>
                  <a:pt x="929" y="1007"/>
                </a:lnTo>
                <a:lnTo>
                  <a:pt x="950" y="989"/>
                </a:lnTo>
                <a:lnTo>
                  <a:pt x="970" y="970"/>
                </a:lnTo>
                <a:lnTo>
                  <a:pt x="989" y="950"/>
                </a:lnTo>
                <a:lnTo>
                  <a:pt x="1006" y="931"/>
                </a:lnTo>
                <a:lnTo>
                  <a:pt x="1024" y="909"/>
                </a:lnTo>
                <a:lnTo>
                  <a:pt x="1039" y="887"/>
                </a:lnTo>
                <a:lnTo>
                  <a:pt x="1053" y="864"/>
                </a:lnTo>
                <a:lnTo>
                  <a:pt x="1068" y="840"/>
                </a:lnTo>
                <a:lnTo>
                  <a:pt x="1080" y="815"/>
                </a:lnTo>
                <a:lnTo>
                  <a:pt x="1092" y="790"/>
                </a:lnTo>
                <a:lnTo>
                  <a:pt x="1102" y="764"/>
                </a:lnTo>
                <a:lnTo>
                  <a:pt x="1110" y="738"/>
                </a:lnTo>
                <a:lnTo>
                  <a:pt x="1118" y="711"/>
                </a:lnTo>
                <a:lnTo>
                  <a:pt x="1125" y="684"/>
                </a:lnTo>
                <a:lnTo>
                  <a:pt x="1129" y="655"/>
                </a:lnTo>
                <a:lnTo>
                  <a:pt x="1133" y="627"/>
                </a:lnTo>
                <a:lnTo>
                  <a:pt x="1136" y="598"/>
                </a:lnTo>
                <a:lnTo>
                  <a:pt x="1136" y="569"/>
                </a:lnTo>
                <a:close/>
                <a:moveTo>
                  <a:pt x="1065" y="569"/>
                </a:moveTo>
                <a:lnTo>
                  <a:pt x="1064" y="595"/>
                </a:lnTo>
                <a:lnTo>
                  <a:pt x="1062" y="620"/>
                </a:lnTo>
                <a:lnTo>
                  <a:pt x="1059" y="644"/>
                </a:lnTo>
                <a:lnTo>
                  <a:pt x="1054" y="669"/>
                </a:lnTo>
                <a:lnTo>
                  <a:pt x="1049" y="693"/>
                </a:lnTo>
                <a:lnTo>
                  <a:pt x="1042" y="717"/>
                </a:lnTo>
                <a:lnTo>
                  <a:pt x="1035" y="740"/>
                </a:lnTo>
                <a:lnTo>
                  <a:pt x="1026" y="763"/>
                </a:lnTo>
                <a:lnTo>
                  <a:pt x="1016" y="785"/>
                </a:lnTo>
                <a:lnTo>
                  <a:pt x="1005" y="806"/>
                </a:lnTo>
                <a:lnTo>
                  <a:pt x="993" y="826"/>
                </a:lnTo>
                <a:lnTo>
                  <a:pt x="980" y="847"/>
                </a:lnTo>
                <a:lnTo>
                  <a:pt x="967" y="866"/>
                </a:lnTo>
                <a:lnTo>
                  <a:pt x="951" y="885"/>
                </a:lnTo>
                <a:lnTo>
                  <a:pt x="936" y="903"/>
                </a:lnTo>
                <a:lnTo>
                  <a:pt x="920" y="921"/>
                </a:lnTo>
                <a:lnTo>
                  <a:pt x="902" y="937"/>
                </a:lnTo>
                <a:lnTo>
                  <a:pt x="884" y="953"/>
                </a:lnTo>
                <a:lnTo>
                  <a:pt x="866" y="967"/>
                </a:lnTo>
                <a:lnTo>
                  <a:pt x="846" y="981"/>
                </a:lnTo>
                <a:lnTo>
                  <a:pt x="826" y="994"/>
                </a:lnTo>
                <a:lnTo>
                  <a:pt x="805" y="1006"/>
                </a:lnTo>
                <a:lnTo>
                  <a:pt x="783" y="1017"/>
                </a:lnTo>
                <a:lnTo>
                  <a:pt x="762" y="1027"/>
                </a:lnTo>
                <a:lnTo>
                  <a:pt x="738" y="1036"/>
                </a:lnTo>
                <a:lnTo>
                  <a:pt x="715" y="1044"/>
                </a:lnTo>
                <a:lnTo>
                  <a:pt x="692" y="1050"/>
                </a:lnTo>
                <a:lnTo>
                  <a:pt x="668" y="1056"/>
                </a:lnTo>
                <a:lnTo>
                  <a:pt x="644" y="1060"/>
                </a:lnTo>
                <a:lnTo>
                  <a:pt x="619" y="1063"/>
                </a:lnTo>
                <a:lnTo>
                  <a:pt x="594" y="1066"/>
                </a:lnTo>
                <a:lnTo>
                  <a:pt x="568" y="1066"/>
                </a:lnTo>
                <a:lnTo>
                  <a:pt x="542" y="1066"/>
                </a:lnTo>
                <a:lnTo>
                  <a:pt x="517" y="1063"/>
                </a:lnTo>
                <a:lnTo>
                  <a:pt x="493" y="1060"/>
                </a:lnTo>
                <a:lnTo>
                  <a:pt x="467" y="1056"/>
                </a:lnTo>
                <a:lnTo>
                  <a:pt x="443" y="1050"/>
                </a:lnTo>
                <a:lnTo>
                  <a:pt x="420" y="1044"/>
                </a:lnTo>
                <a:lnTo>
                  <a:pt x="397" y="1036"/>
                </a:lnTo>
                <a:lnTo>
                  <a:pt x="374" y="1027"/>
                </a:lnTo>
                <a:lnTo>
                  <a:pt x="352" y="1017"/>
                </a:lnTo>
                <a:lnTo>
                  <a:pt x="331" y="1006"/>
                </a:lnTo>
                <a:lnTo>
                  <a:pt x="311" y="994"/>
                </a:lnTo>
                <a:lnTo>
                  <a:pt x="290" y="981"/>
                </a:lnTo>
                <a:lnTo>
                  <a:pt x="271" y="967"/>
                </a:lnTo>
                <a:lnTo>
                  <a:pt x="251" y="953"/>
                </a:lnTo>
                <a:lnTo>
                  <a:pt x="234" y="937"/>
                </a:lnTo>
                <a:lnTo>
                  <a:pt x="216" y="921"/>
                </a:lnTo>
                <a:lnTo>
                  <a:pt x="200" y="903"/>
                </a:lnTo>
                <a:lnTo>
                  <a:pt x="184" y="885"/>
                </a:lnTo>
                <a:lnTo>
                  <a:pt x="170" y="866"/>
                </a:lnTo>
                <a:lnTo>
                  <a:pt x="156" y="847"/>
                </a:lnTo>
                <a:lnTo>
                  <a:pt x="143" y="826"/>
                </a:lnTo>
                <a:lnTo>
                  <a:pt x="131" y="806"/>
                </a:lnTo>
                <a:lnTo>
                  <a:pt x="120" y="785"/>
                </a:lnTo>
                <a:lnTo>
                  <a:pt x="110" y="763"/>
                </a:lnTo>
                <a:lnTo>
                  <a:pt x="101" y="740"/>
                </a:lnTo>
                <a:lnTo>
                  <a:pt x="93" y="717"/>
                </a:lnTo>
                <a:lnTo>
                  <a:pt x="87" y="693"/>
                </a:lnTo>
                <a:lnTo>
                  <a:pt x="81" y="669"/>
                </a:lnTo>
                <a:lnTo>
                  <a:pt x="77" y="644"/>
                </a:lnTo>
                <a:lnTo>
                  <a:pt x="74" y="620"/>
                </a:lnTo>
                <a:lnTo>
                  <a:pt x="71" y="595"/>
                </a:lnTo>
                <a:lnTo>
                  <a:pt x="71" y="569"/>
                </a:lnTo>
                <a:lnTo>
                  <a:pt x="71" y="543"/>
                </a:lnTo>
                <a:lnTo>
                  <a:pt x="74" y="518"/>
                </a:lnTo>
                <a:lnTo>
                  <a:pt x="77" y="493"/>
                </a:lnTo>
                <a:lnTo>
                  <a:pt x="81" y="469"/>
                </a:lnTo>
                <a:lnTo>
                  <a:pt x="87" y="445"/>
                </a:lnTo>
                <a:lnTo>
                  <a:pt x="93" y="420"/>
                </a:lnTo>
                <a:lnTo>
                  <a:pt x="101" y="397"/>
                </a:lnTo>
                <a:lnTo>
                  <a:pt x="110" y="375"/>
                </a:lnTo>
                <a:lnTo>
                  <a:pt x="120" y="353"/>
                </a:lnTo>
                <a:lnTo>
                  <a:pt x="131" y="331"/>
                </a:lnTo>
                <a:lnTo>
                  <a:pt x="143" y="311"/>
                </a:lnTo>
                <a:lnTo>
                  <a:pt x="156" y="291"/>
                </a:lnTo>
                <a:lnTo>
                  <a:pt x="170" y="271"/>
                </a:lnTo>
                <a:lnTo>
                  <a:pt x="184" y="252"/>
                </a:lnTo>
                <a:lnTo>
                  <a:pt x="200" y="235"/>
                </a:lnTo>
                <a:lnTo>
                  <a:pt x="216" y="217"/>
                </a:lnTo>
                <a:lnTo>
                  <a:pt x="234" y="201"/>
                </a:lnTo>
                <a:lnTo>
                  <a:pt x="251" y="186"/>
                </a:lnTo>
                <a:lnTo>
                  <a:pt x="271" y="170"/>
                </a:lnTo>
                <a:lnTo>
                  <a:pt x="290" y="157"/>
                </a:lnTo>
                <a:lnTo>
                  <a:pt x="311" y="144"/>
                </a:lnTo>
                <a:lnTo>
                  <a:pt x="331" y="132"/>
                </a:lnTo>
                <a:lnTo>
                  <a:pt x="352" y="121"/>
                </a:lnTo>
                <a:lnTo>
                  <a:pt x="374" y="111"/>
                </a:lnTo>
                <a:lnTo>
                  <a:pt x="397" y="102"/>
                </a:lnTo>
                <a:lnTo>
                  <a:pt x="420" y="94"/>
                </a:lnTo>
                <a:lnTo>
                  <a:pt x="443" y="87"/>
                </a:lnTo>
                <a:lnTo>
                  <a:pt x="467" y="81"/>
                </a:lnTo>
                <a:lnTo>
                  <a:pt x="493" y="77"/>
                </a:lnTo>
                <a:lnTo>
                  <a:pt x="517" y="74"/>
                </a:lnTo>
                <a:lnTo>
                  <a:pt x="542" y="73"/>
                </a:lnTo>
                <a:lnTo>
                  <a:pt x="568" y="71"/>
                </a:lnTo>
                <a:lnTo>
                  <a:pt x="594" y="73"/>
                </a:lnTo>
                <a:lnTo>
                  <a:pt x="619" y="74"/>
                </a:lnTo>
                <a:lnTo>
                  <a:pt x="644" y="77"/>
                </a:lnTo>
                <a:lnTo>
                  <a:pt x="668" y="81"/>
                </a:lnTo>
                <a:lnTo>
                  <a:pt x="692" y="87"/>
                </a:lnTo>
                <a:lnTo>
                  <a:pt x="715" y="94"/>
                </a:lnTo>
                <a:lnTo>
                  <a:pt x="738" y="102"/>
                </a:lnTo>
                <a:lnTo>
                  <a:pt x="762" y="111"/>
                </a:lnTo>
                <a:lnTo>
                  <a:pt x="783" y="121"/>
                </a:lnTo>
                <a:lnTo>
                  <a:pt x="805" y="132"/>
                </a:lnTo>
                <a:lnTo>
                  <a:pt x="826" y="144"/>
                </a:lnTo>
                <a:lnTo>
                  <a:pt x="846" y="157"/>
                </a:lnTo>
                <a:lnTo>
                  <a:pt x="866" y="170"/>
                </a:lnTo>
                <a:lnTo>
                  <a:pt x="884" y="186"/>
                </a:lnTo>
                <a:lnTo>
                  <a:pt x="902" y="201"/>
                </a:lnTo>
                <a:lnTo>
                  <a:pt x="920" y="217"/>
                </a:lnTo>
                <a:lnTo>
                  <a:pt x="936" y="235"/>
                </a:lnTo>
                <a:lnTo>
                  <a:pt x="951" y="252"/>
                </a:lnTo>
                <a:lnTo>
                  <a:pt x="967" y="271"/>
                </a:lnTo>
                <a:lnTo>
                  <a:pt x="980" y="291"/>
                </a:lnTo>
                <a:lnTo>
                  <a:pt x="993" y="311"/>
                </a:lnTo>
                <a:lnTo>
                  <a:pt x="1005" y="331"/>
                </a:lnTo>
                <a:lnTo>
                  <a:pt x="1016" y="353"/>
                </a:lnTo>
                <a:lnTo>
                  <a:pt x="1026" y="375"/>
                </a:lnTo>
                <a:lnTo>
                  <a:pt x="1035" y="397"/>
                </a:lnTo>
                <a:lnTo>
                  <a:pt x="1042" y="420"/>
                </a:lnTo>
                <a:lnTo>
                  <a:pt x="1049" y="445"/>
                </a:lnTo>
                <a:lnTo>
                  <a:pt x="1054" y="469"/>
                </a:lnTo>
                <a:lnTo>
                  <a:pt x="1059" y="493"/>
                </a:lnTo>
                <a:lnTo>
                  <a:pt x="1062" y="518"/>
                </a:lnTo>
                <a:lnTo>
                  <a:pt x="1064" y="543"/>
                </a:lnTo>
                <a:lnTo>
                  <a:pt x="1065" y="569"/>
                </a:lnTo>
                <a:close/>
              </a:path>
            </a:pathLst>
          </a:custGeom>
          <a:solidFill>
            <a:srgbClr val="EEB9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4" name="Freeform 35"/>
          <p:cNvSpPr>
            <a:spLocks noEditPoints="1"/>
          </p:cNvSpPr>
          <p:nvPr/>
        </p:nvSpPr>
        <p:spPr bwMode="auto">
          <a:xfrm>
            <a:off x="2957513" y="4329818"/>
            <a:ext cx="338138" cy="338137"/>
          </a:xfrm>
          <a:custGeom>
            <a:avLst/>
            <a:gdLst>
              <a:gd name="T0" fmla="*/ 42 w 1066"/>
              <a:gd name="T1" fmla="*/ 17 h 1066"/>
              <a:gd name="T2" fmla="*/ 40 w 1066"/>
              <a:gd name="T3" fmla="*/ 12 h 1066"/>
              <a:gd name="T4" fmla="*/ 38 w 1066"/>
              <a:gd name="T5" fmla="*/ 8 h 1066"/>
              <a:gd name="T6" fmla="*/ 34 w 1066"/>
              <a:gd name="T7" fmla="*/ 4 h 1066"/>
              <a:gd name="T8" fmla="*/ 30 w 1066"/>
              <a:gd name="T9" fmla="*/ 2 h 1066"/>
              <a:gd name="T10" fmla="*/ 25 w 1066"/>
              <a:gd name="T11" fmla="*/ 0 h 1066"/>
              <a:gd name="T12" fmla="*/ 19 w 1066"/>
              <a:gd name="T13" fmla="*/ 0 h 1066"/>
              <a:gd name="T14" fmla="*/ 14 w 1066"/>
              <a:gd name="T15" fmla="*/ 1 h 1066"/>
              <a:gd name="T16" fmla="*/ 9 w 1066"/>
              <a:gd name="T17" fmla="*/ 4 h 1066"/>
              <a:gd name="T18" fmla="*/ 6 w 1066"/>
              <a:gd name="T19" fmla="*/ 7 h 1066"/>
              <a:gd name="T20" fmla="*/ 3 w 1066"/>
              <a:gd name="T21" fmla="*/ 11 h 1066"/>
              <a:gd name="T22" fmla="*/ 1 w 1066"/>
              <a:gd name="T23" fmla="*/ 16 h 1066"/>
              <a:gd name="T24" fmla="*/ 0 w 1066"/>
              <a:gd name="T25" fmla="*/ 21 h 1066"/>
              <a:gd name="T26" fmla="*/ 1 w 1066"/>
              <a:gd name="T27" fmla="*/ 27 h 1066"/>
              <a:gd name="T28" fmla="*/ 3 w 1066"/>
              <a:gd name="T29" fmla="*/ 31 h 1066"/>
              <a:gd name="T30" fmla="*/ 6 w 1066"/>
              <a:gd name="T31" fmla="*/ 36 h 1066"/>
              <a:gd name="T32" fmla="*/ 9 w 1066"/>
              <a:gd name="T33" fmla="*/ 39 h 1066"/>
              <a:gd name="T34" fmla="*/ 14 w 1066"/>
              <a:gd name="T35" fmla="*/ 41 h 1066"/>
              <a:gd name="T36" fmla="*/ 19 w 1066"/>
              <a:gd name="T37" fmla="*/ 42 h 1066"/>
              <a:gd name="T38" fmla="*/ 25 w 1066"/>
              <a:gd name="T39" fmla="*/ 42 h 1066"/>
              <a:gd name="T40" fmla="*/ 30 w 1066"/>
              <a:gd name="T41" fmla="*/ 41 h 1066"/>
              <a:gd name="T42" fmla="*/ 34 w 1066"/>
              <a:gd name="T43" fmla="*/ 38 h 1066"/>
              <a:gd name="T44" fmla="*/ 38 w 1066"/>
              <a:gd name="T45" fmla="*/ 35 h 1066"/>
              <a:gd name="T46" fmla="*/ 40 w 1066"/>
              <a:gd name="T47" fmla="*/ 31 h 1066"/>
              <a:gd name="T48" fmla="*/ 42 w 1066"/>
              <a:gd name="T49" fmla="*/ 26 h 1066"/>
              <a:gd name="T50" fmla="*/ 40 w 1066"/>
              <a:gd name="T51" fmla="*/ 21 h 1066"/>
              <a:gd name="T52" fmla="*/ 39 w 1066"/>
              <a:gd name="T53" fmla="*/ 26 h 1066"/>
              <a:gd name="T54" fmla="*/ 38 w 1066"/>
              <a:gd name="T55" fmla="*/ 30 h 1066"/>
              <a:gd name="T56" fmla="*/ 35 w 1066"/>
              <a:gd name="T57" fmla="*/ 34 h 1066"/>
              <a:gd name="T58" fmla="*/ 32 w 1066"/>
              <a:gd name="T59" fmla="*/ 37 h 1066"/>
              <a:gd name="T60" fmla="*/ 28 w 1066"/>
              <a:gd name="T61" fmla="*/ 39 h 1066"/>
              <a:gd name="T62" fmla="*/ 23 w 1066"/>
              <a:gd name="T63" fmla="*/ 40 h 1066"/>
              <a:gd name="T64" fmla="*/ 19 w 1066"/>
              <a:gd name="T65" fmla="*/ 40 h 1066"/>
              <a:gd name="T66" fmla="*/ 14 w 1066"/>
              <a:gd name="T67" fmla="*/ 38 h 1066"/>
              <a:gd name="T68" fmla="*/ 10 w 1066"/>
              <a:gd name="T69" fmla="*/ 36 h 1066"/>
              <a:gd name="T70" fmla="*/ 7 w 1066"/>
              <a:gd name="T71" fmla="*/ 33 h 1066"/>
              <a:gd name="T72" fmla="*/ 5 w 1066"/>
              <a:gd name="T73" fmla="*/ 29 h 1066"/>
              <a:gd name="T74" fmla="*/ 3 w 1066"/>
              <a:gd name="T75" fmla="*/ 25 h 1066"/>
              <a:gd name="T76" fmla="*/ 3 w 1066"/>
              <a:gd name="T77" fmla="*/ 20 h 1066"/>
              <a:gd name="T78" fmla="*/ 4 w 1066"/>
              <a:gd name="T79" fmla="*/ 16 h 1066"/>
              <a:gd name="T80" fmla="*/ 6 w 1066"/>
              <a:gd name="T81" fmla="*/ 12 h 1066"/>
              <a:gd name="T82" fmla="*/ 8 w 1066"/>
              <a:gd name="T83" fmla="*/ 8 h 1066"/>
              <a:gd name="T84" fmla="*/ 12 w 1066"/>
              <a:gd name="T85" fmla="*/ 5 h 1066"/>
              <a:gd name="T86" fmla="*/ 16 w 1066"/>
              <a:gd name="T87" fmla="*/ 4 h 1066"/>
              <a:gd name="T88" fmla="*/ 20 w 1066"/>
              <a:gd name="T89" fmla="*/ 3 h 1066"/>
              <a:gd name="T90" fmla="*/ 25 w 1066"/>
              <a:gd name="T91" fmla="*/ 3 h 1066"/>
              <a:gd name="T92" fmla="*/ 29 w 1066"/>
              <a:gd name="T93" fmla="*/ 5 h 1066"/>
              <a:gd name="T94" fmla="*/ 33 w 1066"/>
              <a:gd name="T95" fmla="*/ 7 h 1066"/>
              <a:gd name="T96" fmla="*/ 36 w 1066"/>
              <a:gd name="T97" fmla="*/ 10 h 1066"/>
              <a:gd name="T98" fmla="*/ 38 w 1066"/>
              <a:gd name="T99" fmla="*/ 14 h 1066"/>
              <a:gd name="T100" fmla="*/ 40 w 1066"/>
              <a:gd name="T101" fmla="*/ 18 h 106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066"/>
              <a:gd name="T154" fmla="*/ 0 h 1066"/>
              <a:gd name="T155" fmla="*/ 1066 w 1066"/>
              <a:gd name="T156" fmla="*/ 1066 h 106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066" h="1066">
                <a:moveTo>
                  <a:pt x="1066" y="533"/>
                </a:moveTo>
                <a:lnTo>
                  <a:pt x="1064" y="505"/>
                </a:lnTo>
                <a:lnTo>
                  <a:pt x="1063" y="479"/>
                </a:lnTo>
                <a:lnTo>
                  <a:pt x="1059" y="451"/>
                </a:lnTo>
                <a:lnTo>
                  <a:pt x="1055" y="425"/>
                </a:lnTo>
                <a:lnTo>
                  <a:pt x="1049" y="400"/>
                </a:lnTo>
                <a:lnTo>
                  <a:pt x="1041" y="375"/>
                </a:lnTo>
                <a:lnTo>
                  <a:pt x="1034" y="349"/>
                </a:lnTo>
                <a:lnTo>
                  <a:pt x="1024" y="325"/>
                </a:lnTo>
                <a:lnTo>
                  <a:pt x="1013" y="302"/>
                </a:lnTo>
                <a:lnTo>
                  <a:pt x="1001" y="279"/>
                </a:lnTo>
                <a:lnTo>
                  <a:pt x="989" y="257"/>
                </a:lnTo>
                <a:lnTo>
                  <a:pt x="974" y="235"/>
                </a:lnTo>
                <a:lnTo>
                  <a:pt x="960" y="214"/>
                </a:lnTo>
                <a:lnTo>
                  <a:pt x="944" y="193"/>
                </a:lnTo>
                <a:lnTo>
                  <a:pt x="927" y="175"/>
                </a:lnTo>
                <a:lnTo>
                  <a:pt x="910" y="156"/>
                </a:lnTo>
                <a:lnTo>
                  <a:pt x="891" y="139"/>
                </a:lnTo>
                <a:lnTo>
                  <a:pt x="871" y="122"/>
                </a:lnTo>
                <a:lnTo>
                  <a:pt x="852" y="106"/>
                </a:lnTo>
                <a:lnTo>
                  <a:pt x="831" y="91"/>
                </a:lnTo>
                <a:lnTo>
                  <a:pt x="809" y="77"/>
                </a:lnTo>
                <a:lnTo>
                  <a:pt x="787" y="64"/>
                </a:lnTo>
                <a:lnTo>
                  <a:pt x="764" y="53"/>
                </a:lnTo>
                <a:lnTo>
                  <a:pt x="741" y="42"/>
                </a:lnTo>
                <a:lnTo>
                  <a:pt x="716" y="32"/>
                </a:lnTo>
                <a:lnTo>
                  <a:pt x="691" y="24"/>
                </a:lnTo>
                <a:lnTo>
                  <a:pt x="666" y="17"/>
                </a:lnTo>
                <a:lnTo>
                  <a:pt x="640" y="11"/>
                </a:lnTo>
                <a:lnTo>
                  <a:pt x="615" y="6"/>
                </a:lnTo>
                <a:lnTo>
                  <a:pt x="587" y="3"/>
                </a:lnTo>
                <a:lnTo>
                  <a:pt x="561" y="0"/>
                </a:lnTo>
                <a:lnTo>
                  <a:pt x="533" y="0"/>
                </a:lnTo>
                <a:lnTo>
                  <a:pt x="506" y="0"/>
                </a:lnTo>
                <a:lnTo>
                  <a:pt x="479" y="3"/>
                </a:lnTo>
                <a:lnTo>
                  <a:pt x="452" y="6"/>
                </a:lnTo>
                <a:lnTo>
                  <a:pt x="426" y="11"/>
                </a:lnTo>
                <a:lnTo>
                  <a:pt x="400" y="17"/>
                </a:lnTo>
                <a:lnTo>
                  <a:pt x="374" y="24"/>
                </a:lnTo>
                <a:lnTo>
                  <a:pt x="350" y="32"/>
                </a:lnTo>
                <a:lnTo>
                  <a:pt x="326" y="42"/>
                </a:lnTo>
                <a:lnTo>
                  <a:pt x="302" y="53"/>
                </a:lnTo>
                <a:lnTo>
                  <a:pt x="279" y="64"/>
                </a:lnTo>
                <a:lnTo>
                  <a:pt x="257" y="77"/>
                </a:lnTo>
                <a:lnTo>
                  <a:pt x="235" y="91"/>
                </a:lnTo>
                <a:lnTo>
                  <a:pt x="214" y="106"/>
                </a:lnTo>
                <a:lnTo>
                  <a:pt x="194" y="122"/>
                </a:lnTo>
                <a:lnTo>
                  <a:pt x="175" y="139"/>
                </a:lnTo>
                <a:lnTo>
                  <a:pt x="156" y="156"/>
                </a:lnTo>
                <a:lnTo>
                  <a:pt x="138" y="175"/>
                </a:lnTo>
                <a:lnTo>
                  <a:pt x="122" y="193"/>
                </a:lnTo>
                <a:lnTo>
                  <a:pt x="107" y="214"/>
                </a:lnTo>
                <a:lnTo>
                  <a:pt x="91" y="235"/>
                </a:lnTo>
                <a:lnTo>
                  <a:pt x="77" y="257"/>
                </a:lnTo>
                <a:lnTo>
                  <a:pt x="65" y="279"/>
                </a:lnTo>
                <a:lnTo>
                  <a:pt x="53" y="302"/>
                </a:lnTo>
                <a:lnTo>
                  <a:pt x="42" y="325"/>
                </a:lnTo>
                <a:lnTo>
                  <a:pt x="33" y="349"/>
                </a:lnTo>
                <a:lnTo>
                  <a:pt x="24" y="375"/>
                </a:lnTo>
                <a:lnTo>
                  <a:pt x="17" y="400"/>
                </a:lnTo>
                <a:lnTo>
                  <a:pt x="11" y="425"/>
                </a:lnTo>
                <a:lnTo>
                  <a:pt x="7" y="451"/>
                </a:lnTo>
                <a:lnTo>
                  <a:pt x="3" y="479"/>
                </a:lnTo>
                <a:lnTo>
                  <a:pt x="1" y="505"/>
                </a:lnTo>
                <a:lnTo>
                  <a:pt x="0" y="533"/>
                </a:lnTo>
                <a:lnTo>
                  <a:pt x="1" y="560"/>
                </a:lnTo>
                <a:lnTo>
                  <a:pt x="3" y="587"/>
                </a:lnTo>
                <a:lnTo>
                  <a:pt x="7" y="614"/>
                </a:lnTo>
                <a:lnTo>
                  <a:pt x="11" y="640"/>
                </a:lnTo>
                <a:lnTo>
                  <a:pt x="17" y="666"/>
                </a:lnTo>
                <a:lnTo>
                  <a:pt x="24" y="692"/>
                </a:lnTo>
                <a:lnTo>
                  <a:pt x="33" y="716"/>
                </a:lnTo>
                <a:lnTo>
                  <a:pt x="42" y="740"/>
                </a:lnTo>
                <a:lnTo>
                  <a:pt x="53" y="764"/>
                </a:lnTo>
                <a:lnTo>
                  <a:pt x="65" y="787"/>
                </a:lnTo>
                <a:lnTo>
                  <a:pt x="77" y="809"/>
                </a:lnTo>
                <a:lnTo>
                  <a:pt x="91" y="831"/>
                </a:lnTo>
                <a:lnTo>
                  <a:pt x="107" y="852"/>
                </a:lnTo>
                <a:lnTo>
                  <a:pt x="122" y="872"/>
                </a:lnTo>
                <a:lnTo>
                  <a:pt x="138" y="891"/>
                </a:lnTo>
                <a:lnTo>
                  <a:pt x="156" y="909"/>
                </a:lnTo>
                <a:lnTo>
                  <a:pt x="175" y="928"/>
                </a:lnTo>
                <a:lnTo>
                  <a:pt x="194" y="944"/>
                </a:lnTo>
                <a:lnTo>
                  <a:pt x="214" y="959"/>
                </a:lnTo>
                <a:lnTo>
                  <a:pt x="235" y="975"/>
                </a:lnTo>
                <a:lnTo>
                  <a:pt x="257" y="988"/>
                </a:lnTo>
                <a:lnTo>
                  <a:pt x="279" y="1001"/>
                </a:lnTo>
                <a:lnTo>
                  <a:pt x="302" y="1013"/>
                </a:lnTo>
                <a:lnTo>
                  <a:pt x="326" y="1023"/>
                </a:lnTo>
                <a:lnTo>
                  <a:pt x="350" y="1033"/>
                </a:lnTo>
                <a:lnTo>
                  <a:pt x="374" y="1042"/>
                </a:lnTo>
                <a:lnTo>
                  <a:pt x="400" y="1048"/>
                </a:lnTo>
                <a:lnTo>
                  <a:pt x="426" y="1055"/>
                </a:lnTo>
                <a:lnTo>
                  <a:pt x="452" y="1059"/>
                </a:lnTo>
                <a:lnTo>
                  <a:pt x="479" y="1063"/>
                </a:lnTo>
                <a:lnTo>
                  <a:pt x="506" y="1065"/>
                </a:lnTo>
                <a:lnTo>
                  <a:pt x="533" y="1066"/>
                </a:lnTo>
                <a:lnTo>
                  <a:pt x="561" y="1065"/>
                </a:lnTo>
                <a:lnTo>
                  <a:pt x="587" y="1063"/>
                </a:lnTo>
                <a:lnTo>
                  <a:pt x="615" y="1059"/>
                </a:lnTo>
                <a:lnTo>
                  <a:pt x="640" y="1055"/>
                </a:lnTo>
                <a:lnTo>
                  <a:pt x="666" y="1048"/>
                </a:lnTo>
                <a:lnTo>
                  <a:pt x="691" y="1042"/>
                </a:lnTo>
                <a:lnTo>
                  <a:pt x="716" y="1033"/>
                </a:lnTo>
                <a:lnTo>
                  <a:pt x="741" y="1023"/>
                </a:lnTo>
                <a:lnTo>
                  <a:pt x="764" y="1013"/>
                </a:lnTo>
                <a:lnTo>
                  <a:pt x="787" y="1001"/>
                </a:lnTo>
                <a:lnTo>
                  <a:pt x="809" y="988"/>
                </a:lnTo>
                <a:lnTo>
                  <a:pt x="831" y="975"/>
                </a:lnTo>
                <a:lnTo>
                  <a:pt x="852" y="959"/>
                </a:lnTo>
                <a:lnTo>
                  <a:pt x="871" y="944"/>
                </a:lnTo>
                <a:lnTo>
                  <a:pt x="891" y="928"/>
                </a:lnTo>
                <a:lnTo>
                  <a:pt x="910" y="909"/>
                </a:lnTo>
                <a:lnTo>
                  <a:pt x="927" y="891"/>
                </a:lnTo>
                <a:lnTo>
                  <a:pt x="944" y="872"/>
                </a:lnTo>
                <a:lnTo>
                  <a:pt x="960" y="852"/>
                </a:lnTo>
                <a:lnTo>
                  <a:pt x="974" y="831"/>
                </a:lnTo>
                <a:lnTo>
                  <a:pt x="989" y="809"/>
                </a:lnTo>
                <a:lnTo>
                  <a:pt x="1001" y="787"/>
                </a:lnTo>
                <a:lnTo>
                  <a:pt x="1013" y="764"/>
                </a:lnTo>
                <a:lnTo>
                  <a:pt x="1024" y="740"/>
                </a:lnTo>
                <a:lnTo>
                  <a:pt x="1034" y="716"/>
                </a:lnTo>
                <a:lnTo>
                  <a:pt x="1041" y="692"/>
                </a:lnTo>
                <a:lnTo>
                  <a:pt x="1049" y="666"/>
                </a:lnTo>
                <a:lnTo>
                  <a:pt x="1055" y="640"/>
                </a:lnTo>
                <a:lnTo>
                  <a:pt x="1059" y="614"/>
                </a:lnTo>
                <a:lnTo>
                  <a:pt x="1063" y="587"/>
                </a:lnTo>
                <a:lnTo>
                  <a:pt x="1064" y="560"/>
                </a:lnTo>
                <a:lnTo>
                  <a:pt x="1066" y="533"/>
                </a:lnTo>
                <a:close/>
                <a:moveTo>
                  <a:pt x="994" y="533"/>
                </a:moveTo>
                <a:lnTo>
                  <a:pt x="994" y="557"/>
                </a:lnTo>
                <a:lnTo>
                  <a:pt x="992" y="580"/>
                </a:lnTo>
                <a:lnTo>
                  <a:pt x="989" y="603"/>
                </a:lnTo>
                <a:lnTo>
                  <a:pt x="985" y="626"/>
                </a:lnTo>
                <a:lnTo>
                  <a:pt x="980" y="648"/>
                </a:lnTo>
                <a:lnTo>
                  <a:pt x="973" y="670"/>
                </a:lnTo>
                <a:lnTo>
                  <a:pt x="967" y="692"/>
                </a:lnTo>
                <a:lnTo>
                  <a:pt x="958" y="713"/>
                </a:lnTo>
                <a:lnTo>
                  <a:pt x="949" y="733"/>
                </a:lnTo>
                <a:lnTo>
                  <a:pt x="939" y="753"/>
                </a:lnTo>
                <a:lnTo>
                  <a:pt x="927" y="772"/>
                </a:lnTo>
                <a:lnTo>
                  <a:pt x="915" y="790"/>
                </a:lnTo>
                <a:lnTo>
                  <a:pt x="903" y="809"/>
                </a:lnTo>
                <a:lnTo>
                  <a:pt x="889" y="827"/>
                </a:lnTo>
                <a:lnTo>
                  <a:pt x="875" y="843"/>
                </a:lnTo>
                <a:lnTo>
                  <a:pt x="859" y="860"/>
                </a:lnTo>
                <a:lnTo>
                  <a:pt x="843" y="875"/>
                </a:lnTo>
                <a:lnTo>
                  <a:pt x="826" y="889"/>
                </a:lnTo>
                <a:lnTo>
                  <a:pt x="809" y="902"/>
                </a:lnTo>
                <a:lnTo>
                  <a:pt x="791" y="916"/>
                </a:lnTo>
                <a:lnTo>
                  <a:pt x="773" y="928"/>
                </a:lnTo>
                <a:lnTo>
                  <a:pt x="753" y="939"/>
                </a:lnTo>
                <a:lnTo>
                  <a:pt x="733" y="948"/>
                </a:lnTo>
                <a:lnTo>
                  <a:pt x="712" y="958"/>
                </a:lnTo>
                <a:lnTo>
                  <a:pt x="691" y="966"/>
                </a:lnTo>
                <a:lnTo>
                  <a:pt x="671" y="974"/>
                </a:lnTo>
                <a:lnTo>
                  <a:pt x="649" y="980"/>
                </a:lnTo>
                <a:lnTo>
                  <a:pt x="626" y="985"/>
                </a:lnTo>
                <a:lnTo>
                  <a:pt x="604" y="989"/>
                </a:lnTo>
                <a:lnTo>
                  <a:pt x="581" y="992"/>
                </a:lnTo>
                <a:lnTo>
                  <a:pt x="556" y="993"/>
                </a:lnTo>
                <a:lnTo>
                  <a:pt x="533" y="995"/>
                </a:lnTo>
                <a:lnTo>
                  <a:pt x="509" y="993"/>
                </a:lnTo>
                <a:lnTo>
                  <a:pt x="486" y="992"/>
                </a:lnTo>
                <a:lnTo>
                  <a:pt x="463" y="989"/>
                </a:lnTo>
                <a:lnTo>
                  <a:pt x="440" y="985"/>
                </a:lnTo>
                <a:lnTo>
                  <a:pt x="417" y="980"/>
                </a:lnTo>
                <a:lnTo>
                  <a:pt x="396" y="974"/>
                </a:lnTo>
                <a:lnTo>
                  <a:pt x="374" y="966"/>
                </a:lnTo>
                <a:lnTo>
                  <a:pt x="353" y="958"/>
                </a:lnTo>
                <a:lnTo>
                  <a:pt x="333" y="948"/>
                </a:lnTo>
                <a:lnTo>
                  <a:pt x="313" y="939"/>
                </a:lnTo>
                <a:lnTo>
                  <a:pt x="293" y="928"/>
                </a:lnTo>
                <a:lnTo>
                  <a:pt x="274" y="916"/>
                </a:lnTo>
                <a:lnTo>
                  <a:pt x="257" y="902"/>
                </a:lnTo>
                <a:lnTo>
                  <a:pt x="239" y="889"/>
                </a:lnTo>
                <a:lnTo>
                  <a:pt x="223" y="875"/>
                </a:lnTo>
                <a:lnTo>
                  <a:pt x="206" y="860"/>
                </a:lnTo>
                <a:lnTo>
                  <a:pt x="191" y="843"/>
                </a:lnTo>
                <a:lnTo>
                  <a:pt x="177" y="827"/>
                </a:lnTo>
                <a:lnTo>
                  <a:pt x="163" y="809"/>
                </a:lnTo>
                <a:lnTo>
                  <a:pt x="151" y="790"/>
                </a:lnTo>
                <a:lnTo>
                  <a:pt x="138" y="772"/>
                </a:lnTo>
                <a:lnTo>
                  <a:pt x="127" y="753"/>
                </a:lnTo>
                <a:lnTo>
                  <a:pt x="116" y="733"/>
                </a:lnTo>
                <a:lnTo>
                  <a:pt x="108" y="713"/>
                </a:lnTo>
                <a:lnTo>
                  <a:pt x="99" y="692"/>
                </a:lnTo>
                <a:lnTo>
                  <a:pt x="92" y="670"/>
                </a:lnTo>
                <a:lnTo>
                  <a:pt x="86" y="648"/>
                </a:lnTo>
                <a:lnTo>
                  <a:pt x="80" y="626"/>
                </a:lnTo>
                <a:lnTo>
                  <a:pt x="77" y="603"/>
                </a:lnTo>
                <a:lnTo>
                  <a:pt x="74" y="580"/>
                </a:lnTo>
                <a:lnTo>
                  <a:pt x="72" y="557"/>
                </a:lnTo>
                <a:lnTo>
                  <a:pt x="72" y="533"/>
                </a:lnTo>
                <a:lnTo>
                  <a:pt x="72" y="509"/>
                </a:lnTo>
                <a:lnTo>
                  <a:pt x="74" y="485"/>
                </a:lnTo>
                <a:lnTo>
                  <a:pt x="77" y="462"/>
                </a:lnTo>
                <a:lnTo>
                  <a:pt x="80" y="439"/>
                </a:lnTo>
                <a:lnTo>
                  <a:pt x="86" y="417"/>
                </a:lnTo>
                <a:lnTo>
                  <a:pt x="92" y="395"/>
                </a:lnTo>
                <a:lnTo>
                  <a:pt x="99" y="375"/>
                </a:lnTo>
                <a:lnTo>
                  <a:pt x="108" y="353"/>
                </a:lnTo>
                <a:lnTo>
                  <a:pt x="116" y="333"/>
                </a:lnTo>
                <a:lnTo>
                  <a:pt x="127" y="313"/>
                </a:lnTo>
                <a:lnTo>
                  <a:pt x="138" y="293"/>
                </a:lnTo>
                <a:lnTo>
                  <a:pt x="151" y="275"/>
                </a:lnTo>
                <a:lnTo>
                  <a:pt x="163" y="257"/>
                </a:lnTo>
                <a:lnTo>
                  <a:pt x="177" y="240"/>
                </a:lnTo>
                <a:lnTo>
                  <a:pt x="191" y="222"/>
                </a:lnTo>
                <a:lnTo>
                  <a:pt x="206" y="207"/>
                </a:lnTo>
                <a:lnTo>
                  <a:pt x="223" y="191"/>
                </a:lnTo>
                <a:lnTo>
                  <a:pt x="239" y="177"/>
                </a:lnTo>
                <a:lnTo>
                  <a:pt x="257" y="163"/>
                </a:lnTo>
                <a:lnTo>
                  <a:pt x="274" y="150"/>
                </a:lnTo>
                <a:lnTo>
                  <a:pt x="293" y="137"/>
                </a:lnTo>
                <a:lnTo>
                  <a:pt x="313" y="127"/>
                </a:lnTo>
                <a:lnTo>
                  <a:pt x="333" y="117"/>
                </a:lnTo>
                <a:lnTo>
                  <a:pt x="353" y="108"/>
                </a:lnTo>
                <a:lnTo>
                  <a:pt x="374" y="99"/>
                </a:lnTo>
                <a:lnTo>
                  <a:pt x="396" y="91"/>
                </a:lnTo>
                <a:lnTo>
                  <a:pt x="417" y="86"/>
                </a:lnTo>
                <a:lnTo>
                  <a:pt x="440" y="80"/>
                </a:lnTo>
                <a:lnTo>
                  <a:pt x="463" y="76"/>
                </a:lnTo>
                <a:lnTo>
                  <a:pt x="486" y="74"/>
                </a:lnTo>
                <a:lnTo>
                  <a:pt x="509" y="72"/>
                </a:lnTo>
                <a:lnTo>
                  <a:pt x="533" y="71"/>
                </a:lnTo>
                <a:lnTo>
                  <a:pt x="556" y="72"/>
                </a:lnTo>
                <a:lnTo>
                  <a:pt x="581" y="74"/>
                </a:lnTo>
                <a:lnTo>
                  <a:pt x="604" y="76"/>
                </a:lnTo>
                <a:lnTo>
                  <a:pt x="626" y="80"/>
                </a:lnTo>
                <a:lnTo>
                  <a:pt x="649" y="86"/>
                </a:lnTo>
                <a:lnTo>
                  <a:pt x="671" y="91"/>
                </a:lnTo>
                <a:lnTo>
                  <a:pt x="691" y="99"/>
                </a:lnTo>
                <a:lnTo>
                  <a:pt x="712" y="108"/>
                </a:lnTo>
                <a:lnTo>
                  <a:pt x="733" y="117"/>
                </a:lnTo>
                <a:lnTo>
                  <a:pt x="753" y="127"/>
                </a:lnTo>
                <a:lnTo>
                  <a:pt x="773" y="137"/>
                </a:lnTo>
                <a:lnTo>
                  <a:pt x="791" y="150"/>
                </a:lnTo>
                <a:lnTo>
                  <a:pt x="809" y="163"/>
                </a:lnTo>
                <a:lnTo>
                  <a:pt x="826" y="177"/>
                </a:lnTo>
                <a:lnTo>
                  <a:pt x="843" y="191"/>
                </a:lnTo>
                <a:lnTo>
                  <a:pt x="859" y="207"/>
                </a:lnTo>
                <a:lnTo>
                  <a:pt x="875" y="222"/>
                </a:lnTo>
                <a:lnTo>
                  <a:pt x="889" y="240"/>
                </a:lnTo>
                <a:lnTo>
                  <a:pt x="903" y="257"/>
                </a:lnTo>
                <a:lnTo>
                  <a:pt x="915" y="275"/>
                </a:lnTo>
                <a:lnTo>
                  <a:pt x="927" y="293"/>
                </a:lnTo>
                <a:lnTo>
                  <a:pt x="939" y="313"/>
                </a:lnTo>
                <a:lnTo>
                  <a:pt x="949" y="333"/>
                </a:lnTo>
                <a:lnTo>
                  <a:pt x="958" y="353"/>
                </a:lnTo>
                <a:lnTo>
                  <a:pt x="967" y="375"/>
                </a:lnTo>
                <a:lnTo>
                  <a:pt x="973" y="395"/>
                </a:lnTo>
                <a:lnTo>
                  <a:pt x="980" y="417"/>
                </a:lnTo>
                <a:lnTo>
                  <a:pt x="985" y="439"/>
                </a:lnTo>
                <a:lnTo>
                  <a:pt x="989" y="462"/>
                </a:lnTo>
                <a:lnTo>
                  <a:pt x="992" y="485"/>
                </a:lnTo>
                <a:lnTo>
                  <a:pt x="994" y="509"/>
                </a:lnTo>
                <a:lnTo>
                  <a:pt x="994" y="533"/>
                </a:lnTo>
                <a:close/>
              </a:path>
            </a:pathLst>
          </a:custGeom>
          <a:solidFill>
            <a:srgbClr val="EFBC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5" name="Freeform 36"/>
          <p:cNvSpPr>
            <a:spLocks noEditPoints="1"/>
          </p:cNvSpPr>
          <p:nvPr/>
        </p:nvSpPr>
        <p:spPr bwMode="auto">
          <a:xfrm>
            <a:off x="2968625" y="4340930"/>
            <a:ext cx="315913" cy="315912"/>
          </a:xfrm>
          <a:custGeom>
            <a:avLst/>
            <a:gdLst>
              <a:gd name="T0" fmla="*/ 39 w 994"/>
              <a:gd name="T1" fmla="*/ 16 h 995"/>
              <a:gd name="T2" fmla="*/ 38 w 994"/>
              <a:gd name="T3" fmla="*/ 11 h 995"/>
              <a:gd name="T4" fmla="*/ 35 w 994"/>
              <a:gd name="T5" fmla="*/ 7 h 995"/>
              <a:gd name="T6" fmla="*/ 32 w 994"/>
              <a:gd name="T7" fmla="*/ 4 h 995"/>
              <a:gd name="T8" fmla="*/ 28 w 994"/>
              <a:gd name="T9" fmla="*/ 2 h 995"/>
              <a:gd name="T10" fmla="*/ 23 w 994"/>
              <a:gd name="T11" fmla="*/ 0 h 995"/>
              <a:gd name="T12" fmla="*/ 18 w 994"/>
              <a:gd name="T13" fmla="*/ 0 h 995"/>
              <a:gd name="T14" fmla="*/ 13 w 994"/>
              <a:gd name="T15" fmla="*/ 1 h 995"/>
              <a:gd name="T16" fmla="*/ 9 w 994"/>
              <a:gd name="T17" fmla="*/ 3 h 995"/>
              <a:gd name="T18" fmla="*/ 5 w 994"/>
              <a:gd name="T19" fmla="*/ 7 h 995"/>
              <a:gd name="T20" fmla="*/ 2 w 994"/>
              <a:gd name="T21" fmla="*/ 10 h 995"/>
              <a:gd name="T22" fmla="*/ 1 w 994"/>
              <a:gd name="T23" fmla="*/ 15 h 995"/>
              <a:gd name="T24" fmla="*/ 0 w 994"/>
              <a:gd name="T25" fmla="*/ 20 h 995"/>
              <a:gd name="T26" fmla="*/ 1 w 994"/>
              <a:gd name="T27" fmla="*/ 25 h 995"/>
              <a:gd name="T28" fmla="*/ 2 w 994"/>
              <a:gd name="T29" fmla="*/ 29 h 995"/>
              <a:gd name="T30" fmla="*/ 5 w 994"/>
              <a:gd name="T31" fmla="*/ 33 h 995"/>
              <a:gd name="T32" fmla="*/ 9 w 994"/>
              <a:gd name="T33" fmla="*/ 36 h 995"/>
              <a:gd name="T34" fmla="*/ 13 w 994"/>
              <a:gd name="T35" fmla="*/ 39 h 995"/>
              <a:gd name="T36" fmla="*/ 18 w 994"/>
              <a:gd name="T37" fmla="*/ 40 h 995"/>
              <a:gd name="T38" fmla="*/ 23 w 994"/>
              <a:gd name="T39" fmla="*/ 40 h 995"/>
              <a:gd name="T40" fmla="*/ 28 w 994"/>
              <a:gd name="T41" fmla="*/ 38 h 995"/>
              <a:gd name="T42" fmla="*/ 32 w 994"/>
              <a:gd name="T43" fmla="*/ 36 h 995"/>
              <a:gd name="T44" fmla="*/ 35 w 994"/>
              <a:gd name="T45" fmla="*/ 33 h 995"/>
              <a:gd name="T46" fmla="*/ 38 w 994"/>
              <a:gd name="T47" fmla="*/ 29 h 995"/>
              <a:gd name="T48" fmla="*/ 39 w 994"/>
              <a:gd name="T49" fmla="*/ 24 h 995"/>
              <a:gd name="T50" fmla="*/ 37 w 994"/>
              <a:gd name="T51" fmla="*/ 20 h 995"/>
              <a:gd name="T52" fmla="*/ 36 w 994"/>
              <a:gd name="T53" fmla="*/ 24 h 995"/>
              <a:gd name="T54" fmla="*/ 35 w 994"/>
              <a:gd name="T55" fmla="*/ 28 h 995"/>
              <a:gd name="T56" fmla="*/ 33 w 994"/>
              <a:gd name="T57" fmla="*/ 31 h 995"/>
              <a:gd name="T58" fmla="*/ 29 w 994"/>
              <a:gd name="T59" fmla="*/ 34 h 995"/>
              <a:gd name="T60" fmla="*/ 26 w 994"/>
              <a:gd name="T61" fmla="*/ 36 h 995"/>
              <a:gd name="T62" fmla="*/ 22 w 994"/>
              <a:gd name="T63" fmla="*/ 37 h 995"/>
              <a:gd name="T64" fmla="*/ 17 w 994"/>
              <a:gd name="T65" fmla="*/ 37 h 995"/>
              <a:gd name="T66" fmla="*/ 13 w 994"/>
              <a:gd name="T67" fmla="*/ 36 h 995"/>
              <a:gd name="T68" fmla="*/ 10 w 994"/>
              <a:gd name="T69" fmla="*/ 34 h 995"/>
              <a:gd name="T70" fmla="*/ 7 w 994"/>
              <a:gd name="T71" fmla="*/ 31 h 995"/>
              <a:gd name="T72" fmla="*/ 5 w 994"/>
              <a:gd name="T73" fmla="*/ 27 h 995"/>
              <a:gd name="T74" fmla="*/ 3 w 994"/>
              <a:gd name="T75" fmla="*/ 23 h 995"/>
              <a:gd name="T76" fmla="*/ 3 w 994"/>
              <a:gd name="T77" fmla="*/ 19 h 995"/>
              <a:gd name="T78" fmla="*/ 4 w 994"/>
              <a:gd name="T79" fmla="*/ 15 h 995"/>
              <a:gd name="T80" fmla="*/ 5 w 994"/>
              <a:gd name="T81" fmla="*/ 11 h 995"/>
              <a:gd name="T82" fmla="*/ 8 w 994"/>
              <a:gd name="T83" fmla="*/ 8 h 995"/>
              <a:gd name="T84" fmla="*/ 11 w 994"/>
              <a:gd name="T85" fmla="*/ 5 h 995"/>
              <a:gd name="T86" fmla="*/ 15 w 994"/>
              <a:gd name="T87" fmla="*/ 4 h 995"/>
              <a:gd name="T88" fmla="*/ 19 w 994"/>
              <a:gd name="T89" fmla="*/ 3 h 995"/>
              <a:gd name="T90" fmla="*/ 23 w 994"/>
              <a:gd name="T91" fmla="*/ 3 h 995"/>
              <a:gd name="T92" fmla="*/ 27 w 994"/>
              <a:gd name="T93" fmla="*/ 5 h 995"/>
              <a:gd name="T94" fmla="*/ 31 w 994"/>
              <a:gd name="T95" fmla="*/ 7 h 995"/>
              <a:gd name="T96" fmla="*/ 34 w 994"/>
              <a:gd name="T97" fmla="*/ 10 h 995"/>
              <a:gd name="T98" fmla="*/ 36 w 994"/>
              <a:gd name="T99" fmla="*/ 13 h 995"/>
              <a:gd name="T100" fmla="*/ 37 w 994"/>
              <a:gd name="T101" fmla="*/ 17 h 99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994"/>
              <a:gd name="T154" fmla="*/ 0 h 995"/>
              <a:gd name="T155" fmla="*/ 994 w 994"/>
              <a:gd name="T156" fmla="*/ 995 h 99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994" h="995">
                <a:moveTo>
                  <a:pt x="994" y="498"/>
                </a:moveTo>
                <a:lnTo>
                  <a:pt x="993" y="472"/>
                </a:lnTo>
                <a:lnTo>
                  <a:pt x="991" y="447"/>
                </a:lnTo>
                <a:lnTo>
                  <a:pt x="988" y="422"/>
                </a:lnTo>
                <a:lnTo>
                  <a:pt x="983" y="398"/>
                </a:lnTo>
                <a:lnTo>
                  <a:pt x="978" y="374"/>
                </a:lnTo>
                <a:lnTo>
                  <a:pt x="971" y="349"/>
                </a:lnTo>
                <a:lnTo>
                  <a:pt x="964" y="326"/>
                </a:lnTo>
                <a:lnTo>
                  <a:pt x="955" y="304"/>
                </a:lnTo>
                <a:lnTo>
                  <a:pt x="945" y="282"/>
                </a:lnTo>
                <a:lnTo>
                  <a:pt x="934" y="260"/>
                </a:lnTo>
                <a:lnTo>
                  <a:pt x="922" y="240"/>
                </a:lnTo>
                <a:lnTo>
                  <a:pt x="909" y="220"/>
                </a:lnTo>
                <a:lnTo>
                  <a:pt x="896" y="200"/>
                </a:lnTo>
                <a:lnTo>
                  <a:pt x="880" y="181"/>
                </a:lnTo>
                <a:lnTo>
                  <a:pt x="865" y="164"/>
                </a:lnTo>
                <a:lnTo>
                  <a:pt x="849" y="146"/>
                </a:lnTo>
                <a:lnTo>
                  <a:pt x="831" y="130"/>
                </a:lnTo>
                <a:lnTo>
                  <a:pt x="813" y="115"/>
                </a:lnTo>
                <a:lnTo>
                  <a:pt x="795" y="99"/>
                </a:lnTo>
                <a:lnTo>
                  <a:pt x="775" y="86"/>
                </a:lnTo>
                <a:lnTo>
                  <a:pt x="755" y="73"/>
                </a:lnTo>
                <a:lnTo>
                  <a:pt x="734" y="61"/>
                </a:lnTo>
                <a:lnTo>
                  <a:pt x="712" y="50"/>
                </a:lnTo>
                <a:lnTo>
                  <a:pt x="691" y="40"/>
                </a:lnTo>
                <a:lnTo>
                  <a:pt x="667" y="31"/>
                </a:lnTo>
                <a:lnTo>
                  <a:pt x="644" y="23"/>
                </a:lnTo>
                <a:lnTo>
                  <a:pt x="621" y="16"/>
                </a:lnTo>
                <a:lnTo>
                  <a:pt x="597" y="10"/>
                </a:lnTo>
                <a:lnTo>
                  <a:pt x="573" y="6"/>
                </a:lnTo>
                <a:lnTo>
                  <a:pt x="548" y="3"/>
                </a:lnTo>
                <a:lnTo>
                  <a:pt x="523" y="2"/>
                </a:lnTo>
                <a:lnTo>
                  <a:pt x="497" y="0"/>
                </a:lnTo>
                <a:lnTo>
                  <a:pt x="471" y="2"/>
                </a:lnTo>
                <a:lnTo>
                  <a:pt x="446" y="3"/>
                </a:lnTo>
                <a:lnTo>
                  <a:pt x="422" y="6"/>
                </a:lnTo>
                <a:lnTo>
                  <a:pt x="396" y="10"/>
                </a:lnTo>
                <a:lnTo>
                  <a:pt x="372" y="16"/>
                </a:lnTo>
                <a:lnTo>
                  <a:pt x="349" y="23"/>
                </a:lnTo>
                <a:lnTo>
                  <a:pt x="326" y="31"/>
                </a:lnTo>
                <a:lnTo>
                  <a:pt x="303" y="40"/>
                </a:lnTo>
                <a:lnTo>
                  <a:pt x="281" y="50"/>
                </a:lnTo>
                <a:lnTo>
                  <a:pt x="260" y="61"/>
                </a:lnTo>
                <a:lnTo>
                  <a:pt x="240" y="73"/>
                </a:lnTo>
                <a:lnTo>
                  <a:pt x="219" y="86"/>
                </a:lnTo>
                <a:lnTo>
                  <a:pt x="200" y="99"/>
                </a:lnTo>
                <a:lnTo>
                  <a:pt x="180" y="115"/>
                </a:lnTo>
                <a:lnTo>
                  <a:pt x="163" y="130"/>
                </a:lnTo>
                <a:lnTo>
                  <a:pt x="145" y="146"/>
                </a:lnTo>
                <a:lnTo>
                  <a:pt x="129" y="164"/>
                </a:lnTo>
                <a:lnTo>
                  <a:pt x="113" y="181"/>
                </a:lnTo>
                <a:lnTo>
                  <a:pt x="99" y="200"/>
                </a:lnTo>
                <a:lnTo>
                  <a:pt x="85" y="220"/>
                </a:lnTo>
                <a:lnTo>
                  <a:pt x="72" y="240"/>
                </a:lnTo>
                <a:lnTo>
                  <a:pt x="60" y="260"/>
                </a:lnTo>
                <a:lnTo>
                  <a:pt x="49" y="282"/>
                </a:lnTo>
                <a:lnTo>
                  <a:pt x="39" y="304"/>
                </a:lnTo>
                <a:lnTo>
                  <a:pt x="30" y="326"/>
                </a:lnTo>
                <a:lnTo>
                  <a:pt x="22" y="349"/>
                </a:lnTo>
                <a:lnTo>
                  <a:pt x="16" y="374"/>
                </a:lnTo>
                <a:lnTo>
                  <a:pt x="10" y="398"/>
                </a:lnTo>
                <a:lnTo>
                  <a:pt x="6" y="422"/>
                </a:lnTo>
                <a:lnTo>
                  <a:pt x="3" y="447"/>
                </a:lnTo>
                <a:lnTo>
                  <a:pt x="0" y="472"/>
                </a:lnTo>
                <a:lnTo>
                  <a:pt x="0" y="498"/>
                </a:lnTo>
                <a:lnTo>
                  <a:pt x="0" y="524"/>
                </a:lnTo>
                <a:lnTo>
                  <a:pt x="3" y="549"/>
                </a:lnTo>
                <a:lnTo>
                  <a:pt x="6" y="573"/>
                </a:lnTo>
                <a:lnTo>
                  <a:pt x="10" y="598"/>
                </a:lnTo>
                <a:lnTo>
                  <a:pt x="16" y="622"/>
                </a:lnTo>
                <a:lnTo>
                  <a:pt x="22" y="646"/>
                </a:lnTo>
                <a:lnTo>
                  <a:pt x="30" y="669"/>
                </a:lnTo>
                <a:lnTo>
                  <a:pt x="39" y="692"/>
                </a:lnTo>
                <a:lnTo>
                  <a:pt x="49" y="714"/>
                </a:lnTo>
                <a:lnTo>
                  <a:pt x="60" y="735"/>
                </a:lnTo>
                <a:lnTo>
                  <a:pt x="72" y="755"/>
                </a:lnTo>
                <a:lnTo>
                  <a:pt x="85" y="776"/>
                </a:lnTo>
                <a:lnTo>
                  <a:pt x="99" y="795"/>
                </a:lnTo>
                <a:lnTo>
                  <a:pt x="113" y="814"/>
                </a:lnTo>
                <a:lnTo>
                  <a:pt x="129" y="832"/>
                </a:lnTo>
                <a:lnTo>
                  <a:pt x="145" y="850"/>
                </a:lnTo>
                <a:lnTo>
                  <a:pt x="163" y="866"/>
                </a:lnTo>
                <a:lnTo>
                  <a:pt x="180" y="882"/>
                </a:lnTo>
                <a:lnTo>
                  <a:pt x="200" y="896"/>
                </a:lnTo>
                <a:lnTo>
                  <a:pt x="219" y="910"/>
                </a:lnTo>
                <a:lnTo>
                  <a:pt x="240" y="923"/>
                </a:lnTo>
                <a:lnTo>
                  <a:pt x="260" y="935"/>
                </a:lnTo>
                <a:lnTo>
                  <a:pt x="281" y="946"/>
                </a:lnTo>
                <a:lnTo>
                  <a:pt x="303" y="956"/>
                </a:lnTo>
                <a:lnTo>
                  <a:pt x="326" y="965"/>
                </a:lnTo>
                <a:lnTo>
                  <a:pt x="349" y="973"/>
                </a:lnTo>
                <a:lnTo>
                  <a:pt x="372" y="979"/>
                </a:lnTo>
                <a:lnTo>
                  <a:pt x="396" y="985"/>
                </a:lnTo>
                <a:lnTo>
                  <a:pt x="422" y="989"/>
                </a:lnTo>
                <a:lnTo>
                  <a:pt x="446" y="992"/>
                </a:lnTo>
                <a:lnTo>
                  <a:pt x="471" y="995"/>
                </a:lnTo>
                <a:lnTo>
                  <a:pt x="497" y="995"/>
                </a:lnTo>
                <a:lnTo>
                  <a:pt x="523" y="995"/>
                </a:lnTo>
                <a:lnTo>
                  <a:pt x="548" y="992"/>
                </a:lnTo>
                <a:lnTo>
                  <a:pt x="573" y="989"/>
                </a:lnTo>
                <a:lnTo>
                  <a:pt x="597" y="985"/>
                </a:lnTo>
                <a:lnTo>
                  <a:pt x="621" y="979"/>
                </a:lnTo>
                <a:lnTo>
                  <a:pt x="644" y="973"/>
                </a:lnTo>
                <a:lnTo>
                  <a:pt x="667" y="965"/>
                </a:lnTo>
                <a:lnTo>
                  <a:pt x="691" y="956"/>
                </a:lnTo>
                <a:lnTo>
                  <a:pt x="712" y="946"/>
                </a:lnTo>
                <a:lnTo>
                  <a:pt x="734" y="935"/>
                </a:lnTo>
                <a:lnTo>
                  <a:pt x="755" y="923"/>
                </a:lnTo>
                <a:lnTo>
                  <a:pt x="775" y="910"/>
                </a:lnTo>
                <a:lnTo>
                  <a:pt x="795" y="896"/>
                </a:lnTo>
                <a:lnTo>
                  <a:pt x="813" y="882"/>
                </a:lnTo>
                <a:lnTo>
                  <a:pt x="831" y="866"/>
                </a:lnTo>
                <a:lnTo>
                  <a:pt x="849" y="850"/>
                </a:lnTo>
                <a:lnTo>
                  <a:pt x="865" y="832"/>
                </a:lnTo>
                <a:lnTo>
                  <a:pt x="880" y="814"/>
                </a:lnTo>
                <a:lnTo>
                  <a:pt x="896" y="795"/>
                </a:lnTo>
                <a:lnTo>
                  <a:pt x="909" y="776"/>
                </a:lnTo>
                <a:lnTo>
                  <a:pt x="922" y="755"/>
                </a:lnTo>
                <a:lnTo>
                  <a:pt x="934" y="735"/>
                </a:lnTo>
                <a:lnTo>
                  <a:pt x="945" y="714"/>
                </a:lnTo>
                <a:lnTo>
                  <a:pt x="955" y="692"/>
                </a:lnTo>
                <a:lnTo>
                  <a:pt x="964" y="669"/>
                </a:lnTo>
                <a:lnTo>
                  <a:pt x="971" y="646"/>
                </a:lnTo>
                <a:lnTo>
                  <a:pt x="978" y="622"/>
                </a:lnTo>
                <a:lnTo>
                  <a:pt x="983" y="598"/>
                </a:lnTo>
                <a:lnTo>
                  <a:pt x="988" y="573"/>
                </a:lnTo>
                <a:lnTo>
                  <a:pt x="991" y="549"/>
                </a:lnTo>
                <a:lnTo>
                  <a:pt x="993" y="524"/>
                </a:lnTo>
                <a:lnTo>
                  <a:pt x="994" y="498"/>
                </a:lnTo>
                <a:close/>
                <a:moveTo>
                  <a:pt x="923" y="498"/>
                </a:moveTo>
                <a:lnTo>
                  <a:pt x="922" y="519"/>
                </a:lnTo>
                <a:lnTo>
                  <a:pt x="921" y="541"/>
                </a:lnTo>
                <a:lnTo>
                  <a:pt x="918" y="562"/>
                </a:lnTo>
                <a:lnTo>
                  <a:pt x="914" y="583"/>
                </a:lnTo>
                <a:lnTo>
                  <a:pt x="910" y="604"/>
                </a:lnTo>
                <a:lnTo>
                  <a:pt x="903" y="625"/>
                </a:lnTo>
                <a:lnTo>
                  <a:pt x="897" y="645"/>
                </a:lnTo>
                <a:lnTo>
                  <a:pt x="889" y="663"/>
                </a:lnTo>
                <a:lnTo>
                  <a:pt x="881" y="683"/>
                </a:lnTo>
                <a:lnTo>
                  <a:pt x="872" y="701"/>
                </a:lnTo>
                <a:lnTo>
                  <a:pt x="862" y="719"/>
                </a:lnTo>
                <a:lnTo>
                  <a:pt x="851" y="736"/>
                </a:lnTo>
                <a:lnTo>
                  <a:pt x="839" y="753"/>
                </a:lnTo>
                <a:lnTo>
                  <a:pt x="825" y="769"/>
                </a:lnTo>
                <a:lnTo>
                  <a:pt x="812" y="784"/>
                </a:lnTo>
                <a:lnTo>
                  <a:pt x="798" y="799"/>
                </a:lnTo>
                <a:lnTo>
                  <a:pt x="784" y="814"/>
                </a:lnTo>
                <a:lnTo>
                  <a:pt x="768" y="827"/>
                </a:lnTo>
                <a:lnTo>
                  <a:pt x="752" y="839"/>
                </a:lnTo>
                <a:lnTo>
                  <a:pt x="736" y="851"/>
                </a:lnTo>
                <a:lnTo>
                  <a:pt x="718" y="862"/>
                </a:lnTo>
                <a:lnTo>
                  <a:pt x="700" y="873"/>
                </a:lnTo>
                <a:lnTo>
                  <a:pt x="682" y="882"/>
                </a:lnTo>
                <a:lnTo>
                  <a:pt x="663" y="890"/>
                </a:lnTo>
                <a:lnTo>
                  <a:pt x="643" y="898"/>
                </a:lnTo>
                <a:lnTo>
                  <a:pt x="624" y="905"/>
                </a:lnTo>
                <a:lnTo>
                  <a:pt x="604" y="910"/>
                </a:lnTo>
                <a:lnTo>
                  <a:pt x="583" y="916"/>
                </a:lnTo>
                <a:lnTo>
                  <a:pt x="562" y="919"/>
                </a:lnTo>
                <a:lnTo>
                  <a:pt x="540" y="922"/>
                </a:lnTo>
                <a:lnTo>
                  <a:pt x="519" y="923"/>
                </a:lnTo>
                <a:lnTo>
                  <a:pt x="497" y="924"/>
                </a:lnTo>
                <a:lnTo>
                  <a:pt x="475" y="923"/>
                </a:lnTo>
                <a:lnTo>
                  <a:pt x="454" y="922"/>
                </a:lnTo>
                <a:lnTo>
                  <a:pt x="432" y="919"/>
                </a:lnTo>
                <a:lnTo>
                  <a:pt x="411" y="916"/>
                </a:lnTo>
                <a:lnTo>
                  <a:pt x="391" y="910"/>
                </a:lnTo>
                <a:lnTo>
                  <a:pt x="370" y="905"/>
                </a:lnTo>
                <a:lnTo>
                  <a:pt x="350" y="898"/>
                </a:lnTo>
                <a:lnTo>
                  <a:pt x="331" y="890"/>
                </a:lnTo>
                <a:lnTo>
                  <a:pt x="312" y="882"/>
                </a:lnTo>
                <a:lnTo>
                  <a:pt x="293" y="873"/>
                </a:lnTo>
                <a:lnTo>
                  <a:pt x="276" y="862"/>
                </a:lnTo>
                <a:lnTo>
                  <a:pt x="258" y="851"/>
                </a:lnTo>
                <a:lnTo>
                  <a:pt x="242" y="839"/>
                </a:lnTo>
                <a:lnTo>
                  <a:pt x="226" y="827"/>
                </a:lnTo>
                <a:lnTo>
                  <a:pt x="210" y="814"/>
                </a:lnTo>
                <a:lnTo>
                  <a:pt x="196" y="799"/>
                </a:lnTo>
                <a:lnTo>
                  <a:pt x="181" y="784"/>
                </a:lnTo>
                <a:lnTo>
                  <a:pt x="168" y="769"/>
                </a:lnTo>
                <a:lnTo>
                  <a:pt x="155" y="753"/>
                </a:lnTo>
                <a:lnTo>
                  <a:pt x="144" y="736"/>
                </a:lnTo>
                <a:lnTo>
                  <a:pt x="132" y="719"/>
                </a:lnTo>
                <a:lnTo>
                  <a:pt x="122" y="701"/>
                </a:lnTo>
                <a:lnTo>
                  <a:pt x="113" y="683"/>
                </a:lnTo>
                <a:lnTo>
                  <a:pt x="105" y="663"/>
                </a:lnTo>
                <a:lnTo>
                  <a:pt x="97" y="645"/>
                </a:lnTo>
                <a:lnTo>
                  <a:pt x="90" y="625"/>
                </a:lnTo>
                <a:lnTo>
                  <a:pt x="84" y="604"/>
                </a:lnTo>
                <a:lnTo>
                  <a:pt x="79" y="583"/>
                </a:lnTo>
                <a:lnTo>
                  <a:pt x="76" y="562"/>
                </a:lnTo>
                <a:lnTo>
                  <a:pt x="73" y="541"/>
                </a:lnTo>
                <a:lnTo>
                  <a:pt x="72" y="519"/>
                </a:lnTo>
                <a:lnTo>
                  <a:pt x="71" y="498"/>
                </a:lnTo>
                <a:lnTo>
                  <a:pt x="72" y="476"/>
                </a:lnTo>
                <a:lnTo>
                  <a:pt x="73" y="455"/>
                </a:lnTo>
                <a:lnTo>
                  <a:pt x="76" y="433"/>
                </a:lnTo>
                <a:lnTo>
                  <a:pt x="79" y="412"/>
                </a:lnTo>
                <a:lnTo>
                  <a:pt x="84" y="391"/>
                </a:lnTo>
                <a:lnTo>
                  <a:pt x="90" y="371"/>
                </a:lnTo>
                <a:lnTo>
                  <a:pt x="97" y="352"/>
                </a:lnTo>
                <a:lnTo>
                  <a:pt x="105" y="332"/>
                </a:lnTo>
                <a:lnTo>
                  <a:pt x="113" y="313"/>
                </a:lnTo>
                <a:lnTo>
                  <a:pt x="122" y="295"/>
                </a:lnTo>
                <a:lnTo>
                  <a:pt x="132" y="277"/>
                </a:lnTo>
                <a:lnTo>
                  <a:pt x="144" y="259"/>
                </a:lnTo>
                <a:lnTo>
                  <a:pt x="155" y="243"/>
                </a:lnTo>
                <a:lnTo>
                  <a:pt x="168" y="226"/>
                </a:lnTo>
                <a:lnTo>
                  <a:pt x="181" y="211"/>
                </a:lnTo>
                <a:lnTo>
                  <a:pt x="196" y="197"/>
                </a:lnTo>
                <a:lnTo>
                  <a:pt x="210" y="183"/>
                </a:lnTo>
                <a:lnTo>
                  <a:pt x="226" y="169"/>
                </a:lnTo>
                <a:lnTo>
                  <a:pt x="242" y="156"/>
                </a:lnTo>
                <a:lnTo>
                  <a:pt x="258" y="144"/>
                </a:lnTo>
                <a:lnTo>
                  <a:pt x="276" y="133"/>
                </a:lnTo>
                <a:lnTo>
                  <a:pt x="293" y="123"/>
                </a:lnTo>
                <a:lnTo>
                  <a:pt x="312" y="113"/>
                </a:lnTo>
                <a:lnTo>
                  <a:pt x="331" y="105"/>
                </a:lnTo>
                <a:lnTo>
                  <a:pt x="350" y="97"/>
                </a:lnTo>
                <a:lnTo>
                  <a:pt x="370" y="90"/>
                </a:lnTo>
                <a:lnTo>
                  <a:pt x="391" y="85"/>
                </a:lnTo>
                <a:lnTo>
                  <a:pt x="411" y="81"/>
                </a:lnTo>
                <a:lnTo>
                  <a:pt x="432" y="76"/>
                </a:lnTo>
                <a:lnTo>
                  <a:pt x="454" y="74"/>
                </a:lnTo>
                <a:lnTo>
                  <a:pt x="475" y="72"/>
                </a:lnTo>
                <a:lnTo>
                  <a:pt x="497" y="72"/>
                </a:lnTo>
                <a:lnTo>
                  <a:pt x="519" y="72"/>
                </a:lnTo>
                <a:lnTo>
                  <a:pt x="540" y="74"/>
                </a:lnTo>
                <a:lnTo>
                  <a:pt x="562" y="76"/>
                </a:lnTo>
                <a:lnTo>
                  <a:pt x="583" y="81"/>
                </a:lnTo>
                <a:lnTo>
                  <a:pt x="604" y="85"/>
                </a:lnTo>
                <a:lnTo>
                  <a:pt x="624" y="90"/>
                </a:lnTo>
                <a:lnTo>
                  <a:pt x="643" y="97"/>
                </a:lnTo>
                <a:lnTo>
                  <a:pt x="663" y="105"/>
                </a:lnTo>
                <a:lnTo>
                  <a:pt x="682" y="113"/>
                </a:lnTo>
                <a:lnTo>
                  <a:pt x="700" y="123"/>
                </a:lnTo>
                <a:lnTo>
                  <a:pt x="718" y="133"/>
                </a:lnTo>
                <a:lnTo>
                  <a:pt x="736" y="144"/>
                </a:lnTo>
                <a:lnTo>
                  <a:pt x="752" y="156"/>
                </a:lnTo>
                <a:lnTo>
                  <a:pt x="768" y="169"/>
                </a:lnTo>
                <a:lnTo>
                  <a:pt x="784" y="183"/>
                </a:lnTo>
                <a:lnTo>
                  <a:pt x="798" y="197"/>
                </a:lnTo>
                <a:lnTo>
                  <a:pt x="812" y="211"/>
                </a:lnTo>
                <a:lnTo>
                  <a:pt x="825" y="226"/>
                </a:lnTo>
                <a:lnTo>
                  <a:pt x="839" y="243"/>
                </a:lnTo>
                <a:lnTo>
                  <a:pt x="851" y="259"/>
                </a:lnTo>
                <a:lnTo>
                  <a:pt x="862" y="277"/>
                </a:lnTo>
                <a:lnTo>
                  <a:pt x="872" y="295"/>
                </a:lnTo>
                <a:lnTo>
                  <a:pt x="881" y="313"/>
                </a:lnTo>
                <a:lnTo>
                  <a:pt x="889" y="332"/>
                </a:lnTo>
                <a:lnTo>
                  <a:pt x="897" y="352"/>
                </a:lnTo>
                <a:lnTo>
                  <a:pt x="903" y="371"/>
                </a:lnTo>
                <a:lnTo>
                  <a:pt x="910" y="391"/>
                </a:lnTo>
                <a:lnTo>
                  <a:pt x="914" y="412"/>
                </a:lnTo>
                <a:lnTo>
                  <a:pt x="918" y="433"/>
                </a:lnTo>
                <a:lnTo>
                  <a:pt x="921" y="455"/>
                </a:lnTo>
                <a:lnTo>
                  <a:pt x="922" y="476"/>
                </a:lnTo>
                <a:lnTo>
                  <a:pt x="923" y="498"/>
                </a:lnTo>
                <a:close/>
              </a:path>
            </a:pathLst>
          </a:custGeom>
          <a:solidFill>
            <a:srgbClr val="EFBE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6" name="Freeform 37"/>
          <p:cNvSpPr>
            <a:spLocks noEditPoints="1"/>
          </p:cNvSpPr>
          <p:nvPr/>
        </p:nvSpPr>
        <p:spPr bwMode="auto">
          <a:xfrm>
            <a:off x="2979738" y="4352043"/>
            <a:ext cx="293688" cy="293687"/>
          </a:xfrm>
          <a:custGeom>
            <a:avLst/>
            <a:gdLst>
              <a:gd name="T0" fmla="*/ 37 w 922"/>
              <a:gd name="T1" fmla="*/ 15 h 924"/>
              <a:gd name="T2" fmla="*/ 35 w 922"/>
              <a:gd name="T3" fmla="*/ 10 h 924"/>
              <a:gd name="T4" fmla="*/ 33 w 922"/>
              <a:gd name="T5" fmla="*/ 7 h 924"/>
              <a:gd name="T6" fmla="*/ 30 w 922"/>
              <a:gd name="T7" fmla="*/ 4 h 924"/>
              <a:gd name="T8" fmla="*/ 26 w 922"/>
              <a:gd name="T9" fmla="*/ 1 h 924"/>
              <a:gd name="T10" fmla="*/ 21 w 922"/>
              <a:gd name="T11" fmla="*/ 0 h 924"/>
              <a:gd name="T12" fmla="*/ 17 w 922"/>
              <a:gd name="T13" fmla="*/ 0 h 924"/>
              <a:gd name="T14" fmla="*/ 12 w 922"/>
              <a:gd name="T15" fmla="*/ 1 h 924"/>
              <a:gd name="T16" fmla="*/ 8 w 922"/>
              <a:gd name="T17" fmla="*/ 3 h 924"/>
              <a:gd name="T18" fmla="*/ 5 w 922"/>
              <a:gd name="T19" fmla="*/ 6 h 924"/>
              <a:gd name="T20" fmla="*/ 2 w 922"/>
              <a:gd name="T21" fmla="*/ 10 h 924"/>
              <a:gd name="T22" fmla="*/ 1 w 922"/>
              <a:gd name="T23" fmla="*/ 14 h 924"/>
              <a:gd name="T24" fmla="*/ 0 w 922"/>
              <a:gd name="T25" fmla="*/ 19 h 924"/>
              <a:gd name="T26" fmla="*/ 1 w 922"/>
              <a:gd name="T27" fmla="*/ 23 h 924"/>
              <a:gd name="T28" fmla="*/ 2 w 922"/>
              <a:gd name="T29" fmla="*/ 27 h 924"/>
              <a:gd name="T30" fmla="*/ 5 w 922"/>
              <a:gd name="T31" fmla="*/ 31 h 924"/>
              <a:gd name="T32" fmla="*/ 8 w 922"/>
              <a:gd name="T33" fmla="*/ 34 h 924"/>
              <a:gd name="T34" fmla="*/ 12 w 922"/>
              <a:gd name="T35" fmla="*/ 36 h 924"/>
              <a:gd name="T36" fmla="*/ 17 w 922"/>
              <a:gd name="T37" fmla="*/ 37 h 924"/>
              <a:gd name="T38" fmla="*/ 21 w 922"/>
              <a:gd name="T39" fmla="*/ 37 h 924"/>
              <a:gd name="T40" fmla="*/ 26 w 922"/>
              <a:gd name="T41" fmla="*/ 36 h 924"/>
              <a:gd name="T42" fmla="*/ 30 w 922"/>
              <a:gd name="T43" fmla="*/ 33 h 924"/>
              <a:gd name="T44" fmla="*/ 33 w 922"/>
              <a:gd name="T45" fmla="*/ 30 h 924"/>
              <a:gd name="T46" fmla="*/ 35 w 922"/>
              <a:gd name="T47" fmla="*/ 27 h 924"/>
              <a:gd name="T48" fmla="*/ 37 w 922"/>
              <a:gd name="T49" fmla="*/ 22 h 924"/>
              <a:gd name="T50" fmla="*/ 34 w 922"/>
              <a:gd name="T51" fmla="*/ 19 h 924"/>
              <a:gd name="T52" fmla="*/ 34 w 922"/>
              <a:gd name="T53" fmla="*/ 22 h 924"/>
              <a:gd name="T54" fmla="*/ 33 w 922"/>
              <a:gd name="T55" fmla="*/ 26 h 924"/>
              <a:gd name="T56" fmla="*/ 30 w 922"/>
              <a:gd name="T57" fmla="*/ 29 h 924"/>
              <a:gd name="T58" fmla="*/ 27 w 922"/>
              <a:gd name="T59" fmla="*/ 31 h 924"/>
              <a:gd name="T60" fmla="*/ 24 w 922"/>
              <a:gd name="T61" fmla="*/ 33 h 924"/>
              <a:gd name="T62" fmla="*/ 20 w 922"/>
              <a:gd name="T63" fmla="*/ 34 h 924"/>
              <a:gd name="T64" fmla="*/ 16 w 922"/>
              <a:gd name="T65" fmla="*/ 34 h 924"/>
              <a:gd name="T66" fmla="*/ 12 w 922"/>
              <a:gd name="T67" fmla="*/ 33 h 924"/>
              <a:gd name="T68" fmla="*/ 9 w 922"/>
              <a:gd name="T69" fmla="*/ 31 h 924"/>
              <a:gd name="T70" fmla="*/ 6 w 922"/>
              <a:gd name="T71" fmla="*/ 28 h 924"/>
              <a:gd name="T72" fmla="*/ 4 w 922"/>
              <a:gd name="T73" fmla="*/ 25 h 924"/>
              <a:gd name="T74" fmla="*/ 3 w 922"/>
              <a:gd name="T75" fmla="*/ 22 h 924"/>
              <a:gd name="T76" fmla="*/ 3 w 922"/>
              <a:gd name="T77" fmla="*/ 18 h 924"/>
              <a:gd name="T78" fmla="*/ 4 w 922"/>
              <a:gd name="T79" fmla="*/ 14 h 924"/>
              <a:gd name="T80" fmla="*/ 5 w 922"/>
              <a:gd name="T81" fmla="*/ 10 h 924"/>
              <a:gd name="T82" fmla="*/ 7 w 922"/>
              <a:gd name="T83" fmla="*/ 7 h 924"/>
              <a:gd name="T84" fmla="*/ 10 w 922"/>
              <a:gd name="T85" fmla="*/ 5 h 924"/>
              <a:gd name="T86" fmla="*/ 14 w 922"/>
              <a:gd name="T87" fmla="*/ 4 h 924"/>
              <a:gd name="T88" fmla="*/ 18 w 922"/>
              <a:gd name="T89" fmla="*/ 3 h 924"/>
              <a:gd name="T90" fmla="*/ 22 w 922"/>
              <a:gd name="T91" fmla="*/ 3 h 924"/>
              <a:gd name="T92" fmla="*/ 25 w 922"/>
              <a:gd name="T93" fmla="*/ 4 h 924"/>
              <a:gd name="T94" fmla="*/ 28 w 922"/>
              <a:gd name="T95" fmla="*/ 6 h 924"/>
              <a:gd name="T96" fmla="*/ 31 w 922"/>
              <a:gd name="T97" fmla="*/ 9 h 924"/>
              <a:gd name="T98" fmla="*/ 33 w 922"/>
              <a:gd name="T99" fmla="*/ 12 h 924"/>
              <a:gd name="T100" fmla="*/ 34 w 922"/>
              <a:gd name="T101" fmla="*/ 16 h 92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922"/>
              <a:gd name="T154" fmla="*/ 0 h 924"/>
              <a:gd name="T155" fmla="*/ 922 w 922"/>
              <a:gd name="T156" fmla="*/ 924 h 92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922" h="924">
                <a:moveTo>
                  <a:pt x="922" y="462"/>
                </a:moveTo>
                <a:lnTo>
                  <a:pt x="922" y="438"/>
                </a:lnTo>
                <a:lnTo>
                  <a:pt x="920" y="414"/>
                </a:lnTo>
                <a:lnTo>
                  <a:pt x="917" y="391"/>
                </a:lnTo>
                <a:lnTo>
                  <a:pt x="913" y="368"/>
                </a:lnTo>
                <a:lnTo>
                  <a:pt x="908" y="346"/>
                </a:lnTo>
                <a:lnTo>
                  <a:pt x="901" y="324"/>
                </a:lnTo>
                <a:lnTo>
                  <a:pt x="895" y="304"/>
                </a:lnTo>
                <a:lnTo>
                  <a:pt x="886" y="282"/>
                </a:lnTo>
                <a:lnTo>
                  <a:pt x="877" y="262"/>
                </a:lnTo>
                <a:lnTo>
                  <a:pt x="867" y="242"/>
                </a:lnTo>
                <a:lnTo>
                  <a:pt x="855" y="222"/>
                </a:lnTo>
                <a:lnTo>
                  <a:pt x="843" y="204"/>
                </a:lnTo>
                <a:lnTo>
                  <a:pt x="831" y="186"/>
                </a:lnTo>
                <a:lnTo>
                  <a:pt x="817" y="169"/>
                </a:lnTo>
                <a:lnTo>
                  <a:pt x="803" y="151"/>
                </a:lnTo>
                <a:lnTo>
                  <a:pt x="787" y="136"/>
                </a:lnTo>
                <a:lnTo>
                  <a:pt x="771" y="120"/>
                </a:lnTo>
                <a:lnTo>
                  <a:pt x="754" y="106"/>
                </a:lnTo>
                <a:lnTo>
                  <a:pt x="737" y="92"/>
                </a:lnTo>
                <a:lnTo>
                  <a:pt x="719" y="79"/>
                </a:lnTo>
                <a:lnTo>
                  <a:pt x="701" y="66"/>
                </a:lnTo>
                <a:lnTo>
                  <a:pt x="681" y="56"/>
                </a:lnTo>
                <a:lnTo>
                  <a:pt x="661" y="46"/>
                </a:lnTo>
                <a:lnTo>
                  <a:pt x="640" y="37"/>
                </a:lnTo>
                <a:lnTo>
                  <a:pt x="619" y="28"/>
                </a:lnTo>
                <a:lnTo>
                  <a:pt x="599" y="20"/>
                </a:lnTo>
                <a:lnTo>
                  <a:pt x="577" y="15"/>
                </a:lnTo>
                <a:lnTo>
                  <a:pt x="554" y="9"/>
                </a:lnTo>
                <a:lnTo>
                  <a:pt x="532" y="5"/>
                </a:lnTo>
                <a:lnTo>
                  <a:pt x="509" y="3"/>
                </a:lnTo>
                <a:lnTo>
                  <a:pt x="484" y="1"/>
                </a:lnTo>
                <a:lnTo>
                  <a:pt x="461" y="0"/>
                </a:lnTo>
                <a:lnTo>
                  <a:pt x="437" y="1"/>
                </a:lnTo>
                <a:lnTo>
                  <a:pt x="414" y="3"/>
                </a:lnTo>
                <a:lnTo>
                  <a:pt x="391" y="5"/>
                </a:lnTo>
                <a:lnTo>
                  <a:pt x="368" y="9"/>
                </a:lnTo>
                <a:lnTo>
                  <a:pt x="345" y="15"/>
                </a:lnTo>
                <a:lnTo>
                  <a:pt x="324" y="20"/>
                </a:lnTo>
                <a:lnTo>
                  <a:pt x="302" y="28"/>
                </a:lnTo>
                <a:lnTo>
                  <a:pt x="281" y="37"/>
                </a:lnTo>
                <a:lnTo>
                  <a:pt x="261" y="46"/>
                </a:lnTo>
                <a:lnTo>
                  <a:pt x="241" y="56"/>
                </a:lnTo>
                <a:lnTo>
                  <a:pt x="221" y="66"/>
                </a:lnTo>
                <a:lnTo>
                  <a:pt x="202" y="79"/>
                </a:lnTo>
                <a:lnTo>
                  <a:pt x="185" y="92"/>
                </a:lnTo>
                <a:lnTo>
                  <a:pt x="167" y="106"/>
                </a:lnTo>
                <a:lnTo>
                  <a:pt x="151" y="120"/>
                </a:lnTo>
                <a:lnTo>
                  <a:pt x="134" y="136"/>
                </a:lnTo>
                <a:lnTo>
                  <a:pt x="119" y="151"/>
                </a:lnTo>
                <a:lnTo>
                  <a:pt x="105" y="169"/>
                </a:lnTo>
                <a:lnTo>
                  <a:pt x="91" y="186"/>
                </a:lnTo>
                <a:lnTo>
                  <a:pt x="79" y="204"/>
                </a:lnTo>
                <a:lnTo>
                  <a:pt x="66" y="222"/>
                </a:lnTo>
                <a:lnTo>
                  <a:pt x="55" y="242"/>
                </a:lnTo>
                <a:lnTo>
                  <a:pt x="44" y="262"/>
                </a:lnTo>
                <a:lnTo>
                  <a:pt x="36" y="282"/>
                </a:lnTo>
                <a:lnTo>
                  <a:pt x="27" y="304"/>
                </a:lnTo>
                <a:lnTo>
                  <a:pt x="20" y="324"/>
                </a:lnTo>
                <a:lnTo>
                  <a:pt x="14" y="346"/>
                </a:lnTo>
                <a:lnTo>
                  <a:pt x="8" y="368"/>
                </a:lnTo>
                <a:lnTo>
                  <a:pt x="5" y="391"/>
                </a:lnTo>
                <a:lnTo>
                  <a:pt x="2" y="414"/>
                </a:lnTo>
                <a:lnTo>
                  <a:pt x="0" y="438"/>
                </a:lnTo>
                <a:lnTo>
                  <a:pt x="0" y="462"/>
                </a:lnTo>
                <a:lnTo>
                  <a:pt x="0" y="486"/>
                </a:lnTo>
                <a:lnTo>
                  <a:pt x="2" y="509"/>
                </a:lnTo>
                <a:lnTo>
                  <a:pt x="5" y="532"/>
                </a:lnTo>
                <a:lnTo>
                  <a:pt x="8" y="555"/>
                </a:lnTo>
                <a:lnTo>
                  <a:pt x="14" y="577"/>
                </a:lnTo>
                <a:lnTo>
                  <a:pt x="20" y="599"/>
                </a:lnTo>
                <a:lnTo>
                  <a:pt x="27" y="621"/>
                </a:lnTo>
                <a:lnTo>
                  <a:pt x="36" y="642"/>
                </a:lnTo>
                <a:lnTo>
                  <a:pt x="44" y="662"/>
                </a:lnTo>
                <a:lnTo>
                  <a:pt x="55" y="682"/>
                </a:lnTo>
                <a:lnTo>
                  <a:pt x="66" y="701"/>
                </a:lnTo>
                <a:lnTo>
                  <a:pt x="79" y="719"/>
                </a:lnTo>
                <a:lnTo>
                  <a:pt x="91" y="738"/>
                </a:lnTo>
                <a:lnTo>
                  <a:pt x="105" y="756"/>
                </a:lnTo>
                <a:lnTo>
                  <a:pt x="119" y="772"/>
                </a:lnTo>
                <a:lnTo>
                  <a:pt x="134" y="789"/>
                </a:lnTo>
                <a:lnTo>
                  <a:pt x="151" y="804"/>
                </a:lnTo>
                <a:lnTo>
                  <a:pt x="167" y="818"/>
                </a:lnTo>
                <a:lnTo>
                  <a:pt x="185" y="831"/>
                </a:lnTo>
                <a:lnTo>
                  <a:pt x="202" y="845"/>
                </a:lnTo>
                <a:lnTo>
                  <a:pt x="221" y="857"/>
                </a:lnTo>
                <a:lnTo>
                  <a:pt x="241" y="868"/>
                </a:lnTo>
                <a:lnTo>
                  <a:pt x="261" y="877"/>
                </a:lnTo>
                <a:lnTo>
                  <a:pt x="281" y="887"/>
                </a:lnTo>
                <a:lnTo>
                  <a:pt x="302" y="895"/>
                </a:lnTo>
                <a:lnTo>
                  <a:pt x="324" y="903"/>
                </a:lnTo>
                <a:lnTo>
                  <a:pt x="345" y="909"/>
                </a:lnTo>
                <a:lnTo>
                  <a:pt x="368" y="914"/>
                </a:lnTo>
                <a:lnTo>
                  <a:pt x="391" y="918"/>
                </a:lnTo>
                <a:lnTo>
                  <a:pt x="414" y="921"/>
                </a:lnTo>
                <a:lnTo>
                  <a:pt x="437" y="922"/>
                </a:lnTo>
                <a:lnTo>
                  <a:pt x="461" y="924"/>
                </a:lnTo>
                <a:lnTo>
                  <a:pt x="484" y="922"/>
                </a:lnTo>
                <a:lnTo>
                  <a:pt x="509" y="921"/>
                </a:lnTo>
                <a:lnTo>
                  <a:pt x="532" y="918"/>
                </a:lnTo>
                <a:lnTo>
                  <a:pt x="554" y="914"/>
                </a:lnTo>
                <a:lnTo>
                  <a:pt x="577" y="909"/>
                </a:lnTo>
                <a:lnTo>
                  <a:pt x="599" y="903"/>
                </a:lnTo>
                <a:lnTo>
                  <a:pt x="619" y="895"/>
                </a:lnTo>
                <a:lnTo>
                  <a:pt x="640" y="887"/>
                </a:lnTo>
                <a:lnTo>
                  <a:pt x="661" y="877"/>
                </a:lnTo>
                <a:lnTo>
                  <a:pt x="681" y="868"/>
                </a:lnTo>
                <a:lnTo>
                  <a:pt x="701" y="857"/>
                </a:lnTo>
                <a:lnTo>
                  <a:pt x="719" y="845"/>
                </a:lnTo>
                <a:lnTo>
                  <a:pt x="737" y="831"/>
                </a:lnTo>
                <a:lnTo>
                  <a:pt x="754" y="818"/>
                </a:lnTo>
                <a:lnTo>
                  <a:pt x="771" y="804"/>
                </a:lnTo>
                <a:lnTo>
                  <a:pt x="787" y="789"/>
                </a:lnTo>
                <a:lnTo>
                  <a:pt x="803" y="772"/>
                </a:lnTo>
                <a:lnTo>
                  <a:pt x="817" y="756"/>
                </a:lnTo>
                <a:lnTo>
                  <a:pt x="831" y="738"/>
                </a:lnTo>
                <a:lnTo>
                  <a:pt x="843" y="719"/>
                </a:lnTo>
                <a:lnTo>
                  <a:pt x="855" y="701"/>
                </a:lnTo>
                <a:lnTo>
                  <a:pt x="867" y="682"/>
                </a:lnTo>
                <a:lnTo>
                  <a:pt x="877" y="662"/>
                </a:lnTo>
                <a:lnTo>
                  <a:pt x="886" y="642"/>
                </a:lnTo>
                <a:lnTo>
                  <a:pt x="895" y="621"/>
                </a:lnTo>
                <a:lnTo>
                  <a:pt x="901" y="599"/>
                </a:lnTo>
                <a:lnTo>
                  <a:pt x="908" y="577"/>
                </a:lnTo>
                <a:lnTo>
                  <a:pt x="913" y="555"/>
                </a:lnTo>
                <a:lnTo>
                  <a:pt x="917" y="532"/>
                </a:lnTo>
                <a:lnTo>
                  <a:pt x="920" y="509"/>
                </a:lnTo>
                <a:lnTo>
                  <a:pt x="922" y="486"/>
                </a:lnTo>
                <a:lnTo>
                  <a:pt x="922" y="462"/>
                </a:lnTo>
                <a:close/>
                <a:moveTo>
                  <a:pt x="852" y="462"/>
                </a:moveTo>
                <a:lnTo>
                  <a:pt x="851" y="482"/>
                </a:lnTo>
                <a:lnTo>
                  <a:pt x="850" y="502"/>
                </a:lnTo>
                <a:lnTo>
                  <a:pt x="847" y="521"/>
                </a:lnTo>
                <a:lnTo>
                  <a:pt x="843" y="541"/>
                </a:lnTo>
                <a:lnTo>
                  <a:pt x="839" y="559"/>
                </a:lnTo>
                <a:lnTo>
                  <a:pt x="834" y="578"/>
                </a:lnTo>
                <a:lnTo>
                  <a:pt x="828" y="597"/>
                </a:lnTo>
                <a:lnTo>
                  <a:pt x="821" y="614"/>
                </a:lnTo>
                <a:lnTo>
                  <a:pt x="813" y="632"/>
                </a:lnTo>
                <a:lnTo>
                  <a:pt x="805" y="648"/>
                </a:lnTo>
                <a:lnTo>
                  <a:pt x="795" y="665"/>
                </a:lnTo>
                <a:lnTo>
                  <a:pt x="785" y="680"/>
                </a:lnTo>
                <a:lnTo>
                  <a:pt x="774" y="695"/>
                </a:lnTo>
                <a:lnTo>
                  <a:pt x="762" y="711"/>
                </a:lnTo>
                <a:lnTo>
                  <a:pt x="750" y="725"/>
                </a:lnTo>
                <a:lnTo>
                  <a:pt x="737" y="738"/>
                </a:lnTo>
                <a:lnTo>
                  <a:pt x="724" y="751"/>
                </a:lnTo>
                <a:lnTo>
                  <a:pt x="709" y="763"/>
                </a:lnTo>
                <a:lnTo>
                  <a:pt x="695" y="774"/>
                </a:lnTo>
                <a:lnTo>
                  <a:pt x="680" y="785"/>
                </a:lnTo>
                <a:lnTo>
                  <a:pt x="663" y="796"/>
                </a:lnTo>
                <a:lnTo>
                  <a:pt x="647" y="805"/>
                </a:lnTo>
                <a:lnTo>
                  <a:pt x="630" y="814"/>
                </a:lnTo>
                <a:lnTo>
                  <a:pt x="613" y="821"/>
                </a:lnTo>
                <a:lnTo>
                  <a:pt x="595" y="829"/>
                </a:lnTo>
                <a:lnTo>
                  <a:pt x="577" y="835"/>
                </a:lnTo>
                <a:lnTo>
                  <a:pt x="559" y="840"/>
                </a:lnTo>
                <a:lnTo>
                  <a:pt x="539" y="845"/>
                </a:lnTo>
                <a:lnTo>
                  <a:pt x="521" y="848"/>
                </a:lnTo>
                <a:lnTo>
                  <a:pt x="501" y="850"/>
                </a:lnTo>
                <a:lnTo>
                  <a:pt x="481" y="852"/>
                </a:lnTo>
                <a:lnTo>
                  <a:pt x="461" y="852"/>
                </a:lnTo>
                <a:lnTo>
                  <a:pt x="441" y="852"/>
                </a:lnTo>
                <a:lnTo>
                  <a:pt x="421" y="850"/>
                </a:lnTo>
                <a:lnTo>
                  <a:pt x="401" y="848"/>
                </a:lnTo>
                <a:lnTo>
                  <a:pt x="382" y="845"/>
                </a:lnTo>
                <a:lnTo>
                  <a:pt x="364" y="840"/>
                </a:lnTo>
                <a:lnTo>
                  <a:pt x="345" y="835"/>
                </a:lnTo>
                <a:lnTo>
                  <a:pt x="326" y="829"/>
                </a:lnTo>
                <a:lnTo>
                  <a:pt x="309" y="821"/>
                </a:lnTo>
                <a:lnTo>
                  <a:pt x="291" y="814"/>
                </a:lnTo>
                <a:lnTo>
                  <a:pt x="275" y="805"/>
                </a:lnTo>
                <a:lnTo>
                  <a:pt x="258" y="796"/>
                </a:lnTo>
                <a:lnTo>
                  <a:pt x="243" y="785"/>
                </a:lnTo>
                <a:lnTo>
                  <a:pt x="228" y="774"/>
                </a:lnTo>
                <a:lnTo>
                  <a:pt x="212" y="763"/>
                </a:lnTo>
                <a:lnTo>
                  <a:pt x="198" y="751"/>
                </a:lnTo>
                <a:lnTo>
                  <a:pt x="185" y="738"/>
                </a:lnTo>
                <a:lnTo>
                  <a:pt x="172" y="725"/>
                </a:lnTo>
                <a:lnTo>
                  <a:pt x="160" y="711"/>
                </a:lnTo>
                <a:lnTo>
                  <a:pt x="148" y="695"/>
                </a:lnTo>
                <a:lnTo>
                  <a:pt x="137" y="680"/>
                </a:lnTo>
                <a:lnTo>
                  <a:pt x="127" y="665"/>
                </a:lnTo>
                <a:lnTo>
                  <a:pt x="118" y="648"/>
                </a:lnTo>
                <a:lnTo>
                  <a:pt x="109" y="632"/>
                </a:lnTo>
                <a:lnTo>
                  <a:pt x="102" y="614"/>
                </a:lnTo>
                <a:lnTo>
                  <a:pt x="94" y="597"/>
                </a:lnTo>
                <a:lnTo>
                  <a:pt x="88" y="578"/>
                </a:lnTo>
                <a:lnTo>
                  <a:pt x="83" y="559"/>
                </a:lnTo>
                <a:lnTo>
                  <a:pt x="79" y="541"/>
                </a:lnTo>
                <a:lnTo>
                  <a:pt x="75" y="521"/>
                </a:lnTo>
                <a:lnTo>
                  <a:pt x="72" y="502"/>
                </a:lnTo>
                <a:lnTo>
                  <a:pt x="71" y="482"/>
                </a:lnTo>
                <a:lnTo>
                  <a:pt x="71" y="462"/>
                </a:lnTo>
                <a:lnTo>
                  <a:pt x="71" y="442"/>
                </a:lnTo>
                <a:lnTo>
                  <a:pt x="72" y="422"/>
                </a:lnTo>
                <a:lnTo>
                  <a:pt x="75" y="402"/>
                </a:lnTo>
                <a:lnTo>
                  <a:pt x="79" y="383"/>
                </a:lnTo>
                <a:lnTo>
                  <a:pt x="83" y="364"/>
                </a:lnTo>
                <a:lnTo>
                  <a:pt x="88" y="345"/>
                </a:lnTo>
                <a:lnTo>
                  <a:pt x="94" y="328"/>
                </a:lnTo>
                <a:lnTo>
                  <a:pt x="102" y="310"/>
                </a:lnTo>
                <a:lnTo>
                  <a:pt x="109" y="293"/>
                </a:lnTo>
                <a:lnTo>
                  <a:pt x="118" y="276"/>
                </a:lnTo>
                <a:lnTo>
                  <a:pt x="127" y="260"/>
                </a:lnTo>
                <a:lnTo>
                  <a:pt x="137" y="243"/>
                </a:lnTo>
                <a:lnTo>
                  <a:pt x="148" y="228"/>
                </a:lnTo>
                <a:lnTo>
                  <a:pt x="160" y="214"/>
                </a:lnTo>
                <a:lnTo>
                  <a:pt x="172" y="199"/>
                </a:lnTo>
                <a:lnTo>
                  <a:pt x="185" y="185"/>
                </a:lnTo>
                <a:lnTo>
                  <a:pt x="198" y="173"/>
                </a:lnTo>
                <a:lnTo>
                  <a:pt x="212" y="161"/>
                </a:lnTo>
                <a:lnTo>
                  <a:pt x="228" y="149"/>
                </a:lnTo>
                <a:lnTo>
                  <a:pt x="243" y="138"/>
                </a:lnTo>
                <a:lnTo>
                  <a:pt x="258" y="128"/>
                </a:lnTo>
                <a:lnTo>
                  <a:pt x="275" y="118"/>
                </a:lnTo>
                <a:lnTo>
                  <a:pt x="291" y="109"/>
                </a:lnTo>
                <a:lnTo>
                  <a:pt x="309" y="102"/>
                </a:lnTo>
                <a:lnTo>
                  <a:pt x="326" y="95"/>
                </a:lnTo>
                <a:lnTo>
                  <a:pt x="345" y="88"/>
                </a:lnTo>
                <a:lnTo>
                  <a:pt x="364" y="83"/>
                </a:lnTo>
                <a:lnTo>
                  <a:pt x="382" y="79"/>
                </a:lnTo>
                <a:lnTo>
                  <a:pt x="401" y="75"/>
                </a:lnTo>
                <a:lnTo>
                  <a:pt x="421" y="73"/>
                </a:lnTo>
                <a:lnTo>
                  <a:pt x="441" y="72"/>
                </a:lnTo>
                <a:lnTo>
                  <a:pt x="461" y="71"/>
                </a:lnTo>
                <a:lnTo>
                  <a:pt x="481" y="72"/>
                </a:lnTo>
                <a:lnTo>
                  <a:pt x="501" y="73"/>
                </a:lnTo>
                <a:lnTo>
                  <a:pt x="521" y="75"/>
                </a:lnTo>
                <a:lnTo>
                  <a:pt x="539" y="79"/>
                </a:lnTo>
                <a:lnTo>
                  <a:pt x="559" y="83"/>
                </a:lnTo>
                <a:lnTo>
                  <a:pt x="577" y="88"/>
                </a:lnTo>
                <a:lnTo>
                  <a:pt x="595" y="95"/>
                </a:lnTo>
                <a:lnTo>
                  <a:pt x="613" y="102"/>
                </a:lnTo>
                <a:lnTo>
                  <a:pt x="630" y="109"/>
                </a:lnTo>
                <a:lnTo>
                  <a:pt x="647" y="118"/>
                </a:lnTo>
                <a:lnTo>
                  <a:pt x="663" y="128"/>
                </a:lnTo>
                <a:lnTo>
                  <a:pt x="680" y="138"/>
                </a:lnTo>
                <a:lnTo>
                  <a:pt x="695" y="149"/>
                </a:lnTo>
                <a:lnTo>
                  <a:pt x="709" y="161"/>
                </a:lnTo>
                <a:lnTo>
                  <a:pt x="724" y="173"/>
                </a:lnTo>
                <a:lnTo>
                  <a:pt x="737" y="185"/>
                </a:lnTo>
                <a:lnTo>
                  <a:pt x="750" y="199"/>
                </a:lnTo>
                <a:lnTo>
                  <a:pt x="762" y="214"/>
                </a:lnTo>
                <a:lnTo>
                  <a:pt x="774" y="228"/>
                </a:lnTo>
                <a:lnTo>
                  <a:pt x="785" y="243"/>
                </a:lnTo>
                <a:lnTo>
                  <a:pt x="795" y="260"/>
                </a:lnTo>
                <a:lnTo>
                  <a:pt x="805" y="276"/>
                </a:lnTo>
                <a:lnTo>
                  <a:pt x="813" y="293"/>
                </a:lnTo>
                <a:lnTo>
                  <a:pt x="821" y="310"/>
                </a:lnTo>
                <a:lnTo>
                  <a:pt x="828" y="328"/>
                </a:lnTo>
                <a:lnTo>
                  <a:pt x="834" y="345"/>
                </a:lnTo>
                <a:lnTo>
                  <a:pt x="839" y="364"/>
                </a:lnTo>
                <a:lnTo>
                  <a:pt x="843" y="383"/>
                </a:lnTo>
                <a:lnTo>
                  <a:pt x="847" y="402"/>
                </a:lnTo>
                <a:lnTo>
                  <a:pt x="850" y="422"/>
                </a:lnTo>
                <a:lnTo>
                  <a:pt x="851" y="442"/>
                </a:lnTo>
                <a:lnTo>
                  <a:pt x="852" y="462"/>
                </a:lnTo>
                <a:close/>
              </a:path>
            </a:pathLst>
          </a:custGeom>
          <a:solidFill>
            <a:srgbClr val="EFC1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" name="Freeform 38"/>
          <p:cNvSpPr>
            <a:spLocks noEditPoints="1"/>
          </p:cNvSpPr>
          <p:nvPr/>
        </p:nvSpPr>
        <p:spPr bwMode="auto">
          <a:xfrm>
            <a:off x="2990850" y="4363155"/>
            <a:ext cx="271463" cy="269875"/>
          </a:xfrm>
          <a:custGeom>
            <a:avLst/>
            <a:gdLst>
              <a:gd name="T0" fmla="*/ 34 w 852"/>
              <a:gd name="T1" fmla="*/ 14 h 852"/>
              <a:gd name="T2" fmla="*/ 33 w 852"/>
              <a:gd name="T3" fmla="*/ 10 h 852"/>
              <a:gd name="T4" fmla="*/ 30 w 852"/>
              <a:gd name="T5" fmla="*/ 6 h 852"/>
              <a:gd name="T6" fmla="*/ 27 w 852"/>
              <a:gd name="T7" fmla="*/ 3 h 852"/>
              <a:gd name="T8" fmla="*/ 24 w 852"/>
              <a:gd name="T9" fmla="*/ 1 h 852"/>
              <a:gd name="T10" fmla="*/ 20 w 852"/>
              <a:gd name="T11" fmla="*/ 0 h 852"/>
              <a:gd name="T12" fmla="*/ 15 w 852"/>
              <a:gd name="T13" fmla="*/ 0 h 852"/>
              <a:gd name="T14" fmla="*/ 11 w 852"/>
              <a:gd name="T15" fmla="*/ 1 h 852"/>
              <a:gd name="T16" fmla="*/ 8 w 852"/>
              <a:gd name="T17" fmla="*/ 3 h 852"/>
              <a:gd name="T18" fmla="*/ 4 w 852"/>
              <a:gd name="T19" fmla="*/ 6 h 852"/>
              <a:gd name="T20" fmla="*/ 2 w 852"/>
              <a:gd name="T21" fmla="*/ 9 h 852"/>
              <a:gd name="T22" fmla="*/ 1 w 852"/>
              <a:gd name="T23" fmla="*/ 13 h 852"/>
              <a:gd name="T24" fmla="*/ 0 w 852"/>
              <a:gd name="T25" fmla="*/ 17 h 852"/>
              <a:gd name="T26" fmla="*/ 1 w 852"/>
              <a:gd name="T27" fmla="*/ 21 h 852"/>
              <a:gd name="T28" fmla="*/ 2 w 852"/>
              <a:gd name="T29" fmla="*/ 25 h 852"/>
              <a:gd name="T30" fmla="*/ 4 w 852"/>
              <a:gd name="T31" fmla="*/ 28 h 852"/>
              <a:gd name="T32" fmla="*/ 8 w 852"/>
              <a:gd name="T33" fmla="*/ 31 h 852"/>
              <a:gd name="T34" fmla="*/ 11 w 852"/>
              <a:gd name="T35" fmla="*/ 33 h 852"/>
              <a:gd name="T36" fmla="*/ 15 w 852"/>
              <a:gd name="T37" fmla="*/ 34 h 852"/>
              <a:gd name="T38" fmla="*/ 20 w 852"/>
              <a:gd name="T39" fmla="*/ 34 h 852"/>
              <a:gd name="T40" fmla="*/ 24 w 852"/>
              <a:gd name="T41" fmla="*/ 33 h 852"/>
              <a:gd name="T42" fmla="*/ 27 w 852"/>
              <a:gd name="T43" fmla="*/ 31 h 852"/>
              <a:gd name="T44" fmla="*/ 30 w 852"/>
              <a:gd name="T45" fmla="*/ 28 h 852"/>
              <a:gd name="T46" fmla="*/ 33 w 852"/>
              <a:gd name="T47" fmla="*/ 24 h 852"/>
              <a:gd name="T48" fmla="*/ 34 w 852"/>
              <a:gd name="T49" fmla="*/ 20 h 852"/>
              <a:gd name="T50" fmla="*/ 32 w 852"/>
              <a:gd name="T51" fmla="*/ 17 h 852"/>
              <a:gd name="T52" fmla="*/ 31 w 852"/>
              <a:gd name="T53" fmla="*/ 21 h 852"/>
              <a:gd name="T54" fmla="*/ 30 w 852"/>
              <a:gd name="T55" fmla="*/ 24 h 852"/>
              <a:gd name="T56" fmla="*/ 28 w 852"/>
              <a:gd name="T57" fmla="*/ 27 h 852"/>
              <a:gd name="T58" fmla="*/ 25 w 852"/>
              <a:gd name="T59" fmla="*/ 29 h 852"/>
              <a:gd name="T60" fmla="*/ 22 w 852"/>
              <a:gd name="T61" fmla="*/ 30 h 852"/>
              <a:gd name="T62" fmla="*/ 19 w 852"/>
              <a:gd name="T63" fmla="*/ 31 h 852"/>
              <a:gd name="T64" fmla="*/ 15 w 852"/>
              <a:gd name="T65" fmla="*/ 31 h 852"/>
              <a:gd name="T66" fmla="*/ 12 w 852"/>
              <a:gd name="T67" fmla="*/ 30 h 852"/>
              <a:gd name="T68" fmla="*/ 9 w 852"/>
              <a:gd name="T69" fmla="*/ 28 h 852"/>
              <a:gd name="T70" fmla="*/ 6 w 852"/>
              <a:gd name="T71" fmla="*/ 26 h 852"/>
              <a:gd name="T72" fmla="*/ 4 w 852"/>
              <a:gd name="T73" fmla="*/ 23 h 852"/>
              <a:gd name="T74" fmla="*/ 3 w 852"/>
              <a:gd name="T75" fmla="*/ 20 h 852"/>
              <a:gd name="T76" fmla="*/ 3 w 852"/>
              <a:gd name="T77" fmla="*/ 16 h 852"/>
              <a:gd name="T78" fmla="*/ 3 w 852"/>
              <a:gd name="T79" fmla="*/ 13 h 852"/>
              <a:gd name="T80" fmla="*/ 5 w 852"/>
              <a:gd name="T81" fmla="*/ 10 h 852"/>
              <a:gd name="T82" fmla="*/ 7 w 852"/>
              <a:gd name="T83" fmla="*/ 7 h 852"/>
              <a:gd name="T84" fmla="*/ 10 w 852"/>
              <a:gd name="T85" fmla="*/ 5 h 852"/>
              <a:gd name="T86" fmla="*/ 13 w 852"/>
              <a:gd name="T87" fmla="*/ 3 h 852"/>
              <a:gd name="T88" fmla="*/ 16 w 852"/>
              <a:gd name="T89" fmla="*/ 3 h 852"/>
              <a:gd name="T90" fmla="*/ 20 w 852"/>
              <a:gd name="T91" fmla="*/ 3 h 852"/>
              <a:gd name="T92" fmla="*/ 23 w 852"/>
              <a:gd name="T93" fmla="*/ 4 h 852"/>
              <a:gd name="T94" fmla="*/ 26 w 852"/>
              <a:gd name="T95" fmla="*/ 6 h 852"/>
              <a:gd name="T96" fmla="*/ 29 w 852"/>
              <a:gd name="T97" fmla="*/ 9 h 852"/>
              <a:gd name="T98" fmla="*/ 30 w 852"/>
              <a:gd name="T99" fmla="*/ 11 h 852"/>
              <a:gd name="T100" fmla="*/ 31 w 852"/>
              <a:gd name="T101" fmla="*/ 15 h 85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52"/>
              <a:gd name="T154" fmla="*/ 0 h 852"/>
              <a:gd name="T155" fmla="*/ 852 w 852"/>
              <a:gd name="T156" fmla="*/ 852 h 85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52" h="852">
                <a:moveTo>
                  <a:pt x="852" y="426"/>
                </a:moveTo>
                <a:lnTo>
                  <a:pt x="851" y="404"/>
                </a:lnTo>
                <a:lnTo>
                  <a:pt x="850" y="383"/>
                </a:lnTo>
                <a:lnTo>
                  <a:pt x="847" y="361"/>
                </a:lnTo>
                <a:lnTo>
                  <a:pt x="843" y="340"/>
                </a:lnTo>
                <a:lnTo>
                  <a:pt x="839" y="319"/>
                </a:lnTo>
                <a:lnTo>
                  <a:pt x="832" y="299"/>
                </a:lnTo>
                <a:lnTo>
                  <a:pt x="826" y="280"/>
                </a:lnTo>
                <a:lnTo>
                  <a:pt x="818" y="260"/>
                </a:lnTo>
                <a:lnTo>
                  <a:pt x="810" y="241"/>
                </a:lnTo>
                <a:lnTo>
                  <a:pt x="801" y="223"/>
                </a:lnTo>
                <a:lnTo>
                  <a:pt x="791" y="205"/>
                </a:lnTo>
                <a:lnTo>
                  <a:pt x="780" y="187"/>
                </a:lnTo>
                <a:lnTo>
                  <a:pt x="768" y="171"/>
                </a:lnTo>
                <a:lnTo>
                  <a:pt x="754" y="154"/>
                </a:lnTo>
                <a:lnTo>
                  <a:pt x="741" y="139"/>
                </a:lnTo>
                <a:lnTo>
                  <a:pt x="727" y="125"/>
                </a:lnTo>
                <a:lnTo>
                  <a:pt x="713" y="111"/>
                </a:lnTo>
                <a:lnTo>
                  <a:pt x="697" y="97"/>
                </a:lnTo>
                <a:lnTo>
                  <a:pt x="681" y="84"/>
                </a:lnTo>
                <a:lnTo>
                  <a:pt x="665" y="72"/>
                </a:lnTo>
                <a:lnTo>
                  <a:pt x="647" y="61"/>
                </a:lnTo>
                <a:lnTo>
                  <a:pt x="629" y="51"/>
                </a:lnTo>
                <a:lnTo>
                  <a:pt x="611" y="41"/>
                </a:lnTo>
                <a:lnTo>
                  <a:pt x="592" y="33"/>
                </a:lnTo>
                <a:lnTo>
                  <a:pt x="572" y="25"/>
                </a:lnTo>
                <a:lnTo>
                  <a:pt x="553" y="18"/>
                </a:lnTo>
                <a:lnTo>
                  <a:pt x="533" y="13"/>
                </a:lnTo>
                <a:lnTo>
                  <a:pt x="512" y="9"/>
                </a:lnTo>
                <a:lnTo>
                  <a:pt x="491" y="4"/>
                </a:lnTo>
                <a:lnTo>
                  <a:pt x="469" y="2"/>
                </a:lnTo>
                <a:lnTo>
                  <a:pt x="448" y="0"/>
                </a:lnTo>
                <a:lnTo>
                  <a:pt x="426" y="0"/>
                </a:lnTo>
                <a:lnTo>
                  <a:pt x="404" y="0"/>
                </a:lnTo>
                <a:lnTo>
                  <a:pt x="383" y="2"/>
                </a:lnTo>
                <a:lnTo>
                  <a:pt x="361" y="4"/>
                </a:lnTo>
                <a:lnTo>
                  <a:pt x="340" y="9"/>
                </a:lnTo>
                <a:lnTo>
                  <a:pt x="320" y="13"/>
                </a:lnTo>
                <a:lnTo>
                  <a:pt x="299" y="18"/>
                </a:lnTo>
                <a:lnTo>
                  <a:pt x="279" y="25"/>
                </a:lnTo>
                <a:lnTo>
                  <a:pt x="260" y="33"/>
                </a:lnTo>
                <a:lnTo>
                  <a:pt x="241" y="41"/>
                </a:lnTo>
                <a:lnTo>
                  <a:pt x="222" y="51"/>
                </a:lnTo>
                <a:lnTo>
                  <a:pt x="205" y="61"/>
                </a:lnTo>
                <a:lnTo>
                  <a:pt x="187" y="72"/>
                </a:lnTo>
                <a:lnTo>
                  <a:pt x="171" y="84"/>
                </a:lnTo>
                <a:lnTo>
                  <a:pt x="155" y="97"/>
                </a:lnTo>
                <a:lnTo>
                  <a:pt x="139" y="111"/>
                </a:lnTo>
                <a:lnTo>
                  <a:pt x="125" y="125"/>
                </a:lnTo>
                <a:lnTo>
                  <a:pt x="110" y="139"/>
                </a:lnTo>
                <a:lnTo>
                  <a:pt x="97" y="154"/>
                </a:lnTo>
                <a:lnTo>
                  <a:pt x="84" y="171"/>
                </a:lnTo>
                <a:lnTo>
                  <a:pt x="73" y="187"/>
                </a:lnTo>
                <a:lnTo>
                  <a:pt x="61" y="205"/>
                </a:lnTo>
                <a:lnTo>
                  <a:pt x="51" y="223"/>
                </a:lnTo>
                <a:lnTo>
                  <a:pt x="42" y="241"/>
                </a:lnTo>
                <a:lnTo>
                  <a:pt x="34" y="260"/>
                </a:lnTo>
                <a:lnTo>
                  <a:pt x="26" y="280"/>
                </a:lnTo>
                <a:lnTo>
                  <a:pt x="19" y="299"/>
                </a:lnTo>
                <a:lnTo>
                  <a:pt x="13" y="319"/>
                </a:lnTo>
                <a:lnTo>
                  <a:pt x="8" y="340"/>
                </a:lnTo>
                <a:lnTo>
                  <a:pt x="5" y="361"/>
                </a:lnTo>
                <a:lnTo>
                  <a:pt x="2" y="383"/>
                </a:lnTo>
                <a:lnTo>
                  <a:pt x="1" y="404"/>
                </a:lnTo>
                <a:lnTo>
                  <a:pt x="0" y="426"/>
                </a:lnTo>
                <a:lnTo>
                  <a:pt x="1" y="447"/>
                </a:lnTo>
                <a:lnTo>
                  <a:pt x="2" y="469"/>
                </a:lnTo>
                <a:lnTo>
                  <a:pt x="5" y="490"/>
                </a:lnTo>
                <a:lnTo>
                  <a:pt x="8" y="511"/>
                </a:lnTo>
                <a:lnTo>
                  <a:pt x="13" y="532"/>
                </a:lnTo>
                <a:lnTo>
                  <a:pt x="19" y="553"/>
                </a:lnTo>
                <a:lnTo>
                  <a:pt x="26" y="573"/>
                </a:lnTo>
                <a:lnTo>
                  <a:pt x="34" y="591"/>
                </a:lnTo>
                <a:lnTo>
                  <a:pt x="42" y="611"/>
                </a:lnTo>
                <a:lnTo>
                  <a:pt x="51" y="629"/>
                </a:lnTo>
                <a:lnTo>
                  <a:pt x="61" y="647"/>
                </a:lnTo>
                <a:lnTo>
                  <a:pt x="73" y="664"/>
                </a:lnTo>
                <a:lnTo>
                  <a:pt x="84" y="681"/>
                </a:lnTo>
                <a:lnTo>
                  <a:pt x="97" y="697"/>
                </a:lnTo>
                <a:lnTo>
                  <a:pt x="110" y="712"/>
                </a:lnTo>
                <a:lnTo>
                  <a:pt x="125" y="727"/>
                </a:lnTo>
                <a:lnTo>
                  <a:pt x="139" y="742"/>
                </a:lnTo>
                <a:lnTo>
                  <a:pt x="155" y="755"/>
                </a:lnTo>
                <a:lnTo>
                  <a:pt x="171" y="767"/>
                </a:lnTo>
                <a:lnTo>
                  <a:pt x="187" y="779"/>
                </a:lnTo>
                <a:lnTo>
                  <a:pt x="205" y="790"/>
                </a:lnTo>
                <a:lnTo>
                  <a:pt x="222" y="801"/>
                </a:lnTo>
                <a:lnTo>
                  <a:pt x="241" y="810"/>
                </a:lnTo>
                <a:lnTo>
                  <a:pt x="260" y="818"/>
                </a:lnTo>
                <a:lnTo>
                  <a:pt x="279" y="826"/>
                </a:lnTo>
                <a:lnTo>
                  <a:pt x="299" y="833"/>
                </a:lnTo>
                <a:lnTo>
                  <a:pt x="320" y="838"/>
                </a:lnTo>
                <a:lnTo>
                  <a:pt x="340" y="844"/>
                </a:lnTo>
                <a:lnTo>
                  <a:pt x="361" y="847"/>
                </a:lnTo>
                <a:lnTo>
                  <a:pt x="383" y="850"/>
                </a:lnTo>
                <a:lnTo>
                  <a:pt x="404" y="851"/>
                </a:lnTo>
                <a:lnTo>
                  <a:pt x="426" y="852"/>
                </a:lnTo>
                <a:lnTo>
                  <a:pt x="448" y="851"/>
                </a:lnTo>
                <a:lnTo>
                  <a:pt x="469" y="850"/>
                </a:lnTo>
                <a:lnTo>
                  <a:pt x="491" y="847"/>
                </a:lnTo>
                <a:lnTo>
                  <a:pt x="512" y="844"/>
                </a:lnTo>
                <a:lnTo>
                  <a:pt x="533" y="838"/>
                </a:lnTo>
                <a:lnTo>
                  <a:pt x="553" y="833"/>
                </a:lnTo>
                <a:lnTo>
                  <a:pt x="572" y="826"/>
                </a:lnTo>
                <a:lnTo>
                  <a:pt x="592" y="818"/>
                </a:lnTo>
                <a:lnTo>
                  <a:pt x="611" y="810"/>
                </a:lnTo>
                <a:lnTo>
                  <a:pt x="629" y="801"/>
                </a:lnTo>
                <a:lnTo>
                  <a:pt x="647" y="790"/>
                </a:lnTo>
                <a:lnTo>
                  <a:pt x="665" y="779"/>
                </a:lnTo>
                <a:lnTo>
                  <a:pt x="681" y="767"/>
                </a:lnTo>
                <a:lnTo>
                  <a:pt x="697" y="755"/>
                </a:lnTo>
                <a:lnTo>
                  <a:pt x="713" y="742"/>
                </a:lnTo>
                <a:lnTo>
                  <a:pt x="727" y="727"/>
                </a:lnTo>
                <a:lnTo>
                  <a:pt x="741" y="712"/>
                </a:lnTo>
                <a:lnTo>
                  <a:pt x="754" y="697"/>
                </a:lnTo>
                <a:lnTo>
                  <a:pt x="768" y="681"/>
                </a:lnTo>
                <a:lnTo>
                  <a:pt x="780" y="664"/>
                </a:lnTo>
                <a:lnTo>
                  <a:pt x="791" y="647"/>
                </a:lnTo>
                <a:lnTo>
                  <a:pt x="801" y="629"/>
                </a:lnTo>
                <a:lnTo>
                  <a:pt x="810" y="611"/>
                </a:lnTo>
                <a:lnTo>
                  <a:pt x="818" y="591"/>
                </a:lnTo>
                <a:lnTo>
                  <a:pt x="826" y="573"/>
                </a:lnTo>
                <a:lnTo>
                  <a:pt x="832" y="553"/>
                </a:lnTo>
                <a:lnTo>
                  <a:pt x="839" y="532"/>
                </a:lnTo>
                <a:lnTo>
                  <a:pt x="843" y="511"/>
                </a:lnTo>
                <a:lnTo>
                  <a:pt x="847" y="490"/>
                </a:lnTo>
                <a:lnTo>
                  <a:pt x="850" y="469"/>
                </a:lnTo>
                <a:lnTo>
                  <a:pt x="851" y="447"/>
                </a:lnTo>
                <a:lnTo>
                  <a:pt x="852" y="426"/>
                </a:lnTo>
                <a:close/>
                <a:moveTo>
                  <a:pt x="781" y="426"/>
                </a:moveTo>
                <a:lnTo>
                  <a:pt x="781" y="444"/>
                </a:lnTo>
                <a:lnTo>
                  <a:pt x="780" y="462"/>
                </a:lnTo>
                <a:lnTo>
                  <a:pt x="776" y="479"/>
                </a:lnTo>
                <a:lnTo>
                  <a:pt x="774" y="497"/>
                </a:lnTo>
                <a:lnTo>
                  <a:pt x="770" y="514"/>
                </a:lnTo>
                <a:lnTo>
                  <a:pt x="765" y="531"/>
                </a:lnTo>
                <a:lnTo>
                  <a:pt x="760" y="547"/>
                </a:lnTo>
                <a:lnTo>
                  <a:pt x="753" y="564"/>
                </a:lnTo>
                <a:lnTo>
                  <a:pt x="746" y="580"/>
                </a:lnTo>
                <a:lnTo>
                  <a:pt x="738" y="595"/>
                </a:lnTo>
                <a:lnTo>
                  <a:pt x="729" y="610"/>
                </a:lnTo>
                <a:lnTo>
                  <a:pt x="720" y="624"/>
                </a:lnTo>
                <a:lnTo>
                  <a:pt x="711" y="638"/>
                </a:lnTo>
                <a:lnTo>
                  <a:pt x="700" y="652"/>
                </a:lnTo>
                <a:lnTo>
                  <a:pt x="689" y="665"/>
                </a:lnTo>
                <a:lnTo>
                  <a:pt x="677" y="677"/>
                </a:lnTo>
                <a:lnTo>
                  <a:pt x="665" y="689"/>
                </a:lnTo>
                <a:lnTo>
                  <a:pt x="651" y="700"/>
                </a:lnTo>
                <a:lnTo>
                  <a:pt x="638" y="711"/>
                </a:lnTo>
                <a:lnTo>
                  <a:pt x="625" y="721"/>
                </a:lnTo>
                <a:lnTo>
                  <a:pt x="610" y="730"/>
                </a:lnTo>
                <a:lnTo>
                  <a:pt x="595" y="738"/>
                </a:lnTo>
                <a:lnTo>
                  <a:pt x="580" y="746"/>
                </a:lnTo>
                <a:lnTo>
                  <a:pt x="565" y="753"/>
                </a:lnTo>
                <a:lnTo>
                  <a:pt x="548" y="759"/>
                </a:lnTo>
                <a:lnTo>
                  <a:pt x="532" y="765"/>
                </a:lnTo>
                <a:lnTo>
                  <a:pt x="514" y="770"/>
                </a:lnTo>
                <a:lnTo>
                  <a:pt x="498" y="773"/>
                </a:lnTo>
                <a:lnTo>
                  <a:pt x="480" y="777"/>
                </a:lnTo>
                <a:lnTo>
                  <a:pt x="463" y="779"/>
                </a:lnTo>
                <a:lnTo>
                  <a:pt x="444" y="780"/>
                </a:lnTo>
                <a:lnTo>
                  <a:pt x="426" y="781"/>
                </a:lnTo>
                <a:lnTo>
                  <a:pt x="408" y="780"/>
                </a:lnTo>
                <a:lnTo>
                  <a:pt x="390" y="779"/>
                </a:lnTo>
                <a:lnTo>
                  <a:pt x="372" y="777"/>
                </a:lnTo>
                <a:lnTo>
                  <a:pt x="354" y="773"/>
                </a:lnTo>
                <a:lnTo>
                  <a:pt x="338" y="770"/>
                </a:lnTo>
                <a:lnTo>
                  <a:pt x="320" y="765"/>
                </a:lnTo>
                <a:lnTo>
                  <a:pt x="304" y="759"/>
                </a:lnTo>
                <a:lnTo>
                  <a:pt x="288" y="753"/>
                </a:lnTo>
                <a:lnTo>
                  <a:pt x="272" y="746"/>
                </a:lnTo>
                <a:lnTo>
                  <a:pt x="256" y="738"/>
                </a:lnTo>
                <a:lnTo>
                  <a:pt x="242" y="730"/>
                </a:lnTo>
                <a:lnTo>
                  <a:pt x="228" y="721"/>
                </a:lnTo>
                <a:lnTo>
                  <a:pt x="214" y="711"/>
                </a:lnTo>
                <a:lnTo>
                  <a:pt x="200" y="700"/>
                </a:lnTo>
                <a:lnTo>
                  <a:pt x="187" y="689"/>
                </a:lnTo>
                <a:lnTo>
                  <a:pt x="175" y="677"/>
                </a:lnTo>
                <a:lnTo>
                  <a:pt x="163" y="665"/>
                </a:lnTo>
                <a:lnTo>
                  <a:pt x="152" y="652"/>
                </a:lnTo>
                <a:lnTo>
                  <a:pt x="141" y="638"/>
                </a:lnTo>
                <a:lnTo>
                  <a:pt x="131" y="624"/>
                </a:lnTo>
                <a:lnTo>
                  <a:pt x="123" y="610"/>
                </a:lnTo>
                <a:lnTo>
                  <a:pt x="114" y="595"/>
                </a:lnTo>
                <a:lnTo>
                  <a:pt x="106" y="580"/>
                </a:lnTo>
                <a:lnTo>
                  <a:pt x="98" y="564"/>
                </a:lnTo>
                <a:lnTo>
                  <a:pt x="93" y="547"/>
                </a:lnTo>
                <a:lnTo>
                  <a:pt x="87" y="531"/>
                </a:lnTo>
                <a:lnTo>
                  <a:pt x="82" y="514"/>
                </a:lnTo>
                <a:lnTo>
                  <a:pt x="79" y="497"/>
                </a:lnTo>
                <a:lnTo>
                  <a:pt x="75" y="479"/>
                </a:lnTo>
                <a:lnTo>
                  <a:pt x="73" y="462"/>
                </a:lnTo>
                <a:lnTo>
                  <a:pt x="71" y="444"/>
                </a:lnTo>
                <a:lnTo>
                  <a:pt x="71" y="426"/>
                </a:lnTo>
                <a:lnTo>
                  <a:pt x="71" y="408"/>
                </a:lnTo>
                <a:lnTo>
                  <a:pt x="73" y="389"/>
                </a:lnTo>
                <a:lnTo>
                  <a:pt x="75" y="372"/>
                </a:lnTo>
                <a:lnTo>
                  <a:pt x="79" y="354"/>
                </a:lnTo>
                <a:lnTo>
                  <a:pt x="82" y="337"/>
                </a:lnTo>
                <a:lnTo>
                  <a:pt x="87" y="320"/>
                </a:lnTo>
                <a:lnTo>
                  <a:pt x="93" y="304"/>
                </a:lnTo>
                <a:lnTo>
                  <a:pt x="98" y="287"/>
                </a:lnTo>
                <a:lnTo>
                  <a:pt x="106" y="272"/>
                </a:lnTo>
                <a:lnTo>
                  <a:pt x="114" y="257"/>
                </a:lnTo>
                <a:lnTo>
                  <a:pt x="123" y="241"/>
                </a:lnTo>
                <a:lnTo>
                  <a:pt x="131" y="227"/>
                </a:lnTo>
                <a:lnTo>
                  <a:pt x="141" y="214"/>
                </a:lnTo>
                <a:lnTo>
                  <a:pt x="152" y="199"/>
                </a:lnTo>
                <a:lnTo>
                  <a:pt x="163" y="187"/>
                </a:lnTo>
                <a:lnTo>
                  <a:pt x="175" y="174"/>
                </a:lnTo>
                <a:lnTo>
                  <a:pt x="187" y="163"/>
                </a:lnTo>
                <a:lnTo>
                  <a:pt x="200" y="152"/>
                </a:lnTo>
                <a:lnTo>
                  <a:pt x="214" y="141"/>
                </a:lnTo>
                <a:lnTo>
                  <a:pt x="228" y="131"/>
                </a:lnTo>
                <a:lnTo>
                  <a:pt x="242" y="122"/>
                </a:lnTo>
                <a:lnTo>
                  <a:pt x="256" y="114"/>
                </a:lnTo>
                <a:lnTo>
                  <a:pt x="272" y="106"/>
                </a:lnTo>
                <a:lnTo>
                  <a:pt x="288" y="99"/>
                </a:lnTo>
                <a:lnTo>
                  <a:pt x="304" y="92"/>
                </a:lnTo>
                <a:lnTo>
                  <a:pt x="320" y="86"/>
                </a:lnTo>
                <a:lnTo>
                  <a:pt x="338" y="82"/>
                </a:lnTo>
                <a:lnTo>
                  <a:pt x="354" y="78"/>
                </a:lnTo>
                <a:lnTo>
                  <a:pt x="372" y="74"/>
                </a:lnTo>
                <a:lnTo>
                  <a:pt x="390" y="72"/>
                </a:lnTo>
                <a:lnTo>
                  <a:pt x="408" y="71"/>
                </a:lnTo>
                <a:lnTo>
                  <a:pt x="426" y="71"/>
                </a:lnTo>
                <a:lnTo>
                  <a:pt x="444" y="71"/>
                </a:lnTo>
                <a:lnTo>
                  <a:pt x="463" y="72"/>
                </a:lnTo>
                <a:lnTo>
                  <a:pt x="480" y="74"/>
                </a:lnTo>
                <a:lnTo>
                  <a:pt x="498" y="78"/>
                </a:lnTo>
                <a:lnTo>
                  <a:pt x="514" y="82"/>
                </a:lnTo>
                <a:lnTo>
                  <a:pt x="532" y="86"/>
                </a:lnTo>
                <a:lnTo>
                  <a:pt x="548" y="92"/>
                </a:lnTo>
                <a:lnTo>
                  <a:pt x="565" y="99"/>
                </a:lnTo>
                <a:lnTo>
                  <a:pt x="580" y="106"/>
                </a:lnTo>
                <a:lnTo>
                  <a:pt x="595" y="114"/>
                </a:lnTo>
                <a:lnTo>
                  <a:pt x="610" y="122"/>
                </a:lnTo>
                <a:lnTo>
                  <a:pt x="625" y="131"/>
                </a:lnTo>
                <a:lnTo>
                  <a:pt x="638" y="141"/>
                </a:lnTo>
                <a:lnTo>
                  <a:pt x="651" y="152"/>
                </a:lnTo>
                <a:lnTo>
                  <a:pt x="665" y="163"/>
                </a:lnTo>
                <a:lnTo>
                  <a:pt x="677" y="174"/>
                </a:lnTo>
                <a:lnTo>
                  <a:pt x="689" y="187"/>
                </a:lnTo>
                <a:lnTo>
                  <a:pt x="700" y="199"/>
                </a:lnTo>
                <a:lnTo>
                  <a:pt x="711" y="214"/>
                </a:lnTo>
                <a:lnTo>
                  <a:pt x="720" y="227"/>
                </a:lnTo>
                <a:lnTo>
                  <a:pt x="729" y="241"/>
                </a:lnTo>
                <a:lnTo>
                  <a:pt x="738" y="257"/>
                </a:lnTo>
                <a:lnTo>
                  <a:pt x="746" y="272"/>
                </a:lnTo>
                <a:lnTo>
                  <a:pt x="753" y="287"/>
                </a:lnTo>
                <a:lnTo>
                  <a:pt x="760" y="304"/>
                </a:lnTo>
                <a:lnTo>
                  <a:pt x="765" y="320"/>
                </a:lnTo>
                <a:lnTo>
                  <a:pt x="770" y="337"/>
                </a:lnTo>
                <a:lnTo>
                  <a:pt x="774" y="354"/>
                </a:lnTo>
                <a:lnTo>
                  <a:pt x="776" y="372"/>
                </a:lnTo>
                <a:lnTo>
                  <a:pt x="780" y="389"/>
                </a:lnTo>
                <a:lnTo>
                  <a:pt x="781" y="408"/>
                </a:lnTo>
                <a:lnTo>
                  <a:pt x="781" y="426"/>
                </a:lnTo>
                <a:close/>
              </a:path>
            </a:pathLst>
          </a:custGeom>
          <a:solidFill>
            <a:srgbClr val="F0C3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8" name="Freeform 39"/>
          <p:cNvSpPr>
            <a:spLocks noEditPoints="1"/>
          </p:cNvSpPr>
          <p:nvPr/>
        </p:nvSpPr>
        <p:spPr bwMode="auto">
          <a:xfrm>
            <a:off x="3003550" y="4374268"/>
            <a:ext cx="247650" cy="247650"/>
          </a:xfrm>
          <a:custGeom>
            <a:avLst/>
            <a:gdLst>
              <a:gd name="T0" fmla="*/ 31 w 781"/>
              <a:gd name="T1" fmla="*/ 12 h 781"/>
              <a:gd name="T2" fmla="*/ 30 w 781"/>
              <a:gd name="T3" fmla="*/ 9 h 781"/>
              <a:gd name="T4" fmla="*/ 28 w 781"/>
              <a:gd name="T5" fmla="*/ 6 h 781"/>
              <a:gd name="T6" fmla="*/ 25 w 781"/>
              <a:gd name="T7" fmla="*/ 3 h 781"/>
              <a:gd name="T8" fmla="*/ 22 w 781"/>
              <a:gd name="T9" fmla="*/ 1 h 781"/>
              <a:gd name="T10" fmla="*/ 18 w 781"/>
              <a:gd name="T11" fmla="*/ 0 h 781"/>
              <a:gd name="T12" fmla="*/ 14 w 781"/>
              <a:gd name="T13" fmla="*/ 0 h 781"/>
              <a:gd name="T14" fmla="*/ 10 w 781"/>
              <a:gd name="T15" fmla="*/ 1 h 781"/>
              <a:gd name="T16" fmla="*/ 7 w 781"/>
              <a:gd name="T17" fmla="*/ 3 h 781"/>
              <a:gd name="T18" fmla="*/ 4 w 781"/>
              <a:gd name="T19" fmla="*/ 5 h 781"/>
              <a:gd name="T20" fmla="*/ 2 w 781"/>
              <a:gd name="T21" fmla="*/ 8 h 781"/>
              <a:gd name="T22" fmla="*/ 0 w 781"/>
              <a:gd name="T23" fmla="*/ 12 h 781"/>
              <a:gd name="T24" fmla="*/ 0 w 781"/>
              <a:gd name="T25" fmla="*/ 16 h 781"/>
              <a:gd name="T26" fmla="*/ 0 w 781"/>
              <a:gd name="T27" fmla="*/ 19 h 781"/>
              <a:gd name="T28" fmla="*/ 2 w 781"/>
              <a:gd name="T29" fmla="*/ 23 h 781"/>
              <a:gd name="T30" fmla="*/ 4 w 781"/>
              <a:gd name="T31" fmla="*/ 26 h 781"/>
              <a:gd name="T32" fmla="*/ 7 w 781"/>
              <a:gd name="T33" fmla="*/ 29 h 781"/>
              <a:gd name="T34" fmla="*/ 10 w 781"/>
              <a:gd name="T35" fmla="*/ 30 h 781"/>
              <a:gd name="T36" fmla="*/ 14 w 781"/>
              <a:gd name="T37" fmla="*/ 31 h 781"/>
              <a:gd name="T38" fmla="*/ 18 w 781"/>
              <a:gd name="T39" fmla="*/ 31 h 781"/>
              <a:gd name="T40" fmla="*/ 22 w 781"/>
              <a:gd name="T41" fmla="*/ 30 h 781"/>
              <a:gd name="T42" fmla="*/ 25 w 781"/>
              <a:gd name="T43" fmla="*/ 28 h 781"/>
              <a:gd name="T44" fmla="*/ 28 w 781"/>
              <a:gd name="T45" fmla="*/ 26 h 781"/>
              <a:gd name="T46" fmla="*/ 30 w 781"/>
              <a:gd name="T47" fmla="*/ 22 h 781"/>
              <a:gd name="T48" fmla="*/ 31 w 781"/>
              <a:gd name="T49" fmla="*/ 19 h 781"/>
              <a:gd name="T50" fmla="*/ 28 w 781"/>
              <a:gd name="T51" fmla="*/ 16 h 781"/>
              <a:gd name="T52" fmla="*/ 28 w 781"/>
              <a:gd name="T53" fmla="*/ 19 h 781"/>
              <a:gd name="T54" fmla="*/ 27 w 781"/>
              <a:gd name="T55" fmla="*/ 22 h 781"/>
              <a:gd name="T56" fmla="*/ 25 w 781"/>
              <a:gd name="T57" fmla="*/ 24 h 781"/>
              <a:gd name="T58" fmla="*/ 23 w 781"/>
              <a:gd name="T59" fmla="*/ 26 h 781"/>
              <a:gd name="T60" fmla="*/ 20 w 781"/>
              <a:gd name="T61" fmla="*/ 28 h 781"/>
              <a:gd name="T62" fmla="*/ 17 w 781"/>
              <a:gd name="T63" fmla="*/ 28 h 781"/>
              <a:gd name="T64" fmla="*/ 14 w 781"/>
              <a:gd name="T65" fmla="*/ 28 h 781"/>
              <a:gd name="T66" fmla="*/ 11 w 781"/>
              <a:gd name="T67" fmla="*/ 27 h 781"/>
              <a:gd name="T68" fmla="*/ 8 w 781"/>
              <a:gd name="T69" fmla="*/ 26 h 781"/>
              <a:gd name="T70" fmla="*/ 6 w 781"/>
              <a:gd name="T71" fmla="*/ 24 h 781"/>
              <a:gd name="T72" fmla="*/ 4 w 781"/>
              <a:gd name="T73" fmla="*/ 21 h 781"/>
              <a:gd name="T74" fmla="*/ 3 w 781"/>
              <a:gd name="T75" fmla="*/ 18 h 781"/>
              <a:gd name="T76" fmla="*/ 3 w 781"/>
              <a:gd name="T77" fmla="*/ 15 h 781"/>
              <a:gd name="T78" fmla="*/ 3 w 781"/>
              <a:gd name="T79" fmla="*/ 12 h 781"/>
              <a:gd name="T80" fmla="*/ 5 w 781"/>
              <a:gd name="T81" fmla="*/ 9 h 781"/>
              <a:gd name="T82" fmla="*/ 7 w 781"/>
              <a:gd name="T83" fmla="*/ 7 h 781"/>
              <a:gd name="T84" fmla="*/ 9 w 781"/>
              <a:gd name="T85" fmla="*/ 5 h 781"/>
              <a:gd name="T86" fmla="*/ 12 w 781"/>
              <a:gd name="T87" fmla="*/ 3 h 781"/>
              <a:gd name="T88" fmla="*/ 15 w 781"/>
              <a:gd name="T89" fmla="*/ 3 h 781"/>
              <a:gd name="T90" fmla="*/ 18 w 781"/>
              <a:gd name="T91" fmla="*/ 3 h 781"/>
              <a:gd name="T92" fmla="*/ 21 w 781"/>
              <a:gd name="T93" fmla="*/ 4 h 781"/>
              <a:gd name="T94" fmla="*/ 24 w 781"/>
              <a:gd name="T95" fmla="*/ 6 h 781"/>
              <a:gd name="T96" fmla="*/ 26 w 781"/>
              <a:gd name="T97" fmla="*/ 8 h 781"/>
              <a:gd name="T98" fmla="*/ 27 w 781"/>
              <a:gd name="T99" fmla="*/ 11 h 781"/>
              <a:gd name="T100" fmla="*/ 28 w 781"/>
              <a:gd name="T101" fmla="*/ 14 h 78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81"/>
              <a:gd name="T154" fmla="*/ 0 h 781"/>
              <a:gd name="T155" fmla="*/ 781 w 781"/>
              <a:gd name="T156" fmla="*/ 781 h 78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81" h="781">
                <a:moveTo>
                  <a:pt x="781" y="391"/>
                </a:moveTo>
                <a:lnTo>
                  <a:pt x="780" y="371"/>
                </a:lnTo>
                <a:lnTo>
                  <a:pt x="779" y="351"/>
                </a:lnTo>
                <a:lnTo>
                  <a:pt x="776" y="331"/>
                </a:lnTo>
                <a:lnTo>
                  <a:pt x="772" y="312"/>
                </a:lnTo>
                <a:lnTo>
                  <a:pt x="768" y="293"/>
                </a:lnTo>
                <a:lnTo>
                  <a:pt x="763" y="274"/>
                </a:lnTo>
                <a:lnTo>
                  <a:pt x="757" y="257"/>
                </a:lnTo>
                <a:lnTo>
                  <a:pt x="750" y="239"/>
                </a:lnTo>
                <a:lnTo>
                  <a:pt x="742" y="222"/>
                </a:lnTo>
                <a:lnTo>
                  <a:pt x="734" y="205"/>
                </a:lnTo>
                <a:lnTo>
                  <a:pt x="724" y="189"/>
                </a:lnTo>
                <a:lnTo>
                  <a:pt x="714" y="172"/>
                </a:lnTo>
                <a:lnTo>
                  <a:pt x="703" y="157"/>
                </a:lnTo>
                <a:lnTo>
                  <a:pt x="691" y="143"/>
                </a:lnTo>
                <a:lnTo>
                  <a:pt x="679" y="128"/>
                </a:lnTo>
                <a:lnTo>
                  <a:pt x="666" y="114"/>
                </a:lnTo>
                <a:lnTo>
                  <a:pt x="653" y="102"/>
                </a:lnTo>
                <a:lnTo>
                  <a:pt x="638" y="90"/>
                </a:lnTo>
                <a:lnTo>
                  <a:pt x="624" y="78"/>
                </a:lnTo>
                <a:lnTo>
                  <a:pt x="609" y="67"/>
                </a:lnTo>
                <a:lnTo>
                  <a:pt x="592" y="57"/>
                </a:lnTo>
                <a:lnTo>
                  <a:pt x="576" y="47"/>
                </a:lnTo>
                <a:lnTo>
                  <a:pt x="559" y="38"/>
                </a:lnTo>
                <a:lnTo>
                  <a:pt x="542" y="31"/>
                </a:lnTo>
                <a:lnTo>
                  <a:pt x="524" y="24"/>
                </a:lnTo>
                <a:lnTo>
                  <a:pt x="506" y="17"/>
                </a:lnTo>
                <a:lnTo>
                  <a:pt x="488" y="12"/>
                </a:lnTo>
                <a:lnTo>
                  <a:pt x="468" y="8"/>
                </a:lnTo>
                <a:lnTo>
                  <a:pt x="450" y="4"/>
                </a:lnTo>
                <a:lnTo>
                  <a:pt x="430" y="2"/>
                </a:lnTo>
                <a:lnTo>
                  <a:pt x="410" y="1"/>
                </a:lnTo>
                <a:lnTo>
                  <a:pt x="390" y="0"/>
                </a:lnTo>
                <a:lnTo>
                  <a:pt x="370" y="1"/>
                </a:lnTo>
                <a:lnTo>
                  <a:pt x="350" y="2"/>
                </a:lnTo>
                <a:lnTo>
                  <a:pt x="330" y="4"/>
                </a:lnTo>
                <a:lnTo>
                  <a:pt x="311" y="8"/>
                </a:lnTo>
                <a:lnTo>
                  <a:pt x="293" y="12"/>
                </a:lnTo>
                <a:lnTo>
                  <a:pt x="274" y="17"/>
                </a:lnTo>
                <a:lnTo>
                  <a:pt x="255" y="24"/>
                </a:lnTo>
                <a:lnTo>
                  <a:pt x="238" y="31"/>
                </a:lnTo>
                <a:lnTo>
                  <a:pt x="220" y="38"/>
                </a:lnTo>
                <a:lnTo>
                  <a:pt x="204" y="47"/>
                </a:lnTo>
                <a:lnTo>
                  <a:pt x="187" y="57"/>
                </a:lnTo>
                <a:lnTo>
                  <a:pt x="172" y="67"/>
                </a:lnTo>
                <a:lnTo>
                  <a:pt x="157" y="78"/>
                </a:lnTo>
                <a:lnTo>
                  <a:pt x="141" y="90"/>
                </a:lnTo>
                <a:lnTo>
                  <a:pt x="127" y="102"/>
                </a:lnTo>
                <a:lnTo>
                  <a:pt x="114" y="114"/>
                </a:lnTo>
                <a:lnTo>
                  <a:pt x="101" y="128"/>
                </a:lnTo>
                <a:lnTo>
                  <a:pt x="89" y="143"/>
                </a:lnTo>
                <a:lnTo>
                  <a:pt x="77" y="157"/>
                </a:lnTo>
                <a:lnTo>
                  <a:pt x="66" y="172"/>
                </a:lnTo>
                <a:lnTo>
                  <a:pt x="56" y="189"/>
                </a:lnTo>
                <a:lnTo>
                  <a:pt x="47" y="205"/>
                </a:lnTo>
                <a:lnTo>
                  <a:pt x="38" y="222"/>
                </a:lnTo>
                <a:lnTo>
                  <a:pt x="31" y="239"/>
                </a:lnTo>
                <a:lnTo>
                  <a:pt x="23" y="257"/>
                </a:lnTo>
                <a:lnTo>
                  <a:pt x="17" y="274"/>
                </a:lnTo>
                <a:lnTo>
                  <a:pt x="12" y="293"/>
                </a:lnTo>
                <a:lnTo>
                  <a:pt x="8" y="312"/>
                </a:lnTo>
                <a:lnTo>
                  <a:pt x="4" y="331"/>
                </a:lnTo>
                <a:lnTo>
                  <a:pt x="1" y="351"/>
                </a:lnTo>
                <a:lnTo>
                  <a:pt x="0" y="371"/>
                </a:lnTo>
                <a:lnTo>
                  <a:pt x="0" y="391"/>
                </a:lnTo>
                <a:lnTo>
                  <a:pt x="0" y="411"/>
                </a:lnTo>
                <a:lnTo>
                  <a:pt x="1" y="431"/>
                </a:lnTo>
                <a:lnTo>
                  <a:pt x="4" y="450"/>
                </a:lnTo>
                <a:lnTo>
                  <a:pt x="8" y="470"/>
                </a:lnTo>
                <a:lnTo>
                  <a:pt x="12" y="488"/>
                </a:lnTo>
                <a:lnTo>
                  <a:pt x="17" y="507"/>
                </a:lnTo>
                <a:lnTo>
                  <a:pt x="23" y="526"/>
                </a:lnTo>
                <a:lnTo>
                  <a:pt x="31" y="543"/>
                </a:lnTo>
                <a:lnTo>
                  <a:pt x="38" y="561"/>
                </a:lnTo>
                <a:lnTo>
                  <a:pt x="47" y="577"/>
                </a:lnTo>
                <a:lnTo>
                  <a:pt x="56" y="594"/>
                </a:lnTo>
                <a:lnTo>
                  <a:pt x="66" y="609"/>
                </a:lnTo>
                <a:lnTo>
                  <a:pt x="77" y="624"/>
                </a:lnTo>
                <a:lnTo>
                  <a:pt x="89" y="640"/>
                </a:lnTo>
                <a:lnTo>
                  <a:pt x="101" y="654"/>
                </a:lnTo>
                <a:lnTo>
                  <a:pt x="114" y="667"/>
                </a:lnTo>
                <a:lnTo>
                  <a:pt x="127" y="680"/>
                </a:lnTo>
                <a:lnTo>
                  <a:pt x="141" y="692"/>
                </a:lnTo>
                <a:lnTo>
                  <a:pt x="157" y="703"/>
                </a:lnTo>
                <a:lnTo>
                  <a:pt x="172" y="714"/>
                </a:lnTo>
                <a:lnTo>
                  <a:pt x="187" y="725"/>
                </a:lnTo>
                <a:lnTo>
                  <a:pt x="204" y="734"/>
                </a:lnTo>
                <a:lnTo>
                  <a:pt x="220" y="743"/>
                </a:lnTo>
                <a:lnTo>
                  <a:pt x="238" y="750"/>
                </a:lnTo>
                <a:lnTo>
                  <a:pt x="255" y="758"/>
                </a:lnTo>
                <a:lnTo>
                  <a:pt x="274" y="764"/>
                </a:lnTo>
                <a:lnTo>
                  <a:pt x="293" y="769"/>
                </a:lnTo>
                <a:lnTo>
                  <a:pt x="311" y="774"/>
                </a:lnTo>
                <a:lnTo>
                  <a:pt x="330" y="777"/>
                </a:lnTo>
                <a:lnTo>
                  <a:pt x="350" y="779"/>
                </a:lnTo>
                <a:lnTo>
                  <a:pt x="370" y="781"/>
                </a:lnTo>
                <a:lnTo>
                  <a:pt x="390" y="781"/>
                </a:lnTo>
                <a:lnTo>
                  <a:pt x="410" y="781"/>
                </a:lnTo>
                <a:lnTo>
                  <a:pt x="430" y="779"/>
                </a:lnTo>
                <a:lnTo>
                  <a:pt x="450" y="777"/>
                </a:lnTo>
                <a:lnTo>
                  <a:pt x="468" y="774"/>
                </a:lnTo>
                <a:lnTo>
                  <a:pt x="488" y="769"/>
                </a:lnTo>
                <a:lnTo>
                  <a:pt x="506" y="764"/>
                </a:lnTo>
                <a:lnTo>
                  <a:pt x="524" y="758"/>
                </a:lnTo>
                <a:lnTo>
                  <a:pt x="542" y="750"/>
                </a:lnTo>
                <a:lnTo>
                  <a:pt x="559" y="743"/>
                </a:lnTo>
                <a:lnTo>
                  <a:pt x="576" y="734"/>
                </a:lnTo>
                <a:lnTo>
                  <a:pt x="592" y="725"/>
                </a:lnTo>
                <a:lnTo>
                  <a:pt x="609" y="714"/>
                </a:lnTo>
                <a:lnTo>
                  <a:pt x="624" y="703"/>
                </a:lnTo>
                <a:lnTo>
                  <a:pt x="638" y="692"/>
                </a:lnTo>
                <a:lnTo>
                  <a:pt x="653" y="680"/>
                </a:lnTo>
                <a:lnTo>
                  <a:pt x="666" y="667"/>
                </a:lnTo>
                <a:lnTo>
                  <a:pt x="679" y="654"/>
                </a:lnTo>
                <a:lnTo>
                  <a:pt x="691" y="640"/>
                </a:lnTo>
                <a:lnTo>
                  <a:pt x="703" y="624"/>
                </a:lnTo>
                <a:lnTo>
                  <a:pt x="714" y="609"/>
                </a:lnTo>
                <a:lnTo>
                  <a:pt x="724" y="594"/>
                </a:lnTo>
                <a:lnTo>
                  <a:pt x="734" y="577"/>
                </a:lnTo>
                <a:lnTo>
                  <a:pt x="742" y="561"/>
                </a:lnTo>
                <a:lnTo>
                  <a:pt x="750" y="543"/>
                </a:lnTo>
                <a:lnTo>
                  <a:pt x="757" y="526"/>
                </a:lnTo>
                <a:lnTo>
                  <a:pt x="763" y="507"/>
                </a:lnTo>
                <a:lnTo>
                  <a:pt x="768" y="488"/>
                </a:lnTo>
                <a:lnTo>
                  <a:pt x="772" y="470"/>
                </a:lnTo>
                <a:lnTo>
                  <a:pt x="776" y="450"/>
                </a:lnTo>
                <a:lnTo>
                  <a:pt x="779" y="431"/>
                </a:lnTo>
                <a:lnTo>
                  <a:pt x="780" y="411"/>
                </a:lnTo>
                <a:lnTo>
                  <a:pt x="781" y="391"/>
                </a:lnTo>
                <a:close/>
                <a:moveTo>
                  <a:pt x="710" y="391"/>
                </a:moveTo>
                <a:lnTo>
                  <a:pt x="709" y="407"/>
                </a:lnTo>
                <a:lnTo>
                  <a:pt x="708" y="423"/>
                </a:lnTo>
                <a:lnTo>
                  <a:pt x="706" y="440"/>
                </a:lnTo>
                <a:lnTo>
                  <a:pt x="703" y="455"/>
                </a:lnTo>
                <a:lnTo>
                  <a:pt x="700" y="471"/>
                </a:lnTo>
                <a:lnTo>
                  <a:pt x="695" y="486"/>
                </a:lnTo>
                <a:lnTo>
                  <a:pt x="690" y="500"/>
                </a:lnTo>
                <a:lnTo>
                  <a:pt x="684" y="516"/>
                </a:lnTo>
                <a:lnTo>
                  <a:pt x="678" y="529"/>
                </a:lnTo>
                <a:lnTo>
                  <a:pt x="671" y="543"/>
                </a:lnTo>
                <a:lnTo>
                  <a:pt x="664" y="556"/>
                </a:lnTo>
                <a:lnTo>
                  <a:pt x="655" y="569"/>
                </a:lnTo>
                <a:lnTo>
                  <a:pt x="646" y="581"/>
                </a:lnTo>
                <a:lnTo>
                  <a:pt x="636" y="594"/>
                </a:lnTo>
                <a:lnTo>
                  <a:pt x="626" y="606"/>
                </a:lnTo>
                <a:lnTo>
                  <a:pt x="616" y="617"/>
                </a:lnTo>
                <a:lnTo>
                  <a:pt x="604" y="628"/>
                </a:lnTo>
                <a:lnTo>
                  <a:pt x="593" y="637"/>
                </a:lnTo>
                <a:lnTo>
                  <a:pt x="581" y="647"/>
                </a:lnTo>
                <a:lnTo>
                  <a:pt x="568" y="656"/>
                </a:lnTo>
                <a:lnTo>
                  <a:pt x="556" y="664"/>
                </a:lnTo>
                <a:lnTo>
                  <a:pt x="542" y="671"/>
                </a:lnTo>
                <a:lnTo>
                  <a:pt x="529" y="679"/>
                </a:lnTo>
                <a:lnTo>
                  <a:pt x="514" y="686"/>
                </a:lnTo>
                <a:lnTo>
                  <a:pt x="500" y="691"/>
                </a:lnTo>
                <a:lnTo>
                  <a:pt x="485" y="696"/>
                </a:lnTo>
                <a:lnTo>
                  <a:pt x="469" y="700"/>
                </a:lnTo>
                <a:lnTo>
                  <a:pt x="454" y="704"/>
                </a:lnTo>
                <a:lnTo>
                  <a:pt x="439" y="707"/>
                </a:lnTo>
                <a:lnTo>
                  <a:pt x="422" y="709"/>
                </a:lnTo>
                <a:lnTo>
                  <a:pt x="407" y="710"/>
                </a:lnTo>
                <a:lnTo>
                  <a:pt x="390" y="710"/>
                </a:lnTo>
                <a:lnTo>
                  <a:pt x="374" y="710"/>
                </a:lnTo>
                <a:lnTo>
                  <a:pt x="358" y="709"/>
                </a:lnTo>
                <a:lnTo>
                  <a:pt x="341" y="707"/>
                </a:lnTo>
                <a:lnTo>
                  <a:pt x="326" y="704"/>
                </a:lnTo>
                <a:lnTo>
                  <a:pt x="310" y="700"/>
                </a:lnTo>
                <a:lnTo>
                  <a:pt x="295" y="696"/>
                </a:lnTo>
                <a:lnTo>
                  <a:pt x="280" y="691"/>
                </a:lnTo>
                <a:lnTo>
                  <a:pt x="265" y="686"/>
                </a:lnTo>
                <a:lnTo>
                  <a:pt x="251" y="679"/>
                </a:lnTo>
                <a:lnTo>
                  <a:pt x="238" y="671"/>
                </a:lnTo>
                <a:lnTo>
                  <a:pt x="225" y="664"/>
                </a:lnTo>
                <a:lnTo>
                  <a:pt x="212" y="656"/>
                </a:lnTo>
                <a:lnTo>
                  <a:pt x="198" y="647"/>
                </a:lnTo>
                <a:lnTo>
                  <a:pt x="186" y="637"/>
                </a:lnTo>
                <a:lnTo>
                  <a:pt x="175" y="628"/>
                </a:lnTo>
                <a:lnTo>
                  <a:pt x="164" y="617"/>
                </a:lnTo>
                <a:lnTo>
                  <a:pt x="153" y="606"/>
                </a:lnTo>
                <a:lnTo>
                  <a:pt x="144" y="594"/>
                </a:lnTo>
                <a:lnTo>
                  <a:pt x="134" y="581"/>
                </a:lnTo>
                <a:lnTo>
                  <a:pt x="125" y="569"/>
                </a:lnTo>
                <a:lnTo>
                  <a:pt x="117" y="556"/>
                </a:lnTo>
                <a:lnTo>
                  <a:pt x="110" y="543"/>
                </a:lnTo>
                <a:lnTo>
                  <a:pt x="102" y="529"/>
                </a:lnTo>
                <a:lnTo>
                  <a:pt x="95" y="516"/>
                </a:lnTo>
                <a:lnTo>
                  <a:pt x="90" y="500"/>
                </a:lnTo>
                <a:lnTo>
                  <a:pt x="84" y="486"/>
                </a:lnTo>
                <a:lnTo>
                  <a:pt x="81" y="471"/>
                </a:lnTo>
                <a:lnTo>
                  <a:pt x="77" y="455"/>
                </a:lnTo>
                <a:lnTo>
                  <a:pt x="74" y="440"/>
                </a:lnTo>
                <a:lnTo>
                  <a:pt x="72" y="423"/>
                </a:lnTo>
                <a:lnTo>
                  <a:pt x="71" y="407"/>
                </a:lnTo>
                <a:lnTo>
                  <a:pt x="70" y="391"/>
                </a:lnTo>
                <a:lnTo>
                  <a:pt x="71" y="374"/>
                </a:lnTo>
                <a:lnTo>
                  <a:pt x="72" y="358"/>
                </a:lnTo>
                <a:lnTo>
                  <a:pt x="74" y="342"/>
                </a:lnTo>
                <a:lnTo>
                  <a:pt x="77" y="327"/>
                </a:lnTo>
                <a:lnTo>
                  <a:pt x="81" y="310"/>
                </a:lnTo>
                <a:lnTo>
                  <a:pt x="84" y="296"/>
                </a:lnTo>
                <a:lnTo>
                  <a:pt x="90" y="281"/>
                </a:lnTo>
                <a:lnTo>
                  <a:pt x="95" y="267"/>
                </a:lnTo>
                <a:lnTo>
                  <a:pt x="102" y="252"/>
                </a:lnTo>
                <a:lnTo>
                  <a:pt x="110" y="238"/>
                </a:lnTo>
                <a:lnTo>
                  <a:pt x="117" y="225"/>
                </a:lnTo>
                <a:lnTo>
                  <a:pt x="125" y="212"/>
                </a:lnTo>
                <a:lnTo>
                  <a:pt x="134" y="200"/>
                </a:lnTo>
                <a:lnTo>
                  <a:pt x="144" y="188"/>
                </a:lnTo>
                <a:lnTo>
                  <a:pt x="153" y="175"/>
                </a:lnTo>
                <a:lnTo>
                  <a:pt x="164" y="164"/>
                </a:lnTo>
                <a:lnTo>
                  <a:pt x="175" y="155"/>
                </a:lnTo>
                <a:lnTo>
                  <a:pt x="186" y="144"/>
                </a:lnTo>
                <a:lnTo>
                  <a:pt x="198" y="135"/>
                </a:lnTo>
                <a:lnTo>
                  <a:pt x="212" y="126"/>
                </a:lnTo>
                <a:lnTo>
                  <a:pt x="225" y="117"/>
                </a:lnTo>
                <a:lnTo>
                  <a:pt x="238" y="110"/>
                </a:lnTo>
                <a:lnTo>
                  <a:pt x="251" y="103"/>
                </a:lnTo>
                <a:lnTo>
                  <a:pt x="265" y="96"/>
                </a:lnTo>
                <a:lnTo>
                  <a:pt x="280" y="91"/>
                </a:lnTo>
                <a:lnTo>
                  <a:pt x="295" y="85"/>
                </a:lnTo>
                <a:lnTo>
                  <a:pt x="310" y="81"/>
                </a:lnTo>
                <a:lnTo>
                  <a:pt x="326" y="78"/>
                </a:lnTo>
                <a:lnTo>
                  <a:pt x="341" y="74"/>
                </a:lnTo>
                <a:lnTo>
                  <a:pt x="358" y="72"/>
                </a:lnTo>
                <a:lnTo>
                  <a:pt x="374" y="71"/>
                </a:lnTo>
                <a:lnTo>
                  <a:pt x="390" y="71"/>
                </a:lnTo>
                <a:lnTo>
                  <a:pt x="407" y="71"/>
                </a:lnTo>
                <a:lnTo>
                  <a:pt x="422" y="72"/>
                </a:lnTo>
                <a:lnTo>
                  <a:pt x="439" y="74"/>
                </a:lnTo>
                <a:lnTo>
                  <a:pt x="454" y="78"/>
                </a:lnTo>
                <a:lnTo>
                  <a:pt x="469" y="81"/>
                </a:lnTo>
                <a:lnTo>
                  <a:pt x="485" y="85"/>
                </a:lnTo>
                <a:lnTo>
                  <a:pt x="500" y="91"/>
                </a:lnTo>
                <a:lnTo>
                  <a:pt x="514" y="96"/>
                </a:lnTo>
                <a:lnTo>
                  <a:pt x="529" y="103"/>
                </a:lnTo>
                <a:lnTo>
                  <a:pt x="542" y="110"/>
                </a:lnTo>
                <a:lnTo>
                  <a:pt x="556" y="117"/>
                </a:lnTo>
                <a:lnTo>
                  <a:pt x="568" y="126"/>
                </a:lnTo>
                <a:lnTo>
                  <a:pt x="581" y="135"/>
                </a:lnTo>
                <a:lnTo>
                  <a:pt x="593" y="144"/>
                </a:lnTo>
                <a:lnTo>
                  <a:pt x="604" y="155"/>
                </a:lnTo>
                <a:lnTo>
                  <a:pt x="616" y="164"/>
                </a:lnTo>
                <a:lnTo>
                  <a:pt x="626" y="175"/>
                </a:lnTo>
                <a:lnTo>
                  <a:pt x="636" y="188"/>
                </a:lnTo>
                <a:lnTo>
                  <a:pt x="646" y="200"/>
                </a:lnTo>
                <a:lnTo>
                  <a:pt x="655" y="212"/>
                </a:lnTo>
                <a:lnTo>
                  <a:pt x="664" y="225"/>
                </a:lnTo>
                <a:lnTo>
                  <a:pt x="671" y="238"/>
                </a:lnTo>
                <a:lnTo>
                  <a:pt x="678" y="252"/>
                </a:lnTo>
                <a:lnTo>
                  <a:pt x="684" y="267"/>
                </a:lnTo>
                <a:lnTo>
                  <a:pt x="690" y="281"/>
                </a:lnTo>
                <a:lnTo>
                  <a:pt x="695" y="296"/>
                </a:lnTo>
                <a:lnTo>
                  <a:pt x="700" y="310"/>
                </a:lnTo>
                <a:lnTo>
                  <a:pt x="703" y="327"/>
                </a:lnTo>
                <a:lnTo>
                  <a:pt x="706" y="342"/>
                </a:lnTo>
                <a:lnTo>
                  <a:pt x="708" y="358"/>
                </a:lnTo>
                <a:lnTo>
                  <a:pt x="709" y="374"/>
                </a:lnTo>
                <a:lnTo>
                  <a:pt x="710" y="391"/>
                </a:lnTo>
                <a:close/>
              </a:path>
            </a:pathLst>
          </a:custGeom>
          <a:solidFill>
            <a:srgbClr val="F0C5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9" name="Freeform 40"/>
          <p:cNvSpPr>
            <a:spLocks noEditPoints="1"/>
          </p:cNvSpPr>
          <p:nvPr/>
        </p:nvSpPr>
        <p:spPr bwMode="auto">
          <a:xfrm>
            <a:off x="3014663" y="4385380"/>
            <a:ext cx="225425" cy="225425"/>
          </a:xfrm>
          <a:custGeom>
            <a:avLst/>
            <a:gdLst>
              <a:gd name="T0" fmla="*/ 28 w 710"/>
              <a:gd name="T1" fmla="*/ 11 h 710"/>
              <a:gd name="T2" fmla="*/ 27 w 710"/>
              <a:gd name="T3" fmla="*/ 8 h 710"/>
              <a:gd name="T4" fmla="*/ 25 w 710"/>
              <a:gd name="T5" fmla="*/ 5 h 710"/>
              <a:gd name="T6" fmla="*/ 23 w 710"/>
              <a:gd name="T7" fmla="*/ 3 h 710"/>
              <a:gd name="T8" fmla="*/ 20 w 710"/>
              <a:gd name="T9" fmla="*/ 1 h 710"/>
              <a:gd name="T10" fmla="*/ 16 w 710"/>
              <a:gd name="T11" fmla="*/ 0 h 710"/>
              <a:gd name="T12" fmla="*/ 13 w 710"/>
              <a:gd name="T13" fmla="*/ 0 h 710"/>
              <a:gd name="T14" fmla="*/ 9 w 710"/>
              <a:gd name="T15" fmla="*/ 1 h 710"/>
              <a:gd name="T16" fmla="*/ 6 w 710"/>
              <a:gd name="T17" fmla="*/ 2 h 710"/>
              <a:gd name="T18" fmla="*/ 4 w 710"/>
              <a:gd name="T19" fmla="*/ 5 h 710"/>
              <a:gd name="T20" fmla="*/ 2 w 710"/>
              <a:gd name="T21" fmla="*/ 7 h 710"/>
              <a:gd name="T22" fmla="*/ 0 w 710"/>
              <a:gd name="T23" fmla="*/ 11 h 710"/>
              <a:gd name="T24" fmla="*/ 0 w 710"/>
              <a:gd name="T25" fmla="*/ 14 h 710"/>
              <a:gd name="T26" fmla="*/ 0 w 710"/>
              <a:gd name="T27" fmla="*/ 18 h 710"/>
              <a:gd name="T28" fmla="*/ 2 w 710"/>
              <a:gd name="T29" fmla="*/ 21 h 710"/>
              <a:gd name="T30" fmla="*/ 4 w 710"/>
              <a:gd name="T31" fmla="*/ 24 h 710"/>
              <a:gd name="T32" fmla="*/ 6 w 710"/>
              <a:gd name="T33" fmla="*/ 26 h 710"/>
              <a:gd name="T34" fmla="*/ 9 w 710"/>
              <a:gd name="T35" fmla="*/ 28 h 710"/>
              <a:gd name="T36" fmla="*/ 13 w 710"/>
              <a:gd name="T37" fmla="*/ 28 h 710"/>
              <a:gd name="T38" fmla="*/ 16 w 710"/>
              <a:gd name="T39" fmla="*/ 28 h 710"/>
              <a:gd name="T40" fmla="*/ 20 w 710"/>
              <a:gd name="T41" fmla="*/ 27 h 710"/>
              <a:gd name="T42" fmla="*/ 23 w 710"/>
              <a:gd name="T43" fmla="*/ 26 h 710"/>
              <a:gd name="T44" fmla="*/ 25 w 710"/>
              <a:gd name="T45" fmla="*/ 23 h 710"/>
              <a:gd name="T46" fmla="*/ 27 w 710"/>
              <a:gd name="T47" fmla="*/ 20 h 710"/>
              <a:gd name="T48" fmla="*/ 28 w 710"/>
              <a:gd name="T49" fmla="*/ 17 h 710"/>
              <a:gd name="T50" fmla="*/ 26 w 710"/>
              <a:gd name="T51" fmla="*/ 14 h 710"/>
              <a:gd name="T52" fmla="*/ 25 w 710"/>
              <a:gd name="T53" fmla="*/ 17 h 710"/>
              <a:gd name="T54" fmla="*/ 24 w 710"/>
              <a:gd name="T55" fmla="*/ 20 h 710"/>
              <a:gd name="T56" fmla="*/ 23 w 710"/>
              <a:gd name="T57" fmla="*/ 22 h 710"/>
              <a:gd name="T58" fmla="*/ 21 w 710"/>
              <a:gd name="T59" fmla="*/ 24 h 710"/>
              <a:gd name="T60" fmla="*/ 18 w 710"/>
              <a:gd name="T61" fmla="*/ 25 h 710"/>
              <a:gd name="T62" fmla="*/ 15 w 710"/>
              <a:gd name="T63" fmla="*/ 26 h 710"/>
              <a:gd name="T64" fmla="*/ 12 w 710"/>
              <a:gd name="T65" fmla="*/ 25 h 710"/>
              <a:gd name="T66" fmla="*/ 10 w 710"/>
              <a:gd name="T67" fmla="*/ 25 h 710"/>
              <a:gd name="T68" fmla="*/ 7 w 710"/>
              <a:gd name="T69" fmla="*/ 23 h 710"/>
              <a:gd name="T70" fmla="*/ 5 w 710"/>
              <a:gd name="T71" fmla="*/ 21 h 710"/>
              <a:gd name="T72" fmla="*/ 4 w 710"/>
              <a:gd name="T73" fmla="*/ 19 h 710"/>
              <a:gd name="T74" fmla="*/ 3 w 710"/>
              <a:gd name="T75" fmla="*/ 16 h 710"/>
              <a:gd name="T76" fmla="*/ 3 w 710"/>
              <a:gd name="T77" fmla="*/ 14 h 710"/>
              <a:gd name="T78" fmla="*/ 3 w 710"/>
              <a:gd name="T79" fmla="*/ 11 h 710"/>
              <a:gd name="T80" fmla="*/ 4 w 710"/>
              <a:gd name="T81" fmla="*/ 8 h 710"/>
              <a:gd name="T82" fmla="*/ 6 w 710"/>
              <a:gd name="T83" fmla="*/ 6 h 710"/>
              <a:gd name="T84" fmla="*/ 8 w 710"/>
              <a:gd name="T85" fmla="*/ 4 h 710"/>
              <a:gd name="T86" fmla="*/ 11 w 710"/>
              <a:gd name="T87" fmla="*/ 3 h 710"/>
              <a:gd name="T88" fmla="*/ 14 w 710"/>
              <a:gd name="T89" fmla="*/ 3 h 710"/>
              <a:gd name="T90" fmla="*/ 16 w 710"/>
              <a:gd name="T91" fmla="*/ 3 h 710"/>
              <a:gd name="T92" fmla="*/ 19 w 710"/>
              <a:gd name="T93" fmla="*/ 4 h 710"/>
              <a:gd name="T94" fmla="*/ 21 w 710"/>
              <a:gd name="T95" fmla="*/ 5 h 710"/>
              <a:gd name="T96" fmla="*/ 23 w 710"/>
              <a:gd name="T97" fmla="*/ 7 h 710"/>
              <a:gd name="T98" fmla="*/ 25 w 710"/>
              <a:gd name="T99" fmla="*/ 10 h 710"/>
              <a:gd name="T100" fmla="*/ 25 w 710"/>
              <a:gd name="T101" fmla="*/ 12 h 71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10"/>
              <a:gd name="T154" fmla="*/ 0 h 710"/>
              <a:gd name="T155" fmla="*/ 710 w 710"/>
              <a:gd name="T156" fmla="*/ 710 h 71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10" h="710">
                <a:moveTo>
                  <a:pt x="710" y="355"/>
                </a:moveTo>
                <a:lnTo>
                  <a:pt x="710" y="337"/>
                </a:lnTo>
                <a:lnTo>
                  <a:pt x="709" y="318"/>
                </a:lnTo>
                <a:lnTo>
                  <a:pt x="705" y="301"/>
                </a:lnTo>
                <a:lnTo>
                  <a:pt x="703" y="283"/>
                </a:lnTo>
                <a:lnTo>
                  <a:pt x="699" y="266"/>
                </a:lnTo>
                <a:lnTo>
                  <a:pt x="694" y="249"/>
                </a:lnTo>
                <a:lnTo>
                  <a:pt x="689" y="233"/>
                </a:lnTo>
                <a:lnTo>
                  <a:pt x="682" y="216"/>
                </a:lnTo>
                <a:lnTo>
                  <a:pt x="675" y="201"/>
                </a:lnTo>
                <a:lnTo>
                  <a:pt x="667" y="186"/>
                </a:lnTo>
                <a:lnTo>
                  <a:pt x="658" y="170"/>
                </a:lnTo>
                <a:lnTo>
                  <a:pt x="649" y="156"/>
                </a:lnTo>
                <a:lnTo>
                  <a:pt x="640" y="143"/>
                </a:lnTo>
                <a:lnTo>
                  <a:pt x="629" y="128"/>
                </a:lnTo>
                <a:lnTo>
                  <a:pt x="618" y="116"/>
                </a:lnTo>
                <a:lnTo>
                  <a:pt x="606" y="103"/>
                </a:lnTo>
                <a:lnTo>
                  <a:pt x="594" y="92"/>
                </a:lnTo>
                <a:lnTo>
                  <a:pt x="580" y="81"/>
                </a:lnTo>
                <a:lnTo>
                  <a:pt x="567" y="70"/>
                </a:lnTo>
                <a:lnTo>
                  <a:pt x="554" y="60"/>
                </a:lnTo>
                <a:lnTo>
                  <a:pt x="539" y="51"/>
                </a:lnTo>
                <a:lnTo>
                  <a:pt x="524" y="43"/>
                </a:lnTo>
                <a:lnTo>
                  <a:pt x="509" y="35"/>
                </a:lnTo>
                <a:lnTo>
                  <a:pt x="494" y="28"/>
                </a:lnTo>
                <a:lnTo>
                  <a:pt x="477" y="21"/>
                </a:lnTo>
                <a:lnTo>
                  <a:pt x="461" y="15"/>
                </a:lnTo>
                <a:lnTo>
                  <a:pt x="443" y="11"/>
                </a:lnTo>
                <a:lnTo>
                  <a:pt x="427" y="7"/>
                </a:lnTo>
                <a:lnTo>
                  <a:pt x="409" y="3"/>
                </a:lnTo>
                <a:lnTo>
                  <a:pt x="392" y="1"/>
                </a:lnTo>
                <a:lnTo>
                  <a:pt x="373" y="0"/>
                </a:lnTo>
                <a:lnTo>
                  <a:pt x="355" y="0"/>
                </a:lnTo>
                <a:lnTo>
                  <a:pt x="337" y="0"/>
                </a:lnTo>
                <a:lnTo>
                  <a:pt x="319" y="1"/>
                </a:lnTo>
                <a:lnTo>
                  <a:pt x="301" y="3"/>
                </a:lnTo>
                <a:lnTo>
                  <a:pt x="283" y="7"/>
                </a:lnTo>
                <a:lnTo>
                  <a:pt x="267" y="11"/>
                </a:lnTo>
                <a:lnTo>
                  <a:pt x="249" y="15"/>
                </a:lnTo>
                <a:lnTo>
                  <a:pt x="233" y="21"/>
                </a:lnTo>
                <a:lnTo>
                  <a:pt x="217" y="28"/>
                </a:lnTo>
                <a:lnTo>
                  <a:pt x="201" y="35"/>
                </a:lnTo>
                <a:lnTo>
                  <a:pt x="185" y="43"/>
                </a:lnTo>
                <a:lnTo>
                  <a:pt x="171" y="51"/>
                </a:lnTo>
                <a:lnTo>
                  <a:pt x="157" y="60"/>
                </a:lnTo>
                <a:lnTo>
                  <a:pt x="143" y="70"/>
                </a:lnTo>
                <a:lnTo>
                  <a:pt x="129" y="81"/>
                </a:lnTo>
                <a:lnTo>
                  <a:pt x="116" y="92"/>
                </a:lnTo>
                <a:lnTo>
                  <a:pt x="104" y="103"/>
                </a:lnTo>
                <a:lnTo>
                  <a:pt x="92" y="116"/>
                </a:lnTo>
                <a:lnTo>
                  <a:pt x="81" y="128"/>
                </a:lnTo>
                <a:lnTo>
                  <a:pt x="70" y="143"/>
                </a:lnTo>
                <a:lnTo>
                  <a:pt x="60" y="156"/>
                </a:lnTo>
                <a:lnTo>
                  <a:pt x="52" y="170"/>
                </a:lnTo>
                <a:lnTo>
                  <a:pt x="43" y="186"/>
                </a:lnTo>
                <a:lnTo>
                  <a:pt x="35" y="201"/>
                </a:lnTo>
                <a:lnTo>
                  <a:pt x="27" y="216"/>
                </a:lnTo>
                <a:lnTo>
                  <a:pt x="22" y="233"/>
                </a:lnTo>
                <a:lnTo>
                  <a:pt x="16" y="249"/>
                </a:lnTo>
                <a:lnTo>
                  <a:pt x="11" y="266"/>
                </a:lnTo>
                <a:lnTo>
                  <a:pt x="8" y="283"/>
                </a:lnTo>
                <a:lnTo>
                  <a:pt x="4" y="301"/>
                </a:lnTo>
                <a:lnTo>
                  <a:pt x="2" y="318"/>
                </a:lnTo>
                <a:lnTo>
                  <a:pt x="0" y="337"/>
                </a:lnTo>
                <a:lnTo>
                  <a:pt x="0" y="355"/>
                </a:lnTo>
                <a:lnTo>
                  <a:pt x="0" y="373"/>
                </a:lnTo>
                <a:lnTo>
                  <a:pt x="2" y="391"/>
                </a:lnTo>
                <a:lnTo>
                  <a:pt x="4" y="408"/>
                </a:lnTo>
                <a:lnTo>
                  <a:pt x="8" y="426"/>
                </a:lnTo>
                <a:lnTo>
                  <a:pt x="11" y="443"/>
                </a:lnTo>
                <a:lnTo>
                  <a:pt x="16" y="460"/>
                </a:lnTo>
                <a:lnTo>
                  <a:pt x="22" y="476"/>
                </a:lnTo>
                <a:lnTo>
                  <a:pt x="27" y="493"/>
                </a:lnTo>
                <a:lnTo>
                  <a:pt x="35" y="509"/>
                </a:lnTo>
                <a:lnTo>
                  <a:pt x="43" y="524"/>
                </a:lnTo>
                <a:lnTo>
                  <a:pt x="52" y="539"/>
                </a:lnTo>
                <a:lnTo>
                  <a:pt x="60" y="553"/>
                </a:lnTo>
                <a:lnTo>
                  <a:pt x="70" y="567"/>
                </a:lnTo>
                <a:lnTo>
                  <a:pt x="81" y="581"/>
                </a:lnTo>
                <a:lnTo>
                  <a:pt x="92" y="594"/>
                </a:lnTo>
                <a:lnTo>
                  <a:pt x="104" y="606"/>
                </a:lnTo>
                <a:lnTo>
                  <a:pt x="116" y="618"/>
                </a:lnTo>
                <a:lnTo>
                  <a:pt x="129" y="629"/>
                </a:lnTo>
                <a:lnTo>
                  <a:pt x="143" y="640"/>
                </a:lnTo>
                <a:lnTo>
                  <a:pt x="157" y="650"/>
                </a:lnTo>
                <a:lnTo>
                  <a:pt x="171" y="659"/>
                </a:lnTo>
                <a:lnTo>
                  <a:pt x="185" y="667"/>
                </a:lnTo>
                <a:lnTo>
                  <a:pt x="201" y="675"/>
                </a:lnTo>
                <a:lnTo>
                  <a:pt x="217" y="682"/>
                </a:lnTo>
                <a:lnTo>
                  <a:pt x="233" y="688"/>
                </a:lnTo>
                <a:lnTo>
                  <a:pt x="249" y="694"/>
                </a:lnTo>
                <a:lnTo>
                  <a:pt x="267" y="699"/>
                </a:lnTo>
                <a:lnTo>
                  <a:pt x="283" y="702"/>
                </a:lnTo>
                <a:lnTo>
                  <a:pt x="301" y="706"/>
                </a:lnTo>
                <a:lnTo>
                  <a:pt x="319" y="708"/>
                </a:lnTo>
                <a:lnTo>
                  <a:pt x="337" y="709"/>
                </a:lnTo>
                <a:lnTo>
                  <a:pt x="355" y="710"/>
                </a:lnTo>
                <a:lnTo>
                  <a:pt x="373" y="709"/>
                </a:lnTo>
                <a:lnTo>
                  <a:pt x="392" y="708"/>
                </a:lnTo>
                <a:lnTo>
                  <a:pt x="409" y="706"/>
                </a:lnTo>
                <a:lnTo>
                  <a:pt x="427" y="702"/>
                </a:lnTo>
                <a:lnTo>
                  <a:pt x="443" y="699"/>
                </a:lnTo>
                <a:lnTo>
                  <a:pt x="461" y="694"/>
                </a:lnTo>
                <a:lnTo>
                  <a:pt x="477" y="688"/>
                </a:lnTo>
                <a:lnTo>
                  <a:pt x="494" y="682"/>
                </a:lnTo>
                <a:lnTo>
                  <a:pt x="509" y="675"/>
                </a:lnTo>
                <a:lnTo>
                  <a:pt x="524" y="667"/>
                </a:lnTo>
                <a:lnTo>
                  <a:pt x="539" y="659"/>
                </a:lnTo>
                <a:lnTo>
                  <a:pt x="554" y="650"/>
                </a:lnTo>
                <a:lnTo>
                  <a:pt x="567" y="640"/>
                </a:lnTo>
                <a:lnTo>
                  <a:pt x="580" y="629"/>
                </a:lnTo>
                <a:lnTo>
                  <a:pt x="594" y="618"/>
                </a:lnTo>
                <a:lnTo>
                  <a:pt x="606" y="606"/>
                </a:lnTo>
                <a:lnTo>
                  <a:pt x="618" y="594"/>
                </a:lnTo>
                <a:lnTo>
                  <a:pt x="629" y="581"/>
                </a:lnTo>
                <a:lnTo>
                  <a:pt x="640" y="567"/>
                </a:lnTo>
                <a:lnTo>
                  <a:pt x="649" y="553"/>
                </a:lnTo>
                <a:lnTo>
                  <a:pt x="658" y="539"/>
                </a:lnTo>
                <a:lnTo>
                  <a:pt x="667" y="524"/>
                </a:lnTo>
                <a:lnTo>
                  <a:pt x="675" y="509"/>
                </a:lnTo>
                <a:lnTo>
                  <a:pt x="682" y="493"/>
                </a:lnTo>
                <a:lnTo>
                  <a:pt x="689" y="476"/>
                </a:lnTo>
                <a:lnTo>
                  <a:pt x="694" y="460"/>
                </a:lnTo>
                <a:lnTo>
                  <a:pt x="699" y="443"/>
                </a:lnTo>
                <a:lnTo>
                  <a:pt x="703" y="426"/>
                </a:lnTo>
                <a:lnTo>
                  <a:pt x="705" y="408"/>
                </a:lnTo>
                <a:lnTo>
                  <a:pt x="709" y="391"/>
                </a:lnTo>
                <a:lnTo>
                  <a:pt x="710" y="373"/>
                </a:lnTo>
                <a:lnTo>
                  <a:pt x="710" y="355"/>
                </a:lnTo>
                <a:close/>
                <a:moveTo>
                  <a:pt x="640" y="355"/>
                </a:moveTo>
                <a:lnTo>
                  <a:pt x="639" y="370"/>
                </a:lnTo>
                <a:lnTo>
                  <a:pt x="637" y="384"/>
                </a:lnTo>
                <a:lnTo>
                  <a:pt x="636" y="398"/>
                </a:lnTo>
                <a:lnTo>
                  <a:pt x="633" y="412"/>
                </a:lnTo>
                <a:lnTo>
                  <a:pt x="630" y="426"/>
                </a:lnTo>
                <a:lnTo>
                  <a:pt x="626" y="439"/>
                </a:lnTo>
                <a:lnTo>
                  <a:pt x="622" y="452"/>
                </a:lnTo>
                <a:lnTo>
                  <a:pt x="617" y="465"/>
                </a:lnTo>
                <a:lnTo>
                  <a:pt x="611" y="477"/>
                </a:lnTo>
                <a:lnTo>
                  <a:pt x="604" y="491"/>
                </a:lnTo>
                <a:lnTo>
                  <a:pt x="598" y="502"/>
                </a:lnTo>
                <a:lnTo>
                  <a:pt x="590" y="514"/>
                </a:lnTo>
                <a:lnTo>
                  <a:pt x="583" y="525"/>
                </a:lnTo>
                <a:lnTo>
                  <a:pt x="574" y="536"/>
                </a:lnTo>
                <a:lnTo>
                  <a:pt x="565" y="545"/>
                </a:lnTo>
                <a:lnTo>
                  <a:pt x="556" y="555"/>
                </a:lnTo>
                <a:lnTo>
                  <a:pt x="546" y="565"/>
                </a:lnTo>
                <a:lnTo>
                  <a:pt x="535" y="574"/>
                </a:lnTo>
                <a:lnTo>
                  <a:pt x="525" y="583"/>
                </a:lnTo>
                <a:lnTo>
                  <a:pt x="513" y="590"/>
                </a:lnTo>
                <a:lnTo>
                  <a:pt x="502" y="598"/>
                </a:lnTo>
                <a:lnTo>
                  <a:pt x="490" y="605"/>
                </a:lnTo>
                <a:lnTo>
                  <a:pt x="478" y="611"/>
                </a:lnTo>
                <a:lnTo>
                  <a:pt x="465" y="617"/>
                </a:lnTo>
                <a:lnTo>
                  <a:pt x="453" y="621"/>
                </a:lnTo>
                <a:lnTo>
                  <a:pt x="440" y="626"/>
                </a:lnTo>
                <a:lnTo>
                  <a:pt x="426" y="630"/>
                </a:lnTo>
                <a:lnTo>
                  <a:pt x="412" y="633"/>
                </a:lnTo>
                <a:lnTo>
                  <a:pt x="398" y="635"/>
                </a:lnTo>
                <a:lnTo>
                  <a:pt x="384" y="638"/>
                </a:lnTo>
                <a:lnTo>
                  <a:pt x="370" y="639"/>
                </a:lnTo>
                <a:lnTo>
                  <a:pt x="355" y="639"/>
                </a:lnTo>
                <a:lnTo>
                  <a:pt x="340" y="639"/>
                </a:lnTo>
                <a:lnTo>
                  <a:pt x="326" y="638"/>
                </a:lnTo>
                <a:lnTo>
                  <a:pt x="312" y="635"/>
                </a:lnTo>
                <a:lnTo>
                  <a:pt x="297" y="633"/>
                </a:lnTo>
                <a:lnTo>
                  <a:pt x="284" y="630"/>
                </a:lnTo>
                <a:lnTo>
                  <a:pt x="271" y="626"/>
                </a:lnTo>
                <a:lnTo>
                  <a:pt x="258" y="621"/>
                </a:lnTo>
                <a:lnTo>
                  <a:pt x="245" y="617"/>
                </a:lnTo>
                <a:lnTo>
                  <a:pt x="231" y="611"/>
                </a:lnTo>
                <a:lnTo>
                  <a:pt x="219" y="605"/>
                </a:lnTo>
                <a:lnTo>
                  <a:pt x="207" y="598"/>
                </a:lnTo>
                <a:lnTo>
                  <a:pt x="196" y="590"/>
                </a:lnTo>
                <a:lnTo>
                  <a:pt x="185" y="583"/>
                </a:lnTo>
                <a:lnTo>
                  <a:pt x="174" y="574"/>
                </a:lnTo>
                <a:lnTo>
                  <a:pt x="165" y="565"/>
                </a:lnTo>
                <a:lnTo>
                  <a:pt x="155" y="555"/>
                </a:lnTo>
                <a:lnTo>
                  <a:pt x="145" y="545"/>
                </a:lnTo>
                <a:lnTo>
                  <a:pt x="136" y="536"/>
                </a:lnTo>
                <a:lnTo>
                  <a:pt x="127" y="525"/>
                </a:lnTo>
                <a:lnTo>
                  <a:pt x="120" y="514"/>
                </a:lnTo>
                <a:lnTo>
                  <a:pt x="112" y="502"/>
                </a:lnTo>
                <a:lnTo>
                  <a:pt x="105" y="491"/>
                </a:lnTo>
                <a:lnTo>
                  <a:pt x="99" y="477"/>
                </a:lnTo>
                <a:lnTo>
                  <a:pt x="93" y="465"/>
                </a:lnTo>
                <a:lnTo>
                  <a:pt x="88" y="452"/>
                </a:lnTo>
                <a:lnTo>
                  <a:pt x="83" y="439"/>
                </a:lnTo>
                <a:lnTo>
                  <a:pt x="80" y="426"/>
                </a:lnTo>
                <a:lnTo>
                  <a:pt x="77" y="412"/>
                </a:lnTo>
                <a:lnTo>
                  <a:pt x="75" y="398"/>
                </a:lnTo>
                <a:lnTo>
                  <a:pt x="72" y="384"/>
                </a:lnTo>
                <a:lnTo>
                  <a:pt x="71" y="370"/>
                </a:lnTo>
                <a:lnTo>
                  <a:pt x="71" y="355"/>
                </a:lnTo>
                <a:lnTo>
                  <a:pt x="71" y="340"/>
                </a:lnTo>
                <a:lnTo>
                  <a:pt x="72" y="326"/>
                </a:lnTo>
                <a:lnTo>
                  <a:pt x="75" y="312"/>
                </a:lnTo>
                <a:lnTo>
                  <a:pt x="77" y="297"/>
                </a:lnTo>
                <a:lnTo>
                  <a:pt x="80" y="284"/>
                </a:lnTo>
                <a:lnTo>
                  <a:pt x="83" y="270"/>
                </a:lnTo>
                <a:lnTo>
                  <a:pt x="88" y="257"/>
                </a:lnTo>
                <a:lnTo>
                  <a:pt x="93" y="244"/>
                </a:lnTo>
                <a:lnTo>
                  <a:pt x="99" y="232"/>
                </a:lnTo>
                <a:lnTo>
                  <a:pt x="105" y="220"/>
                </a:lnTo>
                <a:lnTo>
                  <a:pt x="112" y="207"/>
                </a:lnTo>
                <a:lnTo>
                  <a:pt x="120" y="195"/>
                </a:lnTo>
                <a:lnTo>
                  <a:pt x="127" y="184"/>
                </a:lnTo>
                <a:lnTo>
                  <a:pt x="136" y="175"/>
                </a:lnTo>
                <a:lnTo>
                  <a:pt x="145" y="164"/>
                </a:lnTo>
                <a:lnTo>
                  <a:pt x="155" y="154"/>
                </a:lnTo>
                <a:lnTo>
                  <a:pt x="165" y="145"/>
                </a:lnTo>
                <a:lnTo>
                  <a:pt x="174" y="135"/>
                </a:lnTo>
                <a:lnTo>
                  <a:pt x="185" y="127"/>
                </a:lnTo>
                <a:lnTo>
                  <a:pt x="196" y="120"/>
                </a:lnTo>
                <a:lnTo>
                  <a:pt x="207" y="112"/>
                </a:lnTo>
                <a:lnTo>
                  <a:pt x="219" y="105"/>
                </a:lnTo>
                <a:lnTo>
                  <a:pt x="231" y="99"/>
                </a:lnTo>
                <a:lnTo>
                  <a:pt x="245" y="93"/>
                </a:lnTo>
                <a:lnTo>
                  <a:pt x="258" y="88"/>
                </a:lnTo>
                <a:lnTo>
                  <a:pt x="271" y="83"/>
                </a:lnTo>
                <a:lnTo>
                  <a:pt x="284" y="79"/>
                </a:lnTo>
                <a:lnTo>
                  <a:pt x="297" y="77"/>
                </a:lnTo>
                <a:lnTo>
                  <a:pt x="312" y="74"/>
                </a:lnTo>
                <a:lnTo>
                  <a:pt x="326" y="73"/>
                </a:lnTo>
                <a:lnTo>
                  <a:pt x="340" y="71"/>
                </a:lnTo>
                <a:lnTo>
                  <a:pt x="355" y="70"/>
                </a:lnTo>
                <a:lnTo>
                  <a:pt x="370" y="71"/>
                </a:lnTo>
                <a:lnTo>
                  <a:pt x="384" y="73"/>
                </a:lnTo>
                <a:lnTo>
                  <a:pt x="398" y="74"/>
                </a:lnTo>
                <a:lnTo>
                  <a:pt x="412" y="77"/>
                </a:lnTo>
                <a:lnTo>
                  <a:pt x="426" y="79"/>
                </a:lnTo>
                <a:lnTo>
                  <a:pt x="440" y="83"/>
                </a:lnTo>
                <a:lnTo>
                  <a:pt x="453" y="88"/>
                </a:lnTo>
                <a:lnTo>
                  <a:pt x="465" y="93"/>
                </a:lnTo>
                <a:lnTo>
                  <a:pt x="478" y="99"/>
                </a:lnTo>
                <a:lnTo>
                  <a:pt x="490" y="105"/>
                </a:lnTo>
                <a:lnTo>
                  <a:pt x="502" y="112"/>
                </a:lnTo>
                <a:lnTo>
                  <a:pt x="513" y="120"/>
                </a:lnTo>
                <a:lnTo>
                  <a:pt x="525" y="127"/>
                </a:lnTo>
                <a:lnTo>
                  <a:pt x="535" y="135"/>
                </a:lnTo>
                <a:lnTo>
                  <a:pt x="546" y="145"/>
                </a:lnTo>
                <a:lnTo>
                  <a:pt x="556" y="154"/>
                </a:lnTo>
                <a:lnTo>
                  <a:pt x="565" y="164"/>
                </a:lnTo>
                <a:lnTo>
                  <a:pt x="574" y="175"/>
                </a:lnTo>
                <a:lnTo>
                  <a:pt x="583" y="184"/>
                </a:lnTo>
                <a:lnTo>
                  <a:pt x="590" y="195"/>
                </a:lnTo>
                <a:lnTo>
                  <a:pt x="598" y="207"/>
                </a:lnTo>
                <a:lnTo>
                  <a:pt x="604" y="220"/>
                </a:lnTo>
                <a:lnTo>
                  <a:pt x="611" y="232"/>
                </a:lnTo>
                <a:lnTo>
                  <a:pt x="617" y="244"/>
                </a:lnTo>
                <a:lnTo>
                  <a:pt x="622" y="257"/>
                </a:lnTo>
                <a:lnTo>
                  <a:pt x="626" y="270"/>
                </a:lnTo>
                <a:lnTo>
                  <a:pt x="630" y="284"/>
                </a:lnTo>
                <a:lnTo>
                  <a:pt x="633" y="297"/>
                </a:lnTo>
                <a:lnTo>
                  <a:pt x="636" y="312"/>
                </a:lnTo>
                <a:lnTo>
                  <a:pt x="637" y="326"/>
                </a:lnTo>
                <a:lnTo>
                  <a:pt x="639" y="340"/>
                </a:lnTo>
                <a:lnTo>
                  <a:pt x="640" y="355"/>
                </a:lnTo>
                <a:close/>
              </a:path>
            </a:pathLst>
          </a:custGeom>
          <a:solidFill>
            <a:srgbClr val="F0C8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0" name="Freeform 41"/>
          <p:cNvSpPr>
            <a:spLocks noEditPoints="1"/>
          </p:cNvSpPr>
          <p:nvPr/>
        </p:nvSpPr>
        <p:spPr bwMode="auto">
          <a:xfrm>
            <a:off x="3025775" y="4396493"/>
            <a:ext cx="203200" cy="203200"/>
          </a:xfrm>
          <a:custGeom>
            <a:avLst/>
            <a:gdLst>
              <a:gd name="T0" fmla="*/ 25 w 640"/>
              <a:gd name="T1" fmla="*/ 10 h 639"/>
              <a:gd name="T2" fmla="*/ 24 w 640"/>
              <a:gd name="T3" fmla="*/ 7 h 639"/>
              <a:gd name="T4" fmla="*/ 23 w 640"/>
              <a:gd name="T5" fmla="*/ 5 h 639"/>
              <a:gd name="T6" fmla="*/ 20 w 640"/>
              <a:gd name="T7" fmla="*/ 3 h 639"/>
              <a:gd name="T8" fmla="*/ 18 w 640"/>
              <a:gd name="T9" fmla="*/ 1 h 639"/>
              <a:gd name="T10" fmla="*/ 15 w 640"/>
              <a:gd name="T11" fmla="*/ 0 h 639"/>
              <a:gd name="T12" fmla="*/ 12 w 640"/>
              <a:gd name="T13" fmla="*/ 0 h 639"/>
              <a:gd name="T14" fmla="*/ 8 w 640"/>
              <a:gd name="T15" fmla="*/ 1 h 639"/>
              <a:gd name="T16" fmla="*/ 6 w 640"/>
              <a:gd name="T17" fmla="*/ 2 h 639"/>
              <a:gd name="T18" fmla="*/ 3 w 640"/>
              <a:gd name="T19" fmla="*/ 4 h 639"/>
              <a:gd name="T20" fmla="*/ 2 w 640"/>
              <a:gd name="T21" fmla="*/ 7 h 639"/>
              <a:gd name="T22" fmla="*/ 0 w 640"/>
              <a:gd name="T23" fmla="*/ 10 h 639"/>
              <a:gd name="T24" fmla="*/ 0 w 640"/>
              <a:gd name="T25" fmla="*/ 13 h 639"/>
              <a:gd name="T26" fmla="*/ 0 w 640"/>
              <a:gd name="T27" fmla="*/ 16 h 639"/>
              <a:gd name="T28" fmla="*/ 2 w 640"/>
              <a:gd name="T29" fmla="*/ 19 h 639"/>
              <a:gd name="T30" fmla="*/ 3 w 640"/>
              <a:gd name="T31" fmla="*/ 21 h 639"/>
              <a:gd name="T32" fmla="*/ 6 w 640"/>
              <a:gd name="T33" fmla="*/ 23 h 639"/>
              <a:gd name="T34" fmla="*/ 8 w 640"/>
              <a:gd name="T35" fmla="*/ 25 h 639"/>
              <a:gd name="T36" fmla="*/ 12 w 640"/>
              <a:gd name="T37" fmla="*/ 26 h 639"/>
              <a:gd name="T38" fmla="*/ 15 w 640"/>
              <a:gd name="T39" fmla="*/ 25 h 639"/>
              <a:gd name="T40" fmla="*/ 18 w 640"/>
              <a:gd name="T41" fmla="*/ 25 h 639"/>
              <a:gd name="T42" fmla="*/ 20 w 640"/>
              <a:gd name="T43" fmla="*/ 23 h 639"/>
              <a:gd name="T44" fmla="*/ 23 w 640"/>
              <a:gd name="T45" fmla="*/ 21 h 639"/>
              <a:gd name="T46" fmla="*/ 24 w 640"/>
              <a:gd name="T47" fmla="*/ 18 h 639"/>
              <a:gd name="T48" fmla="*/ 25 w 640"/>
              <a:gd name="T49" fmla="*/ 15 h 639"/>
              <a:gd name="T50" fmla="*/ 23 w 640"/>
              <a:gd name="T51" fmla="*/ 13 h 639"/>
              <a:gd name="T52" fmla="*/ 22 w 640"/>
              <a:gd name="T53" fmla="*/ 15 h 639"/>
              <a:gd name="T54" fmla="*/ 22 w 640"/>
              <a:gd name="T55" fmla="*/ 18 h 639"/>
              <a:gd name="T56" fmla="*/ 20 w 640"/>
              <a:gd name="T57" fmla="*/ 20 h 639"/>
              <a:gd name="T58" fmla="*/ 18 w 640"/>
              <a:gd name="T59" fmla="*/ 21 h 639"/>
              <a:gd name="T60" fmla="*/ 16 w 640"/>
              <a:gd name="T61" fmla="*/ 22 h 639"/>
              <a:gd name="T62" fmla="*/ 14 w 640"/>
              <a:gd name="T63" fmla="*/ 23 h 639"/>
              <a:gd name="T64" fmla="*/ 11 w 640"/>
              <a:gd name="T65" fmla="*/ 23 h 639"/>
              <a:gd name="T66" fmla="*/ 9 w 640"/>
              <a:gd name="T67" fmla="*/ 22 h 639"/>
              <a:gd name="T68" fmla="*/ 7 w 640"/>
              <a:gd name="T69" fmla="*/ 21 h 639"/>
              <a:gd name="T70" fmla="*/ 5 w 640"/>
              <a:gd name="T71" fmla="*/ 19 h 639"/>
              <a:gd name="T72" fmla="*/ 4 w 640"/>
              <a:gd name="T73" fmla="*/ 17 h 639"/>
              <a:gd name="T74" fmla="*/ 3 w 640"/>
              <a:gd name="T75" fmla="*/ 15 h 639"/>
              <a:gd name="T76" fmla="*/ 3 w 640"/>
              <a:gd name="T77" fmla="*/ 12 h 639"/>
              <a:gd name="T78" fmla="*/ 3 w 640"/>
              <a:gd name="T79" fmla="*/ 10 h 639"/>
              <a:gd name="T80" fmla="*/ 4 w 640"/>
              <a:gd name="T81" fmla="*/ 8 h 639"/>
              <a:gd name="T82" fmla="*/ 6 w 640"/>
              <a:gd name="T83" fmla="*/ 6 h 639"/>
              <a:gd name="T84" fmla="*/ 8 w 640"/>
              <a:gd name="T85" fmla="*/ 4 h 639"/>
              <a:gd name="T86" fmla="*/ 10 w 640"/>
              <a:gd name="T87" fmla="*/ 3 h 639"/>
              <a:gd name="T88" fmla="*/ 12 w 640"/>
              <a:gd name="T89" fmla="*/ 3 h 639"/>
              <a:gd name="T90" fmla="*/ 15 w 640"/>
              <a:gd name="T91" fmla="*/ 3 h 639"/>
              <a:gd name="T92" fmla="*/ 17 w 640"/>
              <a:gd name="T93" fmla="*/ 4 h 639"/>
              <a:gd name="T94" fmla="*/ 19 w 640"/>
              <a:gd name="T95" fmla="*/ 5 h 639"/>
              <a:gd name="T96" fmla="*/ 21 w 640"/>
              <a:gd name="T97" fmla="*/ 7 h 639"/>
              <a:gd name="T98" fmla="*/ 22 w 640"/>
              <a:gd name="T99" fmla="*/ 9 h 639"/>
              <a:gd name="T100" fmla="*/ 23 w 640"/>
              <a:gd name="T101" fmla="*/ 11 h 63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640"/>
              <a:gd name="T154" fmla="*/ 0 h 639"/>
              <a:gd name="T155" fmla="*/ 640 w 640"/>
              <a:gd name="T156" fmla="*/ 639 h 63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640" h="639">
                <a:moveTo>
                  <a:pt x="640" y="320"/>
                </a:moveTo>
                <a:lnTo>
                  <a:pt x="639" y="303"/>
                </a:lnTo>
                <a:lnTo>
                  <a:pt x="638" y="287"/>
                </a:lnTo>
                <a:lnTo>
                  <a:pt x="636" y="271"/>
                </a:lnTo>
                <a:lnTo>
                  <a:pt x="633" y="256"/>
                </a:lnTo>
                <a:lnTo>
                  <a:pt x="630" y="239"/>
                </a:lnTo>
                <a:lnTo>
                  <a:pt x="625" y="225"/>
                </a:lnTo>
                <a:lnTo>
                  <a:pt x="620" y="210"/>
                </a:lnTo>
                <a:lnTo>
                  <a:pt x="614" y="196"/>
                </a:lnTo>
                <a:lnTo>
                  <a:pt x="608" y="181"/>
                </a:lnTo>
                <a:lnTo>
                  <a:pt x="601" y="167"/>
                </a:lnTo>
                <a:lnTo>
                  <a:pt x="594" y="154"/>
                </a:lnTo>
                <a:lnTo>
                  <a:pt x="585" y="141"/>
                </a:lnTo>
                <a:lnTo>
                  <a:pt x="576" y="129"/>
                </a:lnTo>
                <a:lnTo>
                  <a:pt x="566" y="117"/>
                </a:lnTo>
                <a:lnTo>
                  <a:pt x="556" y="104"/>
                </a:lnTo>
                <a:lnTo>
                  <a:pt x="546" y="93"/>
                </a:lnTo>
                <a:lnTo>
                  <a:pt x="534" y="84"/>
                </a:lnTo>
                <a:lnTo>
                  <a:pt x="523" y="73"/>
                </a:lnTo>
                <a:lnTo>
                  <a:pt x="511" y="64"/>
                </a:lnTo>
                <a:lnTo>
                  <a:pt x="498" y="55"/>
                </a:lnTo>
                <a:lnTo>
                  <a:pt x="486" y="46"/>
                </a:lnTo>
                <a:lnTo>
                  <a:pt x="472" y="39"/>
                </a:lnTo>
                <a:lnTo>
                  <a:pt x="459" y="32"/>
                </a:lnTo>
                <a:lnTo>
                  <a:pt x="444" y="25"/>
                </a:lnTo>
                <a:lnTo>
                  <a:pt x="430" y="20"/>
                </a:lnTo>
                <a:lnTo>
                  <a:pt x="415" y="14"/>
                </a:lnTo>
                <a:lnTo>
                  <a:pt x="399" y="10"/>
                </a:lnTo>
                <a:lnTo>
                  <a:pt x="384" y="7"/>
                </a:lnTo>
                <a:lnTo>
                  <a:pt x="369" y="3"/>
                </a:lnTo>
                <a:lnTo>
                  <a:pt x="352" y="1"/>
                </a:lnTo>
                <a:lnTo>
                  <a:pt x="337" y="0"/>
                </a:lnTo>
                <a:lnTo>
                  <a:pt x="320" y="0"/>
                </a:lnTo>
                <a:lnTo>
                  <a:pt x="304" y="0"/>
                </a:lnTo>
                <a:lnTo>
                  <a:pt x="288" y="1"/>
                </a:lnTo>
                <a:lnTo>
                  <a:pt x="271" y="3"/>
                </a:lnTo>
                <a:lnTo>
                  <a:pt x="256" y="7"/>
                </a:lnTo>
                <a:lnTo>
                  <a:pt x="240" y="10"/>
                </a:lnTo>
                <a:lnTo>
                  <a:pt x="225" y="14"/>
                </a:lnTo>
                <a:lnTo>
                  <a:pt x="210" y="20"/>
                </a:lnTo>
                <a:lnTo>
                  <a:pt x="195" y="25"/>
                </a:lnTo>
                <a:lnTo>
                  <a:pt x="181" y="32"/>
                </a:lnTo>
                <a:lnTo>
                  <a:pt x="168" y="39"/>
                </a:lnTo>
                <a:lnTo>
                  <a:pt x="155" y="46"/>
                </a:lnTo>
                <a:lnTo>
                  <a:pt x="142" y="55"/>
                </a:lnTo>
                <a:lnTo>
                  <a:pt x="128" y="64"/>
                </a:lnTo>
                <a:lnTo>
                  <a:pt x="116" y="73"/>
                </a:lnTo>
                <a:lnTo>
                  <a:pt x="105" y="84"/>
                </a:lnTo>
                <a:lnTo>
                  <a:pt x="94" y="93"/>
                </a:lnTo>
                <a:lnTo>
                  <a:pt x="83" y="104"/>
                </a:lnTo>
                <a:lnTo>
                  <a:pt x="74" y="117"/>
                </a:lnTo>
                <a:lnTo>
                  <a:pt x="64" y="129"/>
                </a:lnTo>
                <a:lnTo>
                  <a:pt x="55" y="141"/>
                </a:lnTo>
                <a:lnTo>
                  <a:pt x="46" y="154"/>
                </a:lnTo>
                <a:lnTo>
                  <a:pt x="38" y="167"/>
                </a:lnTo>
                <a:lnTo>
                  <a:pt x="32" y="181"/>
                </a:lnTo>
                <a:lnTo>
                  <a:pt x="25" y="196"/>
                </a:lnTo>
                <a:lnTo>
                  <a:pt x="20" y="210"/>
                </a:lnTo>
                <a:lnTo>
                  <a:pt x="14" y="225"/>
                </a:lnTo>
                <a:lnTo>
                  <a:pt x="11" y="239"/>
                </a:lnTo>
                <a:lnTo>
                  <a:pt x="7" y="256"/>
                </a:lnTo>
                <a:lnTo>
                  <a:pt x="4" y="271"/>
                </a:lnTo>
                <a:lnTo>
                  <a:pt x="2" y="287"/>
                </a:lnTo>
                <a:lnTo>
                  <a:pt x="1" y="303"/>
                </a:lnTo>
                <a:lnTo>
                  <a:pt x="0" y="320"/>
                </a:lnTo>
                <a:lnTo>
                  <a:pt x="1" y="336"/>
                </a:lnTo>
                <a:lnTo>
                  <a:pt x="2" y="352"/>
                </a:lnTo>
                <a:lnTo>
                  <a:pt x="4" y="369"/>
                </a:lnTo>
                <a:lnTo>
                  <a:pt x="7" y="384"/>
                </a:lnTo>
                <a:lnTo>
                  <a:pt x="11" y="400"/>
                </a:lnTo>
                <a:lnTo>
                  <a:pt x="14" y="415"/>
                </a:lnTo>
                <a:lnTo>
                  <a:pt x="20" y="429"/>
                </a:lnTo>
                <a:lnTo>
                  <a:pt x="25" y="445"/>
                </a:lnTo>
                <a:lnTo>
                  <a:pt x="32" y="458"/>
                </a:lnTo>
                <a:lnTo>
                  <a:pt x="38" y="472"/>
                </a:lnTo>
                <a:lnTo>
                  <a:pt x="46" y="485"/>
                </a:lnTo>
                <a:lnTo>
                  <a:pt x="55" y="498"/>
                </a:lnTo>
                <a:lnTo>
                  <a:pt x="64" y="510"/>
                </a:lnTo>
                <a:lnTo>
                  <a:pt x="74" y="523"/>
                </a:lnTo>
                <a:lnTo>
                  <a:pt x="83" y="535"/>
                </a:lnTo>
                <a:lnTo>
                  <a:pt x="94" y="546"/>
                </a:lnTo>
                <a:lnTo>
                  <a:pt x="105" y="557"/>
                </a:lnTo>
                <a:lnTo>
                  <a:pt x="116" y="566"/>
                </a:lnTo>
                <a:lnTo>
                  <a:pt x="128" y="576"/>
                </a:lnTo>
                <a:lnTo>
                  <a:pt x="142" y="585"/>
                </a:lnTo>
                <a:lnTo>
                  <a:pt x="155" y="593"/>
                </a:lnTo>
                <a:lnTo>
                  <a:pt x="168" y="600"/>
                </a:lnTo>
                <a:lnTo>
                  <a:pt x="181" y="608"/>
                </a:lnTo>
                <a:lnTo>
                  <a:pt x="195" y="615"/>
                </a:lnTo>
                <a:lnTo>
                  <a:pt x="210" y="620"/>
                </a:lnTo>
                <a:lnTo>
                  <a:pt x="225" y="625"/>
                </a:lnTo>
                <a:lnTo>
                  <a:pt x="240" y="629"/>
                </a:lnTo>
                <a:lnTo>
                  <a:pt x="256" y="633"/>
                </a:lnTo>
                <a:lnTo>
                  <a:pt x="271" y="636"/>
                </a:lnTo>
                <a:lnTo>
                  <a:pt x="288" y="638"/>
                </a:lnTo>
                <a:lnTo>
                  <a:pt x="304" y="639"/>
                </a:lnTo>
                <a:lnTo>
                  <a:pt x="320" y="639"/>
                </a:lnTo>
                <a:lnTo>
                  <a:pt x="337" y="639"/>
                </a:lnTo>
                <a:lnTo>
                  <a:pt x="352" y="638"/>
                </a:lnTo>
                <a:lnTo>
                  <a:pt x="369" y="636"/>
                </a:lnTo>
                <a:lnTo>
                  <a:pt x="384" y="633"/>
                </a:lnTo>
                <a:lnTo>
                  <a:pt x="399" y="629"/>
                </a:lnTo>
                <a:lnTo>
                  <a:pt x="415" y="625"/>
                </a:lnTo>
                <a:lnTo>
                  <a:pt x="430" y="620"/>
                </a:lnTo>
                <a:lnTo>
                  <a:pt x="444" y="615"/>
                </a:lnTo>
                <a:lnTo>
                  <a:pt x="459" y="608"/>
                </a:lnTo>
                <a:lnTo>
                  <a:pt x="472" y="600"/>
                </a:lnTo>
                <a:lnTo>
                  <a:pt x="486" y="593"/>
                </a:lnTo>
                <a:lnTo>
                  <a:pt x="498" y="585"/>
                </a:lnTo>
                <a:lnTo>
                  <a:pt x="511" y="576"/>
                </a:lnTo>
                <a:lnTo>
                  <a:pt x="523" y="566"/>
                </a:lnTo>
                <a:lnTo>
                  <a:pt x="534" y="557"/>
                </a:lnTo>
                <a:lnTo>
                  <a:pt x="546" y="546"/>
                </a:lnTo>
                <a:lnTo>
                  <a:pt x="556" y="535"/>
                </a:lnTo>
                <a:lnTo>
                  <a:pt x="566" y="523"/>
                </a:lnTo>
                <a:lnTo>
                  <a:pt x="576" y="510"/>
                </a:lnTo>
                <a:lnTo>
                  <a:pt x="585" y="498"/>
                </a:lnTo>
                <a:lnTo>
                  <a:pt x="594" y="485"/>
                </a:lnTo>
                <a:lnTo>
                  <a:pt x="601" y="472"/>
                </a:lnTo>
                <a:lnTo>
                  <a:pt x="608" y="458"/>
                </a:lnTo>
                <a:lnTo>
                  <a:pt x="614" y="445"/>
                </a:lnTo>
                <a:lnTo>
                  <a:pt x="620" y="429"/>
                </a:lnTo>
                <a:lnTo>
                  <a:pt x="625" y="415"/>
                </a:lnTo>
                <a:lnTo>
                  <a:pt x="630" y="400"/>
                </a:lnTo>
                <a:lnTo>
                  <a:pt x="633" y="384"/>
                </a:lnTo>
                <a:lnTo>
                  <a:pt x="636" y="369"/>
                </a:lnTo>
                <a:lnTo>
                  <a:pt x="638" y="352"/>
                </a:lnTo>
                <a:lnTo>
                  <a:pt x="639" y="336"/>
                </a:lnTo>
                <a:lnTo>
                  <a:pt x="640" y="320"/>
                </a:lnTo>
                <a:close/>
                <a:moveTo>
                  <a:pt x="568" y="320"/>
                </a:moveTo>
                <a:lnTo>
                  <a:pt x="568" y="333"/>
                </a:lnTo>
                <a:lnTo>
                  <a:pt x="567" y="345"/>
                </a:lnTo>
                <a:lnTo>
                  <a:pt x="566" y="358"/>
                </a:lnTo>
                <a:lnTo>
                  <a:pt x="564" y="370"/>
                </a:lnTo>
                <a:lnTo>
                  <a:pt x="561" y="382"/>
                </a:lnTo>
                <a:lnTo>
                  <a:pt x="557" y="394"/>
                </a:lnTo>
                <a:lnTo>
                  <a:pt x="553" y="405"/>
                </a:lnTo>
                <a:lnTo>
                  <a:pt x="549" y="416"/>
                </a:lnTo>
                <a:lnTo>
                  <a:pt x="544" y="427"/>
                </a:lnTo>
                <a:lnTo>
                  <a:pt x="539" y="438"/>
                </a:lnTo>
                <a:lnTo>
                  <a:pt x="532" y="449"/>
                </a:lnTo>
                <a:lnTo>
                  <a:pt x="526" y="459"/>
                </a:lnTo>
                <a:lnTo>
                  <a:pt x="519" y="469"/>
                </a:lnTo>
                <a:lnTo>
                  <a:pt x="511" y="478"/>
                </a:lnTo>
                <a:lnTo>
                  <a:pt x="504" y="487"/>
                </a:lnTo>
                <a:lnTo>
                  <a:pt x="496" y="495"/>
                </a:lnTo>
                <a:lnTo>
                  <a:pt x="487" y="504"/>
                </a:lnTo>
                <a:lnTo>
                  <a:pt x="478" y="512"/>
                </a:lnTo>
                <a:lnTo>
                  <a:pt x="469" y="519"/>
                </a:lnTo>
                <a:lnTo>
                  <a:pt x="459" y="526"/>
                </a:lnTo>
                <a:lnTo>
                  <a:pt x="449" y="532"/>
                </a:lnTo>
                <a:lnTo>
                  <a:pt x="439" y="538"/>
                </a:lnTo>
                <a:lnTo>
                  <a:pt x="428" y="543"/>
                </a:lnTo>
                <a:lnTo>
                  <a:pt x="417" y="549"/>
                </a:lnTo>
                <a:lnTo>
                  <a:pt x="405" y="553"/>
                </a:lnTo>
                <a:lnTo>
                  <a:pt x="394" y="558"/>
                </a:lnTo>
                <a:lnTo>
                  <a:pt x="382" y="561"/>
                </a:lnTo>
                <a:lnTo>
                  <a:pt x="370" y="563"/>
                </a:lnTo>
                <a:lnTo>
                  <a:pt x="358" y="565"/>
                </a:lnTo>
                <a:lnTo>
                  <a:pt x="346" y="568"/>
                </a:lnTo>
                <a:lnTo>
                  <a:pt x="332" y="568"/>
                </a:lnTo>
                <a:lnTo>
                  <a:pt x="320" y="569"/>
                </a:lnTo>
                <a:lnTo>
                  <a:pt x="307" y="568"/>
                </a:lnTo>
                <a:lnTo>
                  <a:pt x="294" y="568"/>
                </a:lnTo>
                <a:lnTo>
                  <a:pt x="282" y="565"/>
                </a:lnTo>
                <a:lnTo>
                  <a:pt x="270" y="563"/>
                </a:lnTo>
                <a:lnTo>
                  <a:pt x="258" y="561"/>
                </a:lnTo>
                <a:lnTo>
                  <a:pt x="246" y="558"/>
                </a:lnTo>
                <a:lnTo>
                  <a:pt x="235" y="553"/>
                </a:lnTo>
                <a:lnTo>
                  <a:pt x="223" y="549"/>
                </a:lnTo>
                <a:lnTo>
                  <a:pt x="212" y="543"/>
                </a:lnTo>
                <a:lnTo>
                  <a:pt x="202" y="538"/>
                </a:lnTo>
                <a:lnTo>
                  <a:pt x="191" y="532"/>
                </a:lnTo>
                <a:lnTo>
                  <a:pt x="181" y="526"/>
                </a:lnTo>
                <a:lnTo>
                  <a:pt x="171" y="519"/>
                </a:lnTo>
                <a:lnTo>
                  <a:pt x="162" y="512"/>
                </a:lnTo>
                <a:lnTo>
                  <a:pt x="153" y="504"/>
                </a:lnTo>
                <a:lnTo>
                  <a:pt x="144" y="495"/>
                </a:lnTo>
                <a:lnTo>
                  <a:pt x="136" y="487"/>
                </a:lnTo>
                <a:lnTo>
                  <a:pt x="128" y="478"/>
                </a:lnTo>
                <a:lnTo>
                  <a:pt x="121" y="469"/>
                </a:lnTo>
                <a:lnTo>
                  <a:pt x="114" y="459"/>
                </a:lnTo>
                <a:lnTo>
                  <a:pt x="108" y="449"/>
                </a:lnTo>
                <a:lnTo>
                  <a:pt x="101" y="438"/>
                </a:lnTo>
                <a:lnTo>
                  <a:pt x="96" y="427"/>
                </a:lnTo>
                <a:lnTo>
                  <a:pt x="91" y="416"/>
                </a:lnTo>
                <a:lnTo>
                  <a:pt x="87" y="405"/>
                </a:lnTo>
                <a:lnTo>
                  <a:pt x="82" y="394"/>
                </a:lnTo>
                <a:lnTo>
                  <a:pt x="79" y="382"/>
                </a:lnTo>
                <a:lnTo>
                  <a:pt x="77" y="370"/>
                </a:lnTo>
                <a:lnTo>
                  <a:pt x="75" y="358"/>
                </a:lnTo>
                <a:lnTo>
                  <a:pt x="72" y="345"/>
                </a:lnTo>
                <a:lnTo>
                  <a:pt x="71" y="333"/>
                </a:lnTo>
                <a:lnTo>
                  <a:pt x="71" y="320"/>
                </a:lnTo>
                <a:lnTo>
                  <a:pt x="71" y="307"/>
                </a:lnTo>
                <a:lnTo>
                  <a:pt x="72" y="294"/>
                </a:lnTo>
                <a:lnTo>
                  <a:pt x="75" y="282"/>
                </a:lnTo>
                <a:lnTo>
                  <a:pt x="77" y="270"/>
                </a:lnTo>
                <a:lnTo>
                  <a:pt x="79" y="258"/>
                </a:lnTo>
                <a:lnTo>
                  <a:pt x="82" y="246"/>
                </a:lnTo>
                <a:lnTo>
                  <a:pt x="87" y="234"/>
                </a:lnTo>
                <a:lnTo>
                  <a:pt x="91" y="223"/>
                </a:lnTo>
                <a:lnTo>
                  <a:pt x="96" y="212"/>
                </a:lnTo>
                <a:lnTo>
                  <a:pt x="101" y="201"/>
                </a:lnTo>
                <a:lnTo>
                  <a:pt x="108" y="191"/>
                </a:lnTo>
                <a:lnTo>
                  <a:pt x="114" y="181"/>
                </a:lnTo>
                <a:lnTo>
                  <a:pt x="121" y="171"/>
                </a:lnTo>
                <a:lnTo>
                  <a:pt x="128" y="162"/>
                </a:lnTo>
                <a:lnTo>
                  <a:pt x="136" y="153"/>
                </a:lnTo>
                <a:lnTo>
                  <a:pt x="144" y="144"/>
                </a:lnTo>
                <a:lnTo>
                  <a:pt x="153" y="136"/>
                </a:lnTo>
                <a:lnTo>
                  <a:pt x="162" y="127"/>
                </a:lnTo>
                <a:lnTo>
                  <a:pt x="171" y="121"/>
                </a:lnTo>
                <a:lnTo>
                  <a:pt x="181" y="113"/>
                </a:lnTo>
                <a:lnTo>
                  <a:pt x="191" y="107"/>
                </a:lnTo>
                <a:lnTo>
                  <a:pt x="202" y="101"/>
                </a:lnTo>
                <a:lnTo>
                  <a:pt x="212" y="96"/>
                </a:lnTo>
                <a:lnTo>
                  <a:pt x="223" y="90"/>
                </a:lnTo>
                <a:lnTo>
                  <a:pt x="235" y="86"/>
                </a:lnTo>
                <a:lnTo>
                  <a:pt x="246" y="82"/>
                </a:lnTo>
                <a:lnTo>
                  <a:pt x="258" y="79"/>
                </a:lnTo>
                <a:lnTo>
                  <a:pt x="270" y="76"/>
                </a:lnTo>
                <a:lnTo>
                  <a:pt x="282" y="74"/>
                </a:lnTo>
                <a:lnTo>
                  <a:pt x="294" y="73"/>
                </a:lnTo>
                <a:lnTo>
                  <a:pt x="307" y="72"/>
                </a:lnTo>
                <a:lnTo>
                  <a:pt x="320" y="72"/>
                </a:lnTo>
                <a:lnTo>
                  <a:pt x="332" y="72"/>
                </a:lnTo>
                <a:lnTo>
                  <a:pt x="346" y="73"/>
                </a:lnTo>
                <a:lnTo>
                  <a:pt x="358" y="74"/>
                </a:lnTo>
                <a:lnTo>
                  <a:pt x="370" y="76"/>
                </a:lnTo>
                <a:lnTo>
                  <a:pt x="382" y="79"/>
                </a:lnTo>
                <a:lnTo>
                  <a:pt x="394" y="82"/>
                </a:lnTo>
                <a:lnTo>
                  <a:pt x="405" y="86"/>
                </a:lnTo>
                <a:lnTo>
                  <a:pt x="417" y="90"/>
                </a:lnTo>
                <a:lnTo>
                  <a:pt x="428" y="96"/>
                </a:lnTo>
                <a:lnTo>
                  <a:pt x="439" y="101"/>
                </a:lnTo>
                <a:lnTo>
                  <a:pt x="449" y="107"/>
                </a:lnTo>
                <a:lnTo>
                  <a:pt x="459" y="113"/>
                </a:lnTo>
                <a:lnTo>
                  <a:pt x="469" y="121"/>
                </a:lnTo>
                <a:lnTo>
                  <a:pt x="478" y="127"/>
                </a:lnTo>
                <a:lnTo>
                  <a:pt x="487" y="136"/>
                </a:lnTo>
                <a:lnTo>
                  <a:pt x="496" y="144"/>
                </a:lnTo>
                <a:lnTo>
                  <a:pt x="504" y="153"/>
                </a:lnTo>
                <a:lnTo>
                  <a:pt x="511" y="162"/>
                </a:lnTo>
                <a:lnTo>
                  <a:pt x="519" y="171"/>
                </a:lnTo>
                <a:lnTo>
                  <a:pt x="526" y="181"/>
                </a:lnTo>
                <a:lnTo>
                  <a:pt x="532" y="191"/>
                </a:lnTo>
                <a:lnTo>
                  <a:pt x="539" y="201"/>
                </a:lnTo>
                <a:lnTo>
                  <a:pt x="544" y="212"/>
                </a:lnTo>
                <a:lnTo>
                  <a:pt x="549" y="223"/>
                </a:lnTo>
                <a:lnTo>
                  <a:pt x="553" y="234"/>
                </a:lnTo>
                <a:lnTo>
                  <a:pt x="557" y="246"/>
                </a:lnTo>
                <a:lnTo>
                  <a:pt x="561" y="258"/>
                </a:lnTo>
                <a:lnTo>
                  <a:pt x="564" y="270"/>
                </a:lnTo>
                <a:lnTo>
                  <a:pt x="566" y="282"/>
                </a:lnTo>
                <a:lnTo>
                  <a:pt x="567" y="294"/>
                </a:lnTo>
                <a:lnTo>
                  <a:pt x="568" y="307"/>
                </a:lnTo>
                <a:lnTo>
                  <a:pt x="568" y="320"/>
                </a:lnTo>
                <a:close/>
              </a:path>
            </a:pathLst>
          </a:custGeom>
          <a:solidFill>
            <a:srgbClr val="F0CA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" name="Freeform 42"/>
          <p:cNvSpPr>
            <a:spLocks noEditPoints="1"/>
          </p:cNvSpPr>
          <p:nvPr/>
        </p:nvSpPr>
        <p:spPr bwMode="auto">
          <a:xfrm>
            <a:off x="3036888" y="4407605"/>
            <a:ext cx="180975" cy="180975"/>
          </a:xfrm>
          <a:custGeom>
            <a:avLst/>
            <a:gdLst>
              <a:gd name="T0" fmla="*/ 23 w 569"/>
              <a:gd name="T1" fmla="*/ 10 h 569"/>
              <a:gd name="T2" fmla="*/ 22 w 569"/>
              <a:gd name="T3" fmla="*/ 7 h 569"/>
              <a:gd name="T4" fmla="*/ 21 w 569"/>
              <a:gd name="T5" fmla="*/ 5 h 569"/>
              <a:gd name="T6" fmla="*/ 20 w 569"/>
              <a:gd name="T7" fmla="*/ 4 h 569"/>
              <a:gd name="T8" fmla="*/ 18 w 569"/>
              <a:gd name="T9" fmla="*/ 2 h 569"/>
              <a:gd name="T10" fmla="*/ 16 w 569"/>
              <a:gd name="T11" fmla="*/ 1 h 569"/>
              <a:gd name="T12" fmla="*/ 14 w 569"/>
              <a:gd name="T13" fmla="*/ 0 h 569"/>
              <a:gd name="T14" fmla="*/ 12 w 569"/>
              <a:gd name="T15" fmla="*/ 0 h 569"/>
              <a:gd name="T16" fmla="*/ 10 w 569"/>
              <a:gd name="T17" fmla="*/ 0 h 569"/>
              <a:gd name="T18" fmla="*/ 7 w 569"/>
              <a:gd name="T19" fmla="*/ 1 h 569"/>
              <a:gd name="T20" fmla="*/ 5 w 569"/>
              <a:gd name="T21" fmla="*/ 2 h 569"/>
              <a:gd name="T22" fmla="*/ 4 w 569"/>
              <a:gd name="T23" fmla="*/ 3 h 569"/>
              <a:gd name="T24" fmla="*/ 2 w 569"/>
              <a:gd name="T25" fmla="*/ 5 h 569"/>
              <a:gd name="T26" fmla="*/ 1 w 569"/>
              <a:gd name="T27" fmla="*/ 6 h 569"/>
              <a:gd name="T28" fmla="*/ 0 w 569"/>
              <a:gd name="T29" fmla="*/ 9 h 569"/>
              <a:gd name="T30" fmla="*/ 0 w 569"/>
              <a:gd name="T31" fmla="*/ 11 h 569"/>
              <a:gd name="T32" fmla="*/ 0 w 569"/>
              <a:gd name="T33" fmla="*/ 13 h 569"/>
              <a:gd name="T34" fmla="*/ 1 w 569"/>
              <a:gd name="T35" fmla="*/ 15 h 569"/>
              <a:gd name="T36" fmla="*/ 2 w 569"/>
              <a:gd name="T37" fmla="*/ 17 h 569"/>
              <a:gd name="T38" fmla="*/ 3 w 569"/>
              <a:gd name="T39" fmla="*/ 19 h 569"/>
              <a:gd name="T40" fmla="*/ 5 w 569"/>
              <a:gd name="T41" fmla="*/ 21 h 569"/>
              <a:gd name="T42" fmla="*/ 6 w 569"/>
              <a:gd name="T43" fmla="*/ 22 h 569"/>
              <a:gd name="T44" fmla="*/ 9 w 569"/>
              <a:gd name="T45" fmla="*/ 22 h 569"/>
              <a:gd name="T46" fmla="*/ 11 w 569"/>
              <a:gd name="T47" fmla="*/ 23 h 569"/>
              <a:gd name="T48" fmla="*/ 13 w 569"/>
              <a:gd name="T49" fmla="*/ 23 h 569"/>
              <a:gd name="T50" fmla="*/ 15 w 569"/>
              <a:gd name="T51" fmla="*/ 22 h 569"/>
              <a:gd name="T52" fmla="*/ 17 w 569"/>
              <a:gd name="T53" fmla="*/ 21 h 569"/>
              <a:gd name="T54" fmla="*/ 19 w 569"/>
              <a:gd name="T55" fmla="*/ 20 h 569"/>
              <a:gd name="T56" fmla="*/ 21 w 569"/>
              <a:gd name="T57" fmla="*/ 18 h 569"/>
              <a:gd name="T58" fmla="*/ 22 w 569"/>
              <a:gd name="T59" fmla="*/ 16 h 569"/>
              <a:gd name="T60" fmla="*/ 22 w 569"/>
              <a:gd name="T61" fmla="*/ 14 h 569"/>
              <a:gd name="T62" fmla="*/ 23 w 569"/>
              <a:gd name="T63" fmla="*/ 12 h 569"/>
              <a:gd name="T64" fmla="*/ 20 w 569"/>
              <a:gd name="T65" fmla="*/ 13 h 569"/>
              <a:gd name="T66" fmla="*/ 18 w 569"/>
              <a:gd name="T67" fmla="*/ 16 h 569"/>
              <a:gd name="T68" fmla="*/ 16 w 569"/>
              <a:gd name="T69" fmla="*/ 18 h 569"/>
              <a:gd name="T70" fmla="*/ 13 w 569"/>
              <a:gd name="T71" fmla="*/ 20 h 569"/>
              <a:gd name="T72" fmla="*/ 11 w 569"/>
              <a:gd name="T73" fmla="*/ 20 h 569"/>
              <a:gd name="T74" fmla="*/ 10 w 569"/>
              <a:gd name="T75" fmla="*/ 20 h 569"/>
              <a:gd name="T76" fmla="*/ 7 w 569"/>
              <a:gd name="T77" fmla="*/ 18 h 569"/>
              <a:gd name="T78" fmla="*/ 4 w 569"/>
              <a:gd name="T79" fmla="*/ 16 h 569"/>
              <a:gd name="T80" fmla="*/ 3 w 569"/>
              <a:gd name="T81" fmla="*/ 13 h 569"/>
              <a:gd name="T82" fmla="*/ 3 w 569"/>
              <a:gd name="T83" fmla="*/ 11 h 569"/>
              <a:gd name="T84" fmla="*/ 3 w 569"/>
              <a:gd name="T85" fmla="*/ 10 h 569"/>
              <a:gd name="T86" fmla="*/ 4 w 569"/>
              <a:gd name="T87" fmla="*/ 7 h 569"/>
              <a:gd name="T88" fmla="*/ 7 w 569"/>
              <a:gd name="T89" fmla="*/ 4 h 569"/>
              <a:gd name="T90" fmla="*/ 10 w 569"/>
              <a:gd name="T91" fmla="*/ 3 h 569"/>
              <a:gd name="T92" fmla="*/ 13 w 569"/>
              <a:gd name="T93" fmla="*/ 3 h 569"/>
              <a:gd name="T94" fmla="*/ 16 w 569"/>
              <a:gd name="T95" fmla="*/ 4 h 569"/>
              <a:gd name="T96" fmla="*/ 18 w 569"/>
              <a:gd name="T97" fmla="*/ 7 h 569"/>
              <a:gd name="T98" fmla="*/ 20 w 569"/>
              <a:gd name="T99" fmla="*/ 10 h 56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69"/>
              <a:gd name="T151" fmla="*/ 0 h 569"/>
              <a:gd name="T152" fmla="*/ 569 w 569"/>
              <a:gd name="T153" fmla="*/ 569 h 56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69" h="569">
                <a:moveTo>
                  <a:pt x="569" y="285"/>
                </a:moveTo>
                <a:lnTo>
                  <a:pt x="568" y="270"/>
                </a:lnTo>
                <a:lnTo>
                  <a:pt x="566" y="256"/>
                </a:lnTo>
                <a:lnTo>
                  <a:pt x="565" y="242"/>
                </a:lnTo>
                <a:lnTo>
                  <a:pt x="562" y="227"/>
                </a:lnTo>
                <a:lnTo>
                  <a:pt x="559" y="214"/>
                </a:lnTo>
                <a:lnTo>
                  <a:pt x="555" y="200"/>
                </a:lnTo>
                <a:lnTo>
                  <a:pt x="551" y="187"/>
                </a:lnTo>
                <a:lnTo>
                  <a:pt x="546" y="174"/>
                </a:lnTo>
                <a:lnTo>
                  <a:pt x="540" y="162"/>
                </a:lnTo>
                <a:lnTo>
                  <a:pt x="533" y="150"/>
                </a:lnTo>
                <a:lnTo>
                  <a:pt x="527" y="137"/>
                </a:lnTo>
                <a:lnTo>
                  <a:pt x="519" y="125"/>
                </a:lnTo>
                <a:lnTo>
                  <a:pt x="512" y="114"/>
                </a:lnTo>
                <a:lnTo>
                  <a:pt x="503" y="105"/>
                </a:lnTo>
                <a:lnTo>
                  <a:pt x="494" y="94"/>
                </a:lnTo>
                <a:lnTo>
                  <a:pt x="485" y="84"/>
                </a:lnTo>
                <a:lnTo>
                  <a:pt x="475" y="75"/>
                </a:lnTo>
                <a:lnTo>
                  <a:pt x="464" y="65"/>
                </a:lnTo>
                <a:lnTo>
                  <a:pt x="453" y="57"/>
                </a:lnTo>
                <a:lnTo>
                  <a:pt x="442" y="50"/>
                </a:lnTo>
                <a:lnTo>
                  <a:pt x="431" y="42"/>
                </a:lnTo>
                <a:lnTo>
                  <a:pt x="419" y="35"/>
                </a:lnTo>
                <a:lnTo>
                  <a:pt x="407" y="29"/>
                </a:lnTo>
                <a:lnTo>
                  <a:pt x="394" y="23"/>
                </a:lnTo>
                <a:lnTo>
                  <a:pt x="382" y="18"/>
                </a:lnTo>
                <a:lnTo>
                  <a:pt x="369" y="13"/>
                </a:lnTo>
                <a:lnTo>
                  <a:pt x="355" y="9"/>
                </a:lnTo>
                <a:lnTo>
                  <a:pt x="341" y="7"/>
                </a:lnTo>
                <a:lnTo>
                  <a:pt x="327" y="4"/>
                </a:lnTo>
                <a:lnTo>
                  <a:pt x="313" y="3"/>
                </a:lnTo>
                <a:lnTo>
                  <a:pt x="299" y="1"/>
                </a:lnTo>
                <a:lnTo>
                  <a:pt x="284" y="0"/>
                </a:lnTo>
                <a:lnTo>
                  <a:pt x="269" y="1"/>
                </a:lnTo>
                <a:lnTo>
                  <a:pt x="255" y="3"/>
                </a:lnTo>
                <a:lnTo>
                  <a:pt x="241" y="4"/>
                </a:lnTo>
                <a:lnTo>
                  <a:pt x="226" y="7"/>
                </a:lnTo>
                <a:lnTo>
                  <a:pt x="213" y="9"/>
                </a:lnTo>
                <a:lnTo>
                  <a:pt x="200" y="13"/>
                </a:lnTo>
                <a:lnTo>
                  <a:pt x="187" y="18"/>
                </a:lnTo>
                <a:lnTo>
                  <a:pt x="174" y="23"/>
                </a:lnTo>
                <a:lnTo>
                  <a:pt x="160" y="29"/>
                </a:lnTo>
                <a:lnTo>
                  <a:pt x="148" y="35"/>
                </a:lnTo>
                <a:lnTo>
                  <a:pt x="136" y="42"/>
                </a:lnTo>
                <a:lnTo>
                  <a:pt x="125" y="50"/>
                </a:lnTo>
                <a:lnTo>
                  <a:pt x="114" y="57"/>
                </a:lnTo>
                <a:lnTo>
                  <a:pt x="103" y="65"/>
                </a:lnTo>
                <a:lnTo>
                  <a:pt x="94" y="75"/>
                </a:lnTo>
                <a:lnTo>
                  <a:pt x="84" y="84"/>
                </a:lnTo>
                <a:lnTo>
                  <a:pt x="74" y="94"/>
                </a:lnTo>
                <a:lnTo>
                  <a:pt x="65" y="105"/>
                </a:lnTo>
                <a:lnTo>
                  <a:pt x="56" y="114"/>
                </a:lnTo>
                <a:lnTo>
                  <a:pt x="49" y="125"/>
                </a:lnTo>
                <a:lnTo>
                  <a:pt x="41" y="137"/>
                </a:lnTo>
                <a:lnTo>
                  <a:pt x="34" y="150"/>
                </a:lnTo>
                <a:lnTo>
                  <a:pt x="28" y="162"/>
                </a:lnTo>
                <a:lnTo>
                  <a:pt x="22" y="174"/>
                </a:lnTo>
                <a:lnTo>
                  <a:pt x="17" y="187"/>
                </a:lnTo>
                <a:lnTo>
                  <a:pt x="12" y="200"/>
                </a:lnTo>
                <a:lnTo>
                  <a:pt x="9" y="214"/>
                </a:lnTo>
                <a:lnTo>
                  <a:pt x="6" y="227"/>
                </a:lnTo>
                <a:lnTo>
                  <a:pt x="4" y="242"/>
                </a:lnTo>
                <a:lnTo>
                  <a:pt x="1" y="256"/>
                </a:lnTo>
                <a:lnTo>
                  <a:pt x="0" y="270"/>
                </a:lnTo>
                <a:lnTo>
                  <a:pt x="0" y="285"/>
                </a:lnTo>
                <a:lnTo>
                  <a:pt x="0" y="300"/>
                </a:lnTo>
                <a:lnTo>
                  <a:pt x="1" y="314"/>
                </a:lnTo>
                <a:lnTo>
                  <a:pt x="4" y="328"/>
                </a:lnTo>
                <a:lnTo>
                  <a:pt x="6" y="342"/>
                </a:lnTo>
                <a:lnTo>
                  <a:pt x="9" y="356"/>
                </a:lnTo>
                <a:lnTo>
                  <a:pt x="12" y="369"/>
                </a:lnTo>
                <a:lnTo>
                  <a:pt x="17" y="382"/>
                </a:lnTo>
                <a:lnTo>
                  <a:pt x="22" y="395"/>
                </a:lnTo>
                <a:lnTo>
                  <a:pt x="28" y="407"/>
                </a:lnTo>
                <a:lnTo>
                  <a:pt x="34" y="421"/>
                </a:lnTo>
                <a:lnTo>
                  <a:pt x="41" y="432"/>
                </a:lnTo>
                <a:lnTo>
                  <a:pt x="49" y="444"/>
                </a:lnTo>
                <a:lnTo>
                  <a:pt x="56" y="455"/>
                </a:lnTo>
                <a:lnTo>
                  <a:pt x="65" y="466"/>
                </a:lnTo>
                <a:lnTo>
                  <a:pt x="74" y="475"/>
                </a:lnTo>
                <a:lnTo>
                  <a:pt x="84" y="485"/>
                </a:lnTo>
                <a:lnTo>
                  <a:pt x="94" y="495"/>
                </a:lnTo>
                <a:lnTo>
                  <a:pt x="103" y="504"/>
                </a:lnTo>
                <a:lnTo>
                  <a:pt x="114" y="513"/>
                </a:lnTo>
                <a:lnTo>
                  <a:pt x="125" y="520"/>
                </a:lnTo>
                <a:lnTo>
                  <a:pt x="136" y="528"/>
                </a:lnTo>
                <a:lnTo>
                  <a:pt x="148" y="535"/>
                </a:lnTo>
                <a:lnTo>
                  <a:pt x="160" y="541"/>
                </a:lnTo>
                <a:lnTo>
                  <a:pt x="174" y="547"/>
                </a:lnTo>
                <a:lnTo>
                  <a:pt x="187" y="551"/>
                </a:lnTo>
                <a:lnTo>
                  <a:pt x="200" y="556"/>
                </a:lnTo>
                <a:lnTo>
                  <a:pt x="213" y="560"/>
                </a:lnTo>
                <a:lnTo>
                  <a:pt x="226" y="563"/>
                </a:lnTo>
                <a:lnTo>
                  <a:pt x="241" y="565"/>
                </a:lnTo>
                <a:lnTo>
                  <a:pt x="255" y="568"/>
                </a:lnTo>
                <a:lnTo>
                  <a:pt x="269" y="569"/>
                </a:lnTo>
                <a:lnTo>
                  <a:pt x="284" y="569"/>
                </a:lnTo>
                <a:lnTo>
                  <a:pt x="299" y="569"/>
                </a:lnTo>
                <a:lnTo>
                  <a:pt x="313" y="568"/>
                </a:lnTo>
                <a:lnTo>
                  <a:pt x="327" y="565"/>
                </a:lnTo>
                <a:lnTo>
                  <a:pt x="341" y="563"/>
                </a:lnTo>
                <a:lnTo>
                  <a:pt x="355" y="560"/>
                </a:lnTo>
                <a:lnTo>
                  <a:pt x="369" y="556"/>
                </a:lnTo>
                <a:lnTo>
                  <a:pt x="382" y="551"/>
                </a:lnTo>
                <a:lnTo>
                  <a:pt x="394" y="547"/>
                </a:lnTo>
                <a:lnTo>
                  <a:pt x="407" y="541"/>
                </a:lnTo>
                <a:lnTo>
                  <a:pt x="419" y="535"/>
                </a:lnTo>
                <a:lnTo>
                  <a:pt x="431" y="528"/>
                </a:lnTo>
                <a:lnTo>
                  <a:pt x="442" y="520"/>
                </a:lnTo>
                <a:lnTo>
                  <a:pt x="453" y="513"/>
                </a:lnTo>
                <a:lnTo>
                  <a:pt x="464" y="504"/>
                </a:lnTo>
                <a:lnTo>
                  <a:pt x="475" y="495"/>
                </a:lnTo>
                <a:lnTo>
                  <a:pt x="485" y="485"/>
                </a:lnTo>
                <a:lnTo>
                  <a:pt x="494" y="475"/>
                </a:lnTo>
                <a:lnTo>
                  <a:pt x="503" y="466"/>
                </a:lnTo>
                <a:lnTo>
                  <a:pt x="512" y="455"/>
                </a:lnTo>
                <a:lnTo>
                  <a:pt x="519" y="444"/>
                </a:lnTo>
                <a:lnTo>
                  <a:pt x="527" y="432"/>
                </a:lnTo>
                <a:lnTo>
                  <a:pt x="533" y="421"/>
                </a:lnTo>
                <a:lnTo>
                  <a:pt x="540" y="407"/>
                </a:lnTo>
                <a:lnTo>
                  <a:pt x="546" y="395"/>
                </a:lnTo>
                <a:lnTo>
                  <a:pt x="551" y="382"/>
                </a:lnTo>
                <a:lnTo>
                  <a:pt x="555" y="369"/>
                </a:lnTo>
                <a:lnTo>
                  <a:pt x="559" y="356"/>
                </a:lnTo>
                <a:lnTo>
                  <a:pt x="562" y="342"/>
                </a:lnTo>
                <a:lnTo>
                  <a:pt x="565" y="328"/>
                </a:lnTo>
                <a:lnTo>
                  <a:pt x="566" y="314"/>
                </a:lnTo>
                <a:lnTo>
                  <a:pt x="568" y="300"/>
                </a:lnTo>
                <a:lnTo>
                  <a:pt x="569" y="285"/>
                </a:lnTo>
                <a:close/>
                <a:moveTo>
                  <a:pt x="497" y="285"/>
                </a:moveTo>
                <a:lnTo>
                  <a:pt x="496" y="306"/>
                </a:lnTo>
                <a:lnTo>
                  <a:pt x="493" y="327"/>
                </a:lnTo>
                <a:lnTo>
                  <a:pt x="487" y="348"/>
                </a:lnTo>
                <a:lnTo>
                  <a:pt x="481" y="368"/>
                </a:lnTo>
                <a:lnTo>
                  <a:pt x="471" y="387"/>
                </a:lnTo>
                <a:lnTo>
                  <a:pt x="461" y="404"/>
                </a:lnTo>
                <a:lnTo>
                  <a:pt x="448" y="421"/>
                </a:lnTo>
                <a:lnTo>
                  <a:pt x="435" y="435"/>
                </a:lnTo>
                <a:lnTo>
                  <a:pt x="419" y="449"/>
                </a:lnTo>
                <a:lnTo>
                  <a:pt x="403" y="461"/>
                </a:lnTo>
                <a:lnTo>
                  <a:pt x="385" y="472"/>
                </a:lnTo>
                <a:lnTo>
                  <a:pt x="367" y="481"/>
                </a:lnTo>
                <a:lnTo>
                  <a:pt x="347" y="489"/>
                </a:lnTo>
                <a:lnTo>
                  <a:pt x="327" y="493"/>
                </a:lnTo>
                <a:lnTo>
                  <a:pt x="316" y="495"/>
                </a:lnTo>
                <a:lnTo>
                  <a:pt x="305" y="496"/>
                </a:lnTo>
                <a:lnTo>
                  <a:pt x="295" y="497"/>
                </a:lnTo>
                <a:lnTo>
                  <a:pt x="284" y="497"/>
                </a:lnTo>
                <a:lnTo>
                  <a:pt x="273" y="497"/>
                </a:lnTo>
                <a:lnTo>
                  <a:pt x="262" y="496"/>
                </a:lnTo>
                <a:lnTo>
                  <a:pt x="252" y="495"/>
                </a:lnTo>
                <a:lnTo>
                  <a:pt x="241" y="493"/>
                </a:lnTo>
                <a:lnTo>
                  <a:pt x="221" y="489"/>
                </a:lnTo>
                <a:lnTo>
                  <a:pt x="201" y="481"/>
                </a:lnTo>
                <a:lnTo>
                  <a:pt x="182" y="472"/>
                </a:lnTo>
                <a:lnTo>
                  <a:pt x="165" y="461"/>
                </a:lnTo>
                <a:lnTo>
                  <a:pt x="148" y="449"/>
                </a:lnTo>
                <a:lnTo>
                  <a:pt x="133" y="435"/>
                </a:lnTo>
                <a:lnTo>
                  <a:pt x="120" y="421"/>
                </a:lnTo>
                <a:lnTo>
                  <a:pt x="108" y="404"/>
                </a:lnTo>
                <a:lnTo>
                  <a:pt x="97" y="387"/>
                </a:lnTo>
                <a:lnTo>
                  <a:pt x="88" y="368"/>
                </a:lnTo>
                <a:lnTo>
                  <a:pt x="80" y="348"/>
                </a:lnTo>
                <a:lnTo>
                  <a:pt x="75" y="327"/>
                </a:lnTo>
                <a:lnTo>
                  <a:pt x="74" y="317"/>
                </a:lnTo>
                <a:lnTo>
                  <a:pt x="72" y="306"/>
                </a:lnTo>
                <a:lnTo>
                  <a:pt x="72" y="296"/>
                </a:lnTo>
                <a:lnTo>
                  <a:pt x="70" y="285"/>
                </a:lnTo>
                <a:lnTo>
                  <a:pt x="72" y="274"/>
                </a:lnTo>
                <a:lnTo>
                  <a:pt x="72" y="263"/>
                </a:lnTo>
                <a:lnTo>
                  <a:pt x="74" y="253"/>
                </a:lnTo>
                <a:lnTo>
                  <a:pt x="75" y="242"/>
                </a:lnTo>
                <a:lnTo>
                  <a:pt x="80" y="221"/>
                </a:lnTo>
                <a:lnTo>
                  <a:pt x="88" y="202"/>
                </a:lnTo>
                <a:lnTo>
                  <a:pt x="97" y="184"/>
                </a:lnTo>
                <a:lnTo>
                  <a:pt x="108" y="166"/>
                </a:lnTo>
                <a:lnTo>
                  <a:pt x="120" y="150"/>
                </a:lnTo>
                <a:lnTo>
                  <a:pt x="133" y="134"/>
                </a:lnTo>
                <a:lnTo>
                  <a:pt x="148" y="120"/>
                </a:lnTo>
                <a:lnTo>
                  <a:pt x="165" y="108"/>
                </a:lnTo>
                <a:lnTo>
                  <a:pt x="182" y="97"/>
                </a:lnTo>
                <a:lnTo>
                  <a:pt x="201" y="88"/>
                </a:lnTo>
                <a:lnTo>
                  <a:pt x="221" y="82"/>
                </a:lnTo>
                <a:lnTo>
                  <a:pt x="241" y="76"/>
                </a:lnTo>
                <a:lnTo>
                  <a:pt x="262" y="73"/>
                </a:lnTo>
                <a:lnTo>
                  <a:pt x="284" y="72"/>
                </a:lnTo>
                <a:lnTo>
                  <a:pt x="305" y="73"/>
                </a:lnTo>
                <a:lnTo>
                  <a:pt x="327" y="76"/>
                </a:lnTo>
                <a:lnTo>
                  <a:pt x="347" y="82"/>
                </a:lnTo>
                <a:lnTo>
                  <a:pt x="367" y="88"/>
                </a:lnTo>
                <a:lnTo>
                  <a:pt x="385" y="97"/>
                </a:lnTo>
                <a:lnTo>
                  <a:pt x="403" y="108"/>
                </a:lnTo>
                <a:lnTo>
                  <a:pt x="419" y="120"/>
                </a:lnTo>
                <a:lnTo>
                  <a:pt x="435" y="134"/>
                </a:lnTo>
                <a:lnTo>
                  <a:pt x="448" y="150"/>
                </a:lnTo>
                <a:lnTo>
                  <a:pt x="461" y="166"/>
                </a:lnTo>
                <a:lnTo>
                  <a:pt x="471" y="184"/>
                </a:lnTo>
                <a:lnTo>
                  <a:pt x="481" y="202"/>
                </a:lnTo>
                <a:lnTo>
                  <a:pt x="487" y="221"/>
                </a:lnTo>
                <a:lnTo>
                  <a:pt x="493" y="242"/>
                </a:lnTo>
                <a:lnTo>
                  <a:pt x="496" y="263"/>
                </a:lnTo>
                <a:lnTo>
                  <a:pt x="497" y="285"/>
                </a:lnTo>
                <a:close/>
              </a:path>
            </a:pathLst>
          </a:custGeom>
          <a:solidFill>
            <a:srgbClr val="F1C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" name="Freeform 43"/>
          <p:cNvSpPr>
            <a:spLocks noEditPoints="1"/>
          </p:cNvSpPr>
          <p:nvPr/>
        </p:nvSpPr>
        <p:spPr bwMode="auto">
          <a:xfrm>
            <a:off x="3048000" y="4420305"/>
            <a:ext cx="157163" cy="157162"/>
          </a:xfrm>
          <a:custGeom>
            <a:avLst/>
            <a:gdLst>
              <a:gd name="T0" fmla="*/ 20 w 497"/>
              <a:gd name="T1" fmla="*/ 8 h 497"/>
              <a:gd name="T2" fmla="*/ 19 w 497"/>
              <a:gd name="T3" fmla="*/ 6 h 497"/>
              <a:gd name="T4" fmla="*/ 18 w 497"/>
              <a:gd name="T5" fmla="*/ 5 h 497"/>
              <a:gd name="T6" fmla="*/ 17 w 497"/>
              <a:gd name="T7" fmla="*/ 3 h 497"/>
              <a:gd name="T8" fmla="*/ 16 w 497"/>
              <a:gd name="T9" fmla="*/ 2 h 497"/>
              <a:gd name="T10" fmla="*/ 14 w 497"/>
              <a:gd name="T11" fmla="*/ 1 h 497"/>
              <a:gd name="T12" fmla="*/ 12 w 497"/>
              <a:gd name="T13" fmla="*/ 0 h 497"/>
              <a:gd name="T14" fmla="*/ 10 w 497"/>
              <a:gd name="T15" fmla="*/ 0 h 497"/>
              <a:gd name="T16" fmla="*/ 8 w 497"/>
              <a:gd name="T17" fmla="*/ 0 h 497"/>
              <a:gd name="T18" fmla="*/ 7 w 497"/>
              <a:gd name="T19" fmla="*/ 1 h 497"/>
              <a:gd name="T20" fmla="*/ 5 w 497"/>
              <a:gd name="T21" fmla="*/ 1 h 497"/>
              <a:gd name="T22" fmla="*/ 3 w 497"/>
              <a:gd name="T23" fmla="*/ 3 h 497"/>
              <a:gd name="T24" fmla="*/ 2 w 497"/>
              <a:gd name="T25" fmla="*/ 4 h 497"/>
              <a:gd name="T26" fmla="*/ 1 w 497"/>
              <a:gd name="T27" fmla="*/ 6 h 497"/>
              <a:gd name="T28" fmla="*/ 0 w 497"/>
              <a:gd name="T29" fmla="*/ 7 h 497"/>
              <a:gd name="T30" fmla="*/ 0 w 497"/>
              <a:gd name="T31" fmla="*/ 9 h 497"/>
              <a:gd name="T32" fmla="*/ 0 w 497"/>
              <a:gd name="T33" fmla="*/ 11 h 497"/>
              <a:gd name="T34" fmla="*/ 1 w 497"/>
              <a:gd name="T35" fmla="*/ 13 h 497"/>
              <a:gd name="T36" fmla="*/ 1 w 497"/>
              <a:gd name="T37" fmla="*/ 15 h 497"/>
              <a:gd name="T38" fmla="*/ 3 w 497"/>
              <a:gd name="T39" fmla="*/ 17 h 497"/>
              <a:gd name="T40" fmla="*/ 4 w 497"/>
              <a:gd name="T41" fmla="*/ 18 h 497"/>
              <a:gd name="T42" fmla="*/ 6 w 497"/>
              <a:gd name="T43" fmla="*/ 19 h 497"/>
              <a:gd name="T44" fmla="*/ 7 w 497"/>
              <a:gd name="T45" fmla="*/ 19 h 497"/>
              <a:gd name="T46" fmla="*/ 9 w 497"/>
              <a:gd name="T47" fmla="*/ 20 h 497"/>
              <a:gd name="T48" fmla="*/ 11 w 497"/>
              <a:gd name="T49" fmla="*/ 20 h 497"/>
              <a:gd name="T50" fmla="*/ 13 w 497"/>
              <a:gd name="T51" fmla="*/ 19 h 497"/>
              <a:gd name="T52" fmla="*/ 15 w 497"/>
              <a:gd name="T53" fmla="*/ 18 h 497"/>
              <a:gd name="T54" fmla="*/ 17 w 497"/>
              <a:gd name="T55" fmla="*/ 17 h 497"/>
              <a:gd name="T56" fmla="*/ 18 w 497"/>
              <a:gd name="T57" fmla="*/ 16 h 497"/>
              <a:gd name="T58" fmla="*/ 19 w 497"/>
              <a:gd name="T59" fmla="*/ 14 h 497"/>
              <a:gd name="T60" fmla="*/ 20 w 497"/>
              <a:gd name="T61" fmla="*/ 12 h 497"/>
              <a:gd name="T62" fmla="*/ 20 w 497"/>
              <a:gd name="T63" fmla="*/ 10 h 497"/>
              <a:gd name="T64" fmla="*/ 17 w 497"/>
              <a:gd name="T65" fmla="*/ 11 h 497"/>
              <a:gd name="T66" fmla="*/ 16 w 497"/>
              <a:gd name="T67" fmla="*/ 14 h 497"/>
              <a:gd name="T68" fmla="*/ 14 w 497"/>
              <a:gd name="T69" fmla="*/ 16 h 497"/>
              <a:gd name="T70" fmla="*/ 11 w 497"/>
              <a:gd name="T71" fmla="*/ 17 h 497"/>
              <a:gd name="T72" fmla="*/ 8 w 497"/>
              <a:gd name="T73" fmla="*/ 17 h 497"/>
              <a:gd name="T74" fmla="*/ 6 w 497"/>
              <a:gd name="T75" fmla="*/ 16 h 497"/>
              <a:gd name="T76" fmla="*/ 4 w 497"/>
              <a:gd name="T77" fmla="*/ 14 h 497"/>
              <a:gd name="T78" fmla="*/ 3 w 497"/>
              <a:gd name="T79" fmla="*/ 11 h 497"/>
              <a:gd name="T80" fmla="*/ 3 w 497"/>
              <a:gd name="T81" fmla="*/ 8 h 497"/>
              <a:gd name="T82" fmla="*/ 4 w 497"/>
              <a:gd name="T83" fmla="*/ 6 h 497"/>
              <a:gd name="T84" fmla="*/ 6 w 497"/>
              <a:gd name="T85" fmla="*/ 4 h 497"/>
              <a:gd name="T86" fmla="*/ 8 w 497"/>
              <a:gd name="T87" fmla="*/ 3 h 497"/>
              <a:gd name="T88" fmla="*/ 11 w 497"/>
              <a:gd name="T89" fmla="*/ 3 h 497"/>
              <a:gd name="T90" fmla="*/ 14 w 497"/>
              <a:gd name="T91" fmla="*/ 4 h 497"/>
              <a:gd name="T92" fmla="*/ 16 w 497"/>
              <a:gd name="T93" fmla="*/ 6 h 497"/>
              <a:gd name="T94" fmla="*/ 17 w 497"/>
              <a:gd name="T95" fmla="*/ 8 h 49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97"/>
              <a:gd name="T145" fmla="*/ 0 h 497"/>
              <a:gd name="T146" fmla="*/ 497 w 497"/>
              <a:gd name="T147" fmla="*/ 497 h 49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97" h="497">
                <a:moveTo>
                  <a:pt x="497" y="248"/>
                </a:moveTo>
                <a:lnTo>
                  <a:pt x="497" y="235"/>
                </a:lnTo>
                <a:lnTo>
                  <a:pt x="496" y="222"/>
                </a:lnTo>
                <a:lnTo>
                  <a:pt x="495" y="210"/>
                </a:lnTo>
                <a:lnTo>
                  <a:pt x="493" y="198"/>
                </a:lnTo>
                <a:lnTo>
                  <a:pt x="490" y="186"/>
                </a:lnTo>
                <a:lnTo>
                  <a:pt x="486" y="174"/>
                </a:lnTo>
                <a:lnTo>
                  <a:pt x="482" y="162"/>
                </a:lnTo>
                <a:lnTo>
                  <a:pt x="478" y="151"/>
                </a:lnTo>
                <a:lnTo>
                  <a:pt x="473" y="140"/>
                </a:lnTo>
                <a:lnTo>
                  <a:pt x="468" y="129"/>
                </a:lnTo>
                <a:lnTo>
                  <a:pt x="461" y="119"/>
                </a:lnTo>
                <a:lnTo>
                  <a:pt x="455" y="109"/>
                </a:lnTo>
                <a:lnTo>
                  <a:pt x="448" y="99"/>
                </a:lnTo>
                <a:lnTo>
                  <a:pt x="440" y="90"/>
                </a:lnTo>
                <a:lnTo>
                  <a:pt x="433" y="81"/>
                </a:lnTo>
                <a:lnTo>
                  <a:pt x="425" y="72"/>
                </a:lnTo>
                <a:lnTo>
                  <a:pt x="416" y="64"/>
                </a:lnTo>
                <a:lnTo>
                  <a:pt x="407" y="55"/>
                </a:lnTo>
                <a:lnTo>
                  <a:pt x="398" y="49"/>
                </a:lnTo>
                <a:lnTo>
                  <a:pt x="388" y="41"/>
                </a:lnTo>
                <a:lnTo>
                  <a:pt x="378" y="35"/>
                </a:lnTo>
                <a:lnTo>
                  <a:pt x="368" y="29"/>
                </a:lnTo>
                <a:lnTo>
                  <a:pt x="357" y="24"/>
                </a:lnTo>
                <a:lnTo>
                  <a:pt x="346" y="18"/>
                </a:lnTo>
                <a:lnTo>
                  <a:pt x="334" y="14"/>
                </a:lnTo>
                <a:lnTo>
                  <a:pt x="323" y="10"/>
                </a:lnTo>
                <a:lnTo>
                  <a:pt x="311" y="7"/>
                </a:lnTo>
                <a:lnTo>
                  <a:pt x="299" y="4"/>
                </a:lnTo>
                <a:lnTo>
                  <a:pt x="287" y="2"/>
                </a:lnTo>
                <a:lnTo>
                  <a:pt x="275" y="1"/>
                </a:lnTo>
                <a:lnTo>
                  <a:pt x="261" y="0"/>
                </a:lnTo>
                <a:lnTo>
                  <a:pt x="249" y="0"/>
                </a:lnTo>
                <a:lnTo>
                  <a:pt x="236" y="0"/>
                </a:lnTo>
                <a:lnTo>
                  <a:pt x="223" y="1"/>
                </a:lnTo>
                <a:lnTo>
                  <a:pt x="211" y="2"/>
                </a:lnTo>
                <a:lnTo>
                  <a:pt x="199" y="4"/>
                </a:lnTo>
                <a:lnTo>
                  <a:pt x="187" y="7"/>
                </a:lnTo>
                <a:lnTo>
                  <a:pt x="175" y="10"/>
                </a:lnTo>
                <a:lnTo>
                  <a:pt x="164" y="14"/>
                </a:lnTo>
                <a:lnTo>
                  <a:pt x="152" y="18"/>
                </a:lnTo>
                <a:lnTo>
                  <a:pt x="141" y="24"/>
                </a:lnTo>
                <a:lnTo>
                  <a:pt x="131" y="29"/>
                </a:lnTo>
                <a:lnTo>
                  <a:pt x="120" y="35"/>
                </a:lnTo>
                <a:lnTo>
                  <a:pt x="110" y="41"/>
                </a:lnTo>
                <a:lnTo>
                  <a:pt x="100" y="49"/>
                </a:lnTo>
                <a:lnTo>
                  <a:pt x="91" y="55"/>
                </a:lnTo>
                <a:lnTo>
                  <a:pt x="82" y="64"/>
                </a:lnTo>
                <a:lnTo>
                  <a:pt x="73" y="72"/>
                </a:lnTo>
                <a:lnTo>
                  <a:pt x="65" y="81"/>
                </a:lnTo>
                <a:lnTo>
                  <a:pt x="57" y="90"/>
                </a:lnTo>
                <a:lnTo>
                  <a:pt x="50" y="99"/>
                </a:lnTo>
                <a:lnTo>
                  <a:pt x="43" y="109"/>
                </a:lnTo>
                <a:lnTo>
                  <a:pt x="37" y="119"/>
                </a:lnTo>
                <a:lnTo>
                  <a:pt x="30" y="129"/>
                </a:lnTo>
                <a:lnTo>
                  <a:pt x="25" y="140"/>
                </a:lnTo>
                <a:lnTo>
                  <a:pt x="20" y="151"/>
                </a:lnTo>
                <a:lnTo>
                  <a:pt x="16" y="162"/>
                </a:lnTo>
                <a:lnTo>
                  <a:pt x="11" y="174"/>
                </a:lnTo>
                <a:lnTo>
                  <a:pt x="8" y="186"/>
                </a:lnTo>
                <a:lnTo>
                  <a:pt x="6" y="198"/>
                </a:lnTo>
                <a:lnTo>
                  <a:pt x="4" y="210"/>
                </a:lnTo>
                <a:lnTo>
                  <a:pt x="1" y="222"/>
                </a:lnTo>
                <a:lnTo>
                  <a:pt x="0" y="235"/>
                </a:lnTo>
                <a:lnTo>
                  <a:pt x="0" y="248"/>
                </a:lnTo>
                <a:lnTo>
                  <a:pt x="0" y="261"/>
                </a:lnTo>
                <a:lnTo>
                  <a:pt x="1" y="273"/>
                </a:lnTo>
                <a:lnTo>
                  <a:pt x="4" y="286"/>
                </a:lnTo>
                <a:lnTo>
                  <a:pt x="6" y="298"/>
                </a:lnTo>
                <a:lnTo>
                  <a:pt x="8" y="310"/>
                </a:lnTo>
                <a:lnTo>
                  <a:pt x="11" y="322"/>
                </a:lnTo>
                <a:lnTo>
                  <a:pt x="16" y="333"/>
                </a:lnTo>
                <a:lnTo>
                  <a:pt x="20" y="344"/>
                </a:lnTo>
                <a:lnTo>
                  <a:pt x="25" y="355"/>
                </a:lnTo>
                <a:lnTo>
                  <a:pt x="30" y="366"/>
                </a:lnTo>
                <a:lnTo>
                  <a:pt x="37" y="377"/>
                </a:lnTo>
                <a:lnTo>
                  <a:pt x="43" y="387"/>
                </a:lnTo>
                <a:lnTo>
                  <a:pt x="50" y="397"/>
                </a:lnTo>
                <a:lnTo>
                  <a:pt x="57" y="406"/>
                </a:lnTo>
                <a:lnTo>
                  <a:pt x="65" y="415"/>
                </a:lnTo>
                <a:lnTo>
                  <a:pt x="73" y="423"/>
                </a:lnTo>
                <a:lnTo>
                  <a:pt x="82" y="432"/>
                </a:lnTo>
                <a:lnTo>
                  <a:pt x="91" y="440"/>
                </a:lnTo>
                <a:lnTo>
                  <a:pt x="100" y="447"/>
                </a:lnTo>
                <a:lnTo>
                  <a:pt x="110" y="454"/>
                </a:lnTo>
                <a:lnTo>
                  <a:pt x="120" y="460"/>
                </a:lnTo>
                <a:lnTo>
                  <a:pt x="131" y="466"/>
                </a:lnTo>
                <a:lnTo>
                  <a:pt x="141" y="471"/>
                </a:lnTo>
                <a:lnTo>
                  <a:pt x="152" y="477"/>
                </a:lnTo>
                <a:lnTo>
                  <a:pt x="164" y="481"/>
                </a:lnTo>
                <a:lnTo>
                  <a:pt x="175" y="486"/>
                </a:lnTo>
                <a:lnTo>
                  <a:pt x="187" y="489"/>
                </a:lnTo>
                <a:lnTo>
                  <a:pt x="199" y="491"/>
                </a:lnTo>
                <a:lnTo>
                  <a:pt x="211" y="493"/>
                </a:lnTo>
                <a:lnTo>
                  <a:pt x="223" y="496"/>
                </a:lnTo>
                <a:lnTo>
                  <a:pt x="236" y="496"/>
                </a:lnTo>
                <a:lnTo>
                  <a:pt x="249" y="497"/>
                </a:lnTo>
                <a:lnTo>
                  <a:pt x="261" y="496"/>
                </a:lnTo>
                <a:lnTo>
                  <a:pt x="275" y="496"/>
                </a:lnTo>
                <a:lnTo>
                  <a:pt x="287" y="493"/>
                </a:lnTo>
                <a:lnTo>
                  <a:pt x="299" y="491"/>
                </a:lnTo>
                <a:lnTo>
                  <a:pt x="311" y="489"/>
                </a:lnTo>
                <a:lnTo>
                  <a:pt x="323" y="486"/>
                </a:lnTo>
                <a:lnTo>
                  <a:pt x="334" y="481"/>
                </a:lnTo>
                <a:lnTo>
                  <a:pt x="346" y="477"/>
                </a:lnTo>
                <a:lnTo>
                  <a:pt x="357" y="471"/>
                </a:lnTo>
                <a:lnTo>
                  <a:pt x="368" y="466"/>
                </a:lnTo>
                <a:lnTo>
                  <a:pt x="378" y="460"/>
                </a:lnTo>
                <a:lnTo>
                  <a:pt x="388" y="454"/>
                </a:lnTo>
                <a:lnTo>
                  <a:pt x="398" y="447"/>
                </a:lnTo>
                <a:lnTo>
                  <a:pt x="407" y="440"/>
                </a:lnTo>
                <a:lnTo>
                  <a:pt x="416" y="432"/>
                </a:lnTo>
                <a:lnTo>
                  <a:pt x="425" y="423"/>
                </a:lnTo>
                <a:lnTo>
                  <a:pt x="433" y="415"/>
                </a:lnTo>
                <a:lnTo>
                  <a:pt x="440" y="406"/>
                </a:lnTo>
                <a:lnTo>
                  <a:pt x="448" y="397"/>
                </a:lnTo>
                <a:lnTo>
                  <a:pt x="455" y="387"/>
                </a:lnTo>
                <a:lnTo>
                  <a:pt x="461" y="377"/>
                </a:lnTo>
                <a:lnTo>
                  <a:pt x="468" y="366"/>
                </a:lnTo>
                <a:lnTo>
                  <a:pt x="473" y="355"/>
                </a:lnTo>
                <a:lnTo>
                  <a:pt x="478" y="344"/>
                </a:lnTo>
                <a:lnTo>
                  <a:pt x="482" y="333"/>
                </a:lnTo>
                <a:lnTo>
                  <a:pt x="486" y="322"/>
                </a:lnTo>
                <a:lnTo>
                  <a:pt x="490" y="310"/>
                </a:lnTo>
                <a:lnTo>
                  <a:pt x="493" y="298"/>
                </a:lnTo>
                <a:lnTo>
                  <a:pt x="495" y="286"/>
                </a:lnTo>
                <a:lnTo>
                  <a:pt x="496" y="273"/>
                </a:lnTo>
                <a:lnTo>
                  <a:pt x="497" y="261"/>
                </a:lnTo>
                <a:lnTo>
                  <a:pt x="497" y="248"/>
                </a:lnTo>
                <a:close/>
                <a:moveTo>
                  <a:pt x="426" y="248"/>
                </a:moveTo>
                <a:lnTo>
                  <a:pt x="426" y="266"/>
                </a:lnTo>
                <a:lnTo>
                  <a:pt x="423" y="284"/>
                </a:lnTo>
                <a:lnTo>
                  <a:pt x="418" y="300"/>
                </a:lnTo>
                <a:lnTo>
                  <a:pt x="413" y="317"/>
                </a:lnTo>
                <a:lnTo>
                  <a:pt x="405" y="332"/>
                </a:lnTo>
                <a:lnTo>
                  <a:pt x="396" y="347"/>
                </a:lnTo>
                <a:lnTo>
                  <a:pt x="385" y="361"/>
                </a:lnTo>
                <a:lnTo>
                  <a:pt x="375" y="374"/>
                </a:lnTo>
                <a:lnTo>
                  <a:pt x="362" y="385"/>
                </a:lnTo>
                <a:lnTo>
                  <a:pt x="348" y="395"/>
                </a:lnTo>
                <a:lnTo>
                  <a:pt x="334" y="403"/>
                </a:lnTo>
                <a:lnTo>
                  <a:pt x="319" y="411"/>
                </a:lnTo>
                <a:lnTo>
                  <a:pt x="302" y="418"/>
                </a:lnTo>
                <a:lnTo>
                  <a:pt x="285" y="422"/>
                </a:lnTo>
                <a:lnTo>
                  <a:pt x="267" y="424"/>
                </a:lnTo>
                <a:lnTo>
                  <a:pt x="249" y="425"/>
                </a:lnTo>
                <a:lnTo>
                  <a:pt x="231" y="424"/>
                </a:lnTo>
                <a:lnTo>
                  <a:pt x="213" y="422"/>
                </a:lnTo>
                <a:lnTo>
                  <a:pt x="197" y="418"/>
                </a:lnTo>
                <a:lnTo>
                  <a:pt x="180" y="411"/>
                </a:lnTo>
                <a:lnTo>
                  <a:pt x="164" y="403"/>
                </a:lnTo>
                <a:lnTo>
                  <a:pt x="150" y="395"/>
                </a:lnTo>
                <a:lnTo>
                  <a:pt x="136" y="385"/>
                </a:lnTo>
                <a:lnTo>
                  <a:pt x="123" y="374"/>
                </a:lnTo>
                <a:lnTo>
                  <a:pt x="112" y="361"/>
                </a:lnTo>
                <a:lnTo>
                  <a:pt x="101" y="347"/>
                </a:lnTo>
                <a:lnTo>
                  <a:pt x="93" y="332"/>
                </a:lnTo>
                <a:lnTo>
                  <a:pt x="86" y="317"/>
                </a:lnTo>
                <a:lnTo>
                  <a:pt x="79" y="300"/>
                </a:lnTo>
                <a:lnTo>
                  <a:pt x="75" y="284"/>
                </a:lnTo>
                <a:lnTo>
                  <a:pt x="73" y="266"/>
                </a:lnTo>
                <a:lnTo>
                  <a:pt x="72" y="248"/>
                </a:lnTo>
                <a:lnTo>
                  <a:pt x="73" y="230"/>
                </a:lnTo>
                <a:lnTo>
                  <a:pt x="75" y="212"/>
                </a:lnTo>
                <a:lnTo>
                  <a:pt x="79" y="195"/>
                </a:lnTo>
                <a:lnTo>
                  <a:pt x="86" y="178"/>
                </a:lnTo>
                <a:lnTo>
                  <a:pt x="93" y="163"/>
                </a:lnTo>
                <a:lnTo>
                  <a:pt x="101" y="149"/>
                </a:lnTo>
                <a:lnTo>
                  <a:pt x="112" y="135"/>
                </a:lnTo>
                <a:lnTo>
                  <a:pt x="123" y="122"/>
                </a:lnTo>
                <a:lnTo>
                  <a:pt x="136" y="110"/>
                </a:lnTo>
                <a:lnTo>
                  <a:pt x="150" y="100"/>
                </a:lnTo>
                <a:lnTo>
                  <a:pt x="164" y="92"/>
                </a:lnTo>
                <a:lnTo>
                  <a:pt x="180" y="84"/>
                </a:lnTo>
                <a:lnTo>
                  <a:pt x="197" y="79"/>
                </a:lnTo>
                <a:lnTo>
                  <a:pt x="213" y="74"/>
                </a:lnTo>
                <a:lnTo>
                  <a:pt x="231" y="71"/>
                </a:lnTo>
                <a:lnTo>
                  <a:pt x="249" y="70"/>
                </a:lnTo>
                <a:lnTo>
                  <a:pt x="267" y="71"/>
                </a:lnTo>
                <a:lnTo>
                  <a:pt x="285" y="74"/>
                </a:lnTo>
                <a:lnTo>
                  <a:pt x="302" y="79"/>
                </a:lnTo>
                <a:lnTo>
                  <a:pt x="319" y="84"/>
                </a:lnTo>
                <a:lnTo>
                  <a:pt x="334" y="92"/>
                </a:lnTo>
                <a:lnTo>
                  <a:pt x="348" y="100"/>
                </a:lnTo>
                <a:lnTo>
                  <a:pt x="362" y="110"/>
                </a:lnTo>
                <a:lnTo>
                  <a:pt x="375" y="122"/>
                </a:lnTo>
                <a:lnTo>
                  <a:pt x="385" y="135"/>
                </a:lnTo>
                <a:lnTo>
                  <a:pt x="396" y="149"/>
                </a:lnTo>
                <a:lnTo>
                  <a:pt x="405" y="163"/>
                </a:lnTo>
                <a:lnTo>
                  <a:pt x="413" y="178"/>
                </a:lnTo>
                <a:lnTo>
                  <a:pt x="418" y="195"/>
                </a:lnTo>
                <a:lnTo>
                  <a:pt x="423" y="212"/>
                </a:lnTo>
                <a:lnTo>
                  <a:pt x="426" y="230"/>
                </a:lnTo>
                <a:lnTo>
                  <a:pt x="426" y="248"/>
                </a:lnTo>
                <a:close/>
              </a:path>
            </a:pathLst>
          </a:custGeom>
          <a:solidFill>
            <a:srgbClr val="F2C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" name="Freeform 44"/>
          <p:cNvSpPr>
            <a:spLocks noEditPoints="1"/>
          </p:cNvSpPr>
          <p:nvPr/>
        </p:nvSpPr>
        <p:spPr bwMode="auto">
          <a:xfrm>
            <a:off x="3059113" y="4431418"/>
            <a:ext cx="134938" cy="134937"/>
          </a:xfrm>
          <a:custGeom>
            <a:avLst/>
            <a:gdLst>
              <a:gd name="T0" fmla="*/ 17 w 427"/>
              <a:gd name="T1" fmla="*/ 7 h 425"/>
              <a:gd name="T2" fmla="*/ 16 w 427"/>
              <a:gd name="T3" fmla="*/ 4 h 425"/>
              <a:gd name="T4" fmla="*/ 15 w 427"/>
              <a:gd name="T5" fmla="*/ 2 h 425"/>
              <a:gd name="T6" fmla="*/ 13 w 427"/>
              <a:gd name="T7" fmla="*/ 1 h 425"/>
              <a:gd name="T8" fmla="*/ 10 w 427"/>
              <a:gd name="T9" fmla="*/ 0 h 425"/>
              <a:gd name="T10" fmla="*/ 8 w 427"/>
              <a:gd name="T11" fmla="*/ 0 h 425"/>
              <a:gd name="T12" fmla="*/ 5 w 427"/>
              <a:gd name="T13" fmla="*/ 1 h 425"/>
              <a:gd name="T14" fmla="*/ 3 w 427"/>
              <a:gd name="T15" fmla="*/ 2 h 425"/>
              <a:gd name="T16" fmla="*/ 2 w 427"/>
              <a:gd name="T17" fmla="*/ 4 h 425"/>
              <a:gd name="T18" fmla="*/ 0 w 427"/>
              <a:gd name="T19" fmla="*/ 6 h 425"/>
              <a:gd name="T20" fmla="*/ 0 w 427"/>
              <a:gd name="T21" fmla="*/ 8 h 425"/>
              <a:gd name="T22" fmla="*/ 0 w 427"/>
              <a:gd name="T23" fmla="*/ 9 h 425"/>
              <a:gd name="T24" fmla="*/ 0 w 427"/>
              <a:gd name="T25" fmla="*/ 10 h 425"/>
              <a:gd name="T26" fmla="*/ 1 w 427"/>
              <a:gd name="T27" fmla="*/ 13 h 425"/>
              <a:gd name="T28" fmla="*/ 3 w 427"/>
              <a:gd name="T29" fmla="*/ 15 h 425"/>
              <a:gd name="T30" fmla="*/ 4 w 427"/>
              <a:gd name="T31" fmla="*/ 16 h 425"/>
              <a:gd name="T32" fmla="*/ 7 w 427"/>
              <a:gd name="T33" fmla="*/ 17 h 425"/>
              <a:gd name="T34" fmla="*/ 8 w 427"/>
              <a:gd name="T35" fmla="*/ 17 h 425"/>
              <a:gd name="T36" fmla="*/ 9 w 427"/>
              <a:gd name="T37" fmla="*/ 17 h 425"/>
              <a:gd name="T38" fmla="*/ 11 w 427"/>
              <a:gd name="T39" fmla="*/ 17 h 425"/>
              <a:gd name="T40" fmla="*/ 13 w 427"/>
              <a:gd name="T41" fmla="*/ 16 h 425"/>
              <a:gd name="T42" fmla="*/ 15 w 427"/>
              <a:gd name="T43" fmla="*/ 14 h 425"/>
              <a:gd name="T44" fmla="*/ 16 w 427"/>
              <a:gd name="T45" fmla="*/ 12 h 425"/>
              <a:gd name="T46" fmla="*/ 17 w 427"/>
              <a:gd name="T47" fmla="*/ 9 h 425"/>
              <a:gd name="T48" fmla="*/ 14 w 427"/>
              <a:gd name="T49" fmla="*/ 9 h 425"/>
              <a:gd name="T50" fmla="*/ 14 w 427"/>
              <a:gd name="T51" fmla="*/ 11 h 425"/>
              <a:gd name="T52" fmla="*/ 13 w 427"/>
              <a:gd name="T53" fmla="*/ 12 h 425"/>
              <a:gd name="T54" fmla="*/ 12 w 427"/>
              <a:gd name="T55" fmla="*/ 13 h 425"/>
              <a:gd name="T56" fmla="*/ 10 w 427"/>
              <a:gd name="T57" fmla="*/ 14 h 425"/>
              <a:gd name="T58" fmla="*/ 9 w 427"/>
              <a:gd name="T59" fmla="*/ 14 h 425"/>
              <a:gd name="T60" fmla="*/ 7 w 427"/>
              <a:gd name="T61" fmla="*/ 14 h 425"/>
              <a:gd name="T62" fmla="*/ 5 w 427"/>
              <a:gd name="T63" fmla="*/ 13 h 425"/>
              <a:gd name="T64" fmla="*/ 4 w 427"/>
              <a:gd name="T65" fmla="*/ 12 h 425"/>
              <a:gd name="T66" fmla="*/ 3 w 427"/>
              <a:gd name="T67" fmla="*/ 11 h 425"/>
              <a:gd name="T68" fmla="*/ 3 w 427"/>
              <a:gd name="T69" fmla="*/ 9 h 425"/>
              <a:gd name="T70" fmla="*/ 3 w 427"/>
              <a:gd name="T71" fmla="*/ 7 h 425"/>
              <a:gd name="T72" fmla="*/ 4 w 427"/>
              <a:gd name="T73" fmla="*/ 6 h 425"/>
              <a:gd name="T74" fmla="*/ 4 w 427"/>
              <a:gd name="T75" fmla="*/ 5 h 425"/>
              <a:gd name="T76" fmla="*/ 6 w 427"/>
              <a:gd name="T77" fmla="*/ 3 h 425"/>
              <a:gd name="T78" fmla="*/ 7 w 427"/>
              <a:gd name="T79" fmla="*/ 3 h 425"/>
              <a:gd name="T80" fmla="*/ 9 w 427"/>
              <a:gd name="T81" fmla="*/ 3 h 425"/>
              <a:gd name="T82" fmla="*/ 11 w 427"/>
              <a:gd name="T83" fmla="*/ 3 h 425"/>
              <a:gd name="T84" fmla="*/ 12 w 427"/>
              <a:gd name="T85" fmla="*/ 4 h 425"/>
              <a:gd name="T86" fmla="*/ 13 w 427"/>
              <a:gd name="T87" fmla="*/ 5 h 425"/>
              <a:gd name="T88" fmla="*/ 14 w 427"/>
              <a:gd name="T89" fmla="*/ 7 h 425"/>
              <a:gd name="T90" fmla="*/ 14 w 427"/>
              <a:gd name="T91" fmla="*/ 9 h 42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27"/>
              <a:gd name="T139" fmla="*/ 0 h 425"/>
              <a:gd name="T140" fmla="*/ 427 w 427"/>
              <a:gd name="T141" fmla="*/ 425 h 42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27" h="425">
                <a:moveTo>
                  <a:pt x="427" y="213"/>
                </a:moveTo>
                <a:lnTo>
                  <a:pt x="426" y="191"/>
                </a:lnTo>
                <a:lnTo>
                  <a:pt x="423" y="170"/>
                </a:lnTo>
                <a:lnTo>
                  <a:pt x="417" y="149"/>
                </a:lnTo>
                <a:lnTo>
                  <a:pt x="411" y="130"/>
                </a:lnTo>
                <a:lnTo>
                  <a:pt x="401" y="112"/>
                </a:lnTo>
                <a:lnTo>
                  <a:pt x="391" y="94"/>
                </a:lnTo>
                <a:lnTo>
                  <a:pt x="378" y="78"/>
                </a:lnTo>
                <a:lnTo>
                  <a:pt x="365" y="62"/>
                </a:lnTo>
                <a:lnTo>
                  <a:pt x="349" y="48"/>
                </a:lnTo>
                <a:lnTo>
                  <a:pt x="333" y="36"/>
                </a:lnTo>
                <a:lnTo>
                  <a:pt x="315" y="25"/>
                </a:lnTo>
                <a:lnTo>
                  <a:pt x="297" y="16"/>
                </a:lnTo>
                <a:lnTo>
                  <a:pt x="277" y="10"/>
                </a:lnTo>
                <a:lnTo>
                  <a:pt x="257" y="4"/>
                </a:lnTo>
                <a:lnTo>
                  <a:pt x="235" y="1"/>
                </a:lnTo>
                <a:lnTo>
                  <a:pt x="214" y="0"/>
                </a:lnTo>
                <a:lnTo>
                  <a:pt x="192" y="1"/>
                </a:lnTo>
                <a:lnTo>
                  <a:pt x="171" y="4"/>
                </a:lnTo>
                <a:lnTo>
                  <a:pt x="151" y="10"/>
                </a:lnTo>
                <a:lnTo>
                  <a:pt x="131" y="16"/>
                </a:lnTo>
                <a:lnTo>
                  <a:pt x="112" y="25"/>
                </a:lnTo>
                <a:lnTo>
                  <a:pt x="95" y="36"/>
                </a:lnTo>
                <a:lnTo>
                  <a:pt x="78" y="48"/>
                </a:lnTo>
                <a:lnTo>
                  <a:pt x="63" y="62"/>
                </a:lnTo>
                <a:lnTo>
                  <a:pt x="50" y="78"/>
                </a:lnTo>
                <a:lnTo>
                  <a:pt x="38" y="94"/>
                </a:lnTo>
                <a:lnTo>
                  <a:pt x="27" y="112"/>
                </a:lnTo>
                <a:lnTo>
                  <a:pt x="18" y="130"/>
                </a:lnTo>
                <a:lnTo>
                  <a:pt x="10" y="149"/>
                </a:lnTo>
                <a:lnTo>
                  <a:pt x="5" y="170"/>
                </a:lnTo>
                <a:lnTo>
                  <a:pt x="4" y="181"/>
                </a:lnTo>
                <a:lnTo>
                  <a:pt x="2" y="191"/>
                </a:lnTo>
                <a:lnTo>
                  <a:pt x="2" y="202"/>
                </a:lnTo>
                <a:lnTo>
                  <a:pt x="0" y="213"/>
                </a:lnTo>
                <a:lnTo>
                  <a:pt x="2" y="224"/>
                </a:lnTo>
                <a:lnTo>
                  <a:pt x="2" y="234"/>
                </a:lnTo>
                <a:lnTo>
                  <a:pt x="4" y="245"/>
                </a:lnTo>
                <a:lnTo>
                  <a:pt x="5" y="255"/>
                </a:lnTo>
                <a:lnTo>
                  <a:pt x="10" y="276"/>
                </a:lnTo>
                <a:lnTo>
                  <a:pt x="18" y="296"/>
                </a:lnTo>
                <a:lnTo>
                  <a:pt x="27" y="315"/>
                </a:lnTo>
                <a:lnTo>
                  <a:pt x="38" y="332"/>
                </a:lnTo>
                <a:lnTo>
                  <a:pt x="50" y="349"/>
                </a:lnTo>
                <a:lnTo>
                  <a:pt x="63" y="363"/>
                </a:lnTo>
                <a:lnTo>
                  <a:pt x="78" y="377"/>
                </a:lnTo>
                <a:lnTo>
                  <a:pt x="95" y="389"/>
                </a:lnTo>
                <a:lnTo>
                  <a:pt x="112" y="400"/>
                </a:lnTo>
                <a:lnTo>
                  <a:pt x="131" y="409"/>
                </a:lnTo>
                <a:lnTo>
                  <a:pt x="151" y="417"/>
                </a:lnTo>
                <a:lnTo>
                  <a:pt x="171" y="421"/>
                </a:lnTo>
                <a:lnTo>
                  <a:pt x="182" y="423"/>
                </a:lnTo>
                <a:lnTo>
                  <a:pt x="192" y="424"/>
                </a:lnTo>
                <a:lnTo>
                  <a:pt x="203" y="425"/>
                </a:lnTo>
                <a:lnTo>
                  <a:pt x="214" y="425"/>
                </a:lnTo>
                <a:lnTo>
                  <a:pt x="225" y="425"/>
                </a:lnTo>
                <a:lnTo>
                  <a:pt x="235" y="424"/>
                </a:lnTo>
                <a:lnTo>
                  <a:pt x="246" y="423"/>
                </a:lnTo>
                <a:lnTo>
                  <a:pt x="257" y="421"/>
                </a:lnTo>
                <a:lnTo>
                  <a:pt x="277" y="417"/>
                </a:lnTo>
                <a:lnTo>
                  <a:pt x="297" y="409"/>
                </a:lnTo>
                <a:lnTo>
                  <a:pt x="315" y="400"/>
                </a:lnTo>
                <a:lnTo>
                  <a:pt x="333" y="389"/>
                </a:lnTo>
                <a:lnTo>
                  <a:pt x="349" y="377"/>
                </a:lnTo>
                <a:lnTo>
                  <a:pt x="365" y="363"/>
                </a:lnTo>
                <a:lnTo>
                  <a:pt x="378" y="349"/>
                </a:lnTo>
                <a:lnTo>
                  <a:pt x="391" y="332"/>
                </a:lnTo>
                <a:lnTo>
                  <a:pt x="401" y="315"/>
                </a:lnTo>
                <a:lnTo>
                  <a:pt x="411" y="296"/>
                </a:lnTo>
                <a:lnTo>
                  <a:pt x="417" y="276"/>
                </a:lnTo>
                <a:lnTo>
                  <a:pt x="423" y="255"/>
                </a:lnTo>
                <a:lnTo>
                  <a:pt x="426" y="234"/>
                </a:lnTo>
                <a:lnTo>
                  <a:pt x="427" y="213"/>
                </a:lnTo>
                <a:close/>
                <a:moveTo>
                  <a:pt x="356" y="213"/>
                </a:moveTo>
                <a:lnTo>
                  <a:pt x="355" y="227"/>
                </a:lnTo>
                <a:lnTo>
                  <a:pt x="353" y="241"/>
                </a:lnTo>
                <a:lnTo>
                  <a:pt x="349" y="255"/>
                </a:lnTo>
                <a:lnTo>
                  <a:pt x="345" y="268"/>
                </a:lnTo>
                <a:lnTo>
                  <a:pt x="338" y="281"/>
                </a:lnTo>
                <a:lnTo>
                  <a:pt x="332" y="293"/>
                </a:lnTo>
                <a:lnTo>
                  <a:pt x="323" y="304"/>
                </a:lnTo>
                <a:lnTo>
                  <a:pt x="314" y="313"/>
                </a:lnTo>
                <a:lnTo>
                  <a:pt x="304" y="322"/>
                </a:lnTo>
                <a:lnTo>
                  <a:pt x="293" y="331"/>
                </a:lnTo>
                <a:lnTo>
                  <a:pt x="281" y="338"/>
                </a:lnTo>
                <a:lnTo>
                  <a:pt x="269" y="343"/>
                </a:lnTo>
                <a:lnTo>
                  <a:pt x="256" y="349"/>
                </a:lnTo>
                <a:lnTo>
                  <a:pt x="243" y="352"/>
                </a:lnTo>
                <a:lnTo>
                  <a:pt x="229" y="354"/>
                </a:lnTo>
                <a:lnTo>
                  <a:pt x="214" y="355"/>
                </a:lnTo>
                <a:lnTo>
                  <a:pt x="199" y="354"/>
                </a:lnTo>
                <a:lnTo>
                  <a:pt x="186" y="352"/>
                </a:lnTo>
                <a:lnTo>
                  <a:pt x="172" y="349"/>
                </a:lnTo>
                <a:lnTo>
                  <a:pt x="158" y="343"/>
                </a:lnTo>
                <a:lnTo>
                  <a:pt x="146" y="338"/>
                </a:lnTo>
                <a:lnTo>
                  <a:pt x="134" y="331"/>
                </a:lnTo>
                <a:lnTo>
                  <a:pt x="123" y="322"/>
                </a:lnTo>
                <a:lnTo>
                  <a:pt x="113" y="313"/>
                </a:lnTo>
                <a:lnTo>
                  <a:pt x="105" y="304"/>
                </a:lnTo>
                <a:lnTo>
                  <a:pt x="96" y="293"/>
                </a:lnTo>
                <a:lnTo>
                  <a:pt x="89" y="281"/>
                </a:lnTo>
                <a:lnTo>
                  <a:pt x="83" y="268"/>
                </a:lnTo>
                <a:lnTo>
                  <a:pt x="78" y="255"/>
                </a:lnTo>
                <a:lnTo>
                  <a:pt x="75" y="241"/>
                </a:lnTo>
                <a:lnTo>
                  <a:pt x="73" y="227"/>
                </a:lnTo>
                <a:lnTo>
                  <a:pt x="72" y="213"/>
                </a:lnTo>
                <a:lnTo>
                  <a:pt x="73" y="198"/>
                </a:lnTo>
                <a:lnTo>
                  <a:pt x="75" y="184"/>
                </a:lnTo>
                <a:lnTo>
                  <a:pt x="78" y="171"/>
                </a:lnTo>
                <a:lnTo>
                  <a:pt x="83" y="158"/>
                </a:lnTo>
                <a:lnTo>
                  <a:pt x="89" y="146"/>
                </a:lnTo>
                <a:lnTo>
                  <a:pt x="96" y="134"/>
                </a:lnTo>
                <a:lnTo>
                  <a:pt x="105" y="123"/>
                </a:lnTo>
                <a:lnTo>
                  <a:pt x="113" y="113"/>
                </a:lnTo>
                <a:lnTo>
                  <a:pt x="123" y="103"/>
                </a:lnTo>
                <a:lnTo>
                  <a:pt x="134" y="95"/>
                </a:lnTo>
                <a:lnTo>
                  <a:pt x="146" y="87"/>
                </a:lnTo>
                <a:lnTo>
                  <a:pt x="158" y="82"/>
                </a:lnTo>
                <a:lnTo>
                  <a:pt x="172" y="78"/>
                </a:lnTo>
                <a:lnTo>
                  <a:pt x="186" y="73"/>
                </a:lnTo>
                <a:lnTo>
                  <a:pt x="199" y="71"/>
                </a:lnTo>
                <a:lnTo>
                  <a:pt x="214" y="71"/>
                </a:lnTo>
                <a:lnTo>
                  <a:pt x="229" y="71"/>
                </a:lnTo>
                <a:lnTo>
                  <a:pt x="243" y="73"/>
                </a:lnTo>
                <a:lnTo>
                  <a:pt x="256" y="78"/>
                </a:lnTo>
                <a:lnTo>
                  <a:pt x="269" y="82"/>
                </a:lnTo>
                <a:lnTo>
                  <a:pt x="281" y="87"/>
                </a:lnTo>
                <a:lnTo>
                  <a:pt x="293" y="95"/>
                </a:lnTo>
                <a:lnTo>
                  <a:pt x="304" y="103"/>
                </a:lnTo>
                <a:lnTo>
                  <a:pt x="314" y="113"/>
                </a:lnTo>
                <a:lnTo>
                  <a:pt x="323" y="123"/>
                </a:lnTo>
                <a:lnTo>
                  <a:pt x="332" y="134"/>
                </a:lnTo>
                <a:lnTo>
                  <a:pt x="338" y="146"/>
                </a:lnTo>
                <a:lnTo>
                  <a:pt x="345" y="158"/>
                </a:lnTo>
                <a:lnTo>
                  <a:pt x="349" y="171"/>
                </a:lnTo>
                <a:lnTo>
                  <a:pt x="353" y="184"/>
                </a:lnTo>
                <a:lnTo>
                  <a:pt x="355" y="198"/>
                </a:lnTo>
                <a:lnTo>
                  <a:pt x="356" y="213"/>
                </a:lnTo>
                <a:close/>
              </a:path>
            </a:pathLst>
          </a:custGeom>
          <a:solidFill>
            <a:srgbClr val="F2D1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4" name="Freeform 45"/>
          <p:cNvSpPr>
            <a:spLocks noEditPoints="1"/>
          </p:cNvSpPr>
          <p:nvPr/>
        </p:nvSpPr>
        <p:spPr bwMode="auto">
          <a:xfrm>
            <a:off x="3070225" y="4442530"/>
            <a:ext cx="112713" cy="112712"/>
          </a:xfrm>
          <a:custGeom>
            <a:avLst/>
            <a:gdLst>
              <a:gd name="T0" fmla="*/ 14 w 354"/>
              <a:gd name="T1" fmla="*/ 6 h 355"/>
              <a:gd name="T2" fmla="*/ 13 w 354"/>
              <a:gd name="T3" fmla="*/ 4 h 355"/>
              <a:gd name="T4" fmla="*/ 12 w 354"/>
              <a:gd name="T5" fmla="*/ 2 h 355"/>
              <a:gd name="T6" fmla="*/ 11 w 354"/>
              <a:gd name="T7" fmla="*/ 1 h 355"/>
              <a:gd name="T8" fmla="*/ 9 w 354"/>
              <a:gd name="T9" fmla="*/ 0 h 355"/>
              <a:gd name="T10" fmla="*/ 6 w 354"/>
              <a:gd name="T11" fmla="*/ 0 h 355"/>
              <a:gd name="T12" fmla="*/ 4 w 354"/>
              <a:gd name="T13" fmla="*/ 1 h 355"/>
              <a:gd name="T14" fmla="*/ 3 w 354"/>
              <a:gd name="T15" fmla="*/ 2 h 355"/>
              <a:gd name="T16" fmla="*/ 1 w 354"/>
              <a:gd name="T17" fmla="*/ 3 h 355"/>
              <a:gd name="T18" fmla="*/ 0 w 354"/>
              <a:gd name="T19" fmla="*/ 5 h 355"/>
              <a:gd name="T20" fmla="*/ 0 w 354"/>
              <a:gd name="T21" fmla="*/ 7 h 355"/>
              <a:gd name="T22" fmla="*/ 0 w 354"/>
              <a:gd name="T23" fmla="*/ 9 h 355"/>
              <a:gd name="T24" fmla="*/ 1 w 354"/>
              <a:gd name="T25" fmla="*/ 11 h 355"/>
              <a:gd name="T26" fmla="*/ 3 w 354"/>
              <a:gd name="T27" fmla="*/ 13 h 355"/>
              <a:gd name="T28" fmla="*/ 4 w 354"/>
              <a:gd name="T29" fmla="*/ 14 h 355"/>
              <a:gd name="T30" fmla="*/ 6 w 354"/>
              <a:gd name="T31" fmla="*/ 14 h 355"/>
              <a:gd name="T32" fmla="*/ 9 w 354"/>
              <a:gd name="T33" fmla="*/ 14 h 355"/>
              <a:gd name="T34" fmla="*/ 11 w 354"/>
              <a:gd name="T35" fmla="*/ 13 h 355"/>
              <a:gd name="T36" fmla="*/ 12 w 354"/>
              <a:gd name="T37" fmla="*/ 12 h 355"/>
              <a:gd name="T38" fmla="*/ 13 w 354"/>
              <a:gd name="T39" fmla="*/ 10 h 355"/>
              <a:gd name="T40" fmla="*/ 14 w 354"/>
              <a:gd name="T41" fmla="*/ 9 h 355"/>
              <a:gd name="T42" fmla="*/ 11 w 354"/>
              <a:gd name="T43" fmla="*/ 7 h 355"/>
              <a:gd name="T44" fmla="*/ 11 w 354"/>
              <a:gd name="T45" fmla="*/ 8 h 355"/>
              <a:gd name="T46" fmla="*/ 11 w 354"/>
              <a:gd name="T47" fmla="*/ 10 h 355"/>
              <a:gd name="T48" fmla="*/ 10 w 354"/>
              <a:gd name="T49" fmla="*/ 10 h 355"/>
              <a:gd name="T50" fmla="*/ 9 w 354"/>
              <a:gd name="T51" fmla="*/ 11 h 355"/>
              <a:gd name="T52" fmla="*/ 8 w 354"/>
              <a:gd name="T53" fmla="*/ 11 h 355"/>
              <a:gd name="T54" fmla="*/ 6 w 354"/>
              <a:gd name="T55" fmla="*/ 11 h 355"/>
              <a:gd name="T56" fmla="*/ 5 w 354"/>
              <a:gd name="T57" fmla="*/ 11 h 355"/>
              <a:gd name="T58" fmla="*/ 4 w 354"/>
              <a:gd name="T59" fmla="*/ 10 h 355"/>
              <a:gd name="T60" fmla="*/ 3 w 354"/>
              <a:gd name="T61" fmla="*/ 9 h 355"/>
              <a:gd name="T62" fmla="*/ 3 w 354"/>
              <a:gd name="T63" fmla="*/ 8 h 355"/>
              <a:gd name="T64" fmla="*/ 3 w 354"/>
              <a:gd name="T65" fmla="*/ 7 h 355"/>
              <a:gd name="T66" fmla="*/ 3 w 354"/>
              <a:gd name="T67" fmla="*/ 5 h 355"/>
              <a:gd name="T68" fmla="*/ 4 w 354"/>
              <a:gd name="T69" fmla="*/ 4 h 355"/>
              <a:gd name="T70" fmla="*/ 5 w 354"/>
              <a:gd name="T71" fmla="*/ 4 h 355"/>
              <a:gd name="T72" fmla="*/ 6 w 354"/>
              <a:gd name="T73" fmla="*/ 3 h 355"/>
              <a:gd name="T74" fmla="*/ 7 w 354"/>
              <a:gd name="T75" fmla="*/ 3 h 355"/>
              <a:gd name="T76" fmla="*/ 8 w 354"/>
              <a:gd name="T77" fmla="*/ 3 h 355"/>
              <a:gd name="T78" fmla="*/ 10 w 354"/>
              <a:gd name="T79" fmla="*/ 4 h 355"/>
              <a:gd name="T80" fmla="*/ 10 w 354"/>
              <a:gd name="T81" fmla="*/ 4 h 355"/>
              <a:gd name="T82" fmla="*/ 11 w 354"/>
              <a:gd name="T83" fmla="*/ 5 h 355"/>
              <a:gd name="T84" fmla="*/ 11 w 354"/>
              <a:gd name="T85" fmla="*/ 7 h 35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54"/>
              <a:gd name="T130" fmla="*/ 0 h 355"/>
              <a:gd name="T131" fmla="*/ 354 w 354"/>
              <a:gd name="T132" fmla="*/ 355 h 35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54" h="355">
                <a:moveTo>
                  <a:pt x="354" y="178"/>
                </a:moveTo>
                <a:lnTo>
                  <a:pt x="354" y="160"/>
                </a:lnTo>
                <a:lnTo>
                  <a:pt x="351" y="142"/>
                </a:lnTo>
                <a:lnTo>
                  <a:pt x="346" y="125"/>
                </a:lnTo>
                <a:lnTo>
                  <a:pt x="341" y="108"/>
                </a:lnTo>
                <a:lnTo>
                  <a:pt x="333" y="93"/>
                </a:lnTo>
                <a:lnTo>
                  <a:pt x="324" y="79"/>
                </a:lnTo>
                <a:lnTo>
                  <a:pt x="313" y="65"/>
                </a:lnTo>
                <a:lnTo>
                  <a:pt x="303" y="52"/>
                </a:lnTo>
                <a:lnTo>
                  <a:pt x="290" y="40"/>
                </a:lnTo>
                <a:lnTo>
                  <a:pt x="276" y="30"/>
                </a:lnTo>
                <a:lnTo>
                  <a:pt x="262" y="22"/>
                </a:lnTo>
                <a:lnTo>
                  <a:pt x="247" y="14"/>
                </a:lnTo>
                <a:lnTo>
                  <a:pt x="230" y="9"/>
                </a:lnTo>
                <a:lnTo>
                  <a:pt x="213" y="4"/>
                </a:lnTo>
                <a:lnTo>
                  <a:pt x="195" y="1"/>
                </a:lnTo>
                <a:lnTo>
                  <a:pt x="177" y="0"/>
                </a:lnTo>
                <a:lnTo>
                  <a:pt x="159" y="1"/>
                </a:lnTo>
                <a:lnTo>
                  <a:pt x="141" y="4"/>
                </a:lnTo>
                <a:lnTo>
                  <a:pt x="125" y="9"/>
                </a:lnTo>
                <a:lnTo>
                  <a:pt x="108" y="14"/>
                </a:lnTo>
                <a:lnTo>
                  <a:pt x="92" y="22"/>
                </a:lnTo>
                <a:lnTo>
                  <a:pt x="78" y="30"/>
                </a:lnTo>
                <a:lnTo>
                  <a:pt x="64" y="40"/>
                </a:lnTo>
                <a:lnTo>
                  <a:pt x="51" y="52"/>
                </a:lnTo>
                <a:lnTo>
                  <a:pt x="40" y="65"/>
                </a:lnTo>
                <a:lnTo>
                  <a:pt x="29" y="79"/>
                </a:lnTo>
                <a:lnTo>
                  <a:pt x="21" y="93"/>
                </a:lnTo>
                <a:lnTo>
                  <a:pt x="14" y="108"/>
                </a:lnTo>
                <a:lnTo>
                  <a:pt x="7" y="125"/>
                </a:lnTo>
                <a:lnTo>
                  <a:pt x="3" y="142"/>
                </a:lnTo>
                <a:lnTo>
                  <a:pt x="1" y="160"/>
                </a:lnTo>
                <a:lnTo>
                  <a:pt x="0" y="178"/>
                </a:lnTo>
                <a:lnTo>
                  <a:pt x="1" y="196"/>
                </a:lnTo>
                <a:lnTo>
                  <a:pt x="3" y="214"/>
                </a:lnTo>
                <a:lnTo>
                  <a:pt x="7" y="230"/>
                </a:lnTo>
                <a:lnTo>
                  <a:pt x="14" y="247"/>
                </a:lnTo>
                <a:lnTo>
                  <a:pt x="21" y="262"/>
                </a:lnTo>
                <a:lnTo>
                  <a:pt x="29" y="277"/>
                </a:lnTo>
                <a:lnTo>
                  <a:pt x="40" y="291"/>
                </a:lnTo>
                <a:lnTo>
                  <a:pt x="51" y="304"/>
                </a:lnTo>
                <a:lnTo>
                  <a:pt x="64" y="315"/>
                </a:lnTo>
                <a:lnTo>
                  <a:pt x="78" y="325"/>
                </a:lnTo>
                <a:lnTo>
                  <a:pt x="92" y="333"/>
                </a:lnTo>
                <a:lnTo>
                  <a:pt x="108" y="341"/>
                </a:lnTo>
                <a:lnTo>
                  <a:pt x="125" y="348"/>
                </a:lnTo>
                <a:lnTo>
                  <a:pt x="141" y="352"/>
                </a:lnTo>
                <a:lnTo>
                  <a:pt x="159" y="354"/>
                </a:lnTo>
                <a:lnTo>
                  <a:pt x="177" y="355"/>
                </a:lnTo>
                <a:lnTo>
                  <a:pt x="195" y="354"/>
                </a:lnTo>
                <a:lnTo>
                  <a:pt x="213" y="352"/>
                </a:lnTo>
                <a:lnTo>
                  <a:pt x="230" y="348"/>
                </a:lnTo>
                <a:lnTo>
                  <a:pt x="247" y="341"/>
                </a:lnTo>
                <a:lnTo>
                  <a:pt x="262" y="333"/>
                </a:lnTo>
                <a:lnTo>
                  <a:pt x="276" y="325"/>
                </a:lnTo>
                <a:lnTo>
                  <a:pt x="290" y="315"/>
                </a:lnTo>
                <a:lnTo>
                  <a:pt x="303" y="304"/>
                </a:lnTo>
                <a:lnTo>
                  <a:pt x="313" y="291"/>
                </a:lnTo>
                <a:lnTo>
                  <a:pt x="324" y="277"/>
                </a:lnTo>
                <a:lnTo>
                  <a:pt x="333" y="262"/>
                </a:lnTo>
                <a:lnTo>
                  <a:pt x="341" y="247"/>
                </a:lnTo>
                <a:lnTo>
                  <a:pt x="346" y="230"/>
                </a:lnTo>
                <a:lnTo>
                  <a:pt x="351" y="214"/>
                </a:lnTo>
                <a:lnTo>
                  <a:pt x="354" y="196"/>
                </a:lnTo>
                <a:lnTo>
                  <a:pt x="354" y="178"/>
                </a:lnTo>
                <a:close/>
                <a:moveTo>
                  <a:pt x="284" y="178"/>
                </a:moveTo>
                <a:lnTo>
                  <a:pt x="283" y="189"/>
                </a:lnTo>
                <a:lnTo>
                  <a:pt x="282" y="199"/>
                </a:lnTo>
                <a:lnTo>
                  <a:pt x="278" y="209"/>
                </a:lnTo>
                <a:lnTo>
                  <a:pt x="275" y="219"/>
                </a:lnTo>
                <a:lnTo>
                  <a:pt x="271" y="228"/>
                </a:lnTo>
                <a:lnTo>
                  <a:pt x="265" y="238"/>
                </a:lnTo>
                <a:lnTo>
                  <a:pt x="260" y="246"/>
                </a:lnTo>
                <a:lnTo>
                  <a:pt x="252" y="253"/>
                </a:lnTo>
                <a:lnTo>
                  <a:pt x="244" y="260"/>
                </a:lnTo>
                <a:lnTo>
                  <a:pt x="237" y="266"/>
                </a:lnTo>
                <a:lnTo>
                  <a:pt x="228" y="272"/>
                </a:lnTo>
                <a:lnTo>
                  <a:pt x="218" y="276"/>
                </a:lnTo>
                <a:lnTo>
                  <a:pt x="208" y="280"/>
                </a:lnTo>
                <a:lnTo>
                  <a:pt x="198" y="282"/>
                </a:lnTo>
                <a:lnTo>
                  <a:pt x="188" y="284"/>
                </a:lnTo>
                <a:lnTo>
                  <a:pt x="177" y="284"/>
                </a:lnTo>
                <a:lnTo>
                  <a:pt x="166" y="284"/>
                </a:lnTo>
                <a:lnTo>
                  <a:pt x="155" y="282"/>
                </a:lnTo>
                <a:lnTo>
                  <a:pt x="146" y="280"/>
                </a:lnTo>
                <a:lnTo>
                  <a:pt x="136" y="276"/>
                </a:lnTo>
                <a:lnTo>
                  <a:pt x="126" y="272"/>
                </a:lnTo>
                <a:lnTo>
                  <a:pt x="117" y="266"/>
                </a:lnTo>
                <a:lnTo>
                  <a:pt x="109" y="260"/>
                </a:lnTo>
                <a:lnTo>
                  <a:pt x="102" y="253"/>
                </a:lnTo>
                <a:lnTo>
                  <a:pt x="95" y="246"/>
                </a:lnTo>
                <a:lnTo>
                  <a:pt x="89" y="238"/>
                </a:lnTo>
                <a:lnTo>
                  <a:pt x="83" y="228"/>
                </a:lnTo>
                <a:lnTo>
                  <a:pt x="79" y="219"/>
                </a:lnTo>
                <a:lnTo>
                  <a:pt x="75" y="209"/>
                </a:lnTo>
                <a:lnTo>
                  <a:pt x="72" y="199"/>
                </a:lnTo>
                <a:lnTo>
                  <a:pt x="71" y="189"/>
                </a:lnTo>
                <a:lnTo>
                  <a:pt x="71" y="178"/>
                </a:lnTo>
                <a:lnTo>
                  <a:pt x="71" y="167"/>
                </a:lnTo>
                <a:lnTo>
                  <a:pt x="72" y="157"/>
                </a:lnTo>
                <a:lnTo>
                  <a:pt x="75" y="146"/>
                </a:lnTo>
                <a:lnTo>
                  <a:pt x="79" y="136"/>
                </a:lnTo>
                <a:lnTo>
                  <a:pt x="83" y="127"/>
                </a:lnTo>
                <a:lnTo>
                  <a:pt x="89" y="118"/>
                </a:lnTo>
                <a:lnTo>
                  <a:pt x="95" y="109"/>
                </a:lnTo>
                <a:lnTo>
                  <a:pt x="102" y="103"/>
                </a:lnTo>
                <a:lnTo>
                  <a:pt x="109" y="95"/>
                </a:lnTo>
                <a:lnTo>
                  <a:pt x="117" y="90"/>
                </a:lnTo>
                <a:lnTo>
                  <a:pt x="126" y="84"/>
                </a:lnTo>
                <a:lnTo>
                  <a:pt x="136" y="80"/>
                </a:lnTo>
                <a:lnTo>
                  <a:pt x="146" y="75"/>
                </a:lnTo>
                <a:lnTo>
                  <a:pt x="155" y="73"/>
                </a:lnTo>
                <a:lnTo>
                  <a:pt x="166" y="72"/>
                </a:lnTo>
                <a:lnTo>
                  <a:pt x="177" y="71"/>
                </a:lnTo>
                <a:lnTo>
                  <a:pt x="188" y="72"/>
                </a:lnTo>
                <a:lnTo>
                  <a:pt x="198" y="73"/>
                </a:lnTo>
                <a:lnTo>
                  <a:pt x="208" y="75"/>
                </a:lnTo>
                <a:lnTo>
                  <a:pt x="218" y="80"/>
                </a:lnTo>
                <a:lnTo>
                  <a:pt x="228" y="84"/>
                </a:lnTo>
                <a:lnTo>
                  <a:pt x="237" y="90"/>
                </a:lnTo>
                <a:lnTo>
                  <a:pt x="244" y="95"/>
                </a:lnTo>
                <a:lnTo>
                  <a:pt x="252" y="103"/>
                </a:lnTo>
                <a:lnTo>
                  <a:pt x="260" y="109"/>
                </a:lnTo>
                <a:lnTo>
                  <a:pt x="265" y="118"/>
                </a:lnTo>
                <a:lnTo>
                  <a:pt x="271" y="127"/>
                </a:lnTo>
                <a:lnTo>
                  <a:pt x="275" y="136"/>
                </a:lnTo>
                <a:lnTo>
                  <a:pt x="278" y="146"/>
                </a:lnTo>
                <a:lnTo>
                  <a:pt x="282" y="157"/>
                </a:lnTo>
                <a:lnTo>
                  <a:pt x="283" y="167"/>
                </a:lnTo>
                <a:lnTo>
                  <a:pt x="284" y="178"/>
                </a:lnTo>
                <a:close/>
              </a:path>
            </a:pathLst>
          </a:custGeom>
          <a:solidFill>
            <a:srgbClr val="F2D4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5" name="Freeform 46"/>
          <p:cNvSpPr>
            <a:spLocks noEditPoints="1"/>
          </p:cNvSpPr>
          <p:nvPr/>
        </p:nvSpPr>
        <p:spPr bwMode="auto">
          <a:xfrm>
            <a:off x="3081338" y="4453643"/>
            <a:ext cx="90488" cy="90487"/>
          </a:xfrm>
          <a:custGeom>
            <a:avLst/>
            <a:gdLst>
              <a:gd name="T0" fmla="*/ 11 w 284"/>
              <a:gd name="T1" fmla="*/ 5 h 284"/>
              <a:gd name="T2" fmla="*/ 11 w 284"/>
              <a:gd name="T3" fmla="*/ 3 h 284"/>
              <a:gd name="T4" fmla="*/ 10 w 284"/>
              <a:gd name="T5" fmla="*/ 2 h 284"/>
              <a:gd name="T6" fmla="*/ 8 w 284"/>
              <a:gd name="T7" fmla="*/ 1 h 284"/>
              <a:gd name="T8" fmla="*/ 7 w 284"/>
              <a:gd name="T9" fmla="*/ 0 h 284"/>
              <a:gd name="T10" fmla="*/ 5 w 284"/>
              <a:gd name="T11" fmla="*/ 0 h 284"/>
              <a:gd name="T12" fmla="*/ 3 w 284"/>
              <a:gd name="T13" fmla="*/ 0 h 284"/>
              <a:gd name="T14" fmla="*/ 2 w 284"/>
              <a:gd name="T15" fmla="*/ 1 h 284"/>
              <a:gd name="T16" fmla="*/ 1 w 284"/>
              <a:gd name="T17" fmla="*/ 3 h 284"/>
              <a:gd name="T18" fmla="*/ 0 w 284"/>
              <a:gd name="T19" fmla="*/ 4 h 284"/>
              <a:gd name="T20" fmla="*/ 0 w 284"/>
              <a:gd name="T21" fmla="*/ 6 h 284"/>
              <a:gd name="T22" fmla="*/ 0 w 284"/>
              <a:gd name="T23" fmla="*/ 7 h 284"/>
              <a:gd name="T24" fmla="*/ 1 w 284"/>
              <a:gd name="T25" fmla="*/ 9 h 284"/>
              <a:gd name="T26" fmla="*/ 2 w 284"/>
              <a:gd name="T27" fmla="*/ 10 h 284"/>
              <a:gd name="T28" fmla="*/ 3 w 284"/>
              <a:gd name="T29" fmla="*/ 11 h 284"/>
              <a:gd name="T30" fmla="*/ 5 w 284"/>
              <a:gd name="T31" fmla="*/ 11 h 284"/>
              <a:gd name="T32" fmla="*/ 7 w 284"/>
              <a:gd name="T33" fmla="*/ 11 h 284"/>
              <a:gd name="T34" fmla="*/ 8 w 284"/>
              <a:gd name="T35" fmla="*/ 11 h 284"/>
              <a:gd name="T36" fmla="*/ 10 w 284"/>
              <a:gd name="T37" fmla="*/ 10 h 284"/>
              <a:gd name="T38" fmla="*/ 11 w 284"/>
              <a:gd name="T39" fmla="*/ 8 h 284"/>
              <a:gd name="T40" fmla="*/ 11 w 284"/>
              <a:gd name="T41" fmla="*/ 7 h 284"/>
              <a:gd name="T42" fmla="*/ 9 w 284"/>
              <a:gd name="T43" fmla="*/ 6 h 284"/>
              <a:gd name="T44" fmla="*/ 8 w 284"/>
              <a:gd name="T45" fmla="*/ 7 h 284"/>
              <a:gd name="T46" fmla="*/ 8 w 284"/>
              <a:gd name="T47" fmla="*/ 7 h 284"/>
              <a:gd name="T48" fmla="*/ 8 w 284"/>
              <a:gd name="T49" fmla="*/ 8 h 284"/>
              <a:gd name="T50" fmla="*/ 7 w 284"/>
              <a:gd name="T51" fmla="*/ 8 h 284"/>
              <a:gd name="T52" fmla="*/ 6 w 284"/>
              <a:gd name="T53" fmla="*/ 9 h 284"/>
              <a:gd name="T54" fmla="*/ 5 w 284"/>
              <a:gd name="T55" fmla="*/ 9 h 284"/>
              <a:gd name="T56" fmla="*/ 4 w 284"/>
              <a:gd name="T57" fmla="*/ 8 h 284"/>
              <a:gd name="T58" fmla="*/ 4 w 284"/>
              <a:gd name="T59" fmla="*/ 8 h 284"/>
              <a:gd name="T60" fmla="*/ 3 w 284"/>
              <a:gd name="T61" fmla="*/ 7 h 284"/>
              <a:gd name="T62" fmla="*/ 3 w 284"/>
              <a:gd name="T63" fmla="*/ 6 h 284"/>
              <a:gd name="T64" fmla="*/ 3 w 284"/>
              <a:gd name="T65" fmla="*/ 5 h 284"/>
              <a:gd name="T66" fmla="*/ 3 w 284"/>
              <a:gd name="T67" fmla="*/ 5 h 284"/>
              <a:gd name="T68" fmla="*/ 4 w 284"/>
              <a:gd name="T69" fmla="*/ 4 h 284"/>
              <a:gd name="T70" fmla="*/ 4 w 284"/>
              <a:gd name="T71" fmla="*/ 3 h 284"/>
              <a:gd name="T72" fmla="*/ 5 w 284"/>
              <a:gd name="T73" fmla="*/ 3 h 284"/>
              <a:gd name="T74" fmla="*/ 6 w 284"/>
              <a:gd name="T75" fmla="*/ 3 h 284"/>
              <a:gd name="T76" fmla="*/ 7 w 284"/>
              <a:gd name="T77" fmla="*/ 3 h 284"/>
              <a:gd name="T78" fmla="*/ 7 w 284"/>
              <a:gd name="T79" fmla="*/ 3 h 284"/>
              <a:gd name="T80" fmla="*/ 8 w 284"/>
              <a:gd name="T81" fmla="*/ 4 h 284"/>
              <a:gd name="T82" fmla="*/ 8 w 284"/>
              <a:gd name="T83" fmla="*/ 5 h 284"/>
              <a:gd name="T84" fmla="*/ 9 w 284"/>
              <a:gd name="T85" fmla="*/ 5 h 28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84"/>
              <a:gd name="T130" fmla="*/ 0 h 284"/>
              <a:gd name="T131" fmla="*/ 284 w 284"/>
              <a:gd name="T132" fmla="*/ 284 h 28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84" h="284">
                <a:moveTo>
                  <a:pt x="284" y="142"/>
                </a:moveTo>
                <a:lnTo>
                  <a:pt x="283" y="127"/>
                </a:lnTo>
                <a:lnTo>
                  <a:pt x="281" y="113"/>
                </a:lnTo>
                <a:lnTo>
                  <a:pt x="277" y="100"/>
                </a:lnTo>
                <a:lnTo>
                  <a:pt x="273" y="87"/>
                </a:lnTo>
                <a:lnTo>
                  <a:pt x="266" y="75"/>
                </a:lnTo>
                <a:lnTo>
                  <a:pt x="260" y="63"/>
                </a:lnTo>
                <a:lnTo>
                  <a:pt x="251" y="52"/>
                </a:lnTo>
                <a:lnTo>
                  <a:pt x="242" y="42"/>
                </a:lnTo>
                <a:lnTo>
                  <a:pt x="232" y="32"/>
                </a:lnTo>
                <a:lnTo>
                  <a:pt x="221" y="24"/>
                </a:lnTo>
                <a:lnTo>
                  <a:pt x="209" y="16"/>
                </a:lnTo>
                <a:lnTo>
                  <a:pt x="197" y="11"/>
                </a:lnTo>
                <a:lnTo>
                  <a:pt x="184" y="7"/>
                </a:lnTo>
                <a:lnTo>
                  <a:pt x="171" y="2"/>
                </a:lnTo>
                <a:lnTo>
                  <a:pt x="157" y="0"/>
                </a:lnTo>
                <a:lnTo>
                  <a:pt x="142" y="0"/>
                </a:lnTo>
                <a:lnTo>
                  <a:pt x="127" y="0"/>
                </a:lnTo>
                <a:lnTo>
                  <a:pt x="114" y="2"/>
                </a:lnTo>
                <a:lnTo>
                  <a:pt x="100" y="7"/>
                </a:lnTo>
                <a:lnTo>
                  <a:pt x="86" y="11"/>
                </a:lnTo>
                <a:lnTo>
                  <a:pt x="74" y="16"/>
                </a:lnTo>
                <a:lnTo>
                  <a:pt x="62" y="24"/>
                </a:lnTo>
                <a:lnTo>
                  <a:pt x="51" y="32"/>
                </a:lnTo>
                <a:lnTo>
                  <a:pt x="41" y="42"/>
                </a:lnTo>
                <a:lnTo>
                  <a:pt x="33" y="52"/>
                </a:lnTo>
                <a:lnTo>
                  <a:pt x="24" y="63"/>
                </a:lnTo>
                <a:lnTo>
                  <a:pt x="17" y="75"/>
                </a:lnTo>
                <a:lnTo>
                  <a:pt x="11" y="87"/>
                </a:lnTo>
                <a:lnTo>
                  <a:pt x="6" y="100"/>
                </a:lnTo>
                <a:lnTo>
                  <a:pt x="3" y="113"/>
                </a:lnTo>
                <a:lnTo>
                  <a:pt x="1" y="127"/>
                </a:lnTo>
                <a:lnTo>
                  <a:pt x="0" y="142"/>
                </a:lnTo>
                <a:lnTo>
                  <a:pt x="1" y="156"/>
                </a:lnTo>
                <a:lnTo>
                  <a:pt x="3" y="170"/>
                </a:lnTo>
                <a:lnTo>
                  <a:pt x="6" y="184"/>
                </a:lnTo>
                <a:lnTo>
                  <a:pt x="11" y="197"/>
                </a:lnTo>
                <a:lnTo>
                  <a:pt x="17" y="210"/>
                </a:lnTo>
                <a:lnTo>
                  <a:pt x="24" y="222"/>
                </a:lnTo>
                <a:lnTo>
                  <a:pt x="33" y="233"/>
                </a:lnTo>
                <a:lnTo>
                  <a:pt x="41" y="242"/>
                </a:lnTo>
                <a:lnTo>
                  <a:pt x="51" y="251"/>
                </a:lnTo>
                <a:lnTo>
                  <a:pt x="62" y="260"/>
                </a:lnTo>
                <a:lnTo>
                  <a:pt x="74" y="267"/>
                </a:lnTo>
                <a:lnTo>
                  <a:pt x="86" y="272"/>
                </a:lnTo>
                <a:lnTo>
                  <a:pt x="100" y="278"/>
                </a:lnTo>
                <a:lnTo>
                  <a:pt x="114" y="281"/>
                </a:lnTo>
                <a:lnTo>
                  <a:pt x="127" y="283"/>
                </a:lnTo>
                <a:lnTo>
                  <a:pt x="142" y="284"/>
                </a:lnTo>
                <a:lnTo>
                  <a:pt x="157" y="283"/>
                </a:lnTo>
                <a:lnTo>
                  <a:pt x="171" y="281"/>
                </a:lnTo>
                <a:lnTo>
                  <a:pt x="184" y="278"/>
                </a:lnTo>
                <a:lnTo>
                  <a:pt x="197" y="272"/>
                </a:lnTo>
                <a:lnTo>
                  <a:pt x="209" y="267"/>
                </a:lnTo>
                <a:lnTo>
                  <a:pt x="221" y="260"/>
                </a:lnTo>
                <a:lnTo>
                  <a:pt x="232" y="251"/>
                </a:lnTo>
                <a:lnTo>
                  <a:pt x="242" y="242"/>
                </a:lnTo>
                <a:lnTo>
                  <a:pt x="251" y="233"/>
                </a:lnTo>
                <a:lnTo>
                  <a:pt x="260" y="222"/>
                </a:lnTo>
                <a:lnTo>
                  <a:pt x="266" y="210"/>
                </a:lnTo>
                <a:lnTo>
                  <a:pt x="273" y="197"/>
                </a:lnTo>
                <a:lnTo>
                  <a:pt x="277" y="184"/>
                </a:lnTo>
                <a:lnTo>
                  <a:pt x="281" y="170"/>
                </a:lnTo>
                <a:lnTo>
                  <a:pt x="283" y="156"/>
                </a:lnTo>
                <a:lnTo>
                  <a:pt x="284" y="142"/>
                </a:lnTo>
                <a:close/>
                <a:moveTo>
                  <a:pt x="213" y="142"/>
                </a:moveTo>
                <a:lnTo>
                  <a:pt x="213" y="149"/>
                </a:lnTo>
                <a:lnTo>
                  <a:pt x="212" y="156"/>
                </a:lnTo>
                <a:lnTo>
                  <a:pt x="209" y="162"/>
                </a:lnTo>
                <a:lnTo>
                  <a:pt x="207" y="169"/>
                </a:lnTo>
                <a:lnTo>
                  <a:pt x="205" y="176"/>
                </a:lnTo>
                <a:lnTo>
                  <a:pt x="201" y="181"/>
                </a:lnTo>
                <a:lnTo>
                  <a:pt x="197" y="187"/>
                </a:lnTo>
                <a:lnTo>
                  <a:pt x="192" y="192"/>
                </a:lnTo>
                <a:lnTo>
                  <a:pt x="187" y="196"/>
                </a:lnTo>
                <a:lnTo>
                  <a:pt x="182" y="201"/>
                </a:lnTo>
                <a:lnTo>
                  <a:pt x="175" y="204"/>
                </a:lnTo>
                <a:lnTo>
                  <a:pt x="170" y="207"/>
                </a:lnTo>
                <a:lnTo>
                  <a:pt x="163" y="210"/>
                </a:lnTo>
                <a:lnTo>
                  <a:pt x="157" y="212"/>
                </a:lnTo>
                <a:lnTo>
                  <a:pt x="149" y="213"/>
                </a:lnTo>
                <a:lnTo>
                  <a:pt x="142" y="213"/>
                </a:lnTo>
                <a:lnTo>
                  <a:pt x="135" y="213"/>
                </a:lnTo>
                <a:lnTo>
                  <a:pt x="128" y="212"/>
                </a:lnTo>
                <a:lnTo>
                  <a:pt x="120" y="210"/>
                </a:lnTo>
                <a:lnTo>
                  <a:pt x="114" y="207"/>
                </a:lnTo>
                <a:lnTo>
                  <a:pt x="108" y="204"/>
                </a:lnTo>
                <a:lnTo>
                  <a:pt x="102" y="201"/>
                </a:lnTo>
                <a:lnTo>
                  <a:pt x="96" y="196"/>
                </a:lnTo>
                <a:lnTo>
                  <a:pt x="92" y="192"/>
                </a:lnTo>
                <a:lnTo>
                  <a:pt x="88" y="187"/>
                </a:lnTo>
                <a:lnTo>
                  <a:pt x="83" y="181"/>
                </a:lnTo>
                <a:lnTo>
                  <a:pt x="80" y="176"/>
                </a:lnTo>
                <a:lnTo>
                  <a:pt x="77" y="169"/>
                </a:lnTo>
                <a:lnTo>
                  <a:pt x="74" y="162"/>
                </a:lnTo>
                <a:lnTo>
                  <a:pt x="72" y="156"/>
                </a:lnTo>
                <a:lnTo>
                  <a:pt x="71" y="149"/>
                </a:lnTo>
                <a:lnTo>
                  <a:pt x="71" y="142"/>
                </a:lnTo>
                <a:lnTo>
                  <a:pt x="71" y="135"/>
                </a:lnTo>
                <a:lnTo>
                  <a:pt x="72" y="127"/>
                </a:lnTo>
                <a:lnTo>
                  <a:pt x="74" y="121"/>
                </a:lnTo>
                <a:lnTo>
                  <a:pt x="77" y="114"/>
                </a:lnTo>
                <a:lnTo>
                  <a:pt x="80" y="108"/>
                </a:lnTo>
                <a:lnTo>
                  <a:pt x="83" y="102"/>
                </a:lnTo>
                <a:lnTo>
                  <a:pt x="88" y="97"/>
                </a:lnTo>
                <a:lnTo>
                  <a:pt x="92" y="91"/>
                </a:lnTo>
                <a:lnTo>
                  <a:pt x="96" y="87"/>
                </a:lnTo>
                <a:lnTo>
                  <a:pt x="102" y="83"/>
                </a:lnTo>
                <a:lnTo>
                  <a:pt x="108" y="79"/>
                </a:lnTo>
                <a:lnTo>
                  <a:pt x="114" y="77"/>
                </a:lnTo>
                <a:lnTo>
                  <a:pt x="120" y="73"/>
                </a:lnTo>
                <a:lnTo>
                  <a:pt x="128" y="72"/>
                </a:lnTo>
                <a:lnTo>
                  <a:pt x="135" y="71"/>
                </a:lnTo>
                <a:lnTo>
                  <a:pt x="142" y="70"/>
                </a:lnTo>
                <a:lnTo>
                  <a:pt x="149" y="71"/>
                </a:lnTo>
                <a:lnTo>
                  <a:pt x="157" y="72"/>
                </a:lnTo>
                <a:lnTo>
                  <a:pt x="163" y="73"/>
                </a:lnTo>
                <a:lnTo>
                  <a:pt x="170" y="77"/>
                </a:lnTo>
                <a:lnTo>
                  <a:pt x="175" y="79"/>
                </a:lnTo>
                <a:lnTo>
                  <a:pt x="182" y="83"/>
                </a:lnTo>
                <a:lnTo>
                  <a:pt x="187" y="87"/>
                </a:lnTo>
                <a:lnTo>
                  <a:pt x="192" y="91"/>
                </a:lnTo>
                <a:lnTo>
                  <a:pt x="197" y="97"/>
                </a:lnTo>
                <a:lnTo>
                  <a:pt x="201" y="102"/>
                </a:lnTo>
                <a:lnTo>
                  <a:pt x="205" y="108"/>
                </a:lnTo>
                <a:lnTo>
                  <a:pt x="207" y="114"/>
                </a:lnTo>
                <a:lnTo>
                  <a:pt x="209" y="121"/>
                </a:lnTo>
                <a:lnTo>
                  <a:pt x="212" y="127"/>
                </a:lnTo>
                <a:lnTo>
                  <a:pt x="213" y="135"/>
                </a:lnTo>
                <a:lnTo>
                  <a:pt x="213" y="142"/>
                </a:lnTo>
                <a:close/>
              </a:path>
            </a:pathLst>
          </a:custGeom>
          <a:solidFill>
            <a:srgbClr val="F3D6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6" name="Freeform 47"/>
          <p:cNvSpPr>
            <a:spLocks/>
          </p:cNvSpPr>
          <p:nvPr/>
        </p:nvSpPr>
        <p:spPr bwMode="auto">
          <a:xfrm>
            <a:off x="3092450" y="4464755"/>
            <a:ext cx="68263" cy="66675"/>
          </a:xfrm>
          <a:custGeom>
            <a:avLst/>
            <a:gdLst>
              <a:gd name="T0" fmla="*/ 9 w 213"/>
              <a:gd name="T1" fmla="*/ 4 h 213"/>
              <a:gd name="T2" fmla="*/ 8 w 213"/>
              <a:gd name="T3" fmla="*/ 3 h 213"/>
              <a:gd name="T4" fmla="*/ 8 w 213"/>
              <a:gd name="T5" fmla="*/ 2 h 213"/>
              <a:gd name="T6" fmla="*/ 8 w 213"/>
              <a:gd name="T7" fmla="*/ 1 h 213"/>
              <a:gd name="T8" fmla="*/ 7 w 213"/>
              <a:gd name="T9" fmla="*/ 1 h 213"/>
              <a:gd name="T10" fmla="*/ 6 w 213"/>
              <a:gd name="T11" fmla="*/ 1 h 213"/>
              <a:gd name="T12" fmla="*/ 6 w 213"/>
              <a:gd name="T13" fmla="*/ 0 h 213"/>
              <a:gd name="T14" fmla="*/ 5 w 213"/>
              <a:gd name="T15" fmla="*/ 0 h 213"/>
              <a:gd name="T16" fmla="*/ 4 w 213"/>
              <a:gd name="T17" fmla="*/ 0 h 213"/>
              <a:gd name="T18" fmla="*/ 3 w 213"/>
              <a:gd name="T19" fmla="*/ 0 h 213"/>
              <a:gd name="T20" fmla="*/ 2 w 213"/>
              <a:gd name="T21" fmla="*/ 1 h 213"/>
              <a:gd name="T22" fmla="*/ 2 w 213"/>
              <a:gd name="T23" fmla="*/ 1 h 213"/>
              <a:gd name="T24" fmla="*/ 1 w 213"/>
              <a:gd name="T25" fmla="*/ 1 h 213"/>
              <a:gd name="T26" fmla="*/ 0 w 213"/>
              <a:gd name="T27" fmla="*/ 2 h 213"/>
              <a:gd name="T28" fmla="*/ 0 w 213"/>
              <a:gd name="T29" fmla="*/ 3 h 213"/>
              <a:gd name="T30" fmla="*/ 0 w 213"/>
              <a:gd name="T31" fmla="*/ 4 h 213"/>
              <a:gd name="T32" fmla="*/ 0 w 213"/>
              <a:gd name="T33" fmla="*/ 5 h 213"/>
              <a:gd name="T34" fmla="*/ 0 w 213"/>
              <a:gd name="T35" fmla="*/ 5 h 213"/>
              <a:gd name="T36" fmla="*/ 0 w 213"/>
              <a:gd name="T37" fmla="*/ 6 h 213"/>
              <a:gd name="T38" fmla="*/ 1 w 213"/>
              <a:gd name="T39" fmla="*/ 7 h 213"/>
              <a:gd name="T40" fmla="*/ 2 w 213"/>
              <a:gd name="T41" fmla="*/ 7 h 213"/>
              <a:gd name="T42" fmla="*/ 2 w 213"/>
              <a:gd name="T43" fmla="*/ 8 h 213"/>
              <a:gd name="T44" fmla="*/ 3 w 213"/>
              <a:gd name="T45" fmla="*/ 8 h 213"/>
              <a:gd name="T46" fmla="*/ 4 w 213"/>
              <a:gd name="T47" fmla="*/ 8 h 213"/>
              <a:gd name="T48" fmla="*/ 5 w 213"/>
              <a:gd name="T49" fmla="*/ 8 h 213"/>
              <a:gd name="T50" fmla="*/ 6 w 213"/>
              <a:gd name="T51" fmla="*/ 8 h 213"/>
              <a:gd name="T52" fmla="*/ 6 w 213"/>
              <a:gd name="T53" fmla="*/ 8 h 213"/>
              <a:gd name="T54" fmla="*/ 7 w 213"/>
              <a:gd name="T55" fmla="*/ 7 h 213"/>
              <a:gd name="T56" fmla="*/ 8 w 213"/>
              <a:gd name="T57" fmla="*/ 7 h 213"/>
              <a:gd name="T58" fmla="*/ 8 w 213"/>
              <a:gd name="T59" fmla="*/ 6 h 213"/>
              <a:gd name="T60" fmla="*/ 8 w 213"/>
              <a:gd name="T61" fmla="*/ 5 h 213"/>
              <a:gd name="T62" fmla="*/ 9 w 213"/>
              <a:gd name="T63" fmla="*/ 5 h 21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13"/>
              <a:gd name="T97" fmla="*/ 0 h 213"/>
              <a:gd name="T98" fmla="*/ 213 w 213"/>
              <a:gd name="T99" fmla="*/ 213 h 21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13" h="213">
                <a:moveTo>
                  <a:pt x="213" y="107"/>
                </a:moveTo>
                <a:lnTo>
                  <a:pt x="212" y="96"/>
                </a:lnTo>
                <a:lnTo>
                  <a:pt x="211" y="86"/>
                </a:lnTo>
                <a:lnTo>
                  <a:pt x="207" y="75"/>
                </a:lnTo>
                <a:lnTo>
                  <a:pt x="204" y="65"/>
                </a:lnTo>
                <a:lnTo>
                  <a:pt x="200" y="56"/>
                </a:lnTo>
                <a:lnTo>
                  <a:pt x="194" y="47"/>
                </a:lnTo>
                <a:lnTo>
                  <a:pt x="189" y="38"/>
                </a:lnTo>
                <a:lnTo>
                  <a:pt x="181" y="32"/>
                </a:lnTo>
                <a:lnTo>
                  <a:pt x="173" y="24"/>
                </a:lnTo>
                <a:lnTo>
                  <a:pt x="166" y="19"/>
                </a:lnTo>
                <a:lnTo>
                  <a:pt x="157" y="13"/>
                </a:lnTo>
                <a:lnTo>
                  <a:pt x="147" y="9"/>
                </a:lnTo>
                <a:lnTo>
                  <a:pt x="137" y="4"/>
                </a:lnTo>
                <a:lnTo>
                  <a:pt x="127" y="2"/>
                </a:lnTo>
                <a:lnTo>
                  <a:pt x="117" y="1"/>
                </a:lnTo>
                <a:lnTo>
                  <a:pt x="106" y="0"/>
                </a:lnTo>
                <a:lnTo>
                  <a:pt x="95" y="1"/>
                </a:lnTo>
                <a:lnTo>
                  <a:pt x="84" y="2"/>
                </a:lnTo>
                <a:lnTo>
                  <a:pt x="75" y="4"/>
                </a:lnTo>
                <a:lnTo>
                  <a:pt x="65" y="9"/>
                </a:lnTo>
                <a:lnTo>
                  <a:pt x="55" y="13"/>
                </a:lnTo>
                <a:lnTo>
                  <a:pt x="46" y="19"/>
                </a:lnTo>
                <a:lnTo>
                  <a:pt x="38" y="24"/>
                </a:lnTo>
                <a:lnTo>
                  <a:pt x="31" y="32"/>
                </a:lnTo>
                <a:lnTo>
                  <a:pt x="24" y="38"/>
                </a:lnTo>
                <a:lnTo>
                  <a:pt x="18" y="47"/>
                </a:lnTo>
                <a:lnTo>
                  <a:pt x="12" y="56"/>
                </a:lnTo>
                <a:lnTo>
                  <a:pt x="8" y="65"/>
                </a:lnTo>
                <a:lnTo>
                  <a:pt x="4" y="75"/>
                </a:lnTo>
                <a:lnTo>
                  <a:pt x="2" y="86"/>
                </a:lnTo>
                <a:lnTo>
                  <a:pt x="0" y="96"/>
                </a:lnTo>
                <a:lnTo>
                  <a:pt x="0" y="107"/>
                </a:lnTo>
                <a:lnTo>
                  <a:pt x="0" y="118"/>
                </a:lnTo>
                <a:lnTo>
                  <a:pt x="2" y="128"/>
                </a:lnTo>
                <a:lnTo>
                  <a:pt x="4" y="138"/>
                </a:lnTo>
                <a:lnTo>
                  <a:pt x="8" y="148"/>
                </a:lnTo>
                <a:lnTo>
                  <a:pt x="12" y="157"/>
                </a:lnTo>
                <a:lnTo>
                  <a:pt x="18" y="166"/>
                </a:lnTo>
                <a:lnTo>
                  <a:pt x="24" y="175"/>
                </a:lnTo>
                <a:lnTo>
                  <a:pt x="31" y="182"/>
                </a:lnTo>
                <a:lnTo>
                  <a:pt x="38" y="189"/>
                </a:lnTo>
                <a:lnTo>
                  <a:pt x="46" y="195"/>
                </a:lnTo>
                <a:lnTo>
                  <a:pt x="55" y="201"/>
                </a:lnTo>
                <a:lnTo>
                  <a:pt x="65" y="205"/>
                </a:lnTo>
                <a:lnTo>
                  <a:pt x="75" y="209"/>
                </a:lnTo>
                <a:lnTo>
                  <a:pt x="84" y="211"/>
                </a:lnTo>
                <a:lnTo>
                  <a:pt x="95" y="213"/>
                </a:lnTo>
                <a:lnTo>
                  <a:pt x="106" y="213"/>
                </a:lnTo>
                <a:lnTo>
                  <a:pt x="117" y="213"/>
                </a:lnTo>
                <a:lnTo>
                  <a:pt x="127" y="211"/>
                </a:lnTo>
                <a:lnTo>
                  <a:pt x="137" y="209"/>
                </a:lnTo>
                <a:lnTo>
                  <a:pt x="147" y="205"/>
                </a:lnTo>
                <a:lnTo>
                  <a:pt x="157" y="201"/>
                </a:lnTo>
                <a:lnTo>
                  <a:pt x="166" y="195"/>
                </a:lnTo>
                <a:lnTo>
                  <a:pt x="173" y="189"/>
                </a:lnTo>
                <a:lnTo>
                  <a:pt x="181" y="182"/>
                </a:lnTo>
                <a:lnTo>
                  <a:pt x="189" y="175"/>
                </a:lnTo>
                <a:lnTo>
                  <a:pt x="194" y="166"/>
                </a:lnTo>
                <a:lnTo>
                  <a:pt x="200" y="157"/>
                </a:lnTo>
                <a:lnTo>
                  <a:pt x="204" y="148"/>
                </a:lnTo>
                <a:lnTo>
                  <a:pt x="207" y="138"/>
                </a:lnTo>
                <a:lnTo>
                  <a:pt x="211" y="128"/>
                </a:lnTo>
                <a:lnTo>
                  <a:pt x="212" y="118"/>
                </a:lnTo>
                <a:lnTo>
                  <a:pt x="213" y="107"/>
                </a:lnTo>
                <a:close/>
              </a:path>
            </a:pathLst>
          </a:custGeom>
          <a:solidFill>
            <a:srgbClr val="F3DA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7" name="Freeform 48"/>
          <p:cNvSpPr>
            <a:spLocks/>
          </p:cNvSpPr>
          <p:nvPr/>
        </p:nvSpPr>
        <p:spPr bwMode="auto">
          <a:xfrm>
            <a:off x="3103563" y="4475868"/>
            <a:ext cx="46038" cy="44450"/>
          </a:xfrm>
          <a:custGeom>
            <a:avLst/>
            <a:gdLst>
              <a:gd name="T0" fmla="*/ 6 w 142"/>
              <a:gd name="T1" fmla="*/ 3 h 143"/>
              <a:gd name="T2" fmla="*/ 6 w 142"/>
              <a:gd name="T3" fmla="*/ 2 h 143"/>
              <a:gd name="T4" fmla="*/ 6 w 142"/>
              <a:gd name="T5" fmla="*/ 1 h 143"/>
              <a:gd name="T6" fmla="*/ 5 w 142"/>
              <a:gd name="T7" fmla="*/ 1 h 143"/>
              <a:gd name="T8" fmla="*/ 5 w 142"/>
              <a:gd name="T9" fmla="*/ 1 h 143"/>
              <a:gd name="T10" fmla="*/ 4 w 142"/>
              <a:gd name="T11" fmla="*/ 0 h 143"/>
              <a:gd name="T12" fmla="*/ 4 w 142"/>
              <a:gd name="T13" fmla="*/ 0 h 143"/>
              <a:gd name="T14" fmla="*/ 3 w 142"/>
              <a:gd name="T15" fmla="*/ 0 h 143"/>
              <a:gd name="T16" fmla="*/ 3 w 142"/>
              <a:gd name="T17" fmla="*/ 0 h 143"/>
              <a:gd name="T18" fmla="*/ 2 w 142"/>
              <a:gd name="T19" fmla="*/ 0 h 143"/>
              <a:gd name="T20" fmla="*/ 2 w 142"/>
              <a:gd name="T21" fmla="*/ 0 h 143"/>
              <a:gd name="T22" fmla="*/ 1 w 142"/>
              <a:gd name="T23" fmla="*/ 1 h 143"/>
              <a:gd name="T24" fmla="*/ 1 w 142"/>
              <a:gd name="T25" fmla="*/ 1 h 143"/>
              <a:gd name="T26" fmla="*/ 0 w 142"/>
              <a:gd name="T27" fmla="*/ 1 h 143"/>
              <a:gd name="T28" fmla="*/ 0 w 142"/>
              <a:gd name="T29" fmla="*/ 2 h 143"/>
              <a:gd name="T30" fmla="*/ 0 w 142"/>
              <a:gd name="T31" fmla="*/ 3 h 143"/>
              <a:gd name="T32" fmla="*/ 0 w 142"/>
              <a:gd name="T33" fmla="*/ 3 h 143"/>
              <a:gd name="T34" fmla="*/ 0 w 142"/>
              <a:gd name="T35" fmla="*/ 4 h 143"/>
              <a:gd name="T36" fmla="*/ 0 w 142"/>
              <a:gd name="T37" fmla="*/ 4 h 143"/>
              <a:gd name="T38" fmla="*/ 1 w 142"/>
              <a:gd name="T39" fmla="*/ 5 h 143"/>
              <a:gd name="T40" fmla="*/ 1 w 142"/>
              <a:gd name="T41" fmla="*/ 5 h 143"/>
              <a:gd name="T42" fmla="*/ 2 w 142"/>
              <a:gd name="T43" fmla="*/ 5 h 143"/>
              <a:gd name="T44" fmla="*/ 2 w 142"/>
              <a:gd name="T45" fmla="*/ 5 h 143"/>
              <a:gd name="T46" fmla="*/ 3 w 142"/>
              <a:gd name="T47" fmla="*/ 5 h 143"/>
              <a:gd name="T48" fmla="*/ 3 w 142"/>
              <a:gd name="T49" fmla="*/ 5 h 143"/>
              <a:gd name="T50" fmla="*/ 4 w 142"/>
              <a:gd name="T51" fmla="*/ 5 h 143"/>
              <a:gd name="T52" fmla="*/ 4 w 142"/>
              <a:gd name="T53" fmla="*/ 5 h 143"/>
              <a:gd name="T54" fmla="*/ 5 w 142"/>
              <a:gd name="T55" fmla="*/ 5 h 143"/>
              <a:gd name="T56" fmla="*/ 5 w 142"/>
              <a:gd name="T57" fmla="*/ 5 h 143"/>
              <a:gd name="T58" fmla="*/ 6 w 142"/>
              <a:gd name="T59" fmla="*/ 4 h 143"/>
              <a:gd name="T60" fmla="*/ 6 w 142"/>
              <a:gd name="T61" fmla="*/ 4 h 143"/>
              <a:gd name="T62" fmla="*/ 6 w 142"/>
              <a:gd name="T63" fmla="*/ 3 h 1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42"/>
              <a:gd name="T97" fmla="*/ 0 h 143"/>
              <a:gd name="T98" fmla="*/ 142 w 142"/>
              <a:gd name="T99" fmla="*/ 143 h 1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42" h="143">
                <a:moveTo>
                  <a:pt x="142" y="72"/>
                </a:moveTo>
                <a:lnTo>
                  <a:pt x="142" y="65"/>
                </a:lnTo>
                <a:lnTo>
                  <a:pt x="141" y="57"/>
                </a:lnTo>
                <a:lnTo>
                  <a:pt x="138" y="51"/>
                </a:lnTo>
                <a:lnTo>
                  <a:pt x="136" y="44"/>
                </a:lnTo>
                <a:lnTo>
                  <a:pt x="134" y="38"/>
                </a:lnTo>
                <a:lnTo>
                  <a:pt x="130" y="32"/>
                </a:lnTo>
                <a:lnTo>
                  <a:pt x="126" y="27"/>
                </a:lnTo>
                <a:lnTo>
                  <a:pt x="121" y="21"/>
                </a:lnTo>
                <a:lnTo>
                  <a:pt x="116" y="17"/>
                </a:lnTo>
                <a:lnTo>
                  <a:pt x="111" y="13"/>
                </a:lnTo>
                <a:lnTo>
                  <a:pt x="104" y="9"/>
                </a:lnTo>
                <a:lnTo>
                  <a:pt x="99" y="7"/>
                </a:lnTo>
                <a:lnTo>
                  <a:pt x="92" y="3"/>
                </a:lnTo>
                <a:lnTo>
                  <a:pt x="86" y="2"/>
                </a:lnTo>
                <a:lnTo>
                  <a:pt x="78" y="1"/>
                </a:lnTo>
                <a:lnTo>
                  <a:pt x="71" y="0"/>
                </a:lnTo>
                <a:lnTo>
                  <a:pt x="64" y="1"/>
                </a:lnTo>
                <a:lnTo>
                  <a:pt x="57" y="2"/>
                </a:lnTo>
                <a:lnTo>
                  <a:pt x="49" y="3"/>
                </a:lnTo>
                <a:lnTo>
                  <a:pt x="43" y="7"/>
                </a:lnTo>
                <a:lnTo>
                  <a:pt x="37" y="9"/>
                </a:lnTo>
                <a:lnTo>
                  <a:pt x="31" y="13"/>
                </a:lnTo>
                <a:lnTo>
                  <a:pt x="25" y="17"/>
                </a:lnTo>
                <a:lnTo>
                  <a:pt x="21" y="21"/>
                </a:lnTo>
                <a:lnTo>
                  <a:pt x="17" y="27"/>
                </a:lnTo>
                <a:lnTo>
                  <a:pt x="12" y="32"/>
                </a:lnTo>
                <a:lnTo>
                  <a:pt x="9" y="38"/>
                </a:lnTo>
                <a:lnTo>
                  <a:pt x="6" y="44"/>
                </a:lnTo>
                <a:lnTo>
                  <a:pt x="3" y="51"/>
                </a:lnTo>
                <a:lnTo>
                  <a:pt x="1" y="57"/>
                </a:lnTo>
                <a:lnTo>
                  <a:pt x="0" y="65"/>
                </a:lnTo>
                <a:lnTo>
                  <a:pt x="0" y="72"/>
                </a:lnTo>
                <a:lnTo>
                  <a:pt x="0" y="79"/>
                </a:lnTo>
                <a:lnTo>
                  <a:pt x="1" y="86"/>
                </a:lnTo>
                <a:lnTo>
                  <a:pt x="3" y="92"/>
                </a:lnTo>
                <a:lnTo>
                  <a:pt x="6" y="99"/>
                </a:lnTo>
                <a:lnTo>
                  <a:pt x="9" y="106"/>
                </a:lnTo>
                <a:lnTo>
                  <a:pt x="12" y="111"/>
                </a:lnTo>
                <a:lnTo>
                  <a:pt x="17" y="117"/>
                </a:lnTo>
                <a:lnTo>
                  <a:pt x="21" y="122"/>
                </a:lnTo>
                <a:lnTo>
                  <a:pt x="25" y="126"/>
                </a:lnTo>
                <a:lnTo>
                  <a:pt x="31" y="131"/>
                </a:lnTo>
                <a:lnTo>
                  <a:pt x="37" y="134"/>
                </a:lnTo>
                <a:lnTo>
                  <a:pt x="43" y="137"/>
                </a:lnTo>
                <a:lnTo>
                  <a:pt x="49" y="140"/>
                </a:lnTo>
                <a:lnTo>
                  <a:pt x="57" y="142"/>
                </a:lnTo>
                <a:lnTo>
                  <a:pt x="64" y="143"/>
                </a:lnTo>
                <a:lnTo>
                  <a:pt x="71" y="143"/>
                </a:lnTo>
                <a:lnTo>
                  <a:pt x="78" y="143"/>
                </a:lnTo>
                <a:lnTo>
                  <a:pt x="86" y="142"/>
                </a:lnTo>
                <a:lnTo>
                  <a:pt x="92" y="140"/>
                </a:lnTo>
                <a:lnTo>
                  <a:pt x="99" y="137"/>
                </a:lnTo>
                <a:lnTo>
                  <a:pt x="104" y="134"/>
                </a:lnTo>
                <a:lnTo>
                  <a:pt x="111" y="131"/>
                </a:lnTo>
                <a:lnTo>
                  <a:pt x="116" y="126"/>
                </a:lnTo>
                <a:lnTo>
                  <a:pt x="121" y="122"/>
                </a:lnTo>
                <a:lnTo>
                  <a:pt x="126" y="117"/>
                </a:lnTo>
                <a:lnTo>
                  <a:pt x="130" y="111"/>
                </a:lnTo>
                <a:lnTo>
                  <a:pt x="134" y="106"/>
                </a:lnTo>
                <a:lnTo>
                  <a:pt x="136" y="99"/>
                </a:lnTo>
                <a:lnTo>
                  <a:pt x="138" y="92"/>
                </a:lnTo>
                <a:lnTo>
                  <a:pt x="141" y="86"/>
                </a:lnTo>
                <a:lnTo>
                  <a:pt x="142" y="79"/>
                </a:lnTo>
                <a:lnTo>
                  <a:pt x="142" y="72"/>
                </a:lnTo>
                <a:close/>
              </a:path>
            </a:pathLst>
          </a:custGeom>
          <a:solidFill>
            <a:srgbClr val="F2DC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8" name="Freeform 49"/>
          <p:cNvSpPr>
            <a:spLocks/>
          </p:cNvSpPr>
          <p:nvPr/>
        </p:nvSpPr>
        <p:spPr bwMode="auto">
          <a:xfrm>
            <a:off x="3114675" y="4486980"/>
            <a:ext cx="23813" cy="22225"/>
          </a:xfrm>
          <a:custGeom>
            <a:avLst/>
            <a:gdLst>
              <a:gd name="T0" fmla="*/ 3 w 72"/>
              <a:gd name="T1" fmla="*/ 1 h 72"/>
              <a:gd name="T2" fmla="*/ 3 w 72"/>
              <a:gd name="T3" fmla="*/ 1 h 72"/>
              <a:gd name="T4" fmla="*/ 3 w 72"/>
              <a:gd name="T5" fmla="*/ 1 h 72"/>
              <a:gd name="T6" fmla="*/ 3 w 72"/>
              <a:gd name="T7" fmla="*/ 1 h 72"/>
              <a:gd name="T8" fmla="*/ 3 w 72"/>
              <a:gd name="T9" fmla="*/ 0 h 72"/>
              <a:gd name="T10" fmla="*/ 3 w 72"/>
              <a:gd name="T11" fmla="*/ 0 h 72"/>
              <a:gd name="T12" fmla="*/ 2 w 72"/>
              <a:gd name="T13" fmla="*/ 0 h 72"/>
              <a:gd name="T14" fmla="*/ 2 w 72"/>
              <a:gd name="T15" fmla="*/ 0 h 72"/>
              <a:gd name="T16" fmla="*/ 2 w 72"/>
              <a:gd name="T17" fmla="*/ 0 h 72"/>
              <a:gd name="T18" fmla="*/ 1 w 72"/>
              <a:gd name="T19" fmla="*/ 0 h 72"/>
              <a:gd name="T20" fmla="*/ 1 w 72"/>
              <a:gd name="T21" fmla="*/ 0 h 72"/>
              <a:gd name="T22" fmla="*/ 1 w 72"/>
              <a:gd name="T23" fmla="*/ 0 h 72"/>
              <a:gd name="T24" fmla="*/ 0 w 72"/>
              <a:gd name="T25" fmla="*/ 0 h 72"/>
              <a:gd name="T26" fmla="*/ 0 w 72"/>
              <a:gd name="T27" fmla="*/ 1 h 72"/>
              <a:gd name="T28" fmla="*/ 0 w 72"/>
              <a:gd name="T29" fmla="*/ 1 h 72"/>
              <a:gd name="T30" fmla="*/ 0 w 72"/>
              <a:gd name="T31" fmla="*/ 1 h 72"/>
              <a:gd name="T32" fmla="*/ 0 w 72"/>
              <a:gd name="T33" fmla="*/ 1 h 72"/>
              <a:gd name="T34" fmla="*/ 0 w 72"/>
              <a:gd name="T35" fmla="*/ 2 h 72"/>
              <a:gd name="T36" fmla="*/ 0 w 72"/>
              <a:gd name="T37" fmla="*/ 2 h 72"/>
              <a:gd name="T38" fmla="*/ 0 w 72"/>
              <a:gd name="T39" fmla="*/ 2 h 72"/>
              <a:gd name="T40" fmla="*/ 0 w 72"/>
              <a:gd name="T41" fmla="*/ 2 h 72"/>
              <a:gd name="T42" fmla="*/ 1 w 72"/>
              <a:gd name="T43" fmla="*/ 3 h 72"/>
              <a:gd name="T44" fmla="*/ 1 w 72"/>
              <a:gd name="T45" fmla="*/ 3 h 72"/>
              <a:gd name="T46" fmla="*/ 1 w 72"/>
              <a:gd name="T47" fmla="*/ 3 h 72"/>
              <a:gd name="T48" fmla="*/ 2 w 72"/>
              <a:gd name="T49" fmla="*/ 3 h 72"/>
              <a:gd name="T50" fmla="*/ 2 w 72"/>
              <a:gd name="T51" fmla="*/ 3 h 72"/>
              <a:gd name="T52" fmla="*/ 2 w 72"/>
              <a:gd name="T53" fmla="*/ 3 h 72"/>
              <a:gd name="T54" fmla="*/ 3 w 72"/>
              <a:gd name="T55" fmla="*/ 3 h 72"/>
              <a:gd name="T56" fmla="*/ 3 w 72"/>
              <a:gd name="T57" fmla="*/ 2 h 72"/>
              <a:gd name="T58" fmla="*/ 3 w 72"/>
              <a:gd name="T59" fmla="*/ 2 h 72"/>
              <a:gd name="T60" fmla="*/ 3 w 72"/>
              <a:gd name="T61" fmla="*/ 2 h 72"/>
              <a:gd name="T62" fmla="*/ 3 w 72"/>
              <a:gd name="T63" fmla="*/ 2 h 72"/>
              <a:gd name="T64" fmla="*/ 3 w 72"/>
              <a:gd name="T65" fmla="*/ 1 h 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2"/>
              <a:gd name="T100" fmla="*/ 0 h 72"/>
              <a:gd name="T101" fmla="*/ 72 w 72"/>
              <a:gd name="T102" fmla="*/ 72 h 7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2" h="72">
                <a:moveTo>
                  <a:pt x="72" y="36"/>
                </a:moveTo>
                <a:lnTo>
                  <a:pt x="70" y="29"/>
                </a:lnTo>
                <a:lnTo>
                  <a:pt x="68" y="22"/>
                </a:lnTo>
                <a:lnTo>
                  <a:pt x="65" y="16"/>
                </a:lnTo>
                <a:lnTo>
                  <a:pt x="61" y="10"/>
                </a:lnTo>
                <a:lnTo>
                  <a:pt x="56" y="6"/>
                </a:lnTo>
                <a:lnTo>
                  <a:pt x="50" y="3"/>
                </a:lnTo>
                <a:lnTo>
                  <a:pt x="43" y="2"/>
                </a:lnTo>
                <a:lnTo>
                  <a:pt x="36" y="0"/>
                </a:lnTo>
                <a:lnTo>
                  <a:pt x="29" y="2"/>
                </a:lnTo>
                <a:lnTo>
                  <a:pt x="22" y="3"/>
                </a:lnTo>
                <a:lnTo>
                  <a:pt x="17" y="6"/>
                </a:lnTo>
                <a:lnTo>
                  <a:pt x="11" y="10"/>
                </a:lnTo>
                <a:lnTo>
                  <a:pt x="7" y="16"/>
                </a:lnTo>
                <a:lnTo>
                  <a:pt x="4" y="22"/>
                </a:lnTo>
                <a:lnTo>
                  <a:pt x="1" y="29"/>
                </a:lnTo>
                <a:lnTo>
                  <a:pt x="0" y="36"/>
                </a:lnTo>
                <a:lnTo>
                  <a:pt x="1" y="43"/>
                </a:lnTo>
                <a:lnTo>
                  <a:pt x="4" y="50"/>
                </a:lnTo>
                <a:lnTo>
                  <a:pt x="7" y="55"/>
                </a:lnTo>
                <a:lnTo>
                  <a:pt x="11" y="61"/>
                </a:lnTo>
                <a:lnTo>
                  <a:pt x="17" y="65"/>
                </a:lnTo>
                <a:lnTo>
                  <a:pt x="22" y="68"/>
                </a:lnTo>
                <a:lnTo>
                  <a:pt x="29" y="71"/>
                </a:lnTo>
                <a:lnTo>
                  <a:pt x="36" y="72"/>
                </a:lnTo>
                <a:lnTo>
                  <a:pt x="43" y="71"/>
                </a:lnTo>
                <a:lnTo>
                  <a:pt x="50" y="68"/>
                </a:lnTo>
                <a:lnTo>
                  <a:pt x="56" y="65"/>
                </a:lnTo>
                <a:lnTo>
                  <a:pt x="61" y="61"/>
                </a:lnTo>
                <a:lnTo>
                  <a:pt x="65" y="55"/>
                </a:lnTo>
                <a:lnTo>
                  <a:pt x="68" y="50"/>
                </a:lnTo>
                <a:lnTo>
                  <a:pt x="70" y="43"/>
                </a:lnTo>
                <a:lnTo>
                  <a:pt x="72" y="36"/>
                </a:lnTo>
                <a:close/>
              </a:path>
            </a:pathLst>
          </a:custGeom>
          <a:solidFill>
            <a:srgbClr val="F3DF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9" name="Freeform 50"/>
          <p:cNvSpPr>
            <a:spLocks/>
          </p:cNvSpPr>
          <p:nvPr/>
        </p:nvSpPr>
        <p:spPr bwMode="auto">
          <a:xfrm>
            <a:off x="2724150" y="4234568"/>
            <a:ext cx="658813" cy="658812"/>
          </a:xfrm>
          <a:custGeom>
            <a:avLst/>
            <a:gdLst>
              <a:gd name="T0" fmla="*/ 37 w 2075"/>
              <a:gd name="T1" fmla="*/ 0 h 2075"/>
              <a:gd name="T2" fmla="*/ 31 w 2075"/>
              <a:gd name="T3" fmla="*/ 1 h 2075"/>
              <a:gd name="T4" fmla="*/ 25 w 2075"/>
              <a:gd name="T5" fmla="*/ 3 h 2075"/>
              <a:gd name="T6" fmla="*/ 20 w 2075"/>
              <a:gd name="T7" fmla="*/ 6 h 2075"/>
              <a:gd name="T8" fmla="*/ 15 w 2075"/>
              <a:gd name="T9" fmla="*/ 9 h 2075"/>
              <a:gd name="T10" fmla="*/ 11 w 2075"/>
              <a:gd name="T11" fmla="*/ 14 h 2075"/>
              <a:gd name="T12" fmla="*/ 7 w 2075"/>
              <a:gd name="T13" fmla="*/ 18 h 2075"/>
              <a:gd name="T14" fmla="*/ 4 w 2075"/>
              <a:gd name="T15" fmla="*/ 24 h 2075"/>
              <a:gd name="T16" fmla="*/ 2 w 2075"/>
              <a:gd name="T17" fmla="*/ 29 h 2075"/>
              <a:gd name="T18" fmla="*/ 0 w 2075"/>
              <a:gd name="T19" fmla="*/ 35 h 2075"/>
              <a:gd name="T20" fmla="*/ 0 w 2075"/>
              <a:gd name="T21" fmla="*/ 41 h 2075"/>
              <a:gd name="T22" fmla="*/ 0 w 2075"/>
              <a:gd name="T23" fmla="*/ 48 h 2075"/>
              <a:gd name="T24" fmla="*/ 2 w 2075"/>
              <a:gd name="T25" fmla="*/ 54 h 2075"/>
              <a:gd name="T26" fmla="*/ 4 w 2075"/>
              <a:gd name="T27" fmla="*/ 59 h 2075"/>
              <a:gd name="T28" fmla="*/ 7 w 2075"/>
              <a:gd name="T29" fmla="*/ 65 h 2075"/>
              <a:gd name="T30" fmla="*/ 11 w 2075"/>
              <a:gd name="T31" fmla="*/ 69 h 2075"/>
              <a:gd name="T32" fmla="*/ 15 w 2075"/>
              <a:gd name="T33" fmla="*/ 73 h 2075"/>
              <a:gd name="T34" fmla="*/ 20 w 2075"/>
              <a:gd name="T35" fmla="*/ 77 h 2075"/>
              <a:gd name="T36" fmla="*/ 25 w 2075"/>
              <a:gd name="T37" fmla="*/ 80 h 2075"/>
              <a:gd name="T38" fmla="*/ 31 w 2075"/>
              <a:gd name="T39" fmla="*/ 82 h 2075"/>
              <a:gd name="T40" fmla="*/ 37 w 2075"/>
              <a:gd name="T41" fmla="*/ 83 h 2075"/>
              <a:gd name="T42" fmla="*/ 44 w 2075"/>
              <a:gd name="T43" fmla="*/ 83 h 2075"/>
              <a:gd name="T44" fmla="*/ 50 w 2075"/>
              <a:gd name="T45" fmla="*/ 82 h 2075"/>
              <a:gd name="T46" fmla="*/ 56 w 2075"/>
              <a:gd name="T47" fmla="*/ 80 h 2075"/>
              <a:gd name="T48" fmla="*/ 61 w 2075"/>
              <a:gd name="T49" fmla="*/ 78 h 2075"/>
              <a:gd name="T50" fmla="*/ 66 w 2075"/>
              <a:gd name="T51" fmla="*/ 75 h 2075"/>
              <a:gd name="T52" fmla="*/ 71 w 2075"/>
              <a:gd name="T53" fmla="*/ 71 h 2075"/>
              <a:gd name="T54" fmla="*/ 75 w 2075"/>
              <a:gd name="T55" fmla="*/ 66 h 2075"/>
              <a:gd name="T56" fmla="*/ 78 w 2075"/>
              <a:gd name="T57" fmla="*/ 61 h 2075"/>
              <a:gd name="T58" fmla="*/ 81 w 2075"/>
              <a:gd name="T59" fmla="*/ 56 h 2075"/>
              <a:gd name="T60" fmla="*/ 82 w 2075"/>
              <a:gd name="T61" fmla="*/ 50 h 2075"/>
              <a:gd name="T62" fmla="*/ 83 w 2075"/>
              <a:gd name="T63" fmla="*/ 44 h 2075"/>
              <a:gd name="T64" fmla="*/ 83 w 2075"/>
              <a:gd name="T65" fmla="*/ 37 h 2075"/>
              <a:gd name="T66" fmla="*/ 82 w 2075"/>
              <a:gd name="T67" fmla="*/ 31 h 2075"/>
              <a:gd name="T68" fmla="*/ 80 w 2075"/>
              <a:gd name="T69" fmla="*/ 25 h 2075"/>
              <a:gd name="T70" fmla="*/ 77 w 2075"/>
              <a:gd name="T71" fmla="*/ 20 h 2075"/>
              <a:gd name="T72" fmla="*/ 74 w 2075"/>
              <a:gd name="T73" fmla="*/ 15 h 2075"/>
              <a:gd name="T74" fmla="*/ 69 w 2075"/>
              <a:gd name="T75" fmla="*/ 11 h 2075"/>
              <a:gd name="T76" fmla="*/ 65 w 2075"/>
              <a:gd name="T77" fmla="*/ 7 h 2075"/>
              <a:gd name="T78" fmla="*/ 59 w 2075"/>
              <a:gd name="T79" fmla="*/ 4 h 2075"/>
              <a:gd name="T80" fmla="*/ 54 w 2075"/>
              <a:gd name="T81" fmla="*/ 2 h 2075"/>
              <a:gd name="T82" fmla="*/ 48 w 2075"/>
              <a:gd name="T83" fmla="*/ 0 h 2075"/>
              <a:gd name="T84" fmla="*/ 42 w 2075"/>
              <a:gd name="T85" fmla="*/ 0 h 207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075"/>
              <a:gd name="T130" fmla="*/ 0 h 2075"/>
              <a:gd name="T131" fmla="*/ 2075 w 2075"/>
              <a:gd name="T132" fmla="*/ 2075 h 207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075" h="2075">
                <a:moveTo>
                  <a:pt x="1038" y="0"/>
                </a:moveTo>
                <a:lnTo>
                  <a:pt x="984" y="1"/>
                </a:lnTo>
                <a:lnTo>
                  <a:pt x="932" y="5"/>
                </a:lnTo>
                <a:lnTo>
                  <a:pt x="880" y="12"/>
                </a:lnTo>
                <a:lnTo>
                  <a:pt x="829" y="21"/>
                </a:lnTo>
                <a:lnTo>
                  <a:pt x="779" y="33"/>
                </a:lnTo>
                <a:lnTo>
                  <a:pt x="730" y="46"/>
                </a:lnTo>
                <a:lnTo>
                  <a:pt x="682" y="62"/>
                </a:lnTo>
                <a:lnTo>
                  <a:pt x="634" y="81"/>
                </a:lnTo>
                <a:lnTo>
                  <a:pt x="588" y="102"/>
                </a:lnTo>
                <a:lnTo>
                  <a:pt x="543" y="125"/>
                </a:lnTo>
                <a:lnTo>
                  <a:pt x="501" y="150"/>
                </a:lnTo>
                <a:lnTo>
                  <a:pt x="459" y="178"/>
                </a:lnTo>
                <a:lnTo>
                  <a:pt x="417" y="206"/>
                </a:lnTo>
                <a:lnTo>
                  <a:pt x="379" y="237"/>
                </a:lnTo>
                <a:lnTo>
                  <a:pt x="340" y="270"/>
                </a:lnTo>
                <a:lnTo>
                  <a:pt x="304" y="304"/>
                </a:lnTo>
                <a:lnTo>
                  <a:pt x="270" y="340"/>
                </a:lnTo>
                <a:lnTo>
                  <a:pt x="237" y="377"/>
                </a:lnTo>
                <a:lnTo>
                  <a:pt x="207" y="417"/>
                </a:lnTo>
                <a:lnTo>
                  <a:pt x="178" y="458"/>
                </a:lnTo>
                <a:lnTo>
                  <a:pt x="151" y="500"/>
                </a:lnTo>
                <a:lnTo>
                  <a:pt x="125" y="543"/>
                </a:lnTo>
                <a:lnTo>
                  <a:pt x="102" y="588"/>
                </a:lnTo>
                <a:lnTo>
                  <a:pt x="81" y="634"/>
                </a:lnTo>
                <a:lnTo>
                  <a:pt x="64" y="681"/>
                </a:lnTo>
                <a:lnTo>
                  <a:pt x="47" y="730"/>
                </a:lnTo>
                <a:lnTo>
                  <a:pt x="33" y="778"/>
                </a:lnTo>
                <a:lnTo>
                  <a:pt x="21" y="828"/>
                </a:lnTo>
                <a:lnTo>
                  <a:pt x="12" y="880"/>
                </a:lnTo>
                <a:lnTo>
                  <a:pt x="6" y="932"/>
                </a:lnTo>
                <a:lnTo>
                  <a:pt x="1" y="984"/>
                </a:lnTo>
                <a:lnTo>
                  <a:pt x="0" y="1037"/>
                </a:lnTo>
                <a:lnTo>
                  <a:pt x="1" y="1091"/>
                </a:lnTo>
                <a:lnTo>
                  <a:pt x="6" y="1143"/>
                </a:lnTo>
                <a:lnTo>
                  <a:pt x="12" y="1195"/>
                </a:lnTo>
                <a:lnTo>
                  <a:pt x="21" y="1245"/>
                </a:lnTo>
                <a:lnTo>
                  <a:pt x="33" y="1296"/>
                </a:lnTo>
                <a:lnTo>
                  <a:pt x="47" y="1345"/>
                </a:lnTo>
                <a:lnTo>
                  <a:pt x="64" y="1394"/>
                </a:lnTo>
                <a:lnTo>
                  <a:pt x="81" y="1441"/>
                </a:lnTo>
                <a:lnTo>
                  <a:pt x="102" y="1487"/>
                </a:lnTo>
                <a:lnTo>
                  <a:pt x="125" y="1531"/>
                </a:lnTo>
                <a:lnTo>
                  <a:pt x="151" y="1575"/>
                </a:lnTo>
                <a:lnTo>
                  <a:pt x="178" y="1616"/>
                </a:lnTo>
                <a:lnTo>
                  <a:pt x="207" y="1657"/>
                </a:lnTo>
                <a:lnTo>
                  <a:pt x="237" y="1696"/>
                </a:lnTo>
                <a:lnTo>
                  <a:pt x="270" y="1735"/>
                </a:lnTo>
                <a:lnTo>
                  <a:pt x="304" y="1770"/>
                </a:lnTo>
                <a:lnTo>
                  <a:pt x="340" y="1805"/>
                </a:lnTo>
                <a:lnTo>
                  <a:pt x="379" y="1837"/>
                </a:lnTo>
                <a:lnTo>
                  <a:pt x="417" y="1869"/>
                </a:lnTo>
                <a:lnTo>
                  <a:pt x="459" y="1897"/>
                </a:lnTo>
                <a:lnTo>
                  <a:pt x="501" y="1925"/>
                </a:lnTo>
                <a:lnTo>
                  <a:pt x="543" y="1949"/>
                </a:lnTo>
                <a:lnTo>
                  <a:pt x="588" y="1972"/>
                </a:lnTo>
                <a:lnTo>
                  <a:pt x="634" y="1993"/>
                </a:lnTo>
                <a:lnTo>
                  <a:pt x="682" y="2011"/>
                </a:lnTo>
                <a:lnTo>
                  <a:pt x="730" y="2028"/>
                </a:lnTo>
                <a:lnTo>
                  <a:pt x="779" y="2042"/>
                </a:lnTo>
                <a:lnTo>
                  <a:pt x="829" y="2054"/>
                </a:lnTo>
                <a:lnTo>
                  <a:pt x="880" y="2063"/>
                </a:lnTo>
                <a:lnTo>
                  <a:pt x="932" y="2070"/>
                </a:lnTo>
                <a:lnTo>
                  <a:pt x="984" y="2074"/>
                </a:lnTo>
                <a:lnTo>
                  <a:pt x="1038" y="2075"/>
                </a:lnTo>
                <a:lnTo>
                  <a:pt x="1091" y="2074"/>
                </a:lnTo>
                <a:lnTo>
                  <a:pt x="1144" y="2070"/>
                </a:lnTo>
                <a:lnTo>
                  <a:pt x="1195" y="2063"/>
                </a:lnTo>
                <a:lnTo>
                  <a:pt x="1247" y="2054"/>
                </a:lnTo>
                <a:lnTo>
                  <a:pt x="1296" y="2042"/>
                </a:lnTo>
                <a:lnTo>
                  <a:pt x="1345" y="2028"/>
                </a:lnTo>
                <a:lnTo>
                  <a:pt x="1394" y="2011"/>
                </a:lnTo>
                <a:lnTo>
                  <a:pt x="1441" y="1993"/>
                </a:lnTo>
                <a:lnTo>
                  <a:pt x="1487" y="1972"/>
                </a:lnTo>
                <a:lnTo>
                  <a:pt x="1532" y="1949"/>
                </a:lnTo>
                <a:lnTo>
                  <a:pt x="1575" y="1925"/>
                </a:lnTo>
                <a:lnTo>
                  <a:pt x="1618" y="1897"/>
                </a:lnTo>
                <a:lnTo>
                  <a:pt x="1658" y="1869"/>
                </a:lnTo>
                <a:lnTo>
                  <a:pt x="1697" y="1837"/>
                </a:lnTo>
                <a:lnTo>
                  <a:pt x="1735" y="1805"/>
                </a:lnTo>
                <a:lnTo>
                  <a:pt x="1771" y="1770"/>
                </a:lnTo>
                <a:lnTo>
                  <a:pt x="1805" y="1735"/>
                </a:lnTo>
                <a:lnTo>
                  <a:pt x="1838" y="1696"/>
                </a:lnTo>
                <a:lnTo>
                  <a:pt x="1869" y="1657"/>
                </a:lnTo>
                <a:lnTo>
                  <a:pt x="1897" y="1616"/>
                </a:lnTo>
                <a:lnTo>
                  <a:pt x="1925" y="1575"/>
                </a:lnTo>
                <a:lnTo>
                  <a:pt x="1950" y="1531"/>
                </a:lnTo>
                <a:lnTo>
                  <a:pt x="1973" y="1487"/>
                </a:lnTo>
                <a:lnTo>
                  <a:pt x="1994" y="1441"/>
                </a:lnTo>
                <a:lnTo>
                  <a:pt x="2013" y="1394"/>
                </a:lnTo>
                <a:lnTo>
                  <a:pt x="2029" y="1345"/>
                </a:lnTo>
                <a:lnTo>
                  <a:pt x="2042" y="1296"/>
                </a:lnTo>
                <a:lnTo>
                  <a:pt x="2054" y="1245"/>
                </a:lnTo>
                <a:lnTo>
                  <a:pt x="2063" y="1195"/>
                </a:lnTo>
                <a:lnTo>
                  <a:pt x="2070" y="1143"/>
                </a:lnTo>
                <a:lnTo>
                  <a:pt x="2074" y="1091"/>
                </a:lnTo>
                <a:lnTo>
                  <a:pt x="2075" y="1037"/>
                </a:lnTo>
                <a:lnTo>
                  <a:pt x="2074" y="984"/>
                </a:lnTo>
                <a:lnTo>
                  <a:pt x="2070" y="932"/>
                </a:lnTo>
                <a:lnTo>
                  <a:pt x="2063" y="880"/>
                </a:lnTo>
                <a:lnTo>
                  <a:pt x="2054" y="828"/>
                </a:lnTo>
                <a:lnTo>
                  <a:pt x="2042" y="778"/>
                </a:lnTo>
                <a:lnTo>
                  <a:pt x="2029" y="730"/>
                </a:lnTo>
                <a:lnTo>
                  <a:pt x="2013" y="681"/>
                </a:lnTo>
                <a:lnTo>
                  <a:pt x="1994" y="634"/>
                </a:lnTo>
                <a:lnTo>
                  <a:pt x="1973" y="588"/>
                </a:lnTo>
                <a:lnTo>
                  <a:pt x="1950" y="543"/>
                </a:lnTo>
                <a:lnTo>
                  <a:pt x="1925" y="500"/>
                </a:lnTo>
                <a:lnTo>
                  <a:pt x="1897" y="458"/>
                </a:lnTo>
                <a:lnTo>
                  <a:pt x="1869" y="417"/>
                </a:lnTo>
                <a:lnTo>
                  <a:pt x="1838" y="377"/>
                </a:lnTo>
                <a:lnTo>
                  <a:pt x="1805" y="340"/>
                </a:lnTo>
                <a:lnTo>
                  <a:pt x="1771" y="304"/>
                </a:lnTo>
                <a:lnTo>
                  <a:pt x="1735" y="270"/>
                </a:lnTo>
                <a:lnTo>
                  <a:pt x="1697" y="237"/>
                </a:lnTo>
                <a:lnTo>
                  <a:pt x="1658" y="206"/>
                </a:lnTo>
                <a:lnTo>
                  <a:pt x="1618" y="178"/>
                </a:lnTo>
                <a:lnTo>
                  <a:pt x="1575" y="150"/>
                </a:lnTo>
                <a:lnTo>
                  <a:pt x="1532" y="125"/>
                </a:lnTo>
                <a:lnTo>
                  <a:pt x="1487" y="102"/>
                </a:lnTo>
                <a:lnTo>
                  <a:pt x="1441" y="81"/>
                </a:lnTo>
                <a:lnTo>
                  <a:pt x="1394" y="62"/>
                </a:lnTo>
                <a:lnTo>
                  <a:pt x="1345" y="46"/>
                </a:lnTo>
                <a:lnTo>
                  <a:pt x="1296" y="33"/>
                </a:lnTo>
                <a:lnTo>
                  <a:pt x="1247" y="21"/>
                </a:lnTo>
                <a:lnTo>
                  <a:pt x="1195" y="12"/>
                </a:lnTo>
                <a:lnTo>
                  <a:pt x="1144" y="5"/>
                </a:lnTo>
                <a:lnTo>
                  <a:pt x="1091" y="1"/>
                </a:lnTo>
                <a:lnTo>
                  <a:pt x="1038" y="0"/>
                </a:lnTo>
                <a:close/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0" name="Rectangle 51"/>
          <p:cNvSpPr>
            <a:spLocks noChangeArrowheads="1"/>
          </p:cNvSpPr>
          <p:nvPr/>
        </p:nvSpPr>
        <p:spPr bwMode="auto">
          <a:xfrm>
            <a:off x="3057525" y="3537655"/>
            <a:ext cx="17463" cy="1041400"/>
          </a:xfrm>
          <a:prstGeom prst="rect">
            <a:avLst/>
          </a:prstGeom>
          <a:solidFill>
            <a:srgbClr val="315A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" name="Freeform 52"/>
          <p:cNvSpPr>
            <a:spLocks/>
          </p:cNvSpPr>
          <p:nvPr/>
        </p:nvSpPr>
        <p:spPr bwMode="auto">
          <a:xfrm>
            <a:off x="2978150" y="3431293"/>
            <a:ext cx="176213" cy="206375"/>
          </a:xfrm>
          <a:custGeom>
            <a:avLst/>
            <a:gdLst>
              <a:gd name="T0" fmla="*/ 0 w 556"/>
              <a:gd name="T1" fmla="*/ 26 h 649"/>
              <a:gd name="T2" fmla="*/ 1 w 556"/>
              <a:gd name="T3" fmla="*/ 26 h 649"/>
              <a:gd name="T4" fmla="*/ 1 w 556"/>
              <a:gd name="T5" fmla="*/ 26 h 649"/>
              <a:gd name="T6" fmla="*/ 2 w 556"/>
              <a:gd name="T7" fmla="*/ 25 h 649"/>
              <a:gd name="T8" fmla="*/ 2 w 556"/>
              <a:gd name="T9" fmla="*/ 25 h 649"/>
              <a:gd name="T10" fmla="*/ 3 w 556"/>
              <a:gd name="T11" fmla="*/ 25 h 649"/>
              <a:gd name="T12" fmla="*/ 3 w 556"/>
              <a:gd name="T13" fmla="*/ 25 h 649"/>
              <a:gd name="T14" fmla="*/ 4 w 556"/>
              <a:gd name="T15" fmla="*/ 25 h 649"/>
              <a:gd name="T16" fmla="*/ 4 w 556"/>
              <a:gd name="T17" fmla="*/ 24 h 649"/>
              <a:gd name="T18" fmla="*/ 5 w 556"/>
              <a:gd name="T19" fmla="*/ 24 h 649"/>
              <a:gd name="T20" fmla="*/ 5 w 556"/>
              <a:gd name="T21" fmla="*/ 24 h 649"/>
              <a:gd name="T22" fmla="*/ 6 w 556"/>
              <a:gd name="T23" fmla="*/ 24 h 649"/>
              <a:gd name="T24" fmla="*/ 6 w 556"/>
              <a:gd name="T25" fmla="*/ 24 h 649"/>
              <a:gd name="T26" fmla="*/ 7 w 556"/>
              <a:gd name="T27" fmla="*/ 24 h 649"/>
              <a:gd name="T28" fmla="*/ 7 w 556"/>
              <a:gd name="T29" fmla="*/ 24 h 649"/>
              <a:gd name="T30" fmla="*/ 8 w 556"/>
              <a:gd name="T31" fmla="*/ 23 h 649"/>
              <a:gd name="T32" fmla="*/ 8 w 556"/>
              <a:gd name="T33" fmla="*/ 23 h 649"/>
              <a:gd name="T34" fmla="*/ 9 w 556"/>
              <a:gd name="T35" fmla="*/ 23 h 649"/>
              <a:gd name="T36" fmla="*/ 9 w 556"/>
              <a:gd name="T37" fmla="*/ 23 h 649"/>
              <a:gd name="T38" fmla="*/ 10 w 556"/>
              <a:gd name="T39" fmla="*/ 23 h 649"/>
              <a:gd name="T40" fmla="*/ 10 w 556"/>
              <a:gd name="T41" fmla="*/ 23 h 649"/>
              <a:gd name="T42" fmla="*/ 11 w 556"/>
              <a:gd name="T43" fmla="*/ 23 h 649"/>
              <a:gd name="T44" fmla="*/ 11 w 556"/>
              <a:gd name="T45" fmla="*/ 23 h 649"/>
              <a:gd name="T46" fmla="*/ 12 w 556"/>
              <a:gd name="T47" fmla="*/ 23 h 649"/>
              <a:gd name="T48" fmla="*/ 12 w 556"/>
              <a:gd name="T49" fmla="*/ 23 h 649"/>
              <a:gd name="T50" fmla="*/ 13 w 556"/>
              <a:gd name="T51" fmla="*/ 23 h 649"/>
              <a:gd name="T52" fmla="*/ 14 w 556"/>
              <a:gd name="T53" fmla="*/ 23 h 649"/>
              <a:gd name="T54" fmla="*/ 14 w 556"/>
              <a:gd name="T55" fmla="*/ 23 h 649"/>
              <a:gd name="T56" fmla="*/ 15 w 556"/>
              <a:gd name="T57" fmla="*/ 23 h 649"/>
              <a:gd name="T58" fmla="*/ 15 w 556"/>
              <a:gd name="T59" fmla="*/ 24 h 649"/>
              <a:gd name="T60" fmla="*/ 16 w 556"/>
              <a:gd name="T61" fmla="*/ 24 h 649"/>
              <a:gd name="T62" fmla="*/ 16 w 556"/>
              <a:gd name="T63" fmla="*/ 24 h 649"/>
              <a:gd name="T64" fmla="*/ 17 w 556"/>
              <a:gd name="T65" fmla="*/ 24 h 649"/>
              <a:gd name="T66" fmla="*/ 17 w 556"/>
              <a:gd name="T67" fmla="*/ 24 h 649"/>
              <a:gd name="T68" fmla="*/ 18 w 556"/>
              <a:gd name="T69" fmla="*/ 24 h 649"/>
              <a:gd name="T70" fmla="*/ 18 w 556"/>
              <a:gd name="T71" fmla="*/ 24 h 649"/>
              <a:gd name="T72" fmla="*/ 19 w 556"/>
              <a:gd name="T73" fmla="*/ 25 h 649"/>
              <a:gd name="T74" fmla="*/ 19 w 556"/>
              <a:gd name="T75" fmla="*/ 25 h 649"/>
              <a:gd name="T76" fmla="*/ 20 w 556"/>
              <a:gd name="T77" fmla="*/ 25 h 649"/>
              <a:gd name="T78" fmla="*/ 20 w 556"/>
              <a:gd name="T79" fmla="*/ 25 h 649"/>
              <a:gd name="T80" fmla="*/ 21 w 556"/>
              <a:gd name="T81" fmla="*/ 25 h 649"/>
              <a:gd name="T82" fmla="*/ 21 w 556"/>
              <a:gd name="T83" fmla="*/ 26 h 649"/>
              <a:gd name="T84" fmla="*/ 22 w 556"/>
              <a:gd name="T85" fmla="*/ 26 h 649"/>
              <a:gd name="T86" fmla="*/ 11 w 556"/>
              <a:gd name="T87" fmla="*/ 0 h 64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556"/>
              <a:gd name="T133" fmla="*/ 0 h 649"/>
              <a:gd name="T134" fmla="*/ 556 w 556"/>
              <a:gd name="T135" fmla="*/ 649 h 649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556" h="649">
                <a:moveTo>
                  <a:pt x="278" y="0"/>
                </a:moveTo>
                <a:lnTo>
                  <a:pt x="0" y="649"/>
                </a:lnTo>
                <a:lnTo>
                  <a:pt x="4" y="647"/>
                </a:lnTo>
                <a:lnTo>
                  <a:pt x="9" y="644"/>
                </a:lnTo>
                <a:lnTo>
                  <a:pt x="13" y="643"/>
                </a:lnTo>
                <a:lnTo>
                  <a:pt x="17" y="641"/>
                </a:lnTo>
                <a:lnTo>
                  <a:pt x="22" y="639"/>
                </a:lnTo>
                <a:lnTo>
                  <a:pt x="26" y="637"/>
                </a:lnTo>
                <a:lnTo>
                  <a:pt x="31" y="635"/>
                </a:lnTo>
                <a:lnTo>
                  <a:pt x="35" y="632"/>
                </a:lnTo>
                <a:lnTo>
                  <a:pt x="39" y="631"/>
                </a:lnTo>
                <a:lnTo>
                  <a:pt x="44" y="629"/>
                </a:lnTo>
                <a:lnTo>
                  <a:pt x="47" y="627"/>
                </a:lnTo>
                <a:lnTo>
                  <a:pt x="51" y="626"/>
                </a:lnTo>
                <a:lnTo>
                  <a:pt x="56" y="624"/>
                </a:lnTo>
                <a:lnTo>
                  <a:pt x="60" y="622"/>
                </a:lnTo>
                <a:lnTo>
                  <a:pt x="65" y="620"/>
                </a:lnTo>
                <a:lnTo>
                  <a:pt x="69" y="619"/>
                </a:lnTo>
                <a:lnTo>
                  <a:pt x="73" y="617"/>
                </a:lnTo>
                <a:lnTo>
                  <a:pt x="78" y="616"/>
                </a:lnTo>
                <a:lnTo>
                  <a:pt x="82" y="614"/>
                </a:lnTo>
                <a:lnTo>
                  <a:pt x="87" y="613"/>
                </a:lnTo>
                <a:lnTo>
                  <a:pt x="91" y="612"/>
                </a:lnTo>
                <a:lnTo>
                  <a:pt x="95" y="609"/>
                </a:lnTo>
                <a:lnTo>
                  <a:pt x="100" y="608"/>
                </a:lnTo>
                <a:lnTo>
                  <a:pt x="104" y="607"/>
                </a:lnTo>
                <a:lnTo>
                  <a:pt x="109" y="605"/>
                </a:lnTo>
                <a:lnTo>
                  <a:pt x="113" y="604"/>
                </a:lnTo>
                <a:lnTo>
                  <a:pt x="117" y="603"/>
                </a:lnTo>
                <a:lnTo>
                  <a:pt x="122" y="602"/>
                </a:lnTo>
                <a:lnTo>
                  <a:pt x="126" y="601"/>
                </a:lnTo>
                <a:lnTo>
                  <a:pt x="130" y="599"/>
                </a:lnTo>
                <a:lnTo>
                  <a:pt x="135" y="598"/>
                </a:lnTo>
                <a:lnTo>
                  <a:pt x="139" y="597"/>
                </a:lnTo>
                <a:lnTo>
                  <a:pt x="144" y="596"/>
                </a:lnTo>
                <a:lnTo>
                  <a:pt x="148" y="595"/>
                </a:lnTo>
                <a:lnTo>
                  <a:pt x="152" y="594"/>
                </a:lnTo>
                <a:lnTo>
                  <a:pt x="156" y="593"/>
                </a:lnTo>
                <a:lnTo>
                  <a:pt x="160" y="592"/>
                </a:lnTo>
                <a:lnTo>
                  <a:pt x="165" y="591"/>
                </a:lnTo>
                <a:lnTo>
                  <a:pt x="169" y="591"/>
                </a:lnTo>
                <a:lnTo>
                  <a:pt x="173" y="590"/>
                </a:lnTo>
                <a:lnTo>
                  <a:pt x="178" y="588"/>
                </a:lnTo>
                <a:lnTo>
                  <a:pt x="182" y="587"/>
                </a:lnTo>
                <a:lnTo>
                  <a:pt x="186" y="587"/>
                </a:lnTo>
                <a:lnTo>
                  <a:pt x="191" y="586"/>
                </a:lnTo>
                <a:lnTo>
                  <a:pt x="195" y="586"/>
                </a:lnTo>
                <a:lnTo>
                  <a:pt x="200" y="585"/>
                </a:lnTo>
                <a:lnTo>
                  <a:pt x="204" y="584"/>
                </a:lnTo>
                <a:lnTo>
                  <a:pt x="208" y="584"/>
                </a:lnTo>
                <a:lnTo>
                  <a:pt x="213" y="583"/>
                </a:lnTo>
                <a:lnTo>
                  <a:pt x="217" y="583"/>
                </a:lnTo>
                <a:lnTo>
                  <a:pt x="222" y="583"/>
                </a:lnTo>
                <a:lnTo>
                  <a:pt x="226" y="582"/>
                </a:lnTo>
                <a:lnTo>
                  <a:pt x="230" y="582"/>
                </a:lnTo>
                <a:lnTo>
                  <a:pt x="235" y="581"/>
                </a:lnTo>
                <a:lnTo>
                  <a:pt x="239" y="581"/>
                </a:lnTo>
                <a:lnTo>
                  <a:pt x="244" y="581"/>
                </a:lnTo>
                <a:lnTo>
                  <a:pt x="248" y="581"/>
                </a:lnTo>
                <a:lnTo>
                  <a:pt x="252" y="580"/>
                </a:lnTo>
                <a:lnTo>
                  <a:pt x="257" y="580"/>
                </a:lnTo>
                <a:lnTo>
                  <a:pt x="261" y="580"/>
                </a:lnTo>
                <a:lnTo>
                  <a:pt x="265" y="580"/>
                </a:lnTo>
                <a:lnTo>
                  <a:pt x="269" y="580"/>
                </a:lnTo>
                <a:lnTo>
                  <a:pt x="273" y="580"/>
                </a:lnTo>
                <a:lnTo>
                  <a:pt x="278" y="580"/>
                </a:lnTo>
                <a:lnTo>
                  <a:pt x="282" y="580"/>
                </a:lnTo>
                <a:lnTo>
                  <a:pt x="286" y="580"/>
                </a:lnTo>
                <a:lnTo>
                  <a:pt x="291" y="580"/>
                </a:lnTo>
                <a:lnTo>
                  <a:pt x="295" y="580"/>
                </a:lnTo>
                <a:lnTo>
                  <a:pt x="299" y="580"/>
                </a:lnTo>
                <a:lnTo>
                  <a:pt x="304" y="580"/>
                </a:lnTo>
                <a:lnTo>
                  <a:pt x="308" y="581"/>
                </a:lnTo>
                <a:lnTo>
                  <a:pt x="313" y="581"/>
                </a:lnTo>
                <a:lnTo>
                  <a:pt x="317" y="581"/>
                </a:lnTo>
                <a:lnTo>
                  <a:pt x="321" y="581"/>
                </a:lnTo>
                <a:lnTo>
                  <a:pt x="326" y="582"/>
                </a:lnTo>
                <a:lnTo>
                  <a:pt x="330" y="582"/>
                </a:lnTo>
                <a:lnTo>
                  <a:pt x="335" y="583"/>
                </a:lnTo>
                <a:lnTo>
                  <a:pt x="339" y="583"/>
                </a:lnTo>
                <a:lnTo>
                  <a:pt x="343" y="583"/>
                </a:lnTo>
                <a:lnTo>
                  <a:pt x="348" y="584"/>
                </a:lnTo>
                <a:lnTo>
                  <a:pt x="352" y="584"/>
                </a:lnTo>
                <a:lnTo>
                  <a:pt x="357" y="585"/>
                </a:lnTo>
                <a:lnTo>
                  <a:pt x="361" y="586"/>
                </a:lnTo>
                <a:lnTo>
                  <a:pt x="365" y="586"/>
                </a:lnTo>
                <a:lnTo>
                  <a:pt x="370" y="587"/>
                </a:lnTo>
                <a:lnTo>
                  <a:pt x="374" y="587"/>
                </a:lnTo>
                <a:lnTo>
                  <a:pt x="377" y="588"/>
                </a:lnTo>
                <a:lnTo>
                  <a:pt x="382" y="590"/>
                </a:lnTo>
                <a:lnTo>
                  <a:pt x="386" y="591"/>
                </a:lnTo>
                <a:lnTo>
                  <a:pt x="391" y="591"/>
                </a:lnTo>
                <a:lnTo>
                  <a:pt x="395" y="592"/>
                </a:lnTo>
                <a:lnTo>
                  <a:pt x="399" y="593"/>
                </a:lnTo>
                <a:lnTo>
                  <a:pt x="404" y="594"/>
                </a:lnTo>
                <a:lnTo>
                  <a:pt x="408" y="595"/>
                </a:lnTo>
                <a:lnTo>
                  <a:pt x="412" y="596"/>
                </a:lnTo>
                <a:lnTo>
                  <a:pt x="417" y="597"/>
                </a:lnTo>
                <a:lnTo>
                  <a:pt x="421" y="598"/>
                </a:lnTo>
                <a:lnTo>
                  <a:pt x="426" y="599"/>
                </a:lnTo>
                <a:lnTo>
                  <a:pt x="430" y="601"/>
                </a:lnTo>
                <a:lnTo>
                  <a:pt x="434" y="602"/>
                </a:lnTo>
                <a:lnTo>
                  <a:pt x="439" y="603"/>
                </a:lnTo>
                <a:lnTo>
                  <a:pt x="443" y="604"/>
                </a:lnTo>
                <a:lnTo>
                  <a:pt x="448" y="605"/>
                </a:lnTo>
                <a:lnTo>
                  <a:pt x="452" y="607"/>
                </a:lnTo>
                <a:lnTo>
                  <a:pt x="456" y="608"/>
                </a:lnTo>
                <a:lnTo>
                  <a:pt x="461" y="609"/>
                </a:lnTo>
                <a:lnTo>
                  <a:pt x="465" y="612"/>
                </a:lnTo>
                <a:lnTo>
                  <a:pt x="470" y="613"/>
                </a:lnTo>
                <a:lnTo>
                  <a:pt x="474" y="614"/>
                </a:lnTo>
                <a:lnTo>
                  <a:pt x="478" y="616"/>
                </a:lnTo>
                <a:lnTo>
                  <a:pt x="483" y="617"/>
                </a:lnTo>
                <a:lnTo>
                  <a:pt x="487" y="619"/>
                </a:lnTo>
                <a:lnTo>
                  <a:pt x="490" y="620"/>
                </a:lnTo>
                <a:lnTo>
                  <a:pt x="495" y="622"/>
                </a:lnTo>
                <a:lnTo>
                  <a:pt x="499" y="624"/>
                </a:lnTo>
                <a:lnTo>
                  <a:pt x="504" y="626"/>
                </a:lnTo>
                <a:lnTo>
                  <a:pt x="508" y="627"/>
                </a:lnTo>
                <a:lnTo>
                  <a:pt x="512" y="629"/>
                </a:lnTo>
                <a:lnTo>
                  <a:pt x="517" y="631"/>
                </a:lnTo>
                <a:lnTo>
                  <a:pt x="521" y="632"/>
                </a:lnTo>
                <a:lnTo>
                  <a:pt x="525" y="635"/>
                </a:lnTo>
                <a:lnTo>
                  <a:pt x="530" y="637"/>
                </a:lnTo>
                <a:lnTo>
                  <a:pt x="534" y="639"/>
                </a:lnTo>
                <a:lnTo>
                  <a:pt x="539" y="641"/>
                </a:lnTo>
                <a:lnTo>
                  <a:pt x="543" y="643"/>
                </a:lnTo>
                <a:lnTo>
                  <a:pt x="547" y="644"/>
                </a:lnTo>
                <a:lnTo>
                  <a:pt x="552" y="647"/>
                </a:lnTo>
                <a:lnTo>
                  <a:pt x="556" y="649"/>
                </a:lnTo>
                <a:lnTo>
                  <a:pt x="278" y="0"/>
                </a:lnTo>
                <a:lnTo>
                  <a:pt x="278" y="325"/>
                </a:lnTo>
                <a:lnTo>
                  <a:pt x="278" y="0"/>
                </a:lnTo>
                <a:close/>
              </a:path>
            </a:pathLst>
          </a:custGeom>
          <a:solidFill>
            <a:srgbClr val="315A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2" name="Rectangle 53"/>
          <p:cNvSpPr>
            <a:spLocks noChangeArrowheads="1"/>
          </p:cNvSpPr>
          <p:nvPr/>
        </p:nvSpPr>
        <p:spPr bwMode="auto">
          <a:xfrm>
            <a:off x="3186113" y="3798005"/>
            <a:ext cx="1432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u-ES" sz="1500" b="1" i="1" dirty="0" smtClean="0">
                <a:solidFill>
                  <a:srgbClr val="1F1A17"/>
                </a:solidFill>
                <a:latin typeface="Times New Roman" charset="0"/>
              </a:rPr>
              <a:t>B</a:t>
            </a:r>
            <a:endParaRPr lang="eu-ES" sz="1000" dirty="0"/>
          </a:p>
        </p:txBody>
      </p:sp>
      <p:sp>
        <p:nvSpPr>
          <p:cNvPr id="53" name="Freeform 55"/>
          <p:cNvSpPr>
            <a:spLocks/>
          </p:cNvSpPr>
          <p:nvPr/>
        </p:nvSpPr>
        <p:spPr bwMode="auto">
          <a:xfrm>
            <a:off x="4249738" y="5017205"/>
            <a:ext cx="220663" cy="242888"/>
          </a:xfrm>
          <a:custGeom>
            <a:avLst/>
            <a:gdLst>
              <a:gd name="T0" fmla="*/ 0 w 694"/>
              <a:gd name="T1" fmla="*/ 1 h 764"/>
              <a:gd name="T2" fmla="*/ 1 w 694"/>
              <a:gd name="T3" fmla="*/ 4 h 764"/>
              <a:gd name="T4" fmla="*/ 2 w 694"/>
              <a:gd name="T5" fmla="*/ 7 h 764"/>
              <a:gd name="T6" fmla="*/ 3 w 694"/>
              <a:gd name="T7" fmla="*/ 9 h 764"/>
              <a:gd name="T8" fmla="*/ 4 w 694"/>
              <a:gd name="T9" fmla="*/ 11 h 764"/>
              <a:gd name="T10" fmla="*/ 6 w 694"/>
              <a:gd name="T11" fmla="*/ 14 h 764"/>
              <a:gd name="T12" fmla="*/ 7 w 694"/>
              <a:gd name="T13" fmla="*/ 16 h 764"/>
              <a:gd name="T14" fmla="*/ 9 w 694"/>
              <a:gd name="T15" fmla="*/ 18 h 764"/>
              <a:gd name="T16" fmla="*/ 11 w 694"/>
              <a:gd name="T17" fmla="*/ 20 h 764"/>
              <a:gd name="T18" fmla="*/ 13 w 694"/>
              <a:gd name="T19" fmla="*/ 22 h 764"/>
              <a:gd name="T20" fmla="*/ 15 w 694"/>
              <a:gd name="T21" fmla="*/ 24 h 764"/>
              <a:gd name="T22" fmla="*/ 17 w 694"/>
              <a:gd name="T23" fmla="*/ 25 h 764"/>
              <a:gd name="T24" fmla="*/ 19 w 694"/>
              <a:gd name="T25" fmla="*/ 27 h 764"/>
              <a:gd name="T26" fmla="*/ 22 w 694"/>
              <a:gd name="T27" fmla="*/ 28 h 764"/>
              <a:gd name="T28" fmla="*/ 24 w 694"/>
              <a:gd name="T29" fmla="*/ 29 h 764"/>
              <a:gd name="T30" fmla="*/ 27 w 694"/>
              <a:gd name="T31" fmla="*/ 30 h 764"/>
              <a:gd name="T32" fmla="*/ 27 w 694"/>
              <a:gd name="T33" fmla="*/ 30 h 764"/>
              <a:gd name="T34" fmla="*/ 24 w 694"/>
              <a:gd name="T35" fmla="*/ 29 h 764"/>
              <a:gd name="T36" fmla="*/ 22 w 694"/>
              <a:gd name="T37" fmla="*/ 27 h 764"/>
              <a:gd name="T38" fmla="*/ 20 w 694"/>
              <a:gd name="T39" fmla="*/ 26 h 764"/>
              <a:gd name="T40" fmla="*/ 18 w 694"/>
              <a:gd name="T41" fmla="*/ 24 h 764"/>
              <a:gd name="T42" fmla="*/ 16 w 694"/>
              <a:gd name="T43" fmla="*/ 23 h 764"/>
              <a:gd name="T44" fmla="*/ 14 w 694"/>
              <a:gd name="T45" fmla="*/ 21 h 764"/>
              <a:gd name="T46" fmla="*/ 12 w 694"/>
              <a:gd name="T47" fmla="*/ 19 h 764"/>
              <a:gd name="T48" fmla="*/ 10 w 694"/>
              <a:gd name="T49" fmla="*/ 17 h 764"/>
              <a:gd name="T50" fmla="*/ 8 w 694"/>
              <a:gd name="T51" fmla="*/ 15 h 764"/>
              <a:gd name="T52" fmla="*/ 7 w 694"/>
              <a:gd name="T53" fmla="*/ 13 h 764"/>
              <a:gd name="T54" fmla="*/ 5 w 694"/>
              <a:gd name="T55" fmla="*/ 11 h 764"/>
              <a:gd name="T56" fmla="*/ 4 w 694"/>
              <a:gd name="T57" fmla="*/ 9 h 764"/>
              <a:gd name="T58" fmla="*/ 3 w 694"/>
              <a:gd name="T59" fmla="*/ 6 h 764"/>
              <a:gd name="T60" fmla="*/ 2 w 694"/>
              <a:gd name="T61" fmla="*/ 4 h 764"/>
              <a:gd name="T62" fmla="*/ 0 w 694"/>
              <a:gd name="T63" fmla="*/ 1 h 76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94"/>
              <a:gd name="T97" fmla="*/ 0 h 764"/>
              <a:gd name="T98" fmla="*/ 694 w 694"/>
              <a:gd name="T99" fmla="*/ 764 h 76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94" h="764">
                <a:moveTo>
                  <a:pt x="0" y="0"/>
                </a:moveTo>
                <a:lnTo>
                  <a:pt x="8" y="33"/>
                </a:lnTo>
                <a:lnTo>
                  <a:pt x="18" y="67"/>
                </a:lnTo>
                <a:lnTo>
                  <a:pt x="28" y="99"/>
                </a:lnTo>
                <a:lnTo>
                  <a:pt x="39" y="131"/>
                </a:lnTo>
                <a:lnTo>
                  <a:pt x="51" y="163"/>
                </a:lnTo>
                <a:lnTo>
                  <a:pt x="64" y="194"/>
                </a:lnTo>
                <a:lnTo>
                  <a:pt x="78" y="225"/>
                </a:lnTo>
                <a:lnTo>
                  <a:pt x="94" y="255"/>
                </a:lnTo>
                <a:lnTo>
                  <a:pt x="110" y="285"/>
                </a:lnTo>
                <a:lnTo>
                  <a:pt x="127" y="314"/>
                </a:lnTo>
                <a:lnTo>
                  <a:pt x="145" y="342"/>
                </a:lnTo>
                <a:lnTo>
                  <a:pt x="164" y="370"/>
                </a:lnTo>
                <a:lnTo>
                  <a:pt x="184" y="397"/>
                </a:lnTo>
                <a:lnTo>
                  <a:pt x="203" y="423"/>
                </a:lnTo>
                <a:lnTo>
                  <a:pt x="225" y="450"/>
                </a:lnTo>
                <a:lnTo>
                  <a:pt x="247" y="474"/>
                </a:lnTo>
                <a:lnTo>
                  <a:pt x="270" y="499"/>
                </a:lnTo>
                <a:lnTo>
                  <a:pt x="293" y="522"/>
                </a:lnTo>
                <a:lnTo>
                  <a:pt x="319" y="545"/>
                </a:lnTo>
                <a:lnTo>
                  <a:pt x="344" y="567"/>
                </a:lnTo>
                <a:lnTo>
                  <a:pt x="369" y="588"/>
                </a:lnTo>
                <a:lnTo>
                  <a:pt x="395" y="609"/>
                </a:lnTo>
                <a:lnTo>
                  <a:pt x="423" y="629"/>
                </a:lnTo>
                <a:lnTo>
                  <a:pt x="450" y="647"/>
                </a:lnTo>
                <a:lnTo>
                  <a:pt x="479" y="665"/>
                </a:lnTo>
                <a:lnTo>
                  <a:pt x="508" y="682"/>
                </a:lnTo>
                <a:lnTo>
                  <a:pt x="538" y="698"/>
                </a:lnTo>
                <a:lnTo>
                  <a:pt x="568" y="713"/>
                </a:lnTo>
                <a:lnTo>
                  <a:pt x="598" y="727"/>
                </a:lnTo>
                <a:lnTo>
                  <a:pt x="630" y="741"/>
                </a:lnTo>
                <a:lnTo>
                  <a:pt x="662" y="753"/>
                </a:lnTo>
                <a:lnTo>
                  <a:pt x="694" y="764"/>
                </a:lnTo>
                <a:lnTo>
                  <a:pt x="664" y="749"/>
                </a:lnTo>
                <a:lnTo>
                  <a:pt x="635" y="734"/>
                </a:lnTo>
                <a:lnTo>
                  <a:pt x="605" y="719"/>
                </a:lnTo>
                <a:lnTo>
                  <a:pt x="576" y="702"/>
                </a:lnTo>
                <a:lnTo>
                  <a:pt x="548" y="685"/>
                </a:lnTo>
                <a:lnTo>
                  <a:pt x="520" y="667"/>
                </a:lnTo>
                <a:lnTo>
                  <a:pt x="493" y="648"/>
                </a:lnTo>
                <a:lnTo>
                  <a:pt x="466" y="629"/>
                </a:lnTo>
                <a:lnTo>
                  <a:pt x="439" y="609"/>
                </a:lnTo>
                <a:lnTo>
                  <a:pt x="414" y="589"/>
                </a:lnTo>
                <a:lnTo>
                  <a:pt x="389" y="567"/>
                </a:lnTo>
                <a:lnTo>
                  <a:pt x="364" y="546"/>
                </a:lnTo>
                <a:lnTo>
                  <a:pt x="339" y="523"/>
                </a:lnTo>
                <a:lnTo>
                  <a:pt x="315" y="500"/>
                </a:lnTo>
                <a:lnTo>
                  <a:pt x="292" y="477"/>
                </a:lnTo>
                <a:lnTo>
                  <a:pt x="270" y="453"/>
                </a:lnTo>
                <a:lnTo>
                  <a:pt x="248" y="429"/>
                </a:lnTo>
                <a:lnTo>
                  <a:pt x="228" y="404"/>
                </a:lnTo>
                <a:lnTo>
                  <a:pt x="207" y="377"/>
                </a:lnTo>
                <a:lnTo>
                  <a:pt x="187" y="351"/>
                </a:lnTo>
                <a:lnTo>
                  <a:pt x="167" y="325"/>
                </a:lnTo>
                <a:lnTo>
                  <a:pt x="149" y="297"/>
                </a:lnTo>
                <a:lnTo>
                  <a:pt x="131" y="270"/>
                </a:lnTo>
                <a:lnTo>
                  <a:pt x="113" y="241"/>
                </a:lnTo>
                <a:lnTo>
                  <a:pt x="97" y="213"/>
                </a:lnTo>
                <a:lnTo>
                  <a:pt x="81" y="183"/>
                </a:lnTo>
                <a:lnTo>
                  <a:pt x="65" y="153"/>
                </a:lnTo>
                <a:lnTo>
                  <a:pt x="51" y="124"/>
                </a:lnTo>
                <a:lnTo>
                  <a:pt x="38" y="93"/>
                </a:lnTo>
                <a:lnTo>
                  <a:pt x="25" y="62"/>
                </a:lnTo>
                <a:lnTo>
                  <a:pt x="12" y="32"/>
                </a:lnTo>
                <a:lnTo>
                  <a:pt x="0" y="0"/>
                </a:lnTo>
                <a:close/>
              </a:path>
            </a:pathLst>
          </a:custGeom>
          <a:solidFill>
            <a:srgbClr val="E685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4" name="Freeform 56"/>
          <p:cNvSpPr>
            <a:spLocks/>
          </p:cNvSpPr>
          <p:nvPr/>
        </p:nvSpPr>
        <p:spPr bwMode="auto">
          <a:xfrm>
            <a:off x="4241800" y="4937830"/>
            <a:ext cx="306388" cy="338138"/>
          </a:xfrm>
          <a:custGeom>
            <a:avLst/>
            <a:gdLst>
              <a:gd name="T0" fmla="*/ 0 w 964"/>
              <a:gd name="T1" fmla="*/ 1 h 1061"/>
              <a:gd name="T2" fmla="*/ 0 w 964"/>
              <a:gd name="T3" fmla="*/ 3 h 1061"/>
              <a:gd name="T4" fmla="*/ 0 w 964"/>
              <a:gd name="T5" fmla="*/ 7 h 1061"/>
              <a:gd name="T6" fmla="*/ 1 w 964"/>
              <a:gd name="T7" fmla="*/ 11 h 1061"/>
              <a:gd name="T8" fmla="*/ 2 w 964"/>
              <a:gd name="T9" fmla="*/ 15 h 1061"/>
              <a:gd name="T10" fmla="*/ 4 w 964"/>
              <a:gd name="T11" fmla="*/ 18 h 1061"/>
              <a:gd name="T12" fmla="*/ 6 w 964"/>
              <a:gd name="T13" fmla="*/ 22 h 1061"/>
              <a:gd name="T14" fmla="*/ 8 w 964"/>
              <a:gd name="T15" fmla="*/ 25 h 1061"/>
              <a:gd name="T16" fmla="*/ 10 w 964"/>
              <a:gd name="T17" fmla="*/ 28 h 1061"/>
              <a:gd name="T18" fmla="*/ 13 w 964"/>
              <a:gd name="T19" fmla="*/ 31 h 1061"/>
              <a:gd name="T20" fmla="*/ 15 w 964"/>
              <a:gd name="T21" fmla="*/ 34 h 1061"/>
              <a:gd name="T22" fmla="*/ 18 w 964"/>
              <a:gd name="T23" fmla="*/ 36 h 1061"/>
              <a:gd name="T24" fmla="*/ 22 w 964"/>
              <a:gd name="T25" fmla="*/ 38 h 1061"/>
              <a:gd name="T26" fmla="*/ 25 w 964"/>
              <a:gd name="T27" fmla="*/ 40 h 1061"/>
              <a:gd name="T28" fmla="*/ 29 w 964"/>
              <a:gd name="T29" fmla="*/ 41 h 1061"/>
              <a:gd name="T30" fmla="*/ 33 w 964"/>
              <a:gd name="T31" fmla="*/ 42 h 1061"/>
              <a:gd name="T32" fmla="*/ 37 w 964"/>
              <a:gd name="T33" fmla="*/ 43 h 1061"/>
              <a:gd name="T34" fmla="*/ 37 w 964"/>
              <a:gd name="T35" fmla="*/ 42 h 1061"/>
              <a:gd name="T36" fmla="*/ 33 w 964"/>
              <a:gd name="T37" fmla="*/ 41 h 1061"/>
              <a:gd name="T38" fmla="*/ 30 w 964"/>
              <a:gd name="T39" fmla="*/ 40 h 1061"/>
              <a:gd name="T40" fmla="*/ 26 w 964"/>
              <a:gd name="T41" fmla="*/ 38 h 1061"/>
              <a:gd name="T42" fmla="*/ 23 w 964"/>
              <a:gd name="T43" fmla="*/ 36 h 1061"/>
              <a:gd name="T44" fmla="*/ 20 w 964"/>
              <a:gd name="T45" fmla="*/ 34 h 1061"/>
              <a:gd name="T46" fmla="*/ 17 w 964"/>
              <a:gd name="T47" fmla="*/ 31 h 1061"/>
              <a:gd name="T48" fmla="*/ 14 w 964"/>
              <a:gd name="T49" fmla="*/ 29 h 1061"/>
              <a:gd name="T50" fmla="*/ 12 w 964"/>
              <a:gd name="T51" fmla="*/ 26 h 1061"/>
              <a:gd name="T52" fmla="*/ 9 w 964"/>
              <a:gd name="T53" fmla="*/ 23 h 1061"/>
              <a:gd name="T54" fmla="*/ 7 w 964"/>
              <a:gd name="T55" fmla="*/ 20 h 1061"/>
              <a:gd name="T56" fmla="*/ 5 w 964"/>
              <a:gd name="T57" fmla="*/ 16 h 1061"/>
              <a:gd name="T58" fmla="*/ 4 w 964"/>
              <a:gd name="T59" fmla="*/ 13 h 1061"/>
              <a:gd name="T60" fmla="*/ 2 w 964"/>
              <a:gd name="T61" fmla="*/ 9 h 1061"/>
              <a:gd name="T62" fmla="*/ 1 w 964"/>
              <a:gd name="T63" fmla="*/ 6 h 1061"/>
              <a:gd name="T64" fmla="*/ 0 w 964"/>
              <a:gd name="T65" fmla="*/ 2 h 106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964"/>
              <a:gd name="T100" fmla="*/ 0 h 1061"/>
              <a:gd name="T101" fmla="*/ 964 w 964"/>
              <a:gd name="T102" fmla="*/ 1061 h 1061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964" h="1061">
                <a:moveTo>
                  <a:pt x="0" y="0"/>
                </a:moveTo>
                <a:lnTo>
                  <a:pt x="0" y="13"/>
                </a:lnTo>
                <a:lnTo>
                  <a:pt x="0" y="26"/>
                </a:lnTo>
                <a:lnTo>
                  <a:pt x="1" y="78"/>
                </a:lnTo>
                <a:lnTo>
                  <a:pt x="5" y="128"/>
                </a:lnTo>
                <a:lnTo>
                  <a:pt x="11" y="177"/>
                </a:lnTo>
                <a:lnTo>
                  <a:pt x="20" y="226"/>
                </a:lnTo>
                <a:lnTo>
                  <a:pt x="30" y="274"/>
                </a:lnTo>
                <a:lnTo>
                  <a:pt x="43" y="321"/>
                </a:lnTo>
                <a:lnTo>
                  <a:pt x="58" y="368"/>
                </a:lnTo>
                <a:lnTo>
                  <a:pt x="75" y="413"/>
                </a:lnTo>
                <a:lnTo>
                  <a:pt x="95" y="457"/>
                </a:lnTo>
                <a:lnTo>
                  <a:pt x="115" y="501"/>
                </a:lnTo>
                <a:lnTo>
                  <a:pt x="139" y="543"/>
                </a:lnTo>
                <a:lnTo>
                  <a:pt x="164" y="583"/>
                </a:lnTo>
                <a:lnTo>
                  <a:pt x="190" y="624"/>
                </a:lnTo>
                <a:lnTo>
                  <a:pt x="219" y="662"/>
                </a:lnTo>
                <a:lnTo>
                  <a:pt x="249" y="699"/>
                </a:lnTo>
                <a:lnTo>
                  <a:pt x="281" y="735"/>
                </a:lnTo>
                <a:lnTo>
                  <a:pt x="314" y="769"/>
                </a:lnTo>
                <a:lnTo>
                  <a:pt x="349" y="801"/>
                </a:lnTo>
                <a:lnTo>
                  <a:pt x="385" y="833"/>
                </a:lnTo>
                <a:lnTo>
                  <a:pt x="423" y="861"/>
                </a:lnTo>
                <a:lnTo>
                  <a:pt x="462" y="888"/>
                </a:lnTo>
                <a:lnTo>
                  <a:pt x="503" y="915"/>
                </a:lnTo>
                <a:lnTo>
                  <a:pt x="543" y="938"/>
                </a:lnTo>
                <a:lnTo>
                  <a:pt x="586" y="961"/>
                </a:lnTo>
                <a:lnTo>
                  <a:pt x="630" y="981"/>
                </a:lnTo>
                <a:lnTo>
                  <a:pt x="675" y="998"/>
                </a:lnTo>
                <a:lnTo>
                  <a:pt x="721" y="1015"/>
                </a:lnTo>
                <a:lnTo>
                  <a:pt x="768" y="1028"/>
                </a:lnTo>
                <a:lnTo>
                  <a:pt x="815" y="1040"/>
                </a:lnTo>
                <a:lnTo>
                  <a:pt x="865" y="1050"/>
                </a:lnTo>
                <a:lnTo>
                  <a:pt x="914" y="1056"/>
                </a:lnTo>
                <a:lnTo>
                  <a:pt x="964" y="1061"/>
                </a:lnTo>
                <a:lnTo>
                  <a:pt x="918" y="1049"/>
                </a:lnTo>
                <a:lnTo>
                  <a:pt x="871" y="1036"/>
                </a:lnTo>
                <a:lnTo>
                  <a:pt x="825" y="1019"/>
                </a:lnTo>
                <a:lnTo>
                  <a:pt x="781" y="1002"/>
                </a:lnTo>
                <a:lnTo>
                  <a:pt x="738" y="983"/>
                </a:lnTo>
                <a:lnTo>
                  <a:pt x="695" y="963"/>
                </a:lnTo>
                <a:lnTo>
                  <a:pt x="653" y="941"/>
                </a:lnTo>
                <a:lnTo>
                  <a:pt x="611" y="917"/>
                </a:lnTo>
                <a:lnTo>
                  <a:pt x="572" y="892"/>
                </a:lnTo>
                <a:lnTo>
                  <a:pt x="532" y="865"/>
                </a:lnTo>
                <a:lnTo>
                  <a:pt x="494" y="838"/>
                </a:lnTo>
                <a:lnTo>
                  <a:pt x="458" y="809"/>
                </a:lnTo>
                <a:lnTo>
                  <a:pt x="422" y="779"/>
                </a:lnTo>
                <a:lnTo>
                  <a:pt x="388" y="747"/>
                </a:lnTo>
                <a:lnTo>
                  <a:pt x="354" y="714"/>
                </a:lnTo>
                <a:lnTo>
                  <a:pt x="322" y="680"/>
                </a:lnTo>
                <a:lnTo>
                  <a:pt x="290" y="645"/>
                </a:lnTo>
                <a:lnTo>
                  <a:pt x="260" y="609"/>
                </a:lnTo>
                <a:lnTo>
                  <a:pt x="232" y="570"/>
                </a:lnTo>
                <a:lnTo>
                  <a:pt x="205" y="532"/>
                </a:lnTo>
                <a:lnTo>
                  <a:pt x="179" y="492"/>
                </a:lnTo>
                <a:lnTo>
                  <a:pt x="155" y="452"/>
                </a:lnTo>
                <a:lnTo>
                  <a:pt x="133" y="410"/>
                </a:lnTo>
                <a:lnTo>
                  <a:pt x="111" y="368"/>
                </a:lnTo>
                <a:lnTo>
                  <a:pt x="91" y="324"/>
                </a:lnTo>
                <a:lnTo>
                  <a:pt x="74" y="281"/>
                </a:lnTo>
                <a:lnTo>
                  <a:pt x="57" y="236"/>
                </a:lnTo>
                <a:lnTo>
                  <a:pt x="43" y="189"/>
                </a:lnTo>
                <a:lnTo>
                  <a:pt x="30" y="143"/>
                </a:lnTo>
                <a:lnTo>
                  <a:pt x="18" y="96"/>
                </a:lnTo>
                <a:lnTo>
                  <a:pt x="8" y="48"/>
                </a:lnTo>
                <a:lnTo>
                  <a:pt x="0" y="0"/>
                </a:lnTo>
                <a:close/>
              </a:path>
            </a:pathLst>
          </a:custGeom>
          <a:solidFill>
            <a:srgbClr val="E787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5" name="Freeform 57"/>
          <p:cNvSpPr>
            <a:spLocks/>
          </p:cNvSpPr>
          <p:nvPr/>
        </p:nvSpPr>
        <p:spPr bwMode="auto">
          <a:xfrm>
            <a:off x="4241800" y="4877505"/>
            <a:ext cx="368300" cy="398463"/>
          </a:xfrm>
          <a:custGeom>
            <a:avLst/>
            <a:gdLst>
              <a:gd name="T0" fmla="*/ 1 w 1158"/>
              <a:gd name="T1" fmla="*/ 19 h 1255"/>
              <a:gd name="T2" fmla="*/ 2 w 1158"/>
              <a:gd name="T3" fmla="*/ 21 h 1255"/>
              <a:gd name="T4" fmla="*/ 4 w 1158"/>
              <a:gd name="T5" fmla="*/ 24 h 1255"/>
              <a:gd name="T6" fmla="*/ 5 w 1158"/>
              <a:gd name="T7" fmla="*/ 26 h 1255"/>
              <a:gd name="T8" fmla="*/ 6 w 1158"/>
              <a:gd name="T9" fmla="*/ 28 h 1255"/>
              <a:gd name="T10" fmla="*/ 8 w 1158"/>
              <a:gd name="T11" fmla="*/ 31 h 1255"/>
              <a:gd name="T12" fmla="*/ 9 w 1158"/>
              <a:gd name="T13" fmla="*/ 33 h 1255"/>
              <a:gd name="T14" fmla="*/ 11 w 1158"/>
              <a:gd name="T15" fmla="*/ 35 h 1255"/>
              <a:gd name="T16" fmla="*/ 13 w 1158"/>
              <a:gd name="T17" fmla="*/ 37 h 1255"/>
              <a:gd name="T18" fmla="*/ 15 w 1158"/>
              <a:gd name="T19" fmla="*/ 39 h 1255"/>
              <a:gd name="T20" fmla="*/ 17 w 1158"/>
              <a:gd name="T21" fmla="*/ 40 h 1255"/>
              <a:gd name="T22" fmla="*/ 19 w 1158"/>
              <a:gd name="T23" fmla="*/ 42 h 1255"/>
              <a:gd name="T24" fmla="*/ 21 w 1158"/>
              <a:gd name="T25" fmla="*/ 44 h 1255"/>
              <a:gd name="T26" fmla="*/ 23 w 1158"/>
              <a:gd name="T27" fmla="*/ 45 h 1255"/>
              <a:gd name="T28" fmla="*/ 25 w 1158"/>
              <a:gd name="T29" fmla="*/ 46 h 1255"/>
              <a:gd name="T30" fmla="*/ 28 w 1158"/>
              <a:gd name="T31" fmla="*/ 48 h 1255"/>
              <a:gd name="T32" fmla="*/ 30 w 1158"/>
              <a:gd name="T33" fmla="*/ 49 h 1255"/>
              <a:gd name="T34" fmla="*/ 33 w 1158"/>
              <a:gd name="T35" fmla="*/ 49 h 1255"/>
              <a:gd name="T36" fmla="*/ 37 w 1158"/>
              <a:gd name="T37" fmla="*/ 50 h 1255"/>
              <a:gd name="T38" fmla="*/ 40 w 1158"/>
              <a:gd name="T39" fmla="*/ 50 h 1255"/>
              <a:gd name="T40" fmla="*/ 43 w 1158"/>
              <a:gd name="T41" fmla="*/ 50 h 1255"/>
              <a:gd name="T42" fmla="*/ 45 w 1158"/>
              <a:gd name="T43" fmla="*/ 50 h 1255"/>
              <a:gd name="T44" fmla="*/ 44 w 1158"/>
              <a:gd name="T45" fmla="*/ 50 h 1255"/>
              <a:gd name="T46" fmla="*/ 39 w 1158"/>
              <a:gd name="T47" fmla="*/ 49 h 1255"/>
              <a:gd name="T48" fmla="*/ 35 w 1158"/>
              <a:gd name="T49" fmla="*/ 48 h 1255"/>
              <a:gd name="T50" fmla="*/ 31 w 1158"/>
              <a:gd name="T51" fmla="*/ 46 h 1255"/>
              <a:gd name="T52" fmla="*/ 27 w 1158"/>
              <a:gd name="T53" fmla="*/ 44 h 1255"/>
              <a:gd name="T54" fmla="*/ 23 w 1158"/>
              <a:gd name="T55" fmla="*/ 41 h 1255"/>
              <a:gd name="T56" fmla="*/ 19 w 1158"/>
              <a:gd name="T57" fmla="*/ 39 h 1255"/>
              <a:gd name="T58" fmla="*/ 16 w 1158"/>
              <a:gd name="T59" fmla="*/ 36 h 1255"/>
              <a:gd name="T60" fmla="*/ 13 w 1158"/>
              <a:gd name="T61" fmla="*/ 32 h 1255"/>
              <a:gd name="T62" fmla="*/ 10 w 1158"/>
              <a:gd name="T63" fmla="*/ 29 h 1255"/>
              <a:gd name="T64" fmla="*/ 7 w 1158"/>
              <a:gd name="T65" fmla="*/ 25 h 1255"/>
              <a:gd name="T66" fmla="*/ 5 w 1158"/>
              <a:gd name="T67" fmla="*/ 21 h 1255"/>
              <a:gd name="T68" fmla="*/ 4 w 1158"/>
              <a:gd name="T69" fmla="*/ 17 h 1255"/>
              <a:gd name="T70" fmla="*/ 2 w 1158"/>
              <a:gd name="T71" fmla="*/ 12 h 1255"/>
              <a:gd name="T72" fmla="*/ 1 w 1158"/>
              <a:gd name="T73" fmla="*/ 8 h 1255"/>
              <a:gd name="T74" fmla="*/ 1 w 1158"/>
              <a:gd name="T75" fmla="*/ 3 h 1255"/>
              <a:gd name="T76" fmla="*/ 1 w 1158"/>
              <a:gd name="T77" fmla="*/ 0 h 1255"/>
              <a:gd name="T78" fmla="*/ 1 w 1158"/>
              <a:gd name="T79" fmla="*/ 1 h 1255"/>
              <a:gd name="T80" fmla="*/ 0 w 1158"/>
              <a:gd name="T81" fmla="*/ 3 h 1255"/>
              <a:gd name="T82" fmla="*/ 0 w 1158"/>
              <a:gd name="T83" fmla="*/ 5 h 1255"/>
              <a:gd name="T84" fmla="*/ 0 w 1158"/>
              <a:gd name="T85" fmla="*/ 8 h 1255"/>
              <a:gd name="T86" fmla="*/ 0 w 1158"/>
              <a:gd name="T87" fmla="*/ 10 h 1255"/>
              <a:gd name="T88" fmla="*/ 0 w 1158"/>
              <a:gd name="T89" fmla="*/ 12 h 1255"/>
              <a:gd name="T90" fmla="*/ 0 w 1158"/>
              <a:gd name="T91" fmla="*/ 14 h 1255"/>
              <a:gd name="T92" fmla="*/ 1 w 1158"/>
              <a:gd name="T93" fmla="*/ 17 h 1255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158"/>
              <a:gd name="T142" fmla="*/ 0 h 1255"/>
              <a:gd name="T143" fmla="*/ 1158 w 1158"/>
              <a:gd name="T144" fmla="*/ 1255 h 1255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158" h="1255">
                <a:moveTo>
                  <a:pt x="24" y="441"/>
                </a:moveTo>
                <a:lnTo>
                  <a:pt x="36" y="473"/>
                </a:lnTo>
                <a:lnTo>
                  <a:pt x="49" y="503"/>
                </a:lnTo>
                <a:lnTo>
                  <a:pt x="62" y="534"/>
                </a:lnTo>
                <a:lnTo>
                  <a:pt x="75" y="565"/>
                </a:lnTo>
                <a:lnTo>
                  <a:pt x="89" y="594"/>
                </a:lnTo>
                <a:lnTo>
                  <a:pt x="105" y="624"/>
                </a:lnTo>
                <a:lnTo>
                  <a:pt x="121" y="654"/>
                </a:lnTo>
                <a:lnTo>
                  <a:pt x="137" y="682"/>
                </a:lnTo>
                <a:lnTo>
                  <a:pt x="155" y="711"/>
                </a:lnTo>
                <a:lnTo>
                  <a:pt x="173" y="738"/>
                </a:lnTo>
                <a:lnTo>
                  <a:pt x="191" y="766"/>
                </a:lnTo>
                <a:lnTo>
                  <a:pt x="211" y="792"/>
                </a:lnTo>
                <a:lnTo>
                  <a:pt x="231" y="818"/>
                </a:lnTo>
                <a:lnTo>
                  <a:pt x="252" y="845"/>
                </a:lnTo>
                <a:lnTo>
                  <a:pt x="272" y="870"/>
                </a:lnTo>
                <a:lnTo>
                  <a:pt x="294" y="894"/>
                </a:lnTo>
                <a:lnTo>
                  <a:pt x="316" y="918"/>
                </a:lnTo>
                <a:lnTo>
                  <a:pt x="339" y="941"/>
                </a:lnTo>
                <a:lnTo>
                  <a:pt x="363" y="964"/>
                </a:lnTo>
                <a:lnTo>
                  <a:pt x="388" y="987"/>
                </a:lnTo>
                <a:lnTo>
                  <a:pt x="413" y="1008"/>
                </a:lnTo>
                <a:lnTo>
                  <a:pt x="438" y="1030"/>
                </a:lnTo>
                <a:lnTo>
                  <a:pt x="463" y="1050"/>
                </a:lnTo>
                <a:lnTo>
                  <a:pt x="490" y="1070"/>
                </a:lnTo>
                <a:lnTo>
                  <a:pt x="517" y="1089"/>
                </a:lnTo>
                <a:lnTo>
                  <a:pt x="544" y="1108"/>
                </a:lnTo>
                <a:lnTo>
                  <a:pt x="572" y="1126"/>
                </a:lnTo>
                <a:lnTo>
                  <a:pt x="600" y="1143"/>
                </a:lnTo>
                <a:lnTo>
                  <a:pt x="629" y="1160"/>
                </a:lnTo>
                <a:lnTo>
                  <a:pt x="659" y="1175"/>
                </a:lnTo>
                <a:lnTo>
                  <a:pt x="688" y="1190"/>
                </a:lnTo>
                <a:lnTo>
                  <a:pt x="718" y="1205"/>
                </a:lnTo>
                <a:lnTo>
                  <a:pt x="756" y="1216"/>
                </a:lnTo>
                <a:lnTo>
                  <a:pt x="795" y="1227"/>
                </a:lnTo>
                <a:lnTo>
                  <a:pt x="834" y="1235"/>
                </a:lnTo>
                <a:lnTo>
                  <a:pt x="874" y="1242"/>
                </a:lnTo>
                <a:lnTo>
                  <a:pt x="914" y="1247"/>
                </a:lnTo>
                <a:lnTo>
                  <a:pt x="955" y="1252"/>
                </a:lnTo>
                <a:lnTo>
                  <a:pt x="997" y="1254"/>
                </a:lnTo>
                <a:lnTo>
                  <a:pt x="1038" y="1255"/>
                </a:lnTo>
                <a:lnTo>
                  <a:pt x="1068" y="1254"/>
                </a:lnTo>
                <a:lnTo>
                  <a:pt x="1099" y="1253"/>
                </a:lnTo>
                <a:lnTo>
                  <a:pt x="1128" y="1251"/>
                </a:lnTo>
                <a:lnTo>
                  <a:pt x="1158" y="1248"/>
                </a:lnTo>
                <a:lnTo>
                  <a:pt x="1099" y="1242"/>
                </a:lnTo>
                <a:lnTo>
                  <a:pt x="1040" y="1232"/>
                </a:lnTo>
                <a:lnTo>
                  <a:pt x="982" y="1220"/>
                </a:lnTo>
                <a:lnTo>
                  <a:pt x="926" y="1206"/>
                </a:lnTo>
                <a:lnTo>
                  <a:pt x="871" y="1188"/>
                </a:lnTo>
                <a:lnTo>
                  <a:pt x="817" y="1169"/>
                </a:lnTo>
                <a:lnTo>
                  <a:pt x="764" y="1148"/>
                </a:lnTo>
                <a:lnTo>
                  <a:pt x="712" y="1122"/>
                </a:lnTo>
                <a:lnTo>
                  <a:pt x="662" y="1096"/>
                </a:lnTo>
                <a:lnTo>
                  <a:pt x="613" y="1067"/>
                </a:lnTo>
                <a:lnTo>
                  <a:pt x="565" y="1037"/>
                </a:lnTo>
                <a:lnTo>
                  <a:pt x="519" y="1004"/>
                </a:lnTo>
                <a:lnTo>
                  <a:pt x="475" y="969"/>
                </a:lnTo>
                <a:lnTo>
                  <a:pt x="433" y="931"/>
                </a:lnTo>
                <a:lnTo>
                  <a:pt x="391" y="893"/>
                </a:lnTo>
                <a:lnTo>
                  <a:pt x="352" y="852"/>
                </a:lnTo>
                <a:lnTo>
                  <a:pt x="315" y="810"/>
                </a:lnTo>
                <a:lnTo>
                  <a:pt x="279" y="766"/>
                </a:lnTo>
                <a:lnTo>
                  <a:pt x="246" y="720"/>
                </a:lnTo>
                <a:lnTo>
                  <a:pt x="214" y="672"/>
                </a:lnTo>
                <a:lnTo>
                  <a:pt x="186" y="624"/>
                </a:lnTo>
                <a:lnTo>
                  <a:pt x="158" y="574"/>
                </a:lnTo>
                <a:lnTo>
                  <a:pt x="133" y="522"/>
                </a:lnTo>
                <a:lnTo>
                  <a:pt x="111" y="469"/>
                </a:lnTo>
                <a:lnTo>
                  <a:pt x="91" y="416"/>
                </a:lnTo>
                <a:lnTo>
                  <a:pt x="74" y="361"/>
                </a:lnTo>
                <a:lnTo>
                  <a:pt x="58" y="305"/>
                </a:lnTo>
                <a:lnTo>
                  <a:pt x="46" y="248"/>
                </a:lnTo>
                <a:lnTo>
                  <a:pt x="36" y="190"/>
                </a:lnTo>
                <a:lnTo>
                  <a:pt x="29" y="130"/>
                </a:lnTo>
                <a:lnTo>
                  <a:pt x="24" y="70"/>
                </a:lnTo>
                <a:lnTo>
                  <a:pt x="23" y="10"/>
                </a:lnTo>
                <a:lnTo>
                  <a:pt x="23" y="5"/>
                </a:lnTo>
                <a:lnTo>
                  <a:pt x="23" y="0"/>
                </a:lnTo>
                <a:lnTo>
                  <a:pt x="18" y="26"/>
                </a:lnTo>
                <a:lnTo>
                  <a:pt x="13" y="52"/>
                </a:lnTo>
                <a:lnTo>
                  <a:pt x="9" y="80"/>
                </a:lnTo>
                <a:lnTo>
                  <a:pt x="6" y="107"/>
                </a:lnTo>
                <a:lnTo>
                  <a:pt x="4" y="135"/>
                </a:lnTo>
                <a:lnTo>
                  <a:pt x="1" y="162"/>
                </a:lnTo>
                <a:lnTo>
                  <a:pt x="0" y="190"/>
                </a:lnTo>
                <a:lnTo>
                  <a:pt x="0" y="217"/>
                </a:lnTo>
                <a:lnTo>
                  <a:pt x="0" y="245"/>
                </a:lnTo>
                <a:lnTo>
                  <a:pt x="1" y="274"/>
                </a:lnTo>
                <a:lnTo>
                  <a:pt x="4" y="303"/>
                </a:lnTo>
                <a:lnTo>
                  <a:pt x="7" y="331"/>
                </a:lnTo>
                <a:lnTo>
                  <a:pt x="10" y="358"/>
                </a:lnTo>
                <a:lnTo>
                  <a:pt x="15" y="386"/>
                </a:lnTo>
                <a:lnTo>
                  <a:pt x="19" y="413"/>
                </a:lnTo>
                <a:lnTo>
                  <a:pt x="24" y="441"/>
                </a:lnTo>
                <a:close/>
              </a:path>
            </a:pathLst>
          </a:custGeom>
          <a:solidFill>
            <a:srgbClr val="E78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6" name="Freeform 58"/>
          <p:cNvSpPr>
            <a:spLocks/>
          </p:cNvSpPr>
          <p:nvPr/>
        </p:nvSpPr>
        <p:spPr bwMode="auto">
          <a:xfrm>
            <a:off x="4241800" y="4828293"/>
            <a:ext cx="419100" cy="447675"/>
          </a:xfrm>
          <a:custGeom>
            <a:avLst/>
            <a:gdLst>
              <a:gd name="T0" fmla="*/ 0 w 1319"/>
              <a:gd name="T1" fmla="*/ 16 h 1412"/>
              <a:gd name="T2" fmla="*/ 1 w 1319"/>
              <a:gd name="T3" fmla="*/ 20 h 1412"/>
              <a:gd name="T4" fmla="*/ 2 w 1319"/>
              <a:gd name="T5" fmla="*/ 23 h 1412"/>
              <a:gd name="T6" fmla="*/ 4 w 1319"/>
              <a:gd name="T7" fmla="*/ 27 h 1412"/>
              <a:gd name="T8" fmla="*/ 5 w 1319"/>
              <a:gd name="T9" fmla="*/ 30 h 1412"/>
              <a:gd name="T10" fmla="*/ 7 w 1319"/>
              <a:gd name="T11" fmla="*/ 34 h 1412"/>
              <a:gd name="T12" fmla="*/ 9 w 1319"/>
              <a:gd name="T13" fmla="*/ 37 h 1412"/>
              <a:gd name="T14" fmla="*/ 12 w 1319"/>
              <a:gd name="T15" fmla="*/ 40 h 1412"/>
              <a:gd name="T16" fmla="*/ 14 w 1319"/>
              <a:gd name="T17" fmla="*/ 42 h 1412"/>
              <a:gd name="T18" fmla="*/ 17 w 1319"/>
              <a:gd name="T19" fmla="*/ 45 h 1412"/>
              <a:gd name="T20" fmla="*/ 20 w 1319"/>
              <a:gd name="T21" fmla="*/ 47 h 1412"/>
              <a:gd name="T22" fmla="*/ 23 w 1319"/>
              <a:gd name="T23" fmla="*/ 50 h 1412"/>
              <a:gd name="T24" fmla="*/ 26 w 1319"/>
              <a:gd name="T25" fmla="*/ 51 h 1412"/>
              <a:gd name="T26" fmla="*/ 30 w 1319"/>
              <a:gd name="T27" fmla="*/ 53 h 1412"/>
              <a:gd name="T28" fmla="*/ 33 w 1319"/>
              <a:gd name="T29" fmla="*/ 55 h 1412"/>
              <a:gd name="T30" fmla="*/ 37 w 1319"/>
              <a:gd name="T31" fmla="*/ 56 h 1412"/>
              <a:gd name="T32" fmla="*/ 39 w 1319"/>
              <a:gd name="T33" fmla="*/ 56 h 1412"/>
              <a:gd name="T34" fmla="*/ 41 w 1319"/>
              <a:gd name="T35" fmla="*/ 56 h 1412"/>
              <a:gd name="T36" fmla="*/ 43 w 1319"/>
              <a:gd name="T37" fmla="*/ 56 h 1412"/>
              <a:gd name="T38" fmla="*/ 46 w 1319"/>
              <a:gd name="T39" fmla="*/ 56 h 1412"/>
              <a:gd name="T40" fmla="*/ 49 w 1319"/>
              <a:gd name="T41" fmla="*/ 56 h 1412"/>
              <a:gd name="T42" fmla="*/ 51 w 1319"/>
              <a:gd name="T43" fmla="*/ 55 h 1412"/>
              <a:gd name="T44" fmla="*/ 52 w 1319"/>
              <a:gd name="T45" fmla="*/ 55 h 1412"/>
              <a:gd name="T46" fmla="*/ 51 w 1319"/>
              <a:gd name="T47" fmla="*/ 55 h 1412"/>
              <a:gd name="T48" fmla="*/ 48 w 1319"/>
              <a:gd name="T49" fmla="*/ 55 h 1412"/>
              <a:gd name="T50" fmla="*/ 43 w 1319"/>
              <a:gd name="T51" fmla="*/ 54 h 1412"/>
              <a:gd name="T52" fmla="*/ 39 w 1319"/>
              <a:gd name="T53" fmla="*/ 53 h 1412"/>
              <a:gd name="T54" fmla="*/ 34 w 1319"/>
              <a:gd name="T55" fmla="*/ 52 h 1412"/>
              <a:gd name="T56" fmla="*/ 30 w 1319"/>
              <a:gd name="T57" fmla="*/ 50 h 1412"/>
              <a:gd name="T58" fmla="*/ 26 w 1319"/>
              <a:gd name="T59" fmla="*/ 48 h 1412"/>
              <a:gd name="T60" fmla="*/ 22 w 1319"/>
              <a:gd name="T61" fmla="*/ 45 h 1412"/>
              <a:gd name="T62" fmla="*/ 18 w 1319"/>
              <a:gd name="T63" fmla="*/ 42 h 1412"/>
              <a:gd name="T64" fmla="*/ 15 w 1319"/>
              <a:gd name="T65" fmla="*/ 39 h 1412"/>
              <a:gd name="T66" fmla="*/ 12 w 1319"/>
              <a:gd name="T67" fmla="*/ 36 h 1412"/>
              <a:gd name="T68" fmla="*/ 9 w 1319"/>
              <a:gd name="T69" fmla="*/ 32 h 1412"/>
              <a:gd name="T70" fmla="*/ 7 w 1319"/>
              <a:gd name="T71" fmla="*/ 28 h 1412"/>
              <a:gd name="T72" fmla="*/ 5 w 1319"/>
              <a:gd name="T73" fmla="*/ 23 h 1412"/>
              <a:gd name="T74" fmla="*/ 4 w 1319"/>
              <a:gd name="T75" fmla="*/ 19 h 1412"/>
              <a:gd name="T76" fmla="*/ 3 w 1319"/>
              <a:gd name="T77" fmla="*/ 14 h 1412"/>
              <a:gd name="T78" fmla="*/ 2 w 1319"/>
              <a:gd name="T79" fmla="*/ 9 h 1412"/>
              <a:gd name="T80" fmla="*/ 2 w 1319"/>
              <a:gd name="T81" fmla="*/ 6 h 1412"/>
              <a:gd name="T82" fmla="*/ 2 w 1319"/>
              <a:gd name="T83" fmla="*/ 4 h 1412"/>
              <a:gd name="T84" fmla="*/ 3 w 1319"/>
              <a:gd name="T85" fmla="*/ 2 h 1412"/>
              <a:gd name="T86" fmla="*/ 3 w 1319"/>
              <a:gd name="T87" fmla="*/ 1 h 1412"/>
              <a:gd name="T88" fmla="*/ 2 w 1319"/>
              <a:gd name="T89" fmla="*/ 2 h 1412"/>
              <a:gd name="T90" fmla="*/ 1 w 1319"/>
              <a:gd name="T91" fmla="*/ 5 h 1412"/>
              <a:gd name="T92" fmla="*/ 0 w 1319"/>
              <a:gd name="T93" fmla="*/ 9 h 1412"/>
              <a:gd name="T94" fmla="*/ 0 w 1319"/>
              <a:gd name="T95" fmla="*/ 12 h 141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19"/>
              <a:gd name="T145" fmla="*/ 0 h 1412"/>
              <a:gd name="T146" fmla="*/ 1319 w 1319"/>
              <a:gd name="T147" fmla="*/ 1412 h 141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19" h="1412">
                <a:moveTo>
                  <a:pt x="0" y="348"/>
                </a:moveTo>
                <a:lnTo>
                  <a:pt x="8" y="396"/>
                </a:lnTo>
                <a:lnTo>
                  <a:pt x="18" y="444"/>
                </a:lnTo>
                <a:lnTo>
                  <a:pt x="30" y="491"/>
                </a:lnTo>
                <a:lnTo>
                  <a:pt x="43" y="537"/>
                </a:lnTo>
                <a:lnTo>
                  <a:pt x="57" y="584"/>
                </a:lnTo>
                <a:lnTo>
                  <a:pt x="74" y="629"/>
                </a:lnTo>
                <a:lnTo>
                  <a:pt x="91" y="672"/>
                </a:lnTo>
                <a:lnTo>
                  <a:pt x="111" y="716"/>
                </a:lnTo>
                <a:lnTo>
                  <a:pt x="133" y="758"/>
                </a:lnTo>
                <a:lnTo>
                  <a:pt x="155" y="800"/>
                </a:lnTo>
                <a:lnTo>
                  <a:pt x="179" y="840"/>
                </a:lnTo>
                <a:lnTo>
                  <a:pt x="205" y="880"/>
                </a:lnTo>
                <a:lnTo>
                  <a:pt x="232" y="918"/>
                </a:lnTo>
                <a:lnTo>
                  <a:pt x="260" y="957"/>
                </a:lnTo>
                <a:lnTo>
                  <a:pt x="290" y="993"/>
                </a:lnTo>
                <a:lnTo>
                  <a:pt x="322" y="1028"/>
                </a:lnTo>
                <a:lnTo>
                  <a:pt x="354" y="1062"/>
                </a:lnTo>
                <a:lnTo>
                  <a:pt x="388" y="1095"/>
                </a:lnTo>
                <a:lnTo>
                  <a:pt x="422" y="1127"/>
                </a:lnTo>
                <a:lnTo>
                  <a:pt x="458" y="1157"/>
                </a:lnTo>
                <a:lnTo>
                  <a:pt x="494" y="1186"/>
                </a:lnTo>
                <a:lnTo>
                  <a:pt x="532" y="1213"/>
                </a:lnTo>
                <a:lnTo>
                  <a:pt x="572" y="1240"/>
                </a:lnTo>
                <a:lnTo>
                  <a:pt x="611" y="1265"/>
                </a:lnTo>
                <a:lnTo>
                  <a:pt x="653" y="1289"/>
                </a:lnTo>
                <a:lnTo>
                  <a:pt x="695" y="1311"/>
                </a:lnTo>
                <a:lnTo>
                  <a:pt x="738" y="1331"/>
                </a:lnTo>
                <a:lnTo>
                  <a:pt x="781" y="1350"/>
                </a:lnTo>
                <a:lnTo>
                  <a:pt x="825" y="1367"/>
                </a:lnTo>
                <a:lnTo>
                  <a:pt x="871" y="1384"/>
                </a:lnTo>
                <a:lnTo>
                  <a:pt x="918" y="1397"/>
                </a:lnTo>
                <a:lnTo>
                  <a:pt x="964" y="1409"/>
                </a:lnTo>
                <a:lnTo>
                  <a:pt x="982" y="1411"/>
                </a:lnTo>
                <a:lnTo>
                  <a:pt x="1001" y="1411"/>
                </a:lnTo>
                <a:lnTo>
                  <a:pt x="1020" y="1412"/>
                </a:lnTo>
                <a:lnTo>
                  <a:pt x="1038" y="1412"/>
                </a:lnTo>
                <a:lnTo>
                  <a:pt x="1074" y="1411"/>
                </a:lnTo>
                <a:lnTo>
                  <a:pt x="1111" y="1410"/>
                </a:lnTo>
                <a:lnTo>
                  <a:pt x="1146" y="1407"/>
                </a:lnTo>
                <a:lnTo>
                  <a:pt x="1182" y="1402"/>
                </a:lnTo>
                <a:lnTo>
                  <a:pt x="1217" y="1397"/>
                </a:lnTo>
                <a:lnTo>
                  <a:pt x="1251" y="1390"/>
                </a:lnTo>
                <a:lnTo>
                  <a:pt x="1285" y="1382"/>
                </a:lnTo>
                <a:lnTo>
                  <a:pt x="1319" y="1373"/>
                </a:lnTo>
                <a:lnTo>
                  <a:pt x="1306" y="1374"/>
                </a:lnTo>
                <a:lnTo>
                  <a:pt x="1293" y="1374"/>
                </a:lnTo>
                <a:lnTo>
                  <a:pt x="1280" y="1374"/>
                </a:lnTo>
                <a:lnTo>
                  <a:pt x="1266" y="1375"/>
                </a:lnTo>
                <a:lnTo>
                  <a:pt x="1204" y="1373"/>
                </a:lnTo>
                <a:lnTo>
                  <a:pt x="1142" y="1368"/>
                </a:lnTo>
                <a:lnTo>
                  <a:pt x="1082" y="1360"/>
                </a:lnTo>
                <a:lnTo>
                  <a:pt x="1023" y="1350"/>
                </a:lnTo>
                <a:lnTo>
                  <a:pt x="965" y="1336"/>
                </a:lnTo>
                <a:lnTo>
                  <a:pt x="907" y="1320"/>
                </a:lnTo>
                <a:lnTo>
                  <a:pt x="851" y="1301"/>
                </a:lnTo>
                <a:lnTo>
                  <a:pt x="796" y="1279"/>
                </a:lnTo>
                <a:lnTo>
                  <a:pt x="743" y="1255"/>
                </a:lnTo>
                <a:lnTo>
                  <a:pt x="690" y="1229"/>
                </a:lnTo>
                <a:lnTo>
                  <a:pt x="640" y="1199"/>
                </a:lnTo>
                <a:lnTo>
                  <a:pt x="591" y="1168"/>
                </a:lnTo>
                <a:lnTo>
                  <a:pt x="543" y="1134"/>
                </a:lnTo>
                <a:lnTo>
                  <a:pt x="498" y="1098"/>
                </a:lnTo>
                <a:lnTo>
                  <a:pt x="455" y="1061"/>
                </a:lnTo>
                <a:lnTo>
                  <a:pt x="413" y="1020"/>
                </a:lnTo>
                <a:lnTo>
                  <a:pt x="372" y="979"/>
                </a:lnTo>
                <a:lnTo>
                  <a:pt x="335" y="935"/>
                </a:lnTo>
                <a:lnTo>
                  <a:pt x="299" y="890"/>
                </a:lnTo>
                <a:lnTo>
                  <a:pt x="265" y="841"/>
                </a:lnTo>
                <a:lnTo>
                  <a:pt x="234" y="793"/>
                </a:lnTo>
                <a:lnTo>
                  <a:pt x="204" y="743"/>
                </a:lnTo>
                <a:lnTo>
                  <a:pt x="178" y="690"/>
                </a:lnTo>
                <a:lnTo>
                  <a:pt x="154" y="636"/>
                </a:lnTo>
                <a:lnTo>
                  <a:pt x="132" y="582"/>
                </a:lnTo>
                <a:lnTo>
                  <a:pt x="113" y="525"/>
                </a:lnTo>
                <a:lnTo>
                  <a:pt x="97" y="468"/>
                </a:lnTo>
                <a:lnTo>
                  <a:pt x="84" y="410"/>
                </a:lnTo>
                <a:lnTo>
                  <a:pt x="73" y="351"/>
                </a:lnTo>
                <a:lnTo>
                  <a:pt x="65" y="291"/>
                </a:lnTo>
                <a:lnTo>
                  <a:pt x="61" y="229"/>
                </a:lnTo>
                <a:lnTo>
                  <a:pt x="58" y="167"/>
                </a:lnTo>
                <a:lnTo>
                  <a:pt x="58" y="146"/>
                </a:lnTo>
                <a:lnTo>
                  <a:pt x="60" y="125"/>
                </a:lnTo>
                <a:lnTo>
                  <a:pt x="61" y="104"/>
                </a:lnTo>
                <a:lnTo>
                  <a:pt x="62" y="83"/>
                </a:lnTo>
                <a:lnTo>
                  <a:pt x="63" y="62"/>
                </a:lnTo>
                <a:lnTo>
                  <a:pt x="65" y="41"/>
                </a:lnTo>
                <a:lnTo>
                  <a:pt x="67" y="21"/>
                </a:lnTo>
                <a:lnTo>
                  <a:pt x="70" y="0"/>
                </a:lnTo>
                <a:lnTo>
                  <a:pt x="55" y="41"/>
                </a:lnTo>
                <a:lnTo>
                  <a:pt x="42" y="83"/>
                </a:lnTo>
                <a:lnTo>
                  <a:pt x="31" y="126"/>
                </a:lnTo>
                <a:lnTo>
                  <a:pt x="21" y="169"/>
                </a:lnTo>
                <a:lnTo>
                  <a:pt x="12" y="213"/>
                </a:lnTo>
                <a:lnTo>
                  <a:pt x="7" y="258"/>
                </a:lnTo>
                <a:lnTo>
                  <a:pt x="2" y="303"/>
                </a:lnTo>
                <a:lnTo>
                  <a:pt x="0" y="348"/>
                </a:lnTo>
                <a:close/>
              </a:path>
            </a:pathLst>
          </a:custGeom>
          <a:solidFill>
            <a:srgbClr val="E88C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7" name="Freeform 59"/>
          <p:cNvSpPr>
            <a:spLocks/>
          </p:cNvSpPr>
          <p:nvPr/>
        </p:nvSpPr>
        <p:spPr bwMode="auto">
          <a:xfrm>
            <a:off x="4249738" y="4785430"/>
            <a:ext cx="455613" cy="488950"/>
          </a:xfrm>
          <a:custGeom>
            <a:avLst/>
            <a:gdLst>
              <a:gd name="T0" fmla="*/ 0 w 1434"/>
              <a:gd name="T1" fmla="*/ 12 h 1537"/>
              <a:gd name="T2" fmla="*/ 0 w 1434"/>
              <a:gd name="T3" fmla="*/ 14 h 1537"/>
              <a:gd name="T4" fmla="*/ 1 w 1434"/>
              <a:gd name="T5" fmla="*/ 19 h 1537"/>
              <a:gd name="T6" fmla="*/ 1 w 1434"/>
              <a:gd name="T7" fmla="*/ 24 h 1537"/>
              <a:gd name="T8" fmla="*/ 3 w 1434"/>
              <a:gd name="T9" fmla="*/ 28 h 1537"/>
              <a:gd name="T10" fmla="*/ 4 w 1434"/>
              <a:gd name="T11" fmla="*/ 33 h 1537"/>
              <a:gd name="T12" fmla="*/ 7 w 1434"/>
              <a:gd name="T13" fmla="*/ 37 h 1537"/>
              <a:gd name="T14" fmla="*/ 9 w 1434"/>
              <a:gd name="T15" fmla="*/ 40 h 1537"/>
              <a:gd name="T16" fmla="*/ 12 w 1434"/>
              <a:gd name="T17" fmla="*/ 44 h 1537"/>
              <a:gd name="T18" fmla="*/ 15 w 1434"/>
              <a:gd name="T19" fmla="*/ 47 h 1537"/>
              <a:gd name="T20" fmla="*/ 18 w 1434"/>
              <a:gd name="T21" fmla="*/ 50 h 1537"/>
              <a:gd name="T22" fmla="*/ 22 w 1434"/>
              <a:gd name="T23" fmla="*/ 53 h 1537"/>
              <a:gd name="T24" fmla="*/ 26 w 1434"/>
              <a:gd name="T25" fmla="*/ 56 h 1537"/>
              <a:gd name="T26" fmla="*/ 30 w 1434"/>
              <a:gd name="T27" fmla="*/ 58 h 1537"/>
              <a:gd name="T28" fmla="*/ 34 w 1434"/>
              <a:gd name="T29" fmla="*/ 59 h 1537"/>
              <a:gd name="T30" fmla="*/ 38 w 1434"/>
              <a:gd name="T31" fmla="*/ 61 h 1537"/>
              <a:gd name="T32" fmla="*/ 43 w 1434"/>
              <a:gd name="T33" fmla="*/ 62 h 1537"/>
              <a:gd name="T34" fmla="*/ 47 w 1434"/>
              <a:gd name="T35" fmla="*/ 62 h 1537"/>
              <a:gd name="T36" fmla="*/ 50 w 1434"/>
              <a:gd name="T37" fmla="*/ 61 h 1537"/>
              <a:gd name="T38" fmla="*/ 53 w 1434"/>
              <a:gd name="T39" fmla="*/ 60 h 1537"/>
              <a:gd name="T40" fmla="*/ 56 w 1434"/>
              <a:gd name="T41" fmla="*/ 59 h 1537"/>
              <a:gd name="T42" fmla="*/ 56 w 1434"/>
              <a:gd name="T43" fmla="*/ 59 h 1537"/>
              <a:gd name="T44" fmla="*/ 55 w 1434"/>
              <a:gd name="T45" fmla="*/ 59 h 1537"/>
              <a:gd name="T46" fmla="*/ 53 w 1434"/>
              <a:gd name="T47" fmla="*/ 59 h 1537"/>
              <a:gd name="T48" fmla="*/ 51 w 1434"/>
              <a:gd name="T49" fmla="*/ 59 h 1537"/>
              <a:gd name="T50" fmla="*/ 47 w 1434"/>
              <a:gd name="T51" fmla="*/ 59 h 1537"/>
              <a:gd name="T52" fmla="*/ 43 w 1434"/>
              <a:gd name="T53" fmla="*/ 59 h 1537"/>
              <a:gd name="T54" fmla="*/ 38 w 1434"/>
              <a:gd name="T55" fmla="*/ 58 h 1537"/>
              <a:gd name="T56" fmla="*/ 34 w 1434"/>
              <a:gd name="T57" fmla="*/ 56 h 1537"/>
              <a:gd name="T58" fmla="*/ 29 w 1434"/>
              <a:gd name="T59" fmla="*/ 55 h 1537"/>
              <a:gd name="T60" fmla="*/ 25 w 1434"/>
              <a:gd name="T61" fmla="*/ 52 h 1537"/>
              <a:gd name="T62" fmla="*/ 22 w 1434"/>
              <a:gd name="T63" fmla="*/ 50 h 1537"/>
              <a:gd name="T64" fmla="*/ 18 w 1434"/>
              <a:gd name="T65" fmla="*/ 47 h 1537"/>
              <a:gd name="T66" fmla="*/ 15 w 1434"/>
              <a:gd name="T67" fmla="*/ 44 h 1537"/>
              <a:gd name="T68" fmla="*/ 12 w 1434"/>
              <a:gd name="T69" fmla="*/ 40 h 1537"/>
              <a:gd name="T70" fmla="*/ 10 w 1434"/>
              <a:gd name="T71" fmla="*/ 36 h 1537"/>
              <a:gd name="T72" fmla="*/ 7 w 1434"/>
              <a:gd name="T73" fmla="*/ 32 h 1537"/>
              <a:gd name="T74" fmla="*/ 6 w 1434"/>
              <a:gd name="T75" fmla="*/ 28 h 1537"/>
              <a:gd name="T76" fmla="*/ 4 w 1434"/>
              <a:gd name="T77" fmla="*/ 24 h 1537"/>
              <a:gd name="T78" fmla="*/ 3 w 1434"/>
              <a:gd name="T79" fmla="*/ 19 h 1537"/>
              <a:gd name="T80" fmla="*/ 3 w 1434"/>
              <a:gd name="T81" fmla="*/ 14 h 1537"/>
              <a:gd name="T82" fmla="*/ 3 w 1434"/>
              <a:gd name="T83" fmla="*/ 10 h 1537"/>
              <a:gd name="T84" fmla="*/ 3 w 1434"/>
              <a:gd name="T85" fmla="*/ 7 h 1537"/>
              <a:gd name="T86" fmla="*/ 3 w 1434"/>
              <a:gd name="T87" fmla="*/ 4 h 1537"/>
              <a:gd name="T88" fmla="*/ 4 w 1434"/>
              <a:gd name="T89" fmla="*/ 1 h 1537"/>
              <a:gd name="T90" fmla="*/ 4 w 1434"/>
              <a:gd name="T91" fmla="*/ 1 h 1537"/>
              <a:gd name="T92" fmla="*/ 2 w 1434"/>
              <a:gd name="T93" fmla="*/ 4 h 1537"/>
              <a:gd name="T94" fmla="*/ 1 w 1434"/>
              <a:gd name="T95" fmla="*/ 7 h 1537"/>
              <a:gd name="T96" fmla="*/ 0 w 1434"/>
              <a:gd name="T97" fmla="*/ 10 h 153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434"/>
              <a:gd name="T148" fmla="*/ 0 h 1537"/>
              <a:gd name="T149" fmla="*/ 1434 w 1434"/>
              <a:gd name="T150" fmla="*/ 1537 h 153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434" h="1537">
                <a:moveTo>
                  <a:pt x="0" y="289"/>
                </a:moveTo>
                <a:lnTo>
                  <a:pt x="0" y="294"/>
                </a:lnTo>
                <a:lnTo>
                  <a:pt x="0" y="299"/>
                </a:lnTo>
                <a:lnTo>
                  <a:pt x="1" y="359"/>
                </a:lnTo>
                <a:lnTo>
                  <a:pt x="6" y="419"/>
                </a:lnTo>
                <a:lnTo>
                  <a:pt x="13" y="479"/>
                </a:lnTo>
                <a:lnTo>
                  <a:pt x="23" y="537"/>
                </a:lnTo>
                <a:lnTo>
                  <a:pt x="35" y="594"/>
                </a:lnTo>
                <a:lnTo>
                  <a:pt x="51" y="650"/>
                </a:lnTo>
                <a:lnTo>
                  <a:pt x="68" y="705"/>
                </a:lnTo>
                <a:lnTo>
                  <a:pt x="88" y="758"/>
                </a:lnTo>
                <a:lnTo>
                  <a:pt x="110" y="811"/>
                </a:lnTo>
                <a:lnTo>
                  <a:pt x="135" y="863"/>
                </a:lnTo>
                <a:lnTo>
                  <a:pt x="163" y="913"/>
                </a:lnTo>
                <a:lnTo>
                  <a:pt x="191" y="961"/>
                </a:lnTo>
                <a:lnTo>
                  <a:pt x="223" y="1009"/>
                </a:lnTo>
                <a:lnTo>
                  <a:pt x="256" y="1055"/>
                </a:lnTo>
                <a:lnTo>
                  <a:pt x="292" y="1099"/>
                </a:lnTo>
                <a:lnTo>
                  <a:pt x="329" y="1141"/>
                </a:lnTo>
                <a:lnTo>
                  <a:pt x="368" y="1182"/>
                </a:lnTo>
                <a:lnTo>
                  <a:pt x="410" y="1220"/>
                </a:lnTo>
                <a:lnTo>
                  <a:pt x="452" y="1258"/>
                </a:lnTo>
                <a:lnTo>
                  <a:pt x="496" y="1293"/>
                </a:lnTo>
                <a:lnTo>
                  <a:pt x="542" y="1326"/>
                </a:lnTo>
                <a:lnTo>
                  <a:pt x="590" y="1356"/>
                </a:lnTo>
                <a:lnTo>
                  <a:pt x="639" y="1385"/>
                </a:lnTo>
                <a:lnTo>
                  <a:pt x="689" y="1411"/>
                </a:lnTo>
                <a:lnTo>
                  <a:pt x="741" y="1437"/>
                </a:lnTo>
                <a:lnTo>
                  <a:pt x="794" y="1458"/>
                </a:lnTo>
                <a:lnTo>
                  <a:pt x="848" y="1477"/>
                </a:lnTo>
                <a:lnTo>
                  <a:pt x="903" y="1495"/>
                </a:lnTo>
                <a:lnTo>
                  <a:pt x="959" y="1509"/>
                </a:lnTo>
                <a:lnTo>
                  <a:pt x="1017" y="1521"/>
                </a:lnTo>
                <a:lnTo>
                  <a:pt x="1076" y="1531"/>
                </a:lnTo>
                <a:lnTo>
                  <a:pt x="1135" y="1537"/>
                </a:lnTo>
                <a:lnTo>
                  <a:pt x="1173" y="1532"/>
                </a:lnTo>
                <a:lnTo>
                  <a:pt x="1213" y="1525"/>
                </a:lnTo>
                <a:lnTo>
                  <a:pt x="1251" y="1517"/>
                </a:lnTo>
                <a:lnTo>
                  <a:pt x="1288" y="1507"/>
                </a:lnTo>
                <a:lnTo>
                  <a:pt x="1326" y="1496"/>
                </a:lnTo>
                <a:lnTo>
                  <a:pt x="1363" y="1484"/>
                </a:lnTo>
                <a:lnTo>
                  <a:pt x="1398" y="1471"/>
                </a:lnTo>
                <a:lnTo>
                  <a:pt x="1434" y="1455"/>
                </a:lnTo>
                <a:lnTo>
                  <a:pt x="1410" y="1458"/>
                </a:lnTo>
                <a:lnTo>
                  <a:pt x="1387" y="1462"/>
                </a:lnTo>
                <a:lnTo>
                  <a:pt x="1363" y="1465"/>
                </a:lnTo>
                <a:lnTo>
                  <a:pt x="1340" y="1467"/>
                </a:lnTo>
                <a:lnTo>
                  <a:pt x="1316" y="1468"/>
                </a:lnTo>
                <a:lnTo>
                  <a:pt x="1292" y="1469"/>
                </a:lnTo>
                <a:lnTo>
                  <a:pt x="1268" y="1471"/>
                </a:lnTo>
                <a:lnTo>
                  <a:pt x="1243" y="1471"/>
                </a:lnTo>
                <a:lnTo>
                  <a:pt x="1183" y="1469"/>
                </a:lnTo>
                <a:lnTo>
                  <a:pt x="1123" y="1465"/>
                </a:lnTo>
                <a:lnTo>
                  <a:pt x="1065" y="1457"/>
                </a:lnTo>
                <a:lnTo>
                  <a:pt x="1006" y="1446"/>
                </a:lnTo>
                <a:lnTo>
                  <a:pt x="950" y="1434"/>
                </a:lnTo>
                <a:lnTo>
                  <a:pt x="895" y="1418"/>
                </a:lnTo>
                <a:lnTo>
                  <a:pt x="840" y="1399"/>
                </a:lnTo>
                <a:lnTo>
                  <a:pt x="787" y="1378"/>
                </a:lnTo>
                <a:lnTo>
                  <a:pt x="735" y="1355"/>
                </a:lnTo>
                <a:lnTo>
                  <a:pt x="685" y="1329"/>
                </a:lnTo>
                <a:lnTo>
                  <a:pt x="636" y="1302"/>
                </a:lnTo>
                <a:lnTo>
                  <a:pt x="588" y="1271"/>
                </a:lnTo>
                <a:lnTo>
                  <a:pt x="542" y="1238"/>
                </a:lnTo>
                <a:lnTo>
                  <a:pt x="497" y="1203"/>
                </a:lnTo>
                <a:lnTo>
                  <a:pt x="456" y="1167"/>
                </a:lnTo>
                <a:lnTo>
                  <a:pt x="414" y="1127"/>
                </a:lnTo>
                <a:lnTo>
                  <a:pt x="376" y="1086"/>
                </a:lnTo>
                <a:lnTo>
                  <a:pt x="339" y="1045"/>
                </a:lnTo>
                <a:lnTo>
                  <a:pt x="304" y="1000"/>
                </a:lnTo>
                <a:lnTo>
                  <a:pt x="271" y="954"/>
                </a:lnTo>
                <a:lnTo>
                  <a:pt x="241" y="906"/>
                </a:lnTo>
                <a:lnTo>
                  <a:pt x="213" y="857"/>
                </a:lnTo>
                <a:lnTo>
                  <a:pt x="187" y="807"/>
                </a:lnTo>
                <a:lnTo>
                  <a:pt x="164" y="755"/>
                </a:lnTo>
                <a:lnTo>
                  <a:pt x="142" y="701"/>
                </a:lnTo>
                <a:lnTo>
                  <a:pt x="124" y="647"/>
                </a:lnTo>
                <a:lnTo>
                  <a:pt x="108" y="592"/>
                </a:lnTo>
                <a:lnTo>
                  <a:pt x="95" y="534"/>
                </a:lnTo>
                <a:lnTo>
                  <a:pt x="85" y="477"/>
                </a:lnTo>
                <a:lnTo>
                  <a:pt x="77" y="418"/>
                </a:lnTo>
                <a:lnTo>
                  <a:pt x="73" y="359"/>
                </a:lnTo>
                <a:lnTo>
                  <a:pt x="72" y="299"/>
                </a:lnTo>
                <a:lnTo>
                  <a:pt x="72" y="260"/>
                </a:lnTo>
                <a:lnTo>
                  <a:pt x="74" y="222"/>
                </a:lnTo>
                <a:lnTo>
                  <a:pt x="77" y="184"/>
                </a:lnTo>
                <a:lnTo>
                  <a:pt x="82" y="146"/>
                </a:lnTo>
                <a:lnTo>
                  <a:pt x="87" y="109"/>
                </a:lnTo>
                <a:lnTo>
                  <a:pt x="94" y="72"/>
                </a:lnTo>
                <a:lnTo>
                  <a:pt x="101" y="36"/>
                </a:lnTo>
                <a:lnTo>
                  <a:pt x="110" y="0"/>
                </a:lnTo>
                <a:lnTo>
                  <a:pt x="91" y="34"/>
                </a:lnTo>
                <a:lnTo>
                  <a:pt x="75" y="68"/>
                </a:lnTo>
                <a:lnTo>
                  <a:pt x="58" y="103"/>
                </a:lnTo>
                <a:lnTo>
                  <a:pt x="44" y="139"/>
                </a:lnTo>
                <a:lnTo>
                  <a:pt x="31" y="176"/>
                </a:lnTo>
                <a:lnTo>
                  <a:pt x="20" y="213"/>
                </a:lnTo>
                <a:lnTo>
                  <a:pt x="9" y="250"/>
                </a:lnTo>
                <a:lnTo>
                  <a:pt x="0" y="289"/>
                </a:lnTo>
                <a:close/>
              </a:path>
            </a:pathLst>
          </a:custGeom>
          <a:solidFill>
            <a:srgbClr val="E88F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8" name="Freeform 60"/>
          <p:cNvSpPr>
            <a:spLocks/>
          </p:cNvSpPr>
          <p:nvPr/>
        </p:nvSpPr>
        <p:spPr bwMode="auto">
          <a:xfrm>
            <a:off x="4260850" y="4750505"/>
            <a:ext cx="482600" cy="514350"/>
          </a:xfrm>
          <a:custGeom>
            <a:avLst/>
            <a:gdLst>
              <a:gd name="T0" fmla="*/ 0 w 1519"/>
              <a:gd name="T1" fmla="*/ 11 h 1621"/>
              <a:gd name="T2" fmla="*/ 0 w 1519"/>
              <a:gd name="T3" fmla="*/ 12 h 1621"/>
              <a:gd name="T4" fmla="*/ 0 w 1519"/>
              <a:gd name="T5" fmla="*/ 14 h 1621"/>
              <a:gd name="T6" fmla="*/ 0 w 1519"/>
              <a:gd name="T7" fmla="*/ 16 h 1621"/>
              <a:gd name="T8" fmla="*/ 0 w 1519"/>
              <a:gd name="T9" fmla="*/ 19 h 1621"/>
              <a:gd name="T10" fmla="*/ 1 w 1519"/>
              <a:gd name="T11" fmla="*/ 24 h 1621"/>
              <a:gd name="T12" fmla="*/ 2 w 1519"/>
              <a:gd name="T13" fmla="*/ 29 h 1621"/>
              <a:gd name="T14" fmla="*/ 3 w 1519"/>
              <a:gd name="T15" fmla="*/ 33 h 1621"/>
              <a:gd name="T16" fmla="*/ 5 w 1519"/>
              <a:gd name="T17" fmla="*/ 37 h 1621"/>
              <a:gd name="T18" fmla="*/ 7 w 1519"/>
              <a:gd name="T19" fmla="*/ 42 h 1621"/>
              <a:gd name="T20" fmla="*/ 10 w 1519"/>
              <a:gd name="T21" fmla="*/ 45 h 1621"/>
              <a:gd name="T22" fmla="*/ 13 w 1519"/>
              <a:gd name="T23" fmla="*/ 49 h 1621"/>
              <a:gd name="T24" fmla="*/ 16 w 1519"/>
              <a:gd name="T25" fmla="*/ 52 h 1621"/>
              <a:gd name="T26" fmla="*/ 19 w 1519"/>
              <a:gd name="T27" fmla="*/ 55 h 1621"/>
              <a:gd name="T28" fmla="*/ 23 w 1519"/>
              <a:gd name="T29" fmla="*/ 58 h 1621"/>
              <a:gd name="T30" fmla="*/ 27 w 1519"/>
              <a:gd name="T31" fmla="*/ 60 h 1621"/>
              <a:gd name="T32" fmla="*/ 32 w 1519"/>
              <a:gd name="T33" fmla="*/ 62 h 1621"/>
              <a:gd name="T34" fmla="*/ 36 w 1519"/>
              <a:gd name="T35" fmla="*/ 63 h 1621"/>
              <a:gd name="T36" fmla="*/ 41 w 1519"/>
              <a:gd name="T37" fmla="*/ 64 h 1621"/>
              <a:gd name="T38" fmla="*/ 46 w 1519"/>
              <a:gd name="T39" fmla="*/ 65 h 1621"/>
              <a:gd name="T40" fmla="*/ 49 w 1519"/>
              <a:gd name="T41" fmla="*/ 65 h 1621"/>
              <a:gd name="T42" fmla="*/ 50 w 1519"/>
              <a:gd name="T43" fmla="*/ 65 h 1621"/>
              <a:gd name="T44" fmla="*/ 52 w 1519"/>
              <a:gd name="T45" fmla="*/ 64 h 1621"/>
              <a:gd name="T46" fmla="*/ 55 w 1519"/>
              <a:gd name="T47" fmla="*/ 63 h 1621"/>
              <a:gd name="T48" fmla="*/ 57 w 1519"/>
              <a:gd name="T49" fmla="*/ 62 h 1621"/>
              <a:gd name="T50" fmla="*/ 60 w 1519"/>
              <a:gd name="T51" fmla="*/ 61 h 1621"/>
              <a:gd name="T52" fmla="*/ 59 w 1519"/>
              <a:gd name="T53" fmla="*/ 61 h 1621"/>
              <a:gd name="T54" fmla="*/ 56 w 1519"/>
              <a:gd name="T55" fmla="*/ 61 h 1621"/>
              <a:gd name="T56" fmla="*/ 53 w 1519"/>
              <a:gd name="T57" fmla="*/ 62 h 1621"/>
              <a:gd name="T58" fmla="*/ 50 w 1519"/>
              <a:gd name="T59" fmla="*/ 62 h 1621"/>
              <a:gd name="T60" fmla="*/ 46 w 1519"/>
              <a:gd name="T61" fmla="*/ 62 h 1621"/>
              <a:gd name="T62" fmla="*/ 41 w 1519"/>
              <a:gd name="T63" fmla="*/ 61 h 1621"/>
              <a:gd name="T64" fmla="*/ 37 w 1519"/>
              <a:gd name="T65" fmla="*/ 60 h 1621"/>
              <a:gd name="T66" fmla="*/ 33 w 1519"/>
              <a:gd name="T67" fmla="*/ 59 h 1621"/>
              <a:gd name="T68" fmla="*/ 29 w 1519"/>
              <a:gd name="T69" fmla="*/ 57 h 1621"/>
              <a:gd name="T70" fmla="*/ 25 w 1519"/>
              <a:gd name="T71" fmla="*/ 55 h 1621"/>
              <a:gd name="T72" fmla="*/ 21 w 1519"/>
              <a:gd name="T73" fmla="*/ 53 h 1621"/>
              <a:gd name="T74" fmla="*/ 18 w 1519"/>
              <a:gd name="T75" fmla="*/ 50 h 1621"/>
              <a:gd name="T76" fmla="*/ 15 w 1519"/>
              <a:gd name="T77" fmla="*/ 47 h 1621"/>
              <a:gd name="T78" fmla="*/ 12 w 1519"/>
              <a:gd name="T79" fmla="*/ 44 h 1621"/>
              <a:gd name="T80" fmla="*/ 9 w 1519"/>
              <a:gd name="T81" fmla="*/ 40 h 1621"/>
              <a:gd name="T82" fmla="*/ 7 w 1519"/>
              <a:gd name="T83" fmla="*/ 36 h 1621"/>
              <a:gd name="T84" fmla="*/ 6 w 1519"/>
              <a:gd name="T85" fmla="*/ 32 h 1621"/>
              <a:gd name="T86" fmla="*/ 4 w 1519"/>
              <a:gd name="T87" fmla="*/ 28 h 1621"/>
              <a:gd name="T88" fmla="*/ 3 w 1519"/>
              <a:gd name="T89" fmla="*/ 23 h 1621"/>
              <a:gd name="T90" fmla="*/ 3 w 1519"/>
              <a:gd name="T91" fmla="*/ 19 h 1621"/>
              <a:gd name="T92" fmla="*/ 3 w 1519"/>
              <a:gd name="T93" fmla="*/ 15 h 1621"/>
              <a:gd name="T94" fmla="*/ 3 w 1519"/>
              <a:gd name="T95" fmla="*/ 13 h 1621"/>
              <a:gd name="T96" fmla="*/ 3 w 1519"/>
              <a:gd name="T97" fmla="*/ 11 h 1621"/>
              <a:gd name="T98" fmla="*/ 3 w 1519"/>
              <a:gd name="T99" fmla="*/ 9 h 1621"/>
              <a:gd name="T100" fmla="*/ 4 w 1519"/>
              <a:gd name="T101" fmla="*/ 7 h 1621"/>
              <a:gd name="T102" fmla="*/ 4 w 1519"/>
              <a:gd name="T103" fmla="*/ 5 h 1621"/>
              <a:gd name="T104" fmla="*/ 5 w 1519"/>
              <a:gd name="T105" fmla="*/ 3 h 1621"/>
              <a:gd name="T106" fmla="*/ 6 w 1519"/>
              <a:gd name="T107" fmla="*/ 1 h 1621"/>
              <a:gd name="T108" fmla="*/ 5 w 1519"/>
              <a:gd name="T109" fmla="*/ 1 h 1621"/>
              <a:gd name="T110" fmla="*/ 4 w 1519"/>
              <a:gd name="T111" fmla="*/ 4 h 1621"/>
              <a:gd name="T112" fmla="*/ 2 w 1519"/>
              <a:gd name="T113" fmla="*/ 6 h 1621"/>
              <a:gd name="T114" fmla="*/ 1 w 1519"/>
              <a:gd name="T115" fmla="*/ 9 h 162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519"/>
              <a:gd name="T175" fmla="*/ 0 h 1621"/>
              <a:gd name="T176" fmla="*/ 1519 w 1519"/>
              <a:gd name="T177" fmla="*/ 1621 h 1621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519" h="1621">
                <a:moveTo>
                  <a:pt x="12" y="246"/>
                </a:moveTo>
                <a:lnTo>
                  <a:pt x="9" y="267"/>
                </a:lnTo>
                <a:lnTo>
                  <a:pt x="7" y="287"/>
                </a:lnTo>
                <a:lnTo>
                  <a:pt x="5" y="308"/>
                </a:lnTo>
                <a:lnTo>
                  <a:pt x="4" y="329"/>
                </a:lnTo>
                <a:lnTo>
                  <a:pt x="3" y="350"/>
                </a:lnTo>
                <a:lnTo>
                  <a:pt x="2" y="371"/>
                </a:lnTo>
                <a:lnTo>
                  <a:pt x="0" y="392"/>
                </a:lnTo>
                <a:lnTo>
                  <a:pt x="0" y="413"/>
                </a:lnTo>
                <a:lnTo>
                  <a:pt x="3" y="475"/>
                </a:lnTo>
                <a:lnTo>
                  <a:pt x="7" y="537"/>
                </a:lnTo>
                <a:lnTo>
                  <a:pt x="15" y="597"/>
                </a:lnTo>
                <a:lnTo>
                  <a:pt x="26" y="656"/>
                </a:lnTo>
                <a:lnTo>
                  <a:pt x="39" y="714"/>
                </a:lnTo>
                <a:lnTo>
                  <a:pt x="55" y="771"/>
                </a:lnTo>
                <a:lnTo>
                  <a:pt x="74" y="828"/>
                </a:lnTo>
                <a:lnTo>
                  <a:pt x="96" y="882"/>
                </a:lnTo>
                <a:lnTo>
                  <a:pt x="120" y="936"/>
                </a:lnTo>
                <a:lnTo>
                  <a:pt x="146" y="989"/>
                </a:lnTo>
                <a:lnTo>
                  <a:pt x="176" y="1039"/>
                </a:lnTo>
                <a:lnTo>
                  <a:pt x="207" y="1087"/>
                </a:lnTo>
                <a:lnTo>
                  <a:pt x="241" y="1136"/>
                </a:lnTo>
                <a:lnTo>
                  <a:pt x="277" y="1181"/>
                </a:lnTo>
                <a:lnTo>
                  <a:pt x="314" y="1225"/>
                </a:lnTo>
                <a:lnTo>
                  <a:pt x="355" y="1266"/>
                </a:lnTo>
                <a:lnTo>
                  <a:pt x="397" y="1307"/>
                </a:lnTo>
                <a:lnTo>
                  <a:pt x="440" y="1344"/>
                </a:lnTo>
                <a:lnTo>
                  <a:pt x="485" y="1380"/>
                </a:lnTo>
                <a:lnTo>
                  <a:pt x="533" y="1414"/>
                </a:lnTo>
                <a:lnTo>
                  <a:pt x="582" y="1445"/>
                </a:lnTo>
                <a:lnTo>
                  <a:pt x="632" y="1475"/>
                </a:lnTo>
                <a:lnTo>
                  <a:pt x="685" y="1501"/>
                </a:lnTo>
                <a:lnTo>
                  <a:pt x="738" y="1525"/>
                </a:lnTo>
                <a:lnTo>
                  <a:pt x="793" y="1547"/>
                </a:lnTo>
                <a:lnTo>
                  <a:pt x="849" y="1566"/>
                </a:lnTo>
                <a:lnTo>
                  <a:pt x="907" y="1582"/>
                </a:lnTo>
                <a:lnTo>
                  <a:pt x="965" y="1596"/>
                </a:lnTo>
                <a:lnTo>
                  <a:pt x="1024" y="1606"/>
                </a:lnTo>
                <a:lnTo>
                  <a:pt x="1084" y="1614"/>
                </a:lnTo>
                <a:lnTo>
                  <a:pt x="1146" y="1619"/>
                </a:lnTo>
                <a:lnTo>
                  <a:pt x="1208" y="1621"/>
                </a:lnTo>
                <a:lnTo>
                  <a:pt x="1222" y="1620"/>
                </a:lnTo>
                <a:lnTo>
                  <a:pt x="1235" y="1620"/>
                </a:lnTo>
                <a:lnTo>
                  <a:pt x="1248" y="1620"/>
                </a:lnTo>
                <a:lnTo>
                  <a:pt x="1261" y="1619"/>
                </a:lnTo>
                <a:lnTo>
                  <a:pt x="1295" y="1609"/>
                </a:lnTo>
                <a:lnTo>
                  <a:pt x="1329" y="1598"/>
                </a:lnTo>
                <a:lnTo>
                  <a:pt x="1362" y="1585"/>
                </a:lnTo>
                <a:lnTo>
                  <a:pt x="1395" y="1571"/>
                </a:lnTo>
                <a:lnTo>
                  <a:pt x="1427" y="1556"/>
                </a:lnTo>
                <a:lnTo>
                  <a:pt x="1457" y="1541"/>
                </a:lnTo>
                <a:lnTo>
                  <a:pt x="1489" y="1524"/>
                </a:lnTo>
                <a:lnTo>
                  <a:pt x="1519" y="1507"/>
                </a:lnTo>
                <a:lnTo>
                  <a:pt x="1482" y="1516"/>
                </a:lnTo>
                <a:lnTo>
                  <a:pt x="1444" y="1524"/>
                </a:lnTo>
                <a:lnTo>
                  <a:pt x="1406" y="1532"/>
                </a:lnTo>
                <a:lnTo>
                  <a:pt x="1366" y="1538"/>
                </a:lnTo>
                <a:lnTo>
                  <a:pt x="1328" y="1543"/>
                </a:lnTo>
                <a:lnTo>
                  <a:pt x="1289" y="1546"/>
                </a:lnTo>
                <a:lnTo>
                  <a:pt x="1248" y="1548"/>
                </a:lnTo>
                <a:lnTo>
                  <a:pt x="1208" y="1549"/>
                </a:lnTo>
                <a:lnTo>
                  <a:pt x="1149" y="1547"/>
                </a:lnTo>
                <a:lnTo>
                  <a:pt x="1092" y="1543"/>
                </a:lnTo>
                <a:lnTo>
                  <a:pt x="1035" y="1536"/>
                </a:lnTo>
                <a:lnTo>
                  <a:pt x="979" y="1526"/>
                </a:lnTo>
                <a:lnTo>
                  <a:pt x="924" y="1513"/>
                </a:lnTo>
                <a:lnTo>
                  <a:pt x="870" y="1498"/>
                </a:lnTo>
                <a:lnTo>
                  <a:pt x="818" y="1480"/>
                </a:lnTo>
                <a:lnTo>
                  <a:pt x="766" y="1459"/>
                </a:lnTo>
                <a:lnTo>
                  <a:pt x="716" y="1437"/>
                </a:lnTo>
                <a:lnTo>
                  <a:pt x="666" y="1412"/>
                </a:lnTo>
                <a:lnTo>
                  <a:pt x="619" y="1385"/>
                </a:lnTo>
                <a:lnTo>
                  <a:pt x="573" y="1355"/>
                </a:lnTo>
                <a:lnTo>
                  <a:pt x="528" y="1323"/>
                </a:lnTo>
                <a:lnTo>
                  <a:pt x="485" y="1289"/>
                </a:lnTo>
                <a:lnTo>
                  <a:pt x="444" y="1254"/>
                </a:lnTo>
                <a:lnTo>
                  <a:pt x="404" y="1216"/>
                </a:lnTo>
                <a:lnTo>
                  <a:pt x="367" y="1177"/>
                </a:lnTo>
                <a:lnTo>
                  <a:pt x="332" y="1136"/>
                </a:lnTo>
                <a:lnTo>
                  <a:pt x="298" y="1093"/>
                </a:lnTo>
                <a:lnTo>
                  <a:pt x="266" y="1048"/>
                </a:lnTo>
                <a:lnTo>
                  <a:pt x="236" y="1002"/>
                </a:lnTo>
                <a:lnTo>
                  <a:pt x="209" y="955"/>
                </a:lnTo>
                <a:lnTo>
                  <a:pt x="184" y="905"/>
                </a:lnTo>
                <a:lnTo>
                  <a:pt x="161" y="855"/>
                </a:lnTo>
                <a:lnTo>
                  <a:pt x="141" y="803"/>
                </a:lnTo>
                <a:lnTo>
                  <a:pt x="123" y="751"/>
                </a:lnTo>
                <a:lnTo>
                  <a:pt x="108" y="697"/>
                </a:lnTo>
                <a:lnTo>
                  <a:pt x="95" y="642"/>
                </a:lnTo>
                <a:lnTo>
                  <a:pt x="85" y="586"/>
                </a:lnTo>
                <a:lnTo>
                  <a:pt x="77" y="529"/>
                </a:lnTo>
                <a:lnTo>
                  <a:pt x="73" y="472"/>
                </a:lnTo>
                <a:lnTo>
                  <a:pt x="72" y="413"/>
                </a:lnTo>
                <a:lnTo>
                  <a:pt x="72" y="385"/>
                </a:lnTo>
                <a:lnTo>
                  <a:pt x="73" y="359"/>
                </a:lnTo>
                <a:lnTo>
                  <a:pt x="75" y="331"/>
                </a:lnTo>
                <a:lnTo>
                  <a:pt x="77" y="305"/>
                </a:lnTo>
                <a:lnTo>
                  <a:pt x="79" y="279"/>
                </a:lnTo>
                <a:lnTo>
                  <a:pt x="83" y="251"/>
                </a:lnTo>
                <a:lnTo>
                  <a:pt x="87" y="226"/>
                </a:lnTo>
                <a:lnTo>
                  <a:pt x="91" y="200"/>
                </a:lnTo>
                <a:lnTo>
                  <a:pt x="97" y="173"/>
                </a:lnTo>
                <a:lnTo>
                  <a:pt x="102" y="148"/>
                </a:lnTo>
                <a:lnTo>
                  <a:pt x="109" y="123"/>
                </a:lnTo>
                <a:lnTo>
                  <a:pt x="116" y="98"/>
                </a:lnTo>
                <a:lnTo>
                  <a:pt x="123" y="72"/>
                </a:lnTo>
                <a:lnTo>
                  <a:pt x="132" y="48"/>
                </a:lnTo>
                <a:lnTo>
                  <a:pt x="140" y="24"/>
                </a:lnTo>
                <a:lnTo>
                  <a:pt x="150" y="0"/>
                </a:lnTo>
                <a:lnTo>
                  <a:pt x="129" y="28"/>
                </a:lnTo>
                <a:lnTo>
                  <a:pt x="109" y="57"/>
                </a:lnTo>
                <a:lnTo>
                  <a:pt x="90" y="88"/>
                </a:lnTo>
                <a:lnTo>
                  <a:pt x="73" y="117"/>
                </a:lnTo>
                <a:lnTo>
                  <a:pt x="56" y="149"/>
                </a:lnTo>
                <a:lnTo>
                  <a:pt x="40" y="181"/>
                </a:lnTo>
                <a:lnTo>
                  <a:pt x="26" y="213"/>
                </a:lnTo>
                <a:lnTo>
                  <a:pt x="12" y="246"/>
                </a:lnTo>
                <a:close/>
              </a:path>
            </a:pathLst>
          </a:custGeom>
          <a:solidFill>
            <a:srgbClr val="E990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9" name="Freeform 61"/>
          <p:cNvSpPr>
            <a:spLocks/>
          </p:cNvSpPr>
          <p:nvPr/>
        </p:nvSpPr>
        <p:spPr bwMode="auto">
          <a:xfrm>
            <a:off x="4271963" y="4718755"/>
            <a:ext cx="504825" cy="534988"/>
          </a:xfrm>
          <a:custGeom>
            <a:avLst/>
            <a:gdLst>
              <a:gd name="T0" fmla="*/ 1 w 1588"/>
              <a:gd name="T1" fmla="*/ 11 h 1684"/>
              <a:gd name="T2" fmla="*/ 0 w 1588"/>
              <a:gd name="T3" fmla="*/ 16 h 1684"/>
              <a:gd name="T4" fmla="*/ 0 w 1588"/>
              <a:gd name="T5" fmla="*/ 20 h 1684"/>
              <a:gd name="T6" fmla="*/ 1 w 1588"/>
              <a:gd name="T7" fmla="*/ 28 h 1684"/>
              <a:gd name="T8" fmla="*/ 2 w 1588"/>
              <a:gd name="T9" fmla="*/ 34 h 1684"/>
              <a:gd name="T10" fmla="*/ 5 w 1588"/>
              <a:gd name="T11" fmla="*/ 41 h 1684"/>
              <a:gd name="T12" fmla="*/ 8 w 1588"/>
              <a:gd name="T13" fmla="*/ 47 h 1684"/>
              <a:gd name="T14" fmla="*/ 12 w 1588"/>
              <a:gd name="T15" fmla="*/ 52 h 1684"/>
              <a:gd name="T16" fmla="*/ 17 w 1588"/>
              <a:gd name="T17" fmla="*/ 57 h 1684"/>
              <a:gd name="T18" fmla="*/ 23 w 1588"/>
              <a:gd name="T19" fmla="*/ 61 h 1684"/>
              <a:gd name="T20" fmla="*/ 29 w 1588"/>
              <a:gd name="T21" fmla="*/ 64 h 1684"/>
              <a:gd name="T22" fmla="*/ 35 w 1588"/>
              <a:gd name="T23" fmla="*/ 66 h 1684"/>
              <a:gd name="T24" fmla="*/ 42 w 1588"/>
              <a:gd name="T25" fmla="*/ 67 h 1684"/>
              <a:gd name="T26" fmla="*/ 48 w 1588"/>
              <a:gd name="T27" fmla="*/ 67 h 1684"/>
              <a:gd name="T28" fmla="*/ 51 w 1588"/>
              <a:gd name="T29" fmla="*/ 67 h 1684"/>
              <a:gd name="T30" fmla="*/ 54 w 1588"/>
              <a:gd name="T31" fmla="*/ 67 h 1684"/>
              <a:gd name="T32" fmla="*/ 57 w 1588"/>
              <a:gd name="T33" fmla="*/ 66 h 1684"/>
              <a:gd name="T34" fmla="*/ 60 w 1588"/>
              <a:gd name="T35" fmla="*/ 64 h 1684"/>
              <a:gd name="T36" fmla="*/ 64 w 1588"/>
              <a:gd name="T37" fmla="*/ 61 h 1684"/>
              <a:gd name="T38" fmla="*/ 61 w 1588"/>
              <a:gd name="T39" fmla="*/ 62 h 1684"/>
              <a:gd name="T40" fmla="*/ 58 w 1588"/>
              <a:gd name="T41" fmla="*/ 63 h 1684"/>
              <a:gd name="T42" fmla="*/ 54 w 1588"/>
              <a:gd name="T43" fmla="*/ 64 h 1684"/>
              <a:gd name="T44" fmla="*/ 51 w 1588"/>
              <a:gd name="T45" fmla="*/ 64 h 1684"/>
              <a:gd name="T46" fmla="*/ 48 w 1588"/>
              <a:gd name="T47" fmla="*/ 65 h 1684"/>
              <a:gd name="T48" fmla="*/ 42 w 1588"/>
              <a:gd name="T49" fmla="*/ 64 h 1684"/>
              <a:gd name="T50" fmla="*/ 36 w 1588"/>
              <a:gd name="T51" fmla="*/ 63 h 1684"/>
              <a:gd name="T52" fmla="*/ 30 w 1588"/>
              <a:gd name="T53" fmla="*/ 61 h 1684"/>
              <a:gd name="T54" fmla="*/ 24 w 1588"/>
              <a:gd name="T55" fmla="*/ 58 h 1684"/>
              <a:gd name="T56" fmla="*/ 19 w 1588"/>
              <a:gd name="T57" fmla="*/ 54 h 1684"/>
              <a:gd name="T58" fmla="*/ 14 w 1588"/>
              <a:gd name="T59" fmla="*/ 50 h 1684"/>
              <a:gd name="T60" fmla="*/ 10 w 1588"/>
              <a:gd name="T61" fmla="*/ 45 h 1684"/>
              <a:gd name="T62" fmla="*/ 7 w 1588"/>
              <a:gd name="T63" fmla="*/ 40 h 1684"/>
              <a:gd name="T64" fmla="*/ 5 w 1588"/>
              <a:gd name="T65" fmla="*/ 34 h 1684"/>
              <a:gd name="T66" fmla="*/ 3 w 1588"/>
              <a:gd name="T67" fmla="*/ 27 h 1684"/>
              <a:gd name="T68" fmla="*/ 3 w 1588"/>
              <a:gd name="T69" fmla="*/ 20 h 1684"/>
              <a:gd name="T70" fmla="*/ 3 w 1588"/>
              <a:gd name="T71" fmla="*/ 16 h 1684"/>
              <a:gd name="T72" fmla="*/ 4 w 1588"/>
              <a:gd name="T73" fmla="*/ 12 h 1684"/>
              <a:gd name="T74" fmla="*/ 4 w 1588"/>
              <a:gd name="T75" fmla="*/ 8 h 1684"/>
              <a:gd name="T76" fmla="*/ 6 w 1588"/>
              <a:gd name="T77" fmla="*/ 5 h 1684"/>
              <a:gd name="T78" fmla="*/ 7 w 1588"/>
              <a:gd name="T79" fmla="*/ 1 h 1684"/>
              <a:gd name="T80" fmla="*/ 6 w 1588"/>
              <a:gd name="T81" fmla="*/ 2 h 1684"/>
              <a:gd name="T82" fmla="*/ 4 w 1588"/>
              <a:gd name="T83" fmla="*/ 5 h 1684"/>
              <a:gd name="T84" fmla="*/ 2 w 1588"/>
              <a:gd name="T85" fmla="*/ 9 h 168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588"/>
              <a:gd name="T130" fmla="*/ 0 h 1684"/>
              <a:gd name="T131" fmla="*/ 1588 w 1588"/>
              <a:gd name="T132" fmla="*/ 1684 h 168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588" h="1684">
                <a:moveTo>
                  <a:pt x="38" y="213"/>
                </a:moveTo>
                <a:lnTo>
                  <a:pt x="29" y="249"/>
                </a:lnTo>
                <a:lnTo>
                  <a:pt x="22" y="285"/>
                </a:lnTo>
                <a:lnTo>
                  <a:pt x="15" y="322"/>
                </a:lnTo>
                <a:lnTo>
                  <a:pt x="10" y="359"/>
                </a:lnTo>
                <a:lnTo>
                  <a:pt x="5" y="397"/>
                </a:lnTo>
                <a:lnTo>
                  <a:pt x="2" y="435"/>
                </a:lnTo>
                <a:lnTo>
                  <a:pt x="0" y="473"/>
                </a:lnTo>
                <a:lnTo>
                  <a:pt x="0" y="512"/>
                </a:lnTo>
                <a:lnTo>
                  <a:pt x="1" y="572"/>
                </a:lnTo>
                <a:lnTo>
                  <a:pt x="5" y="631"/>
                </a:lnTo>
                <a:lnTo>
                  <a:pt x="13" y="690"/>
                </a:lnTo>
                <a:lnTo>
                  <a:pt x="23" y="747"/>
                </a:lnTo>
                <a:lnTo>
                  <a:pt x="36" y="805"/>
                </a:lnTo>
                <a:lnTo>
                  <a:pt x="52" y="860"/>
                </a:lnTo>
                <a:lnTo>
                  <a:pt x="70" y="914"/>
                </a:lnTo>
                <a:lnTo>
                  <a:pt x="92" y="968"/>
                </a:lnTo>
                <a:lnTo>
                  <a:pt x="115" y="1020"/>
                </a:lnTo>
                <a:lnTo>
                  <a:pt x="141" y="1070"/>
                </a:lnTo>
                <a:lnTo>
                  <a:pt x="169" y="1119"/>
                </a:lnTo>
                <a:lnTo>
                  <a:pt x="199" y="1167"/>
                </a:lnTo>
                <a:lnTo>
                  <a:pt x="232" y="1213"/>
                </a:lnTo>
                <a:lnTo>
                  <a:pt x="267" y="1258"/>
                </a:lnTo>
                <a:lnTo>
                  <a:pt x="304" y="1299"/>
                </a:lnTo>
                <a:lnTo>
                  <a:pt x="342" y="1340"/>
                </a:lnTo>
                <a:lnTo>
                  <a:pt x="384" y="1380"/>
                </a:lnTo>
                <a:lnTo>
                  <a:pt x="425" y="1416"/>
                </a:lnTo>
                <a:lnTo>
                  <a:pt x="470" y="1451"/>
                </a:lnTo>
                <a:lnTo>
                  <a:pt x="516" y="1484"/>
                </a:lnTo>
                <a:lnTo>
                  <a:pt x="564" y="1515"/>
                </a:lnTo>
                <a:lnTo>
                  <a:pt x="613" y="1542"/>
                </a:lnTo>
                <a:lnTo>
                  <a:pt x="663" y="1568"/>
                </a:lnTo>
                <a:lnTo>
                  <a:pt x="715" y="1591"/>
                </a:lnTo>
                <a:lnTo>
                  <a:pt x="768" y="1612"/>
                </a:lnTo>
                <a:lnTo>
                  <a:pt x="823" y="1631"/>
                </a:lnTo>
                <a:lnTo>
                  <a:pt x="878" y="1647"/>
                </a:lnTo>
                <a:lnTo>
                  <a:pt x="934" y="1659"/>
                </a:lnTo>
                <a:lnTo>
                  <a:pt x="993" y="1670"/>
                </a:lnTo>
                <a:lnTo>
                  <a:pt x="1051" y="1678"/>
                </a:lnTo>
                <a:lnTo>
                  <a:pt x="1111" y="1682"/>
                </a:lnTo>
                <a:lnTo>
                  <a:pt x="1171" y="1684"/>
                </a:lnTo>
                <a:lnTo>
                  <a:pt x="1196" y="1684"/>
                </a:lnTo>
                <a:lnTo>
                  <a:pt x="1220" y="1682"/>
                </a:lnTo>
                <a:lnTo>
                  <a:pt x="1244" y="1681"/>
                </a:lnTo>
                <a:lnTo>
                  <a:pt x="1268" y="1680"/>
                </a:lnTo>
                <a:lnTo>
                  <a:pt x="1291" y="1678"/>
                </a:lnTo>
                <a:lnTo>
                  <a:pt x="1315" y="1675"/>
                </a:lnTo>
                <a:lnTo>
                  <a:pt x="1338" y="1671"/>
                </a:lnTo>
                <a:lnTo>
                  <a:pt x="1362" y="1668"/>
                </a:lnTo>
                <a:lnTo>
                  <a:pt x="1392" y="1654"/>
                </a:lnTo>
                <a:lnTo>
                  <a:pt x="1422" y="1640"/>
                </a:lnTo>
                <a:lnTo>
                  <a:pt x="1451" y="1623"/>
                </a:lnTo>
                <a:lnTo>
                  <a:pt x="1480" y="1607"/>
                </a:lnTo>
                <a:lnTo>
                  <a:pt x="1507" y="1589"/>
                </a:lnTo>
                <a:lnTo>
                  <a:pt x="1535" y="1570"/>
                </a:lnTo>
                <a:lnTo>
                  <a:pt x="1562" y="1551"/>
                </a:lnTo>
                <a:lnTo>
                  <a:pt x="1588" y="1531"/>
                </a:lnTo>
                <a:lnTo>
                  <a:pt x="1563" y="1541"/>
                </a:lnTo>
                <a:lnTo>
                  <a:pt x="1539" y="1550"/>
                </a:lnTo>
                <a:lnTo>
                  <a:pt x="1514" y="1558"/>
                </a:lnTo>
                <a:lnTo>
                  <a:pt x="1490" y="1566"/>
                </a:lnTo>
                <a:lnTo>
                  <a:pt x="1464" y="1573"/>
                </a:lnTo>
                <a:lnTo>
                  <a:pt x="1438" y="1580"/>
                </a:lnTo>
                <a:lnTo>
                  <a:pt x="1413" y="1586"/>
                </a:lnTo>
                <a:lnTo>
                  <a:pt x="1386" y="1591"/>
                </a:lnTo>
                <a:lnTo>
                  <a:pt x="1360" y="1597"/>
                </a:lnTo>
                <a:lnTo>
                  <a:pt x="1334" y="1601"/>
                </a:lnTo>
                <a:lnTo>
                  <a:pt x="1307" y="1605"/>
                </a:lnTo>
                <a:lnTo>
                  <a:pt x="1280" y="1608"/>
                </a:lnTo>
                <a:lnTo>
                  <a:pt x="1254" y="1610"/>
                </a:lnTo>
                <a:lnTo>
                  <a:pt x="1226" y="1611"/>
                </a:lnTo>
                <a:lnTo>
                  <a:pt x="1199" y="1612"/>
                </a:lnTo>
                <a:lnTo>
                  <a:pt x="1171" y="1612"/>
                </a:lnTo>
                <a:lnTo>
                  <a:pt x="1114" y="1611"/>
                </a:lnTo>
                <a:lnTo>
                  <a:pt x="1058" y="1607"/>
                </a:lnTo>
                <a:lnTo>
                  <a:pt x="1004" y="1600"/>
                </a:lnTo>
                <a:lnTo>
                  <a:pt x="949" y="1590"/>
                </a:lnTo>
                <a:lnTo>
                  <a:pt x="896" y="1578"/>
                </a:lnTo>
                <a:lnTo>
                  <a:pt x="843" y="1563"/>
                </a:lnTo>
                <a:lnTo>
                  <a:pt x="793" y="1546"/>
                </a:lnTo>
                <a:lnTo>
                  <a:pt x="742" y="1527"/>
                </a:lnTo>
                <a:lnTo>
                  <a:pt x="694" y="1505"/>
                </a:lnTo>
                <a:lnTo>
                  <a:pt x="646" y="1479"/>
                </a:lnTo>
                <a:lnTo>
                  <a:pt x="600" y="1453"/>
                </a:lnTo>
                <a:lnTo>
                  <a:pt x="556" y="1425"/>
                </a:lnTo>
                <a:lnTo>
                  <a:pt x="512" y="1394"/>
                </a:lnTo>
                <a:lnTo>
                  <a:pt x="470" y="1361"/>
                </a:lnTo>
                <a:lnTo>
                  <a:pt x="431" y="1327"/>
                </a:lnTo>
                <a:lnTo>
                  <a:pt x="392" y="1291"/>
                </a:lnTo>
                <a:lnTo>
                  <a:pt x="356" y="1252"/>
                </a:lnTo>
                <a:lnTo>
                  <a:pt x="321" y="1212"/>
                </a:lnTo>
                <a:lnTo>
                  <a:pt x="289" y="1170"/>
                </a:lnTo>
                <a:lnTo>
                  <a:pt x="259" y="1127"/>
                </a:lnTo>
                <a:lnTo>
                  <a:pt x="230" y="1082"/>
                </a:lnTo>
                <a:lnTo>
                  <a:pt x="203" y="1036"/>
                </a:lnTo>
                <a:lnTo>
                  <a:pt x="178" y="989"/>
                </a:lnTo>
                <a:lnTo>
                  <a:pt x="157" y="941"/>
                </a:lnTo>
                <a:lnTo>
                  <a:pt x="137" y="890"/>
                </a:lnTo>
                <a:lnTo>
                  <a:pt x="119" y="840"/>
                </a:lnTo>
                <a:lnTo>
                  <a:pt x="105" y="787"/>
                </a:lnTo>
                <a:lnTo>
                  <a:pt x="93" y="733"/>
                </a:lnTo>
                <a:lnTo>
                  <a:pt x="83" y="679"/>
                </a:lnTo>
                <a:lnTo>
                  <a:pt x="76" y="625"/>
                </a:lnTo>
                <a:lnTo>
                  <a:pt x="72" y="569"/>
                </a:lnTo>
                <a:lnTo>
                  <a:pt x="70" y="512"/>
                </a:lnTo>
                <a:lnTo>
                  <a:pt x="71" y="478"/>
                </a:lnTo>
                <a:lnTo>
                  <a:pt x="72" y="442"/>
                </a:lnTo>
                <a:lnTo>
                  <a:pt x="75" y="409"/>
                </a:lnTo>
                <a:lnTo>
                  <a:pt x="79" y="375"/>
                </a:lnTo>
                <a:lnTo>
                  <a:pt x="83" y="341"/>
                </a:lnTo>
                <a:lnTo>
                  <a:pt x="89" y="309"/>
                </a:lnTo>
                <a:lnTo>
                  <a:pt x="95" y="276"/>
                </a:lnTo>
                <a:lnTo>
                  <a:pt x="103" y="244"/>
                </a:lnTo>
                <a:lnTo>
                  <a:pt x="112" y="212"/>
                </a:lnTo>
                <a:lnTo>
                  <a:pt x="121" y="180"/>
                </a:lnTo>
                <a:lnTo>
                  <a:pt x="131" y="149"/>
                </a:lnTo>
                <a:lnTo>
                  <a:pt x="143" y="119"/>
                </a:lnTo>
                <a:lnTo>
                  <a:pt x="155" y="88"/>
                </a:lnTo>
                <a:lnTo>
                  <a:pt x="168" y="58"/>
                </a:lnTo>
                <a:lnTo>
                  <a:pt x="182" y="29"/>
                </a:lnTo>
                <a:lnTo>
                  <a:pt x="196" y="0"/>
                </a:lnTo>
                <a:lnTo>
                  <a:pt x="174" y="24"/>
                </a:lnTo>
                <a:lnTo>
                  <a:pt x="152" y="48"/>
                </a:lnTo>
                <a:lnTo>
                  <a:pt x="131" y="75"/>
                </a:lnTo>
                <a:lnTo>
                  <a:pt x="110" y="101"/>
                </a:lnTo>
                <a:lnTo>
                  <a:pt x="91" y="129"/>
                </a:lnTo>
                <a:lnTo>
                  <a:pt x="72" y="156"/>
                </a:lnTo>
                <a:lnTo>
                  <a:pt x="54" y="185"/>
                </a:lnTo>
                <a:lnTo>
                  <a:pt x="38" y="213"/>
                </a:lnTo>
                <a:close/>
              </a:path>
            </a:pathLst>
          </a:custGeom>
          <a:solidFill>
            <a:srgbClr val="E99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0" name="Freeform 62"/>
          <p:cNvSpPr>
            <a:spLocks/>
          </p:cNvSpPr>
          <p:nvPr/>
        </p:nvSpPr>
        <p:spPr bwMode="auto">
          <a:xfrm>
            <a:off x="4283075" y="4691768"/>
            <a:ext cx="523875" cy="549275"/>
          </a:xfrm>
          <a:custGeom>
            <a:avLst/>
            <a:gdLst>
              <a:gd name="T0" fmla="*/ 2 w 1646"/>
              <a:gd name="T1" fmla="*/ 9 h 1733"/>
              <a:gd name="T2" fmla="*/ 1 w 1646"/>
              <a:gd name="T3" fmla="*/ 12 h 1733"/>
              <a:gd name="T4" fmla="*/ 1 w 1646"/>
              <a:gd name="T5" fmla="*/ 15 h 1733"/>
              <a:gd name="T6" fmla="*/ 0 w 1646"/>
              <a:gd name="T7" fmla="*/ 18 h 1733"/>
              <a:gd name="T8" fmla="*/ 0 w 1646"/>
              <a:gd name="T9" fmla="*/ 22 h 1733"/>
              <a:gd name="T10" fmla="*/ 0 w 1646"/>
              <a:gd name="T11" fmla="*/ 26 h 1733"/>
              <a:gd name="T12" fmla="*/ 1 w 1646"/>
              <a:gd name="T13" fmla="*/ 33 h 1733"/>
              <a:gd name="T14" fmla="*/ 3 w 1646"/>
              <a:gd name="T15" fmla="*/ 39 h 1733"/>
              <a:gd name="T16" fmla="*/ 5 w 1646"/>
              <a:gd name="T17" fmla="*/ 45 h 1733"/>
              <a:gd name="T18" fmla="*/ 9 w 1646"/>
              <a:gd name="T19" fmla="*/ 51 h 1733"/>
              <a:gd name="T20" fmla="*/ 13 w 1646"/>
              <a:gd name="T21" fmla="*/ 56 h 1733"/>
              <a:gd name="T22" fmla="*/ 18 w 1646"/>
              <a:gd name="T23" fmla="*/ 60 h 1733"/>
              <a:gd name="T24" fmla="*/ 24 w 1646"/>
              <a:gd name="T25" fmla="*/ 64 h 1733"/>
              <a:gd name="T26" fmla="*/ 30 w 1646"/>
              <a:gd name="T27" fmla="*/ 66 h 1733"/>
              <a:gd name="T28" fmla="*/ 36 w 1646"/>
              <a:gd name="T29" fmla="*/ 68 h 1733"/>
              <a:gd name="T30" fmla="*/ 43 w 1646"/>
              <a:gd name="T31" fmla="*/ 69 h 1733"/>
              <a:gd name="T32" fmla="*/ 49 w 1646"/>
              <a:gd name="T33" fmla="*/ 69 h 1733"/>
              <a:gd name="T34" fmla="*/ 54 w 1646"/>
              <a:gd name="T35" fmla="*/ 68 h 1733"/>
              <a:gd name="T36" fmla="*/ 58 w 1646"/>
              <a:gd name="T37" fmla="*/ 67 h 1733"/>
              <a:gd name="T38" fmla="*/ 61 w 1646"/>
              <a:gd name="T39" fmla="*/ 65 h 1733"/>
              <a:gd name="T40" fmla="*/ 64 w 1646"/>
              <a:gd name="T41" fmla="*/ 63 h 1733"/>
              <a:gd name="T42" fmla="*/ 65 w 1646"/>
              <a:gd name="T43" fmla="*/ 62 h 1733"/>
              <a:gd name="T44" fmla="*/ 61 w 1646"/>
              <a:gd name="T45" fmla="*/ 63 h 1733"/>
              <a:gd name="T46" fmla="*/ 58 w 1646"/>
              <a:gd name="T47" fmla="*/ 64 h 1733"/>
              <a:gd name="T48" fmla="*/ 54 w 1646"/>
              <a:gd name="T49" fmla="*/ 65 h 1733"/>
              <a:gd name="T50" fmla="*/ 50 w 1646"/>
              <a:gd name="T51" fmla="*/ 66 h 1733"/>
              <a:gd name="T52" fmla="*/ 46 w 1646"/>
              <a:gd name="T53" fmla="*/ 66 h 1733"/>
              <a:gd name="T54" fmla="*/ 39 w 1646"/>
              <a:gd name="T55" fmla="*/ 66 h 1733"/>
              <a:gd name="T56" fmla="*/ 33 w 1646"/>
              <a:gd name="T57" fmla="*/ 64 h 1733"/>
              <a:gd name="T58" fmla="*/ 27 w 1646"/>
              <a:gd name="T59" fmla="*/ 62 h 1733"/>
              <a:gd name="T60" fmla="*/ 22 w 1646"/>
              <a:gd name="T61" fmla="*/ 59 h 1733"/>
              <a:gd name="T62" fmla="*/ 17 w 1646"/>
              <a:gd name="T63" fmla="*/ 55 h 1733"/>
              <a:gd name="T64" fmla="*/ 13 w 1646"/>
              <a:gd name="T65" fmla="*/ 51 h 1733"/>
              <a:gd name="T66" fmla="*/ 9 w 1646"/>
              <a:gd name="T67" fmla="*/ 46 h 1733"/>
              <a:gd name="T68" fmla="*/ 6 w 1646"/>
              <a:gd name="T69" fmla="*/ 40 h 1733"/>
              <a:gd name="T70" fmla="*/ 4 w 1646"/>
              <a:gd name="T71" fmla="*/ 34 h 1733"/>
              <a:gd name="T72" fmla="*/ 3 w 1646"/>
              <a:gd name="T73" fmla="*/ 28 h 1733"/>
              <a:gd name="T74" fmla="*/ 3 w 1646"/>
              <a:gd name="T75" fmla="*/ 22 h 1733"/>
              <a:gd name="T76" fmla="*/ 3 w 1646"/>
              <a:gd name="T77" fmla="*/ 17 h 1733"/>
              <a:gd name="T78" fmla="*/ 4 w 1646"/>
              <a:gd name="T79" fmla="*/ 13 h 1733"/>
              <a:gd name="T80" fmla="*/ 6 w 1646"/>
              <a:gd name="T81" fmla="*/ 8 h 1733"/>
              <a:gd name="T82" fmla="*/ 8 w 1646"/>
              <a:gd name="T83" fmla="*/ 4 h 1733"/>
              <a:gd name="T84" fmla="*/ 10 w 1646"/>
              <a:gd name="T85" fmla="*/ 0 h 1733"/>
              <a:gd name="T86" fmla="*/ 7 w 1646"/>
              <a:gd name="T87" fmla="*/ 3 h 1733"/>
              <a:gd name="T88" fmla="*/ 5 w 1646"/>
              <a:gd name="T89" fmla="*/ 5 h 173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646"/>
              <a:gd name="T136" fmla="*/ 0 h 1733"/>
              <a:gd name="T137" fmla="*/ 1646 w 1646"/>
              <a:gd name="T138" fmla="*/ 1733 h 173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646" h="1733">
                <a:moveTo>
                  <a:pt x="78" y="184"/>
                </a:moveTo>
                <a:lnTo>
                  <a:pt x="68" y="208"/>
                </a:lnTo>
                <a:lnTo>
                  <a:pt x="60" y="232"/>
                </a:lnTo>
                <a:lnTo>
                  <a:pt x="51" y="256"/>
                </a:lnTo>
                <a:lnTo>
                  <a:pt x="44" y="282"/>
                </a:lnTo>
                <a:lnTo>
                  <a:pt x="37" y="307"/>
                </a:lnTo>
                <a:lnTo>
                  <a:pt x="30" y="332"/>
                </a:lnTo>
                <a:lnTo>
                  <a:pt x="25" y="357"/>
                </a:lnTo>
                <a:lnTo>
                  <a:pt x="19" y="384"/>
                </a:lnTo>
                <a:lnTo>
                  <a:pt x="15" y="410"/>
                </a:lnTo>
                <a:lnTo>
                  <a:pt x="11" y="435"/>
                </a:lnTo>
                <a:lnTo>
                  <a:pt x="7" y="463"/>
                </a:lnTo>
                <a:lnTo>
                  <a:pt x="5" y="489"/>
                </a:lnTo>
                <a:lnTo>
                  <a:pt x="3" y="515"/>
                </a:lnTo>
                <a:lnTo>
                  <a:pt x="1" y="543"/>
                </a:lnTo>
                <a:lnTo>
                  <a:pt x="0" y="569"/>
                </a:lnTo>
                <a:lnTo>
                  <a:pt x="0" y="597"/>
                </a:lnTo>
                <a:lnTo>
                  <a:pt x="1" y="656"/>
                </a:lnTo>
                <a:lnTo>
                  <a:pt x="5" y="713"/>
                </a:lnTo>
                <a:lnTo>
                  <a:pt x="13" y="770"/>
                </a:lnTo>
                <a:lnTo>
                  <a:pt x="23" y="826"/>
                </a:lnTo>
                <a:lnTo>
                  <a:pt x="36" y="881"/>
                </a:lnTo>
                <a:lnTo>
                  <a:pt x="51" y="935"/>
                </a:lnTo>
                <a:lnTo>
                  <a:pt x="69" y="987"/>
                </a:lnTo>
                <a:lnTo>
                  <a:pt x="89" y="1039"/>
                </a:lnTo>
                <a:lnTo>
                  <a:pt x="112" y="1089"/>
                </a:lnTo>
                <a:lnTo>
                  <a:pt x="137" y="1139"/>
                </a:lnTo>
                <a:lnTo>
                  <a:pt x="164" y="1186"/>
                </a:lnTo>
                <a:lnTo>
                  <a:pt x="194" y="1232"/>
                </a:lnTo>
                <a:lnTo>
                  <a:pt x="226" y="1277"/>
                </a:lnTo>
                <a:lnTo>
                  <a:pt x="260" y="1320"/>
                </a:lnTo>
                <a:lnTo>
                  <a:pt x="295" y="1361"/>
                </a:lnTo>
                <a:lnTo>
                  <a:pt x="332" y="1400"/>
                </a:lnTo>
                <a:lnTo>
                  <a:pt x="372" y="1438"/>
                </a:lnTo>
                <a:lnTo>
                  <a:pt x="413" y="1473"/>
                </a:lnTo>
                <a:lnTo>
                  <a:pt x="456" y="1507"/>
                </a:lnTo>
                <a:lnTo>
                  <a:pt x="501" y="1539"/>
                </a:lnTo>
                <a:lnTo>
                  <a:pt x="547" y="1569"/>
                </a:lnTo>
                <a:lnTo>
                  <a:pt x="594" y="1596"/>
                </a:lnTo>
                <a:lnTo>
                  <a:pt x="644" y="1621"/>
                </a:lnTo>
                <a:lnTo>
                  <a:pt x="694" y="1643"/>
                </a:lnTo>
                <a:lnTo>
                  <a:pt x="746" y="1664"/>
                </a:lnTo>
                <a:lnTo>
                  <a:pt x="798" y="1682"/>
                </a:lnTo>
                <a:lnTo>
                  <a:pt x="852" y="1697"/>
                </a:lnTo>
                <a:lnTo>
                  <a:pt x="907" y="1710"/>
                </a:lnTo>
                <a:lnTo>
                  <a:pt x="963" y="1720"/>
                </a:lnTo>
                <a:lnTo>
                  <a:pt x="1020" y="1727"/>
                </a:lnTo>
                <a:lnTo>
                  <a:pt x="1077" y="1731"/>
                </a:lnTo>
                <a:lnTo>
                  <a:pt x="1136" y="1733"/>
                </a:lnTo>
                <a:lnTo>
                  <a:pt x="1176" y="1732"/>
                </a:lnTo>
                <a:lnTo>
                  <a:pt x="1217" y="1730"/>
                </a:lnTo>
                <a:lnTo>
                  <a:pt x="1256" y="1727"/>
                </a:lnTo>
                <a:lnTo>
                  <a:pt x="1294" y="1722"/>
                </a:lnTo>
                <a:lnTo>
                  <a:pt x="1334" y="1716"/>
                </a:lnTo>
                <a:lnTo>
                  <a:pt x="1372" y="1708"/>
                </a:lnTo>
                <a:lnTo>
                  <a:pt x="1410" y="1700"/>
                </a:lnTo>
                <a:lnTo>
                  <a:pt x="1447" y="1691"/>
                </a:lnTo>
                <a:lnTo>
                  <a:pt x="1474" y="1673"/>
                </a:lnTo>
                <a:lnTo>
                  <a:pt x="1501" y="1655"/>
                </a:lnTo>
                <a:lnTo>
                  <a:pt x="1526" y="1637"/>
                </a:lnTo>
                <a:lnTo>
                  <a:pt x="1551" y="1617"/>
                </a:lnTo>
                <a:lnTo>
                  <a:pt x="1575" y="1597"/>
                </a:lnTo>
                <a:lnTo>
                  <a:pt x="1599" y="1576"/>
                </a:lnTo>
                <a:lnTo>
                  <a:pt x="1622" y="1555"/>
                </a:lnTo>
                <a:lnTo>
                  <a:pt x="1646" y="1533"/>
                </a:lnTo>
                <a:lnTo>
                  <a:pt x="1617" y="1548"/>
                </a:lnTo>
                <a:lnTo>
                  <a:pt x="1587" y="1562"/>
                </a:lnTo>
                <a:lnTo>
                  <a:pt x="1558" y="1575"/>
                </a:lnTo>
                <a:lnTo>
                  <a:pt x="1528" y="1587"/>
                </a:lnTo>
                <a:lnTo>
                  <a:pt x="1497" y="1600"/>
                </a:lnTo>
                <a:lnTo>
                  <a:pt x="1467" y="1609"/>
                </a:lnTo>
                <a:lnTo>
                  <a:pt x="1435" y="1619"/>
                </a:lnTo>
                <a:lnTo>
                  <a:pt x="1403" y="1628"/>
                </a:lnTo>
                <a:lnTo>
                  <a:pt x="1371" y="1636"/>
                </a:lnTo>
                <a:lnTo>
                  <a:pt x="1338" y="1643"/>
                </a:lnTo>
                <a:lnTo>
                  <a:pt x="1305" y="1649"/>
                </a:lnTo>
                <a:lnTo>
                  <a:pt x="1272" y="1653"/>
                </a:lnTo>
                <a:lnTo>
                  <a:pt x="1238" y="1658"/>
                </a:lnTo>
                <a:lnTo>
                  <a:pt x="1204" y="1660"/>
                </a:lnTo>
                <a:lnTo>
                  <a:pt x="1170" y="1662"/>
                </a:lnTo>
                <a:lnTo>
                  <a:pt x="1136" y="1662"/>
                </a:lnTo>
                <a:lnTo>
                  <a:pt x="1082" y="1661"/>
                </a:lnTo>
                <a:lnTo>
                  <a:pt x="1027" y="1657"/>
                </a:lnTo>
                <a:lnTo>
                  <a:pt x="974" y="1650"/>
                </a:lnTo>
                <a:lnTo>
                  <a:pt x="921" y="1640"/>
                </a:lnTo>
                <a:lnTo>
                  <a:pt x="870" y="1628"/>
                </a:lnTo>
                <a:lnTo>
                  <a:pt x="819" y="1614"/>
                </a:lnTo>
                <a:lnTo>
                  <a:pt x="770" y="1597"/>
                </a:lnTo>
                <a:lnTo>
                  <a:pt x="722" y="1579"/>
                </a:lnTo>
                <a:lnTo>
                  <a:pt x="675" y="1557"/>
                </a:lnTo>
                <a:lnTo>
                  <a:pt x="628" y="1534"/>
                </a:lnTo>
                <a:lnTo>
                  <a:pt x="583" y="1508"/>
                </a:lnTo>
                <a:lnTo>
                  <a:pt x="541" y="1480"/>
                </a:lnTo>
                <a:lnTo>
                  <a:pt x="499" y="1450"/>
                </a:lnTo>
                <a:lnTo>
                  <a:pt x="458" y="1418"/>
                </a:lnTo>
                <a:lnTo>
                  <a:pt x="420" y="1386"/>
                </a:lnTo>
                <a:lnTo>
                  <a:pt x="383" y="1350"/>
                </a:lnTo>
                <a:lnTo>
                  <a:pt x="348" y="1313"/>
                </a:lnTo>
                <a:lnTo>
                  <a:pt x="314" y="1275"/>
                </a:lnTo>
                <a:lnTo>
                  <a:pt x="283" y="1234"/>
                </a:lnTo>
                <a:lnTo>
                  <a:pt x="253" y="1192"/>
                </a:lnTo>
                <a:lnTo>
                  <a:pt x="225" y="1150"/>
                </a:lnTo>
                <a:lnTo>
                  <a:pt x="199" y="1105"/>
                </a:lnTo>
                <a:lnTo>
                  <a:pt x="175" y="1059"/>
                </a:lnTo>
                <a:lnTo>
                  <a:pt x="154" y="1011"/>
                </a:lnTo>
                <a:lnTo>
                  <a:pt x="136" y="963"/>
                </a:lnTo>
                <a:lnTo>
                  <a:pt x="118" y="914"/>
                </a:lnTo>
                <a:lnTo>
                  <a:pt x="104" y="863"/>
                </a:lnTo>
                <a:lnTo>
                  <a:pt x="92" y="812"/>
                </a:lnTo>
                <a:lnTo>
                  <a:pt x="83" y="759"/>
                </a:lnTo>
                <a:lnTo>
                  <a:pt x="77" y="705"/>
                </a:lnTo>
                <a:lnTo>
                  <a:pt x="72" y="651"/>
                </a:lnTo>
                <a:lnTo>
                  <a:pt x="71" y="597"/>
                </a:lnTo>
                <a:lnTo>
                  <a:pt x="71" y="556"/>
                </a:lnTo>
                <a:lnTo>
                  <a:pt x="74" y="514"/>
                </a:lnTo>
                <a:lnTo>
                  <a:pt x="78" y="475"/>
                </a:lnTo>
                <a:lnTo>
                  <a:pt x="83" y="434"/>
                </a:lnTo>
                <a:lnTo>
                  <a:pt x="90" y="395"/>
                </a:lnTo>
                <a:lnTo>
                  <a:pt x="98" y="356"/>
                </a:lnTo>
                <a:lnTo>
                  <a:pt x="108" y="317"/>
                </a:lnTo>
                <a:lnTo>
                  <a:pt x="119" y="279"/>
                </a:lnTo>
                <a:lnTo>
                  <a:pt x="131" y="242"/>
                </a:lnTo>
                <a:lnTo>
                  <a:pt x="145" y="206"/>
                </a:lnTo>
                <a:lnTo>
                  <a:pt x="160" y="170"/>
                </a:lnTo>
                <a:lnTo>
                  <a:pt x="176" y="135"/>
                </a:lnTo>
                <a:lnTo>
                  <a:pt x="194" y="99"/>
                </a:lnTo>
                <a:lnTo>
                  <a:pt x="213" y="65"/>
                </a:lnTo>
                <a:lnTo>
                  <a:pt x="232" y="32"/>
                </a:lnTo>
                <a:lnTo>
                  <a:pt x="253" y="0"/>
                </a:lnTo>
                <a:lnTo>
                  <a:pt x="229" y="20"/>
                </a:lnTo>
                <a:lnTo>
                  <a:pt x="205" y="41"/>
                </a:lnTo>
                <a:lnTo>
                  <a:pt x="182" y="63"/>
                </a:lnTo>
                <a:lnTo>
                  <a:pt x="160" y="86"/>
                </a:lnTo>
                <a:lnTo>
                  <a:pt x="138" y="109"/>
                </a:lnTo>
                <a:lnTo>
                  <a:pt x="117" y="133"/>
                </a:lnTo>
                <a:lnTo>
                  <a:pt x="97" y="159"/>
                </a:lnTo>
                <a:lnTo>
                  <a:pt x="78" y="184"/>
                </a:lnTo>
                <a:close/>
              </a:path>
            </a:pathLst>
          </a:custGeom>
          <a:solidFill>
            <a:srgbClr val="EA95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" name="Freeform 63"/>
          <p:cNvSpPr>
            <a:spLocks/>
          </p:cNvSpPr>
          <p:nvPr/>
        </p:nvSpPr>
        <p:spPr bwMode="auto">
          <a:xfrm>
            <a:off x="4294188" y="4667955"/>
            <a:ext cx="538163" cy="561975"/>
          </a:xfrm>
          <a:custGeom>
            <a:avLst/>
            <a:gdLst>
              <a:gd name="T0" fmla="*/ 4 w 1692"/>
              <a:gd name="T1" fmla="*/ 9 h 1769"/>
              <a:gd name="T2" fmla="*/ 2 w 1692"/>
              <a:gd name="T3" fmla="*/ 12 h 1769"/>
              <a:gd name="T4" fmla="*/ 1 w 1692"/>
              <a:gd name="T5" fmla="*/ 16 h 1769"/>
              <a:gd name="T6" fmla="*/ 1 w 1692"/>
              <a:gd name="T7" fmla="*/ 20 h 1769"/>
              <a:gd name="T8" fmla="*/ 0 w 1692"/>
              <a:gd name="T9" fmla="*/ 24 h 1769"/>
              <a:gd name="T10" fmla="*/ 0 w 1692"/>
              <a:gd name="T11" fmla="*/ 29 h 1769"/>
              <a:gd name="T12" fmla="*/ 1 w 1692"/>
              <a:gd name="T13" fmla="*/ 36 h 1769"/>
              <a:gd name="T14" fmla="*/ 3 w 1692"/>
              <a:gd name="T15" fmla="*/ 42 h 1769"/>
              <a:gd name="T16" fmla="*/ 5 w 1692"/>
              <a:gd name="T17" fmla="*/ 48 h 1769"/>
              <a:gd name="T18" fmla="*/ 9 w 1692"/>
              <a:gd name="T19" fmla="*/ 53 h 1769"/>
              <a:gd name="T20" fmla="*/ 13 w 1692"/>
              <a:gd name="T21" fmla="*/ 58 h 1769"/>
              <a:gd name="T22" fmla="*/ 18 w 1692"/>
              <a:gd name="T23" fmla="*/ 62 h 1769"/>
              <a:gd name="T24" fmla="*/ 23 w 1692"/>
              <a:gd name="T25" fmla="*/ 65 h 1769"/>
              <a:gd name="T26" fmla="*/ 29 w 1692"/>
              <a:gd name="T27" fmla="*/ 68 h 1769"/>
              <a:gd name="T28" fmla="*/ 35 w 1692"/>
              <a:gd name="T29" fmla="*/ 70 h 1769"/>
              <a:gd name="T30" fmla="*/ 42 w 1692"/>
              <a:gd name="T31" fmla="*/ 71 h 1769"/>
              <a:gd name="T32" fmla="*/ 46 w 1692"/>
              <a:gd name="T33" fmla="*/ 71 h 1769"/>
              <a:gd name="T34" fmla="*/ 50 w 1692"/>
              <a:gd name="T35" fmla="*/ 71 h 1769"/>
              <a:gd name="T36" fmla="*/ 53 w 1692"/>
              <a:gd name="T37" fmla="*/ 70 h 1769"/>
              <a:gd name="T38" fmla="*/ 56 w 1692"/>
              <a:gd name="T39" fmla="*/ 69 h 1769"/>
              <a:gd name="T40" fmla="*/ 59 w 1692"/>
              <a:gd name="T41" fmla="*/ 68 h 1769"/>
              <a:gd name="T42" fmla="*/ 62 w 1692"/>
              <a:gd name="T43" fmla="*/ 67 h 1769"/>
              <a:gd name="T44" fmla="*/ 65 w 1692"/>
              <a:gd name="T45" fmla="*/ 64 h 1769"/>
              <a:gd name="T46" fmla="*/ 67 w 1692"/>
              <a:gd name="T47" fmla="*/ 62 h 1769"/>
              <a:gd name="T48" fmla="*/ 65 w 1692"/>
              <a:gd name="T49" fmla="*/ 62 h 1769"/>
              <a:gd name="T50" fmla="*/ 61 w 1692"/>
              <a:gd name="T51" fmla="*/ 64 h 1769"/>
              <a:gd name="T52" fmla="*/ 57 w 1692"/>
              <a:gd name="T53" fmla="*/ 66 h 1769"/>
              <a:gd name="T54" fmla="*/ 52 w 1692"/>
              <a:gd name="T55" fmla="*/ 67 h 1769"/>
              <a:gd name="T56" fmla="*/ 47 w 1692"/>
              <a:gd name="T57" fmla="*/ 68 h 1769"/>
              <a:gd name="T58" fmla="*/ 42 w 1692"/>
              <a:gd name="T59" fmla="*/ 68 h 1769"/>
              <a:gd name="T60" fmla="*/ 36 w 1692"/>
              <a:gd name="T61" fmla="*/ 67 h 1769"/>
              <a:gd name="T62" fmla="*/ 30 w 1692"/>
              <a:gd name="T63" fmla="*/ 65 h 1769"/>
              <a:gd name="T64" fmla="*/ 24 w 1692"/>
              <a:gd name="T65" fmla="*/ 63 h 1769"/>
              <a:gd name="T66" fmla="*/ 19 w 1692"/>
              <a:gd name="T67" fmla="*/ 60 h 1769"/>
              <a:gd name="T68" fmla="*/ 15 w 1692"/>
              <a:gd name="T69" fmla="*/ 56 h 1769"/>
              <a:gd name="T70" fmla="*/ 11 w 1692"/>
              <a:gd name="T71" fmla="*/ 51 h 1769"/>
              <a:gd name="T72" fmla="*/ 8 w 1692"/>
              <a:gd name="T73" fmla="*/ 46 h 1769"/>
              <a:gd name="T74" fmla="*/ 5 w 1692"/>
              <a:gd name="T75" fmla="*/ 41 h 1769"/>
              <a:gd name="T76" fmla="*/ 4 w 1692"/>
              <a:gd name="T77" fmla="*/ 35 h 1769"/>
              <a:gd name="T78" fmla="*/ 3 w 1692"/>
              <a:gd name="T79" fmla="*/ 29 h 1769"/>
              <a:gd name="T80" fmla="*/ 3 w 1692"/>
              <a:gd name="T81" fmla="*/ 23 h 1769"/>
              <a:gd name="T82" fmla="*/ 4 w 1692"/>
              <a:gd name="T83" fmla="*/ 17 h 1769"/>
              <a:gd name="T84" fmla="*/ 5 w 1692"/>
              <a:gd name="T85" fmla="*/ 12 h 1769"/>
              <a:gd name="T86" fmla="*/ 8 w 1692"/>
              <a:gd name="T87" fmla="*/ 7 h 1769"/>
              <a:gd name="T88" fmla="*/ 11 w 1692"/>
              <a:gd name="T89" fmla="*/ 3 h 1769"/>
              <a:gd name="T90" fmla="*/ 12 w 1692"/>
              <a:gd name="T91" fmla="*/ 1 h 1769"/>
              <a:gd name="T92" fmla="*/ 9 w 1692"/>
              <a:gd name="T93" fmla="*/ 3 h 1769"/>
              <a:gd name="T94" fmla="*/ 6 w 1692"/>
              <a:gd name="T95" fmla="*/ 5 h 176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692"/>
              <a:gd name="T145" fmla="*/ 0 h 1769"/>
              <a:gd name="T146" fmla="*/ 1692 w 1692"/>
              <a:gd name="T147" fmla="*/ 1769 h 176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692" h="1769">
                <a:moveTo>
                  <a:pt x="126" y="157"/>
                </a:moveTo>
                <a:lnTo>
                  <a:pt x="112" y="186"/>
                </a:lnTo>
                <a:lnTo>
                  <a:pt x="98" y="215"/>
                </a:lnTo>
                <a:lnTo>
                  <a:pt x="85" y="245"/>
                </a:lnTo>
                <a:lnTo>
                  <a:pt x="73" y="276"/>
                </a:lnTo>
                <a:lnTo>
                  <a:pt x="61" y="306"/>
                </a:lnTo>
                <a:lnTo>
                  <a:pt x="51" y="337"/>
                </a:lnTo>
                <a:lnTo>
                  <a:pt x="42" y="369"/>
                </a:lnTo>
                <a:lnTo>
                  <a:pt x="33" y="401"/>
                </a:lnTo>
                <a:lnTo>
                  <a:pt x="25" y="433"/>
                </a:lnTo>
                <a:lnTo>
                  <a:pt x="19" y="466"/>
                </a:lnTo>
                <a:lnTo>
                  <a:pt x="13" y="498"/>
                </a:lnTo>
                <a:lnTo>
                  <a:pt x="9" y="532"/>
                </a:lnTo>
                <a:lnTo>
                  <a:pt x="5" y="566"/>
                </a:lnTo>
                <a:lnTo>
                  <a:pt x="2" y="599"/>
                </a:lnTo>
                <a:lnTo>
                  <a:pt x="1" y="635"/>
                </a:lnTo>
                <a:lnTo>
                  <a:pt x="0" y="669"/>
                </a:lnTo>
                <a:lnTo>
                  <a:pt x="2" y="726"/>
                </a:lnTo>
                <a:lnTo>
                  <a:pt x="6" y="782"/>
                </a:lnTo>
                <a:lnTo>
                  <a:pt x="13" y="836"/>
                </a:lnTo>
                <a:lnTo>
                  <a:pt x="23" y="890"/>
                </a:lnTo>
                <a:lnTo>
                  <a:pt x="35" y="944"/>
                </a:lnTo>
                <a:lnTo>
                  <a:pt x="49" y="997"/>
                </a:lnTo>
                <a:lnTo>
                  <a:pt x="67" y="1047"/>
                </a:lnTo>
                <a:lnTo>
                  <a:pt x="87" y="1098"/>
                </a:lnTo>
                <a:lnTo>
                  <a:pt x="108" y="1146"/>
                </a:lnTo>
                <a:lnTo>
                  <a:pt x="133" y="1193"/>
                </a:lnTo>
                <a:lnTo>
                  <a:pt x="160" y="1239"/>
                </a:lnTo>
                <a:lnTo>
                  <a:pt x="189" y="1284"/>
                </a:lnTo>
                <a:lnTo>
                  <a:pt x="219" y="1327"/>
                </a:lnTo>
                <a:lnTo>
                  <a:pt x="251" y="1369"/>
                </a:lnTo>
                <a:lnTo>
                  <a:pt x="286" y="1409"/>
                </a:lnTo>
                <a:lnTo>
                  <a:pt x="322" y="1448"/>
                </a:lnTo>
                <a:lnTo>
                  <a:pt x="361" y="1484"/>
                </a:lnTo>
                <a:lnTo>
                  <a:pt x="400" y="1518"/>
                </a:lnTo>
                <a:lnTo>
                  <a:pt x="442" y="1551"/>
                </a:lnTo>
                <a:lnTo>
                  <a:pt x="486" y="1582"/>
                </a:lnTo>
                <a:lnTo>
                  <a:pt x="530" y="1610"/>
                </a:lnTo>
                <a:lnTo>
                  <a:pt x="576" y="1636"/>
                </a:lnTo>
                <a:lnTo>
                  <a:pt x="624" y="1662"/>
                </a:lnTo>
                <a:lnTo>
                  <a:pt x="672" y="1684"/>
                </a:lnTo>
                <a:lnTo>
                  <a:pt x="723" y="1703"/>
                </a:lnTo>
                <a:lnTo>
                  <a:pt x="773" y="1720"/>
                </a:lnTo>
                <a:lnTo>
                  <a:pt x="826" y="1735"/>
                </a:lnTo>
                <a:lnTo>
                  <a:pt x="879" y="1747"/>
                </a:lnTo>
                <a:lnTo>
                  <a:pt x="934" y="1757"/>
                </a:lnTo>
                <a:lnTo>
                  <a:pt x="988" y="1764"/>
                </a:lnTo>
                <a:lnTo>
                  <a:pt x="1044" y="1768"/>
                </a:lnTo>
                <a:lnTo>
                  <a:pt x="1101" y="1769"/>
                </a:lnTo>
                <a:lnTo>
                  <a:pt x="1129" y="1769"/>
                </a:lnTo>
                <a:lnTo>
                  <a:pt x="1156" y="1768"/>
                </a:lnTo>
                <a:lnTo>
                  <a:pt x="1184" y="1767"/>
                </a:lnTo>
                <a:lnTo>
                  <a:pt x="1210" y="1765"/>
                </a:lnTo>
                <a:lnTo>
                  <a:pt x="1237" y="1762"/>
                </a:lnTo>
                <a:lnTo>
                  <a:pt x="1264" y="1758"/>
                </a:lnTo>
                <a:lnTo>
                  <a:pt x="1290" y="1754"/>
                </a:lnTo>
                <a:lnTo>
                  <a:pt x="1316" y="1748"/>
                </a:lnTo>
                <a:lnTo>
                  <a:pt x="1343" y="1743"/>
                </a:lnTo>
                <a:lnTo>
                  <a:pt x="1368" y="1737"/>
                </a:lnTo>
                <a:lnTo>
                  <a:pt x="1394" y="1730"/>
                </a:lnTo>
                <a:lnTo>
                  <a:pt x="1420" y="1723"/>
                </a:lnTo>
                <a:lnTo>
                  <a:pt x="1444" y="1715"/>
                </a:lnTo>
                <a:lnTo>
                  <a:pt x="1469" y="1707"/>
                </a:lnTo>
                <a:lnTo>
                  <a:pt x="1493" y="1698"/>
                </a:lnTo>
                <a:lnTo>
                  <a:pt x="1518" y="1688"/>
                </a:lnTo>
                <a:lnTo>
                  <a:pt x="1541" y="1668"/>
                </a:lnTo>
                <a:lnTo>
                  <a:pt x="1566" y="1648"/>
                </a:lnTo>
                <a:lnTo>
                  <a:pt x="1587" y="1627"/>
                </a:lnTo>
                <a:lnTo>
                  <a:pt x="1609" y="1606"/>
                </a:lnTo>
                <a:lnTo>
                  <a:pt x="1631" y="1583"/>
                </a:lnTo>
                <a:lnTo>
                  <a:pt x="1652" y="1561"/>
                </a:lnTo>
                <a:lnTo>
                  <a:pt x="1672" y="1537"/>
                </a:lnTo>
                <a:lnTo>
                  <a:pt x="1692" y="1512"/>
                </a:lnTo>
                <a:lnTo>
                  <a:pt x="1660" y="1534"/>
                </a:lnTo>
                <a:lnTo>
                  <a:pt x="1627" y="1554"/>
                </a:lnTo>
                <a:lnTo>
                  <a:pt x="1593" y="1574"/>
                </a:lnTo>
                <a:lnTo>
                  <a:pt x="1559" y="1591"/>
                </a:lnTo>
                <a:lnTo>
                  <a:pt x="1525" y="1608"/>
                </a:lnTo>
                <a:lnTo>
                  <a:pt x="1489" y="1623"/>
                </a:lnTo>
                <a:lnTo>
                  <a:pt x="1453" y="1638"/>
                </a:lnTo>
                <a:lnTo>
                  <a:pt x="1415" y="1650"/>
                </a:lnTo>
                <a:lnTo>
                  <a:pt x="1378" y="1661"/>
                </a:lnTo>
                <a:lnTo>
                  <a:pt x="1341" y="1670"/>
                </a:lnTo>
                <a:lnTo>
                  <a:pt x="1301" y="1679"/>
                </a:lnTo>
                <a:lnTo>
                  <a:pt x="1263" y="1686"/>
                </a:lnTo>
                <a:lnTo>
                  <a:pt x="1223" y="1691"/>
                </a:lnTo>
                <a:lnTo>
                  <a:pt x="1183" y="1696"/>
                </a:lnTo>
                <a:lnTo>
                  <a:pt x="1142" y="1698"/>
                </a:lnTo>
                <a:lnTo>
                  <a:pt x="1101" y="1699"/>
                </a:lnTo>
                <a:lnTo>
                  <a:pt x="1048" y="1697"/>
                </a:lnTo>
                <a:lnTo>
                  <a:pt x="996" y="1693"/>
                </a:lnTo>
                <a:lnTo>
                  <a:pt x="945" y="1687"/>
                </a:lnTo>
                <a:lnTo>
                  <a:pt x="893" y="1678"/>
                </a:lnTo>
                <a:lnTo>
                  <a:pt x="844" y="1666"/>
                </a:lnTo>
                <a:lnTo>
                  <a:pt x="795" y="1652"/>
                </a:lnTo>
                <a:lnTo>
                  <a:pt x="747" y="1636"/>
                </a:lnTo>
                <a:lnTo>
                  <a:pt x="700" y="1618"/>
                </a:lnTo>
                <a:lnTo>
                  <a:pt x="655" y="1597"/>
                </a:lnTo>
                <a:lnTo>
                  <a:pt x="610" y="1574"/>
                </a:lnTo>
                <a:lnTo>
                  <a:pt x="567" y="1550"/>
                </a:lnTo>
                <a:lnTo>
                  <a:pt x="525" y="1522"/>
                </a:lnTo>
                <a:lnTo>
                  <a:pt x="485" y="1494"/>
                </a:lnTo>
                <a:lnTo>
                  <a:pt x="446" y="1463"/>
                </a:lnTo>
                <a:lnTo>
                  <a:pt x="409" y="1431"/>
                </a:lnTo>
                <a:lnTo>
                  <a:pt x="373" y="1397"/>
                </a:lnTo>
                <a:lnTo>
                  <a:pt x="339" y="1361"/>
                </a:lnTo>
                <a:lnTo>
                  <a:pt x="306" y="1324"/>
                </a:lnTo>
                <a:lnTo>
                  <a:pt x="276" y="1285"/>
                </a:lnTo>
                <a:lnTo>
                  <a:pt x="247" y="1245"/>
                </a:lnTo>
                <a:lnTo>
                  <a:pt x="220" y="1203"/>
                </a:lnTo>
                <a:lnTo>
                  <a:pt x="195" y="1160"/>
                </a:lnTo>
                <a:lnTo>
                  <a:pt x="173" y="1115"/>
                </a:lnTo>
                <a:lnTo>
                  <a:pt x="152" y="1069"/>
                </a:lnTo>
                <a:lnTo>
                  <a:pt x="134" y="1023"/>
                </a:lnTo>
                <a:lnTo>
                  <a:pt x="117" y="975"/>
                </a:lnTo>
                <a:lnTo>
                  <a:pt x="104" y="926"/>
                </a:lnTo>
                <a:lnTo>
                  <a:pt x="92" y="876"/>
                </a:lnTo>
                <a:lnTo>
                  <a:pt x="83" y="825"/>
                </a:lnTo>
                <a:lnTo>
                  <a:pt x="77" y="774"/>
                </a:lnTo>
                <a:lnTo>
                  <a:pt x="72" y="721"/>
                </a:lnTo>
                <a:lnTo>
                  <a:pt x="71" y="669"/>
                </a:lnTo>
                <a:lnTo>
                  <a:pt x="72" y="621"/>
                </a:lnTo>
                <a:lnTo>
                  <a:pt x="76" y="574"/>
                </a:lnTo>
                <a:lnTo>
                  <a:pt x="81" y="528"/>
                </a:lnTo>
                <a:lnTo>
                  <a:pt x="89" y="482"/>
                </a:lnTo>
                <a:lnTo>
                  <a:pt x="98" y="437"/>
                </a:lnTo>
                <a:lnTo>
                  <a:pt x="108" y="393"/>
                </a:lnTo>
                <a:lnTo>
                  <a:pt x="122" y="349"/>
                </a:lnTo>
                <a:lnTo>
                  <a:pt x="137" y="306"/>
                </a:lnTo>
                <a:lnTo>
                  <a:pt x="153" y="265"/>
                </a:lnTo>
                <a:lnTo>
                  <a:pt x="172" y="224"/>
                </a:lnTo>
                <a:lnTo>
                  <a:pt x="193" y="183"/>
                </a:lnTo>
                <a:lnTo>
                  <a:pt x="215" y="145"/>
                </a:lnTo>
                <a:lnTo>
                  <a:pt x="238" y="107"/>
                </a:lnTo>
                <a:lnTo>
                  <a:pt x="263" y="70"/>
                </a:lnTo>
                <a:lnTo>
                  <a:pt x="290" y="34"/>
                </a:lnTo>
                <a:lnTo>
                  <a:pt x="318" y="0"/>
                </a:lnTo>
                <a:lnTo>
                  <a:pt x="292" y="18"/>
                </a:lnTo>
                <a:lnTo>
                  <a:pt x="266" y="35"/>
                </a:lnTo>
                <a:lnTo>
                  <a:pt x="241" y="54"/>
                </a:lnTo>
                <a:lnTo>
                  <a:pt x="217" y="73"/>
                </a:lnTo>
                <a:lnTo>
                  <a:pt x="194" y="92"/>
                </a:lnTo>
                <a:lnTo>
                  <a:pt x="171" y="113"/>
                </a:lnTo>
                <a:lnTo>
                  <a:pt x="148" y="135"/>
                </a:lnTo>
                <a:lnTo>
                  <a:pt x="126" y="157"/>
                </a:lnTo>
                <a:close/>
              </a:path>
            </a:pathLst>
          </a:custGeom>
          <a:solidFill>
            <a:srgbClr val="EA97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2" name="Freeform 64"/>
          <p:cNvSpPr>
            <a:spLocks/>
          </p:cNvSpPr>
          <p:nvPr/>
        </p:nvSpPr>
        <p:spPr bwMode="auto">
          <a:xfrm>
            <a:off x="4306888" y="4650493"/>
            <a:ext cx="546100" cy="568325"/>
          </a:xfrm>
          <a:custGeom>
            <a:avLst/>
            <a:gdLst>
              <a:gd name="T0" fmla="*/ 6 w 1724"/>
              <a:gd name="T1" fmla="*/ 8 h 1793"/>
              <a:gd name="T2" fmla="*/ 4 w 1724"/>
              <a:gd name="T3" fmla="*/ 12 h 1793"/>
              <a:gd name="T4" fmla="*/ 2 w 1724"/>
              <a:gd name="T5" fmla="*/ 16 h 1793"/>
              <a:gd name="T6" fmla="*/ 1 w 1724"/>
              <a:gd name="T7" fmla="*/ 21 h 1793"/>
              <a:gd name="T8" fmla="*/ 0 w 1724"/>
              <a:gd name="T9" fmla="*/ 26 h 1793"/>
              <a:gd name="T10" fmla="*/ 0 w 1724"/>
              <a:gd name="T11" fmla="*/ 31 h 1793"/>
              <a:gd name="T12" fmla="*/ 1 w 1724"/>
              <a:gd name="T13" fmla="*/ 38 h 1793"/>
              <a:gd name="T14" fmla="*/ 3 w 1724"/>
              <a:gd name="T15" fmla="*/ 44 h 1793"/>
              <a:gd name="T16" fmla="*/ 5 w 1724"/>
              <a:gd name="T17" fmla="*/ 49 h 1793"/>
              <a:gd name="T18" fmla="*/ 8 w 1724"/>
              <a:gd name="T19" fmla="*/ 55 h 1793"/>
              <a:gd name="T20" fmla="*/ 12 w 1724"/>
              <a:gd name="T21" fmla="*/ 59 h 1793"/>
              <a:gd name="T22" fmla="*/ 17 w 1724"/>
              <a:gd name="T23" fmla="*/ 63 h 1793"/>
              <a:gd name="T24" fmla="*/ 22 w 1724"/>
              <a:gd name="T25" fmla="*/ 66 h 1793"/>
              <a:gd name="T26" fmla="*/ 28 w 1724"/>
              <a:gd name="T27" fmla="*/ 69 h 1793"/>
              <a:gd name="T28" fmla="*/ 34 w 1724"/>
              <a:gd name="T29" fmla="*/ 71 h 1793"/>
              <a:gd name="T30" fmla="*/ 40 w 1724"/>
              <a:gd name="T31" fmla="*/ 71 h 1793"/>
              <a:gd name="T32" fmla="*/ 45 w 1724"/>
              <a:gd name="T33" fmla="*/ 71 h 1793"/>
              <a:gd name="T34" fmla="*/ 49 w 1724"/>
              <a:gd name="T35" fmla="*/ 71 h 1793"/>
              <a:gd name="T36" fmla="*/ 53 w 1724"/>
              <a:gd name="T37" fmla="*/ 70 h 1793"/>
              <a:gd name="T38" fmla="*/ 57 w 1724"/>
              <a:gd name="T39" fmla="*/ 69 h 1793"/>
              <a:gd name="T40" fmla="*/ 60 w 1724"/>
              <a:gd name="T41" fmla="*/ 67 h 1793"/>
              <a:gd name="T42" fmla="*/ 63 w 1724"/>
              <a:gd name="T43" fmla="*/ 65 h 1793"/>
              <a:gd name="T44" fmla="*/ 66 w 1724"/>
              <a:gd name="T45" fmla="*/ 63 h 1793"/>
              <a:gd name="T46" fmla="*/ 68 w 1724"/>
              <a:gd name="T47" fmla="*/ 60 h 1793"/>
              <a:gd name="T48" fmla="*/ 66 w 1724"/>
              <a:gd name="T49" fmla="*/ 61 h 1793"/>
              <a:gd name="T50" fmla="*/ 61 w 1724"/>
              <a:gd name="T51" fmla="*/ 64 h 1793"/>
              <a:gd name="T52" fmla="*/ 57 w 1724"/>
              <a:gd name="T53" fmla="*/ 66 h 1793"/>
              <a:gd name="T54" fmla="*/ 51 w 1724"/>
              <a:gd name="T55" fmla="*/ 67 h 1793"/>
              <a:gd name="T56" fmla="*/ 46 w 1724"/>
              <a:gd name="T57" fmla="*/ 68 h 1793"/>
              <a:gd name="T58" fmla="*/ 43 w 1724"/>
              <a:gd name="T59" fmla="*/ 69 h 1793"/>
              <a:gd name="T60" fmla="*/ 38 w 1724"/>
              <a:gd name="T61" fmla="*/ 68 h 1793"/>
              <a:gd name="T62" fmla="*/ 33 w 1724"/>
              <a:gd name="T63" fmla="*/ 67 h 1793"/>
              <a:gd name="T64" fmla="*/ 27 w 1724"/>
              <a:gd name="T65" fmla="*/ 65 h 1793"/>
              <a:gd name="T66" fmla="*/ 22 w 1724"/>
              <a:gd name="T67" fmla="*/ 63 h 1793"/>
              <a:gd name="T68" fmla="*/ 17 w 1724"/>
              <a:gd name="T69" fmla="*/ 60 h 1793"/>
              <a:gd name="T70" fmla="*/ 13 w 1724"/>
              <a:gd name="T71" fmla="*/ 56 h 1793"/>
              <a:gd name="T72" fmla="*/ 10 w 1724"/>
              <a:gd name="T73" fmla="*/ 51 h 1793"/>
              <a:gd name="T74" fmla="*/ 7 w 1724"/>
              <a:gd name="T75" fmla="*/ 46 h 1793"/>
              <a:gd name="T76" fmla="*/ 5 w 1724"/>
              <a:gd name="T77" fmla="*/ 41 h 1793"/>
              <a:gd name="T78" fmla="*/ 3 w 1724"/>
              <a:gd name="T79" fmla="*/ 35 h 1793"/>
              <a:gd name="T80" fmla="*/ 3 w 1724"/>
              <a:gd name="T81" fmla="*/ 29 h 1793"/>
              <a:gd name="T82" fmla="*/ 3 w 1724"/>
              <a:gd name="T83" fmla="*/ 26 h 1793"/>
              <a:gd name="T84" fmla="*/ 3 w 1724"/>
              <a:gd name="T85" fmla="*/ 23 h 1793"/>
              <a:gd name="T86" fmla="*/ 4 w 1724"/>
              <a:gd name="T87" fmla="*/ 20 h 1793"/>
              <a:gd name="T88" fmla="*/ 5 w 1724"/>
              <a:gd name="T89" fmla="*/ 17 h 1793"/>
              <a:gd name="T90" fmla="*/ 6 w 1724"/>
              <a:gd name="T91" fmla="*/ 14 h 1793"/>
              <a:gd name="T92" fmla="*/ 7 w 1724"/>
              <a:gd name="T93" fmla="*/ 11 h 1793"/>
              <a:gd name="T94" fmla="*/ 9 w 1724"/>
              <a:gd name="T95" fmla="*/ 9 h 1793"/>
              <a:gd name="T96" fmla="*/ 10 w 1724"/>
              <a:gd name="T97" fmla="*/ 6 h 1793"/>
              <a:gd name="T98" fmla="*/ 12 w 1724"/>
              <a:gd name="T99" fmla="*/ 4 h 1793"/>
              <a:gd name="T100" fmla="*/ 14 w 1724"/>
              <a:gd name="T101" fmla="*/ 1 h 1793"/>
              <a:gd name="T102" fmla="*/ 14 w 1724"/>
              <a:gd name="T103" fmla="*/ 1 h 1793"/>
              <a:gd name="T104" fmla="*/ 11 w 1724"/>
              <a:gd name="T105" fmla="*/ 2 h 1793"/>
              <a:gd name="T106" fmla="*/ 8 w 1724"/>
              <a:gd name="T107" fmla="*/ 4 h 179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724"/>
              <a:gd name="T163" fmla="*/ 0 h 1793"/>
              <a:gd name="T164" fmla="*/ 1724 w 1724"/>
              <a:gd name="T165" fmla="*/ 1793 h 1793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724" h="1793">
                <a:moveTo>
                  <a:pt x="182" y="131"/>
                </a:moveTo>
                <a:lnTo>
                  <a:pt x="161" y="163"/>
                </a:lnTo>
                <a:lnTo>
                  <a:pt x="142" y="196"/>
                </a:lnTo>
                <a:lnTo>
                  <a:pt x="123" y="230"/>
                </a:lnTo>
                <a:lnTo>
                  <a:pt x="105" y="266"/>
                </a:lnTo>
                <a:lnTo>
                  <a:pt x="89" y="301"/>
                </a:lnTo>
                <a:lnTo>
                  <a:pt x="74" y="337"/>
                </a:lnTo>
                <a:lnTo>
                  <a:pt x="60" y="373"/>
                </a:lnTo>
                <a:lnTo>
                  <a:pt x="48" y="410"/>
                </a:lnTo>
                <a:lnTo>
                  <a:pt x="37" y="448"/>
                </a:lnTo>
                <a:lnTo>
                  <a:pt x="27" y="487"/>
                </a:lnTo>
                <a:lnTo>
                  <a:pt x="19" y="526"/>
                </a:lnTo>
                <a:lnTo>
                  <a:pt x="12" y="565"/>
                </a:lnTo>
                <a:lnTo>
                  <a:pt x="7" y="606"/>
                </a:lnTo>
                <a:lnTo>
                  <a:pt x="3" y="645"/>
                </a:lnTo>
                <a:lnTo>
                  <a:pt x="0" y="687"/>
                </a:lnTo>
                <a:lnTo>
                  <a:pt x="0" y="728"/>
                </a:lnTo>
                <a:lnTo>
                  <a:pt x="1" y="782"/>
                </a:lnTo>
                <a:lnTo>
                  <a:pt x="6" y="836"/>
                </a:lnTo>
                <a:lnTo>
                  <a:pt x="12" y="890"/>
                </a:lnTo>
                <a:lnTo>
                  <a:pt x="21" y="943"/>
                </a:lnTo>
                <a:lnTo>
                  <a:pt x="33" y="994"/>
                </a:lnTo>
                <a:lnTo>
                  <a:pt x="47" y="1045"/>
                </a:lnTo>
                <a:lnTo>
                  <a:pt x="65" y="1094"/>
                </a:lnTo>
                <a:lnTo>
                  <a:pt x="83" y="1142"/>
                </a:lnTo>
                <a:lnTo>
                  <a:pt x="104" y="1190"/>
                </a:lnTo>
                <a:lnTo>
                  <a:pt x="128" y="1236"/>
                </a:lnTo>
                <a:lnTo>
                  <a:pt x="154" y="1281"/>
                </a:lnTo>
                <a:lnTo>
                  <a:pt x="182" y="1323"/>
                </a:lnTo>
                <a:lnTo>
                  <a:pt x="212" y="1365"/>
                </a:lnTo>
                <a:lnTo>
                  <a:pt x="243" y="1406"/>
                </a:lnTo>
                <a:lnTo>
                  <a:pt x="277" y="1444"/>
                </a:lnTo>
                <a:lnTo>
                  <a:pt x="312" y="1481"/>
                </a:lnTo>
                <a:lnTo>
                  <a:pt x="349" y="1517"/>
                </a:lnTo>
                <a:lnTo>
                  <a:pt x="387" y="1549"/>
                </a:lnTo>
                <a:lnTo>
                  <a:pt x="428" y="1581"/>
                </a:lnTo>
                <a:lnTo>
                  <a:pt x="470" y="1611"/>
                </a:lnTo>
                <a:lnTo>
                  <a:pt x="512" y="1639"/>
                </a:lnTo>
                <a:lnTo>
                  <a:pt x="557" y="1665"/>
                </a:lnTo>
                <a:lnTo>
                  <a:pt x="604" y="1688"/>
                </a:lnTo>
                <a:lnTo>
                  <a:pt x="651" y="1710"/>
                </a:lnTo>
                <a:lnTo>
                  <a:pt x="699" y="1728"/>
                </a:lnTo>
                <a:lnTo>
                  <a:pt x="748" y="1745"/>
                </a:lnTo>
                <a:lnTo>
                  <a:pt x="799" y="1759"/>
                </a:lnTo>
                <a:lnTo>
                  <a:pt x="850" y="1771"/>
                </a:lnTo>
                <a:lnTo>
                  <a:pt x="903" y="1781"/>
                </a:lnTo>
                <a:lnTo>
                  <a:pt x="956" y="1788"/>
                </a:lnTo>
                <a:lnTo>
                  <a:pt x="1011" y="1792"/>
                </a:lnTo>
                <a:lnTo>
                  <a:pt x="1065" y="1793"/>
                </a:lnTo>
                <a:lnTo>
                  <a:pt x="1099" y="1793"/>
                </a:lnTo>
                <a:lnTo>
                  <a:pt x="1133" y="1791"/>
                </a:lnTo>
                <a:lnTo>
                  <a:pt x="1167" y="1789"/>
                </a:lnTo>
                <a:lnTo>
                  <a:pt x="1201" y="1784"/>
                </a:lnTo>
                <a:lnTo>
                  <a:pt x="1234" y="1780"/>
                </a:lnTo>
                <a:lnTo>
                  <a:pt x="1267" y="1774"/>
                </a:lnTo>
                <a:lnTo>
                  <a:pt x="1300" y="1767"/>
                </a:lnTo>
                <a:lnTo>
                  <a:pt x="1332" y="1759"/>
                </a:lnTo>
                <a:lnTo>
                  <a:pt x="1364" y="1750"/>
                </a:lnTo>
                <a:lnTo>
                  <a:pt x="1396" y="1740"/>
                </a:lnTo>
                <a:lnTo>
                  <a:pt x="1426" y="1731"/>
                </a:lnTo>
                <a:lnTo>
                  <a:pt x="1457" y="1718"/>
                </a:lnTo>
                <a:lnTo>
                  <a:pt x="1487" y="1706"/>
                </a:lnTo>
                <a:lnTo>
                  <a:pt x="1516" y="1693"/>
                </a:lnTo>
                <a:lnTo>
                  <a:pt x="1546" y="1679"/>
                </a:lnTo>
                <a:lnTo>
                  <a:pt x="1575" y="1664"/>
                </a:lnTo>
                <a:lnTo>
                  <a:pt x="1595" y="1642"/>
                </a:lnTo>
                <a:lnTo>
                  <a:pt x="1616" y="1619"/>
                </a:lnTo>
                <a:lnTo>
                  <a:pt x="1636" y="1596"/>
                </a:lnTo>
                <a:lnTo>
                  <a:pt x="1655" y="1573"/>
                </a:lnTo>
                <a:lnTo>
                  <a:pt x="1673" y="1548"/>
                </a:lnTo>
                <a:lnTo>
                  <a:pt x="1691" y="1523"/>
                </a:lnTo>
                <a:lnTo>
                  <a:pt x="1707" y="1498"/>
                </a:lnTo>
                <a:lnTo>
                  <a:pt x="1724" y="1473"/>
                </a:lnTo>
                <a:lnTo>
                  <a:pt x="1691" y="1501"/>
                </a:lnTo>
                <a:lnTo>
                  <a:pt x="1656" y="1528"/>
                </a:lnTo>
                <a:lnTo>
                  <a:pt x="1620" y="1553"/>
                </a:lnTo>
                <a:lnTo>
                  <a:pt x="1582" y="1577"/>
                </a:lnTo>
                <a:lnTo>
                  <a:pt x="1544" y="1599"/>
                </a:lnTo>
                <a:lnTo>
                  <a:pt x="1505" y="1620"/>
                </a:lnTo>
                <a:lnTo>
                  <a:pt x="1465" y="1638"/>
                </a:lnTo>
                <a:lnTo>
                  <a:pt x="1423" y="1656"/>
                </a:lnTo>
                <a:lnTo>
                  <a:pt x="1381" y="1671"/>
                </a:lnTo>
                <a:lnTo>
                  <a:pt x="1339" y="1684"/>
                </a:lnTo>
                <a:lnTo>
                  <a:pt x="1295" y="1695"/>
                </a:lnTo>
                <a:lnTo>
                  <a:pt x="1250" y="1705"/>
                </a:lnTo>
                <a:lnTo>
                  <a:pt x="1205" y="1713"/>
                </a:lnTo>
                <a:lnTo>
                  <a:pt x="1159" y="1717"/>
                </a:lnTo>
                <a:lnTo>
                  <a:pt x="1136" y="1720"/>
                </a:lnTo>
                <a:lnTo>
                  <a:pt x="1113" y="1721"/>
                </a:lnTo>
                <a:lnTo>
                  <a:pt x="1088" y="1722"/>
                </a:lnTo>
                <a:lnTo>
                  <a:pt x="1065" y="1722"/>
                </a:lnTo>
                <a:lnTo>
                  <a:pt x="1014" y="1721"/>
                </a:lnTo>
                <a:lnTo>
                  <a:pt x="963" y="1717"/>
                </a:lnTo>
                <a:lnTo>
                  <a:pt x="914" y="1711"/>
                </a:lnTo>
                <a:lnTo>
                  <a:pt x="865" y="1702"/>
                </a:lnTo>
                <a:lnTo>
                  <a:pt x="816" y="1691"/>
                </a:lnTo>
                <a:lnTo>
                  <a:pt x="769" y="1678"/>
                </a:lnTo>
                <a:lnTo>
                  <a:pt x="723" y="1661"/>
                </a:lnTo>
                <a:lnTo>
                  <a:pt x="678" y="1644"/>
                </a:lnTo>
                <a:lnTo>
                  <a:pt x="634" y="1624"/>
                </a:lnTo>
                <a:lnTo>
                  <a:pt x="591" y="1602"/>
                </a:lnTo>
                <a:lnTo>
                  <a:pt x="550" y="1578"/>
                </a:lnTo>
                <a:lnTo>
                  <a:pt x="509" y="1553"/>
                </a:lnTo>
                <a:lnTo>
                  <a:pt x="470" y="1524"/>
                </a:lnTo>
                <a:lnTo>
                  <a:pt x="432" y="1495"/>
                </a:lnTo>
                <a:lnTo>
                  <a:pt x="396" y="1464"/>
                </a:lnTo>
                <a:lnTo>
                  <a:pt x="362" y="1431"/>
                </a:lnTo>
                <a:lnTo>
                  <a:pt x="329" y="1396"/>
                </a:lnTo>
                <a:lnTo>
                  <a:pt x="297" y="1361"/>
                </a:lnTo>
                <a:lnTo>
                  <a:pt x="268" y="1322"/>
                </a:lnTo>
                <a:lnTo>
                  <a:pt x="240" y="1284"/>
                </a:lnTo>
                <a:lnTo>
                  <a:pt x="215" y="1243"/>
                </a:lnTo>
                <a:lnTo>
                  <a:pt x="191" y="1202"/>
                </a:lnTo>
                <a:lnTo>
                  <a:pt x="169" y="1159"/>
                </a:lnTo>
                <a:lnTo>
                  <a:pt x="149" y="1115"/>
                </a:lnTo>
                <a:lnTo>
                  <a:pt x="131" y="1070"/>
                </a:lnTo>
                <a:lnTo>
                  <a:pt x="115" y="1024"/>
                </a:lnTo>
                <a:lnTo>
                  <a:pt x="102" y="977"/>
                </a:lnTo>
                <a:lnTo>
                  <a:pt x="91" y="928"/>
                </a:lnTo>
                <a:lnTo>
                  <a:pt x="82" y="879"/>
                </a:lnTo>
                <a:lnTo>
                  <a:pt x="76" y="830"/>
                </a:lnTo>
                <a:lnTo>
                  <a:pt x="72" y="779"/>
                </a:lnTo>
                <a:lnTo>
                  <a:pt x="70" y="728"/>
                </a:lnTo>
                <a:lnTo>
                  <a:pt x="71" y="701"/>
                </a:lnTo>
                <a:lnTo>
                  <a:pt x="72" y="674"/>
                </a:lnTo>
                <a:lnTo>
                  <a:pt x="74" y="647"/>
                </a:lnTo>
                <a:lnTo>
                  <a:pt x="77" y="621"/>
                </a:lnTo>
                <a:lnTo>
                  <a:pt x="79" y="596"/>
                </a:lnTo>
                <a:lnTo>
                  <a:pt x="83" y="570"/>
                </a:lnTo>
                <a:lnTo>
                  <a:pt x="88" y="544"/>
                </a:lnTo>
                <a:lnTo>
                  <a:pt x="93" y="519"/>
                </a:lnTo>
                <a:lnTo>
                  <a:pt x="99" y="494"/>
                </a:lnTo>
                <a:lnTo>
                  <a:pt x="105" y="469"/>
                </a:lnTo>
                <a:lnTo>
                  <a:pt x="112" y="443"/>
                </a:lnTo>
                <a:lnTo>
                  <a:pt x="120" y="419"/>
                </a:lnTo>
                <a:lnTo>
                  <a:pt x="127" y="395"/>
                </a:lnTo>
                <a:lnTo>
                  <a:pt x="136" y="371"/>
                </a:lnTo>
                <a:lnTo>
                  <a:pt x="146" y="348"/>
                </a:lnTo>
                <a:lnTo>
                  <a:pt x="156" y="325"/>
                </a:lnTo>
                <a:lnTo>
                  <a:pt x="167" y="302"/>
                </a:lnTo>
                <a:lnTo>
                  <a:pt x="178" y="279"/>
                </a:lnTo>
                <a:lnTo>
                  <a:pt x="189" y="257"/>
                </a:lnTo>
                <a:lnTo>
                  <a:pt x="202" y="235"/>
                </a:lnTo>
                <a:lnTo>
                  <a:pt x="214" y="213"/>
                </a:lnTo>
                <a:lnTo>
                  <a:pt x="227" y="192"/>
                </a:lnTo>
                <a:lnTo>
                  <a:pt x="241" y="171"/>
                </a:lnTo>
                <a:lnTo>
                  <a:pt x="256" y="150"/>
                </a:lnTo>
                <a:lnTo>
                  <a:pt x="270" y="131"/>
                </a:lnTo>
                <a:lnTo>
                  <a:pt x="285" y="111"/>
                </a:lnTo>
                <a:lnTo>
                  <a:pt x="302" y="91"/>
                </a:lnTo>
                <a:lnTo>
                  <a:pt x="317" y="72"/>
                </a:lnTo>
                <a:lnTo>
                  <a:pt x="335" y="54"/>
                </a:lnTo>
                <a:lnTo>
                  <a:pt x="351" y="35"/>
                </a:lnTo>
                <a:lnTo>
                  <a:pt x="369" y="18"/>
                </a:lnTo>
                <a:lnTo>
                  <a:pt x="387" y="0"/>
                </a:lnTo>
                <a:lnTo>
                  <a:pt x="360" y="14"/>
                </a:lnTo>
                <a:lnTo>
                  <a:pt x="333" y="29"/>
                </a:lnTo>
                <a:lnTo>
                  <a:pt x="306" y="44"/>
                </a:lnTo>
                <a:lnTo>
                  <a:pt x="281" y="60"/>
                </a:lnTo>
                <a:lnTo>
                  <a:pt x="256" y="77"/>
                </a:lnTo>
                <a:lnTo>
                  <a:pt x="230" y="94"/>
                </a:lnTo>
                <a:lnTo>
                  <a:pt x="206" y="112"/>
                </a:lnTo>
                <a:lnTo>
                  <a:pt x="182" y="131"/>
                </a:lnTo>
                <a:close/>
              </a:path>
            </a:pathLst>
          </a:custGeom>
          <a:solidFill>
            <a:srgbClr val="EB9A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3" name="Freeform 65"/>
          <p:cNvSpPr>
            <a:spLocks/>
          </p:cNvSpPr>
          <p:nvPr/>
        </p:nvSpPr>
        <p:spPr bwMode="auto">
          <a:xfrm>
            <a:off x="4318000" y="4636205"/>
            <a:ext cx="554038" cy="571500"/>
          </a:xfrm>
          <a:custGeom>
            <a:avLst/>
            <a:gdLst>
              <a:gd name="T0" fmla="*/ 8 w 1746"/>
              <a:gd name="T1" fmla="*/ 7 h 1803"/>
              <a:gd name="T2" fmla="*/ 5 w 1746"/>
              <a:gd name="T3" fmla="*/ 11 h 1803"/>
              <a:gd name="T4" fmla="*/ 3 w 1746"/>
              <a:gd name="T5" fmla="*/ 16 h 1803"/>
              <a:gd name="T6" fmla="*/ 1 w 1746"/>
              <a:gd name="T7" fmla="*/ 22 h 1803"/>
              <a:gd name="T8" fmla="*/ 0 w 1746"/>
              <a:gd name="T9" fmla="*/ 27 h 1803"/>
              <a:gd name="T10" fmla="*/ 0 w 1746"/>
              <a:gd name="T11" fmla="*/ 33 h 1803"/>
              <a:gd name="T12" fmla="*/ 1 w 1746"/>
              <a:gd name="T13" fmla="*/ 39 h 1803"/>
              <a:gd name="T14" fmla="*/ 3 w 1746"/>
              <a:gd name="T15" fmla="*/ 45 h 1803"/>
              <a:gd name="T16" fmla="*/ 5 w 1746"/>
              <a:gd name="T17" fmla="*/ 50 h 1803"/>
              <a:gd name="T18" fmla="*/ 8 w 1746"/>
              <a:gd name="T19" fmla="*/ 55 h 1803"/>
              <a:gd name="T20" fmla="*/ 12 w 1746"/>
              <a:gd name="T21" fmla="*/ 60 h 1803"/>
              <a:gd name="T22" fmla="*/ 17 w 1746"/>
              <a:gd name="T23" fmla="*/ 64 h 1803"/>
              <a:gd name="T24" fmla="*/ 22 w 1746"/>
              <a:gd name="T25" fmla="*/ 67 h 1803"/>
              <a:gd name="T26" fmla="*/ 27 w 1746"/>
              <a:gd name="T27" fmla="*/ 69 h 1803"/>
              <a:gd name="T28" fmla="*/ 33 w 1746"/>
              <a:gd name="T29" fmla="*/ 71 h 1803"/>
              <a:gd name="T30" fmla="*/ 39 w 1746"/>
              <a:gd name="T31" fmla="*/ 72 h 1803"/>
              <a:gd name="T32" fmla="*/ 44 w 1746"/>
              <a:gd name="T33" fmla="*/ 72 h 1803"/>
              <a:gd name="T34" fmla="*/ 49 w 1746"/>
              <a:gd name="T35" fmla="*/ 71 h 1803"/>
              <a:gd name="T36" fmla="*/ 54 w 1746"/>
              <a:gd name="T37" fmla="*/ 70 h 1803"/>
              <a:gd name="T38" fmla="*/ 58 w 1746"/>
              <a:gd name="T39" fmla="*/ 68 h 1803"/>
              <a:gd name="T40" fmla="*/ 62 w 1746"/>
              <a:gd name="T41" fmla="*/ 66 h 1803"/>
              <a:gd name="T42" fmla="*/ 65 w 1746"/>
              <a:gd name="T43" fmla="*/ 63 h 1803"/>
              <a:gd name="T44" fmla="*/ 68 w 1746"/>
              <a:gd name="T45" fmla="*/ 60 h 1803"/>
              <a:gd name="T46" fmla="*/ 69 w 1746"/>
              <a:gd name="T47" fmla="*/ 57 h 1803"/>
              <a:gd name="T48" fmla="*/ 68 w 1746"/>
              <a:gd name="T49" fmla="*/ 58 h 1803"/>
              <a:gd name="T50" fmla="*/ 66 w 1746"/>
              <a:gd name="T51" fmla="*/ 60 h 1803"/>
              <a:gd name="T52" fmla="*/ 64 w 1746"/>
              <a:gd name="T53" fmla="*/ 61 h 1803"/>
              <a:gd name="T54" fmla="*/ 61 w 1746"/>
              <a:gd name="T55" fmla="*/ 63 h 1803"/>
              <a:gd name="T56" fmla="*/ 59 w 1746"/>
              <a:gd name="T57" fmla="*/ 65 h 1803"/>
              <a:gd name="T58" fmla="*/ 56 w 1746"/>
              <a:gd name="T59" fmla="*/ 66 h 1803"/>
              <a:gd name="T60" fmla="*/ 53 w 1746"/>
              <a:gd name="T61" fmla="*/ 67 h 1803"/>
              <a:gd name="T62" fmla="*/ 50 w 1746"/>
              <a:gd name="T63" fmla="*/ 68 h 1803"/>
              <a:gd name="T64" fmla="*/ 47 w 1746"/>
              <a:gd name="T65" fmla="*/ 68 h 1803"/>
              <a:gd name="T66" fmla="*/ 44 w 1746"/>
              <a:gd name="T67" fmla="*/ 69 h 1803"/>
              <a:gd name="T68" fmla="*/ 41 w 1746"/>
              <a:gd name="T69" fmla="*/ 69 h 1803"/>
              <a:gd name="T70" fmla="*/ 35 w 1746"/>
              <a:gd name="T71" fmla="*/ 69 h 1803"/>
              <a:gd name="T72" fmla="*/ 30 w 1746"/>
              <a:gd name="T73" fmla="*/ 67 h 1803"/>
              <a:gd name="T74" fmla="*/ 25 w 1746"/>
              <a:gd name="T75" fmla="*/ 65 h 1803"/>
              <a:gd name="T76" fmla="*/ 20 w 1746"/>
              <a:gd name="T77" fmla="*/ 62 h 1803"/>
              <a:gd name="T78" fmla="*/ 15 w 1746"/>
              <a:gd name="T79" fmla="*/ 59 h 1803"/>
              <a:gd name="T80" fmla="*/ 12 w 1746"/>
              <a:gd name="T81" fmla="*/ 55 h 1803"/>
              <a:gd name="T82" fmla="*/ 8 w 1746"/>
              <a:gd name="T83" fmla="*/ 51 h 1803"/>
              <a:gd name="T84" fmla="*/ 6 w 1746"/>
              <a:gd name="T85" fmla="*/ 46 h 1803"/>
              <a:gd name="T86" fmla="*/ 4 w 1746"/>
              <a:gd name="T87" fmla="*/ 40 h 1803"/>
              <a:gd name="T88" fmla="*/ 3 w 1746"/>
              <a:gd name="T89" fmla="*/ 35 h 1803"/>
              <a:gd name="T90" fmla="*/ 3 w 1746"/>
              <a:gd name="T91" fmla="*/ 30 h 1803"/>
              <a:gd name="T92" fmla="*/ 3 w 1746"/>
              <a:gd name="T93" fmla="*/ 26 h 1803"/>
              <a:gd name="T94" fmla="*/ 4 w 1746"/>
              <a:gd name="T95" fmla="*/ 23 h 1803"/>
              <a:gd name="T96" fmla="*/ 5 w 1746"/>
              <a:gd name="T97" fmla="*/ 19 h 1803"/>
              <a:gd name="T98" fmla="*/ 6 w 1746"/>
              <a:gd name="T99" fmla="*/ 16 h 1803"/>
              <a:gd name="T100" fmla="*/ 7 w 1746"/>
              <a:gd name="T101" fmla="*/ 13 h 1803"/>
              <a:gd name="T102" fmla="*/ 9 w 1746"/>
              <a:gd name="T103" fmla="*/ 10 h 1803"/>
              <a:gd name="T104" fmla="*/ 11 w 1746"/>
              <a:gd name="T105" fmla="*/ 8 h 1803"/>
              <a:gd name="T106" fmla="*/ 13 w 1746"/>
              <a:gd name="T107" fmla="*/ 5 h 1803"/>
              <a:gd name="T108" fmla="*/ 15 w 1746"/>
              <a:gd name="T109" fmla="*/ 3 h 1803"/>
              <a:gd name="T110" fmla="*/ 18 w 1746"/>
              <a:gd name="T111" fmla="*/ 1 h 1803"/>
              <a:gd name="T112" fmla="*/ 16 w 1746"/>
              <a:gd name="T113" fmla="*/ 1 h 1803"/>
              <a:gd name="T114" fmla="*/ 13 w 1746"/>
              <a:gd name="T115" fmla="*/ 2 h 1803"/>
              <a:gd name="T116" fmla="*/ 10 w 1746"/>
              <a:gd name="T117" fmla="*/ 4 h 180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746"/>
              <a:gd name="T178" fmla="*/ 0 h 1803"/>
              <a:gd name="T179" fmla="*/ 1746 w 1746"/>
              <a:gd name="T180" fmla="*/ 1803 h 180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746" h="1803">
                <a:moveTo>
                  <a:pt x="247" y="104"/>
                </a:moveTo>
                <a:lnTo>
                  <a:pt x="219" y="138"/>
                </a:lnTo>
                <a:lnTo>
                  <a:pt x="192" y="174"/>
                </a:lnTo>
                <a:lnTo>
                  <a:pt x="167" y="211"/>
                </a:lnTo>
                <a:lnTo>
                  <a:pt x="144" y="249"/>
                </a:lnTo>
                <a:lnTo>
                  <a:pt x="122" y="287"/>
                </a:lnTo>
                <a:lnTo>
                  <a:pt x="101" y="328"/>
                </a:lnTo>
                <a:lnTo>
                  <a:pt x="82" y="369"/>
                </a:lnTo>
                <a:lnTo>
                  <a:pt x="66" y="410"/>
                </a:lnTo>
                <a:lnTo>
                  <a:pt x="51" y="453"/>
                </a:lnTo>
                <a:lnTo>
                  <a:pt x="37" y="497"/>
                </a:lnTo>
                <a:lnTo>
                  <a:pt x="27" y="541"/>
                </a:lnTo>
                <a:lnTo>
                  <a:pt x="18" y="586"/>
                </a:lnTo>
                <a:lnTo>
                  <a:pt x="10" y="632"/>
                </a:lnTo>
                <a:lnTo>
                  <a:pt x="5" y="678"/>
                </a:lnTo>
                <a:lnTo>
                  <a:pt x="1" y="725"/>
                </a:lnTo>
                <a:lnTo>
                  <a:pt x="0" y="773"/>
                </a:lnTo>
                <a:lnTo>
                  <a:pt x="1" y="826"/>
                </a:lnTo>
                <a:lnTo>
                  <a:pt x="6" y="878"/>
                </a:lnTo>
                <a:lnTo>
                  <a:pt x="12" y="929"/>
                </a:lnTo>
                <a:lnTo>
                  <a:pt x="21" y="980"/>
                </a:lnTo>
                <a:lnTo>
                  <a:pt x="33" y="1030"/>
                </a:lnTo>
                <a:lnTo>
                  <a:pt x="46" y="1079"/>
                </a:lnTo>
                <a:lnTo>
                  <a:pt x="63" y="1127"/>
                </a:lnTo>
                <a:lnTo>
                  <a:pt x="81" y="1173"/>
                </a:lnTo>
                <a:lnTo>
                  <a:pt x="102" y="1219"/>
                </a:lnTo>
                <a:lnTo>
                  <a:pt x="124" y="1264"/>
                </a:lnTo>
                <a:lnTo>
                  <a:pt x="149" y="1307"/>
                </a:lnTo>
                <a:lnTo>
                  <a:pt x="176" y="1349"/>
                </a:lnTo>
                <a:lnTo>
                  <a:pt x="205" y="1389"/>
                </a:lnTo>
                <a:lnTo>
                  <a:pt x="235" y="1428"/>
                </a:lnTo>
                <a:lnTo>
                  <a:pt x="268" y="1465"/>
                </a:lnTo>
                <a:lnTo>
                  <a:pt x="302" y="1501"/>
                </a:lnTo>
                <a:lnTo>
                  <a:pt x="338" y="1535"/>
                </a:lnTo>
                <a:lnTo>
                  <a:pt x="375" y="1567"/>
                </a:lnTo>
                <a:lnTo>
                  <a:pt x="414" y="1598"/>
                </a:lnTo>
                <a:lnTo>
                  <a:pt x="454" y="1626"/>
                </a:lnTo>
                <a:lnTo>
                  <a:pt x="496" y="1654"/>
                </a:lnTo>
                <a:lnTo>
                  <a:pt x="539" y="1678"/>
                </a:lnTo>
                <a:lnTo>
                  <a:pt x="584" y="1701"/>
                </a:lnTo>
                <a:lnTo>
                  <a:pt x="629" y="1722"/>
                </a:lnTo>
                <a:lnTo>
                  <a:pt x="676" y="1740"/>
                </a:lnTo>
                <a:lnTo>
                  <a:pt x="724" y="1757"/>
                </a:lnTo>
                <a:lnTo>
                  <a:pt x="773" y="1770"/>
                </a:lnTo>
                <a:lnTo>
                  <a:pt x="822" y="1782"/>
                </a:lnTo>
                <a:lnTo>
                  <a:pt x="874" y="1791"/>
                </a:lnTo>
                <a:lnTo>
                  <a:pt x="925" y="1797"/>
                </a:lnTo>
                <a:lnTo>
                  <a:pt x="977" y="1801"/>
                </a:lnTo>
                <a:lnTo>
                  <a:pt x="1030" y="1803"/>
                </a:lnTo>
                <a:lnTo>
                  <a:pt x="1071" y="1802"/>
                </a:lnTo>
                <a:lnTo>
                  <a:pt x="1112" y="1800"/>
                </a:lnTo>
                <a:lnTo>
                  <a:pt x="1151" y="1795"/>
                </a:lnTo>
                <a:lnTo>
                  <a:pt x="1192" y="1790"/>
                </a:lnTo>
                <a:lnTo>
                  <a:pt x="1230" y="1783"/>
                </a:lnTo>
                <a:lnTo>
                  <a:pt x="1270" y="1774"/>
                </a:lnTo>
                <a:lnTo>
                  <a:pt x="1307" y="1765"/>
                </a:lnTo>
                <a:lnTo>
                  <a:pt x="1344" y="1754"/>
                </a:lnTo>
                <a:lnTo>
                  <a:pt x="1382" y="1742"/>
                </a:lnTo>
                <a:lnTo>
                  <a:pt x="1418" y="1727"/>
                </a:lnTo>
                <a:lnTo>
                  <a:pt x="1454" y="1712"/>
                </a:lnTo>
                <a:lnTo>
                  <a:pt x="1488" y="1695"/>
                </a:lnTo>
                <a:lnTo>
                  <a:pt x="1522" y="1678"/>
                </a:lnTo>
                <a:lnTo>
                  <a:pt x="1556" y="1658"/>
                </a:lnTo>
                <a:lnTo>
                  <a:pt x="1589" y="1638"/>
                </a:lnTo>
                <a:lnTo>
                  <a:pt x="1621" y="1616"/>
                </a:lnTo>
                <a:lnTo>
                  <a:pt x="1638" y="1592"/>
                </a:lnTo>
                <a:lnTo>
                  <a:pt x="1656" y="1568"/>
                </a:lnTo>
                <a:lnTo>
                  <a:pt x="1672" y="1543"/>
                </a:lnTo>
                <a:lnTo>
                  <a:pt x="1689" y="1518"/>
                </a:lnTo>
                <a:lnTo>
                  <a:pt x="1704" y="1492"/>
                </a:lnTo>
                <a:lnTo>
                  <a:pt x="1718" y="1465"/>
                </a:lnTo>
                <a:lnTo>
                  <a:pt x="1733" y="1439"/>
                </a:lnTo>
                <a:lnTo>
                  <a:pt x="1746" y="1411"/>
                </a:lnTo>
                <a:lnTo>
                  <a:pt x="1728" y="1430"/>
                </a:lnTo>
                <a:lnTo>
                  <a:pt x="1712" y="1447"/>
                </a:lnTo>
                <a:lnTo>
                  <a:pt x="1694" y="1465"/>
                </a:lnTo>
                <a:lnTo>
                  <a:pt x="1676" y="1481"/>
                </a:lnTo>
                <a:lnTo>
                  <a:pt x="1657" y="1498"/>
                </a:lnTo>
                <a:lnTo>
                  <a:pt x="1638" y="1513"/>
                </a:lnTo>
                <a:lnTo>
                  <a:pt x="1619" y="1530"/>
                </a:lnTo>
                <a:lnTo>
                  <a:pt x="1600" y="1544"/>
                </a:lnTo>
                <a:lnTo>
                  <a:pt x="1579" y="1558"/>
                </a:lnTo>
                <a:lnTo>
                  <a:pt x="1559" y="1573"/>
                </a:lnTo>
                <a:lnTo>
                  <a:pt x="1538" y="1586"/>
                </a:lnTo>
                <a:lnTo>
                  <a:pt x="1516" y="1599"/>
                </a:lnTo>
                <a:lnTo>
                  <a:pt x="1496" y="1611"/>
                </a:lnTo>
                <a:lnTo>
                  <a:pt x="1474" y="1623"/>
                </a:lnTo>
                <a:lnTo>
                  <a:pt x="1451" y="1634"/>
                </a:lnTo>
                <a:lnTo>
                  <a:pt x="1429" y="1645"/>
                </a:lnTo>
                <a:lnTo>
                  <a:pt x="1406" y="1655"/>
                </a:lnTo>
                <a:lnTo>
                  <a:pt x="1383" y="1665"/>
                </a:lnTo>
                <a:lnTo>
                  <a:pt x="1358" y="1673"/>
                </a:lnTo>
                <a:lnTo>
                  <a:pt x="1335" y="1682"/>
                </a:lnTo>
                <a:lnTo>
                  <a:pt x="1311" y="1690"/>
                </a:lnTo>
                <a:lnTo>
                  <a:pt x="1286" y="1697"/>
                </a:lnTo>
                <a:lnTo>
                  <a:pt x="1262" y="1703"/>
                </a:lnTo>
                <a:lnTo>
                  <a:pt x="1237" y="1710"/>
                </a:lnTo>
                <a:lnTo>
                  <a:pt x="1211" y="1714"/>
                </a:lnTo>
                <a:lnTo>
                  <a:pt x="1186" y="1718"/>
                </a:lnTo>
                <a:lnTo>
                  <a:pt x="1161" y="1723"/>
                </a:lnTo>
                <a:lnTo>
                  <a:pt x="1135" y="1726"/>
                </a:lnTo>
                <a:lnTo>
                  <a:pt x="1109" y="1728"/>
                </a:lnTo>
                <a:lnTo>
                  <a:pt x="1083" y="1731"/>
                </a:lnTo>
                <a:lnTo>
                  <a:pt x="1057" y="1732"/>
                </a:lnTo>
                <a:lnTo>
                  <a:pt x="1030" y="1732"/>
                </a:lnTo>
                <a:lnTo>
                  <a:pt x="981" y="1731"/>
                </a:lnTo>
                <a:lnTo>
                  <a:pt x="932" y="1726"/>
                </a:lnTo>
                <a:lnTo>
                  <a:pt x="885" y="1721"/>
                </a:lnTo>
                <a:lnTo>
                  <a:pt x="837" y="1712"/>
                </a:lnTo>
                <a:lnTo>
                  <a:pt x="790" y="1701"/>
                </a:lnTo>
                <a:lnTo>
                  <a:pt x="745" y="1689"/>
                </a:lnTo>
                <a:lnTo>
                  <a:pt x="700" y="1673"/>
                </a:lnTo>
                <a:lnTo>
                  <a:pt x="657" y="1656"/>
                </a:lnTo>
                <a:lnTo>
                  <a:pt x="615" y="1637"/>
                </a:lnTo>
                <a:lnTo>
                  <a:pt x="573" y="1616"/>
                </a:lnTo>
                <a:lnTo>
                  <a:pt x="533" y="1592"/>
                </a:lnTo>
                <a:lnTo>
                  <a:pt x="494" y="1568"/>
                </a:lnTo>
                <a:lnTo>
                  <a:pt x="457" y="1541"/>
                </a:lnTo>
                <a:lnTo>
                  <a:pt x="420" y="1512"/>
                </a:lnTo>
                <a:lnTo>
                  <a:pt x="385" y="1483"/>
                </a:lnTo>
                <a:lnTo>
                  <a:pt x="352" y="1451"/>
                </a:lnTo>
                <a:lnTo>
                  <a:pt x="321" y="1418"/>
                </a:lnTo>
                <a:lnTo>
                  <a:pt x="290" y="1383"/>
                </a:lnTo>
                <a:lnTo>
                  <a:pt x="261" y="1346"/>
                </a:lnTo>
                <a:lnTo>
                  <a:pt x="235" y="1309"/>
                </a:lnTo>
                <a:lnTo>
                  <a:pt x="210" y="1270"/>
                </a:lnTo>
                <a:lnTo>
                  <a:pt x="187" y="1230"/>
                </a:lnTo>
                <a:lnTo>
                  <a:pt x="166" y="1188"/>
                </a:lnTo>
                <a:lnTo>
                  <a:pt x="146" y="1146"/>
                </a:lnTo>
                <a:lnTo>
                  <a:pt x="130" y="1103"/>
                </a:lnTo>
                <a:lnTo>
                  <a:pt x="114" y="1058"/>
                </a:lnTo>
                <a:lnTo>
                  <a:pt x="101" y="1013"/>
                </a:lnTo>
                <a:lnTo>
                  <a:pt x="91" y="966"/>
                </a:lnTo>
                <a:lnTo>
                  <a:pt x="82" y="918"/>
                </a:lnTo>
                <a:lnTo>
                  <a:pt x="76" y="871"/>
                </a:lnTo>
                <a:lnTo>
                  <a:pt x="73" y="822"/>
                </a:lnTo>
                <a:lnTo>
                  <a:pt x="71" y="773"/>
                </a:lnTo>
                <a:lnTo>
                  <a:pt x="71" y="743"/>
                </a:lnTo>
                <a:lnTo>
                  <a:pt x="73" y="713"/>
                </a:lnTo>
                <a:lnTo>
                  <a:pt x="75" y="685"/>
                </a:lnTo>
                <a:lnTo>
                  <a:pt x="78" y="655"/>
                </a:lnTo>
                <a:lnTo>
                  <a:pt x="82" y="627"/>
                </a:lnTo>
                <a:lnTo>
                  <a:pt x="87" y="598"/>
                </a:lnTo>
                <a:lnTo>
                  <a:pt x="92" y="571"/>
                </a:lnTo>
                <a:lnTo>
                  <a:pt x="99" y="542"/>
                </a:lnTo>
                <a:lnTo>
                  <a:pt x="107" y="515"/>
                </a:lnTo>
                <a:lnTo>
                  <a:pt x="114" y="488"/>
                </a:lnTo>
                <a:lnTo>
                  <a:pt x="123" y="461"/>
                </a:lnTo>
                <a:lnTo>
                  <a:pt x="133" y="435"/>
                </a:lnTo>
                <a:lnTo>
                  <a:pt x="143" y="408"/>
                </a:lnTo>
                <a:lnTo>
                  <a:pt x="154" y="383"/>
                </a:lnTo>
                <a:lnTo>
                  <a:pt x="166" y="358"/>
                </a:lnTo>
                <a:lnTo>
                  <a:pt x="178" y="332"/>
                </a:lnTo>
                <a:lnTo>
                  <a:pt x="191" y="308"/>
                </a:lnTo>
                <a:lnTo>
                  <a:pt x="205" y="284"/>
                </a:lnTo>
                <a:lnTo>
                  <a:pt x="220" y="260"/>
                </a:lnTo>
                <a:lnTo>
                  <a:pt x="235" y="237"/>
                </a:lnTo>
                <a:lnTo>
                  <a:pt x="250" y="215"/>
                </a:lnTo>
                <a:lnTo>
                  <a:pt x="267" y="192"/>
                </a:lnTo>
                <a:lnTo>
                  <a:pt x="284" y="171"/>
                </a:lnTo>
                <a:lnTo>
                  <a:pt x="302" y="149"/>
                </a:lnTo>
                <a:lnTo>
                  <a:pt x="319" y="128"/>
                </a:lnTo>
                <a:lnTo>
                  <a:pt x="338" y="109"/>
                </a:lnTo>
                <a:lnTo>
                  <a:pt x="358" y="89"/>
                </a:lnTo>
                <a:lnTo>
                  <a:pt x="378" y="70"/>
                </a:lnTo>
                <a:lnTo>
                  <a:pt x="398" y="52"/>
                </a:lnTo>
                <a:lnTo>
                  <a:pt x="419" y="34"/>
                </a:lnTo>
                <a:lnTo>
                  <a:pt x="441" y="16"/>
                </a:lnTo>
                <a:lnTo>
                  <a:pt x="463" y="0"/>
                </a:lnTo>
                <a:lnTo>
                  <a:pt x="435" y="10"/>
                </a:lnTo>
                <a:lnTo>
                  <a:pt x="406" y="21"/>
                </a:lnTo>
                <a:lnTo>
                  <a:pt x="379" y="33"/>
                </a:lnTo>
                <a:lnTo>
                  <a:pt x="351" y="46"/>
                </a:lnTo>
                <a:lnTo>
                  <a:pt x="325" y="59"/>
                </a:lnTo>
                <a:lnTo>
                  <a:pt x="299" y="74"/>
                </a:lnTo>
                <a:lnTo>
                  <a:pt x="272" y="89"/>
                </a:lnTo>
                <a:lnTo>
                  <a:pt x="247" y="104"/>
                </a:lnTo>
                <a:close/>
              </a:path>
            </a:pathLst>
          </a:custGeom>
          <a:solidFill>
            <a:srgbClr val="EB9C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4" name="Freeform 66"/>
          <p:cNvSpPr>
            <a:spLocks/>
          </p:cNvSpPr>
          <p:nvPr/>
        </p:nvSpPr>
        <p:spPr bwMode="auto">
          <a:xfrm>
            <a:off x="4329113" y="4625093"/>
            <a:ext cx="557213" cy="571500"/>
          </a:xfrm>
          <a:custGeom>
            <a:avLst/>
            <a:gdLst>
              <a:gd name="T0" fmla="*/ 11 w 1755"/>
              <a:gd name="T1" fmla="*/ 5 h 1800"/>
              <a:gd name="T2" fmla="*/ 8 w 1755"/>
              <a:gd name="T3" fmla="*/ 8 h 1800"/>
              <a:gd name="T4" fmla="*/ 6 w 1755"/>
              <a:gd name="T5" fmla="*/ 12 h 1800"/>
              <a:gd name="T6" fmla="*/ 4 w 1755"/>
              <a:gd name="T7" fmla="*/ 15 h 1800"/>
              <a:gd name="T8" fmla="*/ 2 w 1755"/>
              <a:gd name="T9" fmla="*/ 19 h 1800"/>
              <a:gd name="T10" fmla="*/ 1 w 1755"/>
              <a:gd name="T11" fmla="*/ 23 h 1800"/>
              <a:gd name="T12" fmla="*/ 0 w 1755"/>
              <a:gd name="T13" fmla="*/ 27 h 1800"/>
              <a:gd name="T14" fmla="*/ 0 w 1755"/>
              <a:gd name="T15" fmla="*/ 31 h 1800"/>
              <a:gd name="T16" fmla="*/ 0 w 1755"/>
              <a:gd name="T17" fmla="*/ 38 h 1800"/>
              <a:gd name="T18" fmla="*/ 2 w 1755"/>
              <a:gd name="T19" fmla="*/ 46 h 1800"/>
              <a:gd name="T20" fmla="*/ 6 w 1755"/>
              <a:gd name="T21" fmla="*/ 53 h 1800"/>
              <a:gd name="T22" fmla="*/ 10 w 1755"/>
              <a:gd name="T23" fmla="*/ 59 h 1800"/>
              <a:gd name="T24" fmla="*/ 16 w 1755"/>
              <a:gd name="T25" fmla="*/ 64 h 1800"/>
              <a:gd name="T26" fmla="*/ 23 w 1755"/>
              <a:gd name="T27" fmla="*/ 68 h 1800"/>
              <a:gd name="T28" fmla="*/ 30 w 1755"/>
              <a:gd name="T29" fmla="*/ 71 h 1800"/>
              <a:gd name="T30" fmla="*/ 38 w 1755"/>
              <a:gd name="T31" fmla="*/ 72 h 1800"/>
              <a:gd name="T32" fmla="*/ 43 w 1755"/>
              <a:gd name="T33" fmla="*/ 72 h 1800"/>
              <a:gd name="T34" fmla="*/ 49 w 1755"/>
              <a:gd name="T35" fmla="*/ 71 h 1800"/>
              <a:gd name="T36" fmla="*/ 56 w 1755"/>
              <a:gd name="T37" fmla="*/ 69 h 1800"/>
              <a:gd name="T38" fmla="*/ 62 w 1755"/>
              <a:gd name="T39" fmla="*/ 65 h 1800"/>
              <a:gd name="T40" fmla="*/ 67 w 1755"/>
              <a:gd name="T41" fmla="*/ 61 h 1800"/>
              <a:gd name="T42" fmla="*/ 69 w 1755"/>
              <a:gd name="T43" fmla="*/ 57 h 1800"/>
              <a:gd name="T44" fmla="*/ 70 w 1755"/>
              <a:gd name="T45" fmla="*/ 54 h 1800"/>
              <a:gd name="T46" fmla="*/ 67 w 1755"/>
              <a:gd name="T47" fmla="*/ 58 h 1800"/>
              <a:gd name="T48" fmla="*/ 64 w 1755"/>
              <a:gd name="T49" fmla="*/ 60 h 1800"/>
              <a:gd name="T50" fmla="*/ 60 w 1755"/>
              <a:gd name="T51" fmla="*/ 63 h 1800"/>
              <a:gd name="T52" fmla="*/ 56 w 1755"/>
              <a:gd name="T53" fmla="*/ 65 h 1800"/>
              <a:gd name="T54" fmla="*/ 52 w 1755"/>
              <a:gd name="T55" fmla="*/ 67 h 1800"/>
              <a:gd name="T56" fmla="*/ 48 w 1755"/>
              <a:gd name="T57" fmla="*/ 68 h 1800"/>
              <a:gd name="T58" fmla="*/ 43 w 1755"/>
              <a:gd name="T59" fmla="*/ 69 h 1800"/>
              <a:gd name="T60" fmla="*/ 38 w 1755"/>
              <a:gd name="T61" fmla="*/ 69 h 1800"/>
              <a:gd name="T62" fmla="*/ 31 w 1755"/>
              <a:gd name="T63" fmla="*/ 68 h 1800"/>
              <a:gd name="T64" fmla="*/ 24 w 1755"/>
              <a:gd name="T65" fmla="*/ 66 h 1800"/>
              <a:gd name="T66" fmla="*/ 18 w 1755"/>
              <a:gd name="T67" fmla="*/ 62 h 1800"/>
              <a:gd name="T68" fmla="*/ 12 w 1755"/>
              <a:gd name="T69" fmla="*/ 57 h 1800"/>
              <a:gd name="T70" fmla="*/ 8 w 1755"/>
              <a:gd name="T71" fmla="*/ 51 h 1800"/>
              <a:gd name="T72" fmla="*/ 5 w 1755"/>
              <a:gd name="T73" fmla="*/ 45 h 1800"/>
              <a:gd name="T74" fmla="*/ 3 w 1755"/>
              <a:gd name="T75" fmla="*/ 38 h 1800"/>
              <a:gd name="T76" fmla="*/ 3 w 1755"/>
              <a:gd name="T77" fmla="*/ 31 h 1800"/>
              <a:gd name="T78" fmla="*/ 3 w 1755"/>
              <a:gd name="T79" fmla="*/ 26 h 1800"/>
              <a:gd name="T80" fmla="*/ 5 w 1755"/>
              <a:gd name="T81" fmla="*/ 21 h 1800"/>
              <a:gd name="T82" fmla="*/ 6 w 1755"/>
              <a:gd name="T83" fmla="*/ 17 h 1800"/>
              <a:gd name="T84" fmla="*/ 9 w 1755"/>
              <a:gd name="T85" fmla="*/ 12 h 1800"/>
              <a:gd name="T86" fmla="*/ 12 w 1755"/>
              <a:gd name="T87" fmla="*/ 8 h 1800"/>
              <a:gd name="T88" fmla="*/ 15 w 1755"/>
              <a:gd name="T89" fmla="*/ 5 h 1800"/>
              <a:gd name="T90" fmla="*/ 19 w 1755"/>
              <a:gd name="T91" fmla="*/ 2 h 1800"/>
              <a:gd name="T92" fmla="*/ 21 w 1755"/>
              <a:gd name="T93" fmla="*/ 0 h 1800"/>
              <a:gd name="T94" fmla="*/ 16 w 1755"/>
              <a:gd name="T95" fmla="*/ 2 h 180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755"/>
              <a:gd name="T145" fmla="*/ 0 h 1800"/>
              <a:gd name="T146" fmla="*/ 1755 w 1755"/>
              <a:gd name="T147" fmla="*/ 1800 h 180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755" h="1800">
                <a:moveTo>
                  <a:pt x="317" y="78"/>
                </a:moveTo>
                <a:lnTo>
                  <a:pt x="299" y="96"/>
                </a:lnTo>
                <a:lnTo>
                  <a:pt x="281" y="113"/>
                </a:lnTo>
                <a:lnTo>
                  <a:pt x="265" y="132"/>
                </a:lnTo>
                <a:lnTo>
                  <a:pt x="248" y="150"/>
                </a:lnTo>
                <a:lnTo>
                  <a:pt x="232" y="169"/>
                </a:lnTo>
                <a:lnTo>
                  <a:pt x="215" y="189"/>
                </a:lnTo>
                <a:lnTo>
                  <a:pt x="200" y="209"/>
                </a:lnTo>
                <a:lnTo>
                  <a:pt x="186" y="228"/>
                </a:lnTo>
                <a:lnTo>
                  <a:pt x="171" y="249"/>
                </a:lnTo>
                <a:lnTo>
                  <a:pt x="157" y="270"/>
                </a:lnTo>
                <a:lnTo>
                  <a:pt x="144" y="291"/>
                </a:lnTo>
                <a:lnTo>
                  <a:pt x="132" y="313"/>
                </a:lnTo>
                <a:lnTo>
                  <a:pt x="119" y="335"/>
                </a:lnTo>
                <a:lnTo>
                  <a:pt x="108" y="357"/>
                </a:lnTo>
                <a:lnTo>
                  <a:pt x="97" y="380"/>
                </a:lnTo>
                <a:lnTo>
                  <a:pt x="86" y="403"/>
                </a:lnTo>
                <a:lnTo>
                  <a:pt x="76" y="426"/>
                </a:lnTo>
                <a:lnTo>
                  <a:pt x="66" y="449"/>
                </a:lnTo>
                <a:lnTo>
                  <a:pt x="57" y="473"/>
                </a:lnTo>
                <a:lnTo>
                  <a:pt x="50" y="497"/>
                </a:lnTo>
                <a:lnTo>
                  <a:pt x="42" y="521"/>
                </a:lnTo>
                <a:lnTo>
                  <a:pt x="35" y="547"/>
                </a:lnTo>
                <a:lnTo>
                  <a:pt x="29" y="572"/>
                </a:lnTo>
                <a:lnTo>
                  <a:pt x="23" y="596"/>
                </a:lnTo>
                <a:lnTo>
                  <a:pt x="18" y="622"/>
                </a:lnTo>
                <a:lnTo>
                  <a:pt x="13" y="648"/>
                </a:lnTo>
                <a:lnTo>
                  <a:pt x="9" y="674"/>
                </a:lnTo>
                <a:lnTo>
                  <a:pt x="7" y="699"/>
                </a:lnTo>
                <a:lnTo>
                  <a:pt x="4" y="725"/>
                </a:lnTo>
                <a:lnTo>
                  <a:pt x="2" y="752"/>
                </a:lnTo>
                <a:lnTo>
                  <a:pt x="1" y="779"/>
                </a:lnTo>
                <a:lnTo>
                  <a:pt x="0" y="806"/>
                </a:lnTo>
                <a:lnTo>
                  <a:pt x="2" y="857"/>
                </a:lnTo>
                <a:lnTo>
                  <a:pt x="6" y="908"/>
                </a:lnTo>
                <a:lnTo>
                  <a:pt x="12" y="957"/>
                </a:lnTo>
                <a:lnTo>
                  <a:pt x="21" y="1006"/>
                </a:lnTo>
                <a:lnTo>
                  <a:pt x="32" y="1055"/>
                </a:lnTo>
                <a:lnTo>
                  <a:pt x="45" y="1102"/>
                </a:lnTo>
                <a:lnTo>
                  <a:pt x="61" y="1148"/>
                </a:lnTo>
                <a:lnTo>
                  <a:pt x="79" y="1193"/>
                </a:lnTo>
                <a:lnTo>
                  <a:pt x="99" y="1237"/>
                </a:lnTo>
                <a:lnTo>
                  <a:pt x="121" y="1280"/>
                </a:lnTo>
                <a:lnTo>
                  <a:pt x="145" y="1321"/>
                </a:lnTo>
                <a:lnTo>
                  <a:pt x="170" y="1362"/>
                </a:lnTo>
                <a:lnTo>
                  <a:pt x="198" y="1400"/>
                </a:lnTo>
                <a:lnTo>
                  <a:pt x="227" y="1439"/>
                </a:lnTo>
                <a:lnTo>
                  <a:pt x="259" y="1474"/>
                </a:lnTo>
                <a:lnTo>
                  <a:pt x="292" y="1509"/>
                </a:lnTo>
                <a:lnTo>
                  <a:pt x="326" y="1542"/>
                </a:lnTo>
                <a:lnTo>
                  <a:pt x="362" y="1573"/>
                </a:lnTo>
                <a:lnTo>
                  <a:pt x="400" y="1602"/>
                </a:lnTo>
                <a:lnTo>
                  <a:pt x="439" y="1631"/>
                </a:lnTo>
                <a:lnTo>
                  <a:pt x="480" y="1656"/>
                </a:lnTo>
                <a:lnTo>
                  <a:pt x="521" y="1680"/>
                </a:lnTo>
                <a:lnTo>
                  <a:pt x="564" y="1702"/>
                </a:lnTo>
                <a:lnTo>
                  <a:pt x="608" y="1722"/>
                </a:lnTo>
                <a:lnTo>
                  <a:pt x="653" y="1739"/>
                </a:lnTo>
                <a:lnTo>
                  <a:pt x="699" y="1756"/>
                </a:lnTo>
                <a:lnTo>
                  <a:pt x="746" y="1769"/>
                </a:lnTo>
                <a:lnTo>
                  <a:pt x="795" y="1780"/>
                </a:lnTo>
                <a:lnTo>
                  <a:pt x="844" y="1789"/>
                </a:lnTo>
                <a:lnTo>
                  <a:pt x="893" y="1795"/>
                </a:lnTo>
                <a:lnTo>
                  <a:pt x="944" y="1799"/>
                </a:lnTo>
                <a:lnTo>
                  <a:pt x="995" y="1800"/>
                </a:lnTo>
                <a:lnTo>
                  <a:pt x="1018" y="1800"/>
                </a:lnTo>
                <a:lnTo>
                  <a:pt x="1043" y="1799"/>
                </a:lnTo>
                <a:lnTo>
                  <a:pt x="1066" y="1798"/>
                </a:lnTo>
                <a:lnTo>
                  <a:pt x="1089" y="1795"/>
                </a:lnTo>
                <a:lnTo>
                  <a:pt x="1135" y="1790"/>
                </a:lnTo>
                <a:lnTo>
                  <a:pt x="1180" y="1783"/>
                </a:lnTo>
                <a:lnTo>
                  <a:pt x="1225" y="1773"/>
                </a:lnTo>
                <a:lnTo>
                  <a:pt x="1269" y="1762"/>
                </a:lnTo>
                <a:lnTo>
                  <a:pt x="1311" y="1749"/>
                </a:lnTo>
                <a:lnTo>
                  <a:pt x="1353" y="1734"/>
                </a:lnTo>
                <a:lnTo>
                  <a:pt x="1395" y="1716"/>
                </a:lnTo>
                <a:lnTo>
                  <a:pt x="1435" y="1698"/>
                </a:lnTo>
                <a:lnTo>
                  <a:pt x="1474" y="1677"/>
                </a:lnTo>
                <a:lnTo>
                  <a:pt x="1512" y="1655"/>
                </a:lnTo>
                <a:lnTo>
                  <a:pt x="1550" y="1631"/>
                </a:lnTo>
                <a:lnTo>
                  <a:pt x="1586" y="1606"/>
                </a:lnTo>
                <a:lnTo>
                  <a:pt x="1621" y="1579"/>
                </a:lnTo>
                <a:lnTo>
                  <a:pt x="1654" y="1551"/>
                </a:lnTo>
                <a:lnTo>
                  <a:pt x="1669" y="1524"/>
                </a:lnTo>
                <a:lnTo>
                  <a:pt x="1683" y="1498"/>
                </a:lnTo>
                <a:lnTo>
                  <a:pt x="1698" y="1472"/>
                </a:lnTo>
                <a:lnTo>
                  <a:pt x="1711" y="1444"/>
                </a:lnTo>
                <a:lnTo>
                  <a:pt x="1723" y="1417"/>
                </a:lnTo>
                <a:lnTo>
                  <a:pt x="1734" y="1388"/>
                </a:lnTo>
                <a:lnTo>
                  <a:pt x="1745" y="1360"/>
                </a:lnTo>
                <a:lnTo>
                  <a:pt x="1755" y="1331"/>
                </a:lnTo>
                <a:lnTo>
                  <a:pt x="1738" y="1353"/>
                </a:lnTo>
                <a:lnTo>
                  <a:pt x="1722" y="1375"/>
                </a:lnTo>
                <a:lnTo>
                  <a:pt x="1704" y="1396"/>
                </a:lnTo>
                <a:lnTo>
                  <a:pt x="1687" y="1417"/>
                </a:lnTo>
                <a:lnTo>
                  <a:pt x="1668" y="1438"/>
                </a:lnTo>
                <a:lnTo>
                  <a:pt x="1649" y="1457"/>
                </a:lnTo>
                <a:lnTo>
                  <a:pt x="1630" y="1476"/>
                </a:lnTo>
                <a:lnTo>
                  <a:pt x="1610" y="1495"/>
                </a:lnTo>
                <a:lnTo>
                  <a:pt x="1589" y="1512"/>
                </a:lnTo>
                <a:lnTo>
                  <a:pt x="1568" y="1530"/>
                </a:lnTo>
                <a:lnTo>
                  <a:pt x="1546" y="1546"/>
                </a:lnTo>
                <a:lnTo>
                  <a:pt x="1524" y="1563"/>
                </a:lnTo>
                <a:lnTo>
                  <a:pt x="1501" y="1578"/>
                </a:lnTo>
                <a:lnTo>
                  <a:pt x="1478" y="1592"/>
                </a:lnTo>
                <a:lnTo>
                  <a:pt x="1454" y="1607"/>
                </a:lnTo>
                <a:lnTo>
                  <a:pt x="1430" y="1620"/>
                </a:lnTo>
                <a:lnTo>
                  <a:pt x="1406" y="1633"/>
                </a:lnTo>
                <a:lnTo>
                  <a:pt x="1381" y="1645"/>
                </a:lnTo>
                <a:lnTo>
                  <a:pt x="1355" y="1656"/>
                </a:lnTo>
                <a:lnTo>
                  <a:pt x="1330" y="1667"/>
                </a:lnTo>
                <a:lnTo>
                  <a:pt x="1304" y="1676"/>
                </a:lnTo>
                <a:lnTo>
                  <a:pt x="1277" y="1686"/>
                </a:lnTo>
                <a:lnTo>
                  <a:pt x="1250" y="1693"/>
                </a:lnTo>
                <a:lnTo>
                  <a:pt x="1223" y="1701"/>
                </a:lnTo>
                <a:lnTo>
                  <a:pt x="1195" y="1708"/>
                </a:lnTo>
                <a:lnTo>
                  <a:pt x="1168" y="1713"/>
                </a:lnTo>
                <a:lnTo>
                  <a:pt x="1139" y="1717"/>
                </a:lnTo>
                <a:lnTo>
                  <a:pt x="1111" y="1722"/>
                </a:lnTo>
                <a:lnTo>
                  <a:pt x="1082" y="1725"/>
                </a:lnTo>
                <a:lnTo>
                  <a:pt x="1054" y="1727"/>
                </a:lnTo>
                <a:lnTo>
                  <a:pt x="1024" y="1728"/>
                </a:lnTo>
                <a:lnTo>
                  <a:pt x="995" y="1730"/>
                </a:lnTo>
                <a:lnTo>
                  <a:pt x="947" y="1728"/>
                </a:lnTo>
                <a:lnTo>
                  <a:pt x="901" y="1724"/>
                </a:lnTo>
                <a:lnTo>
                  <a:pt x="854" y="1719"/>
                </a:lnTo>
                <a:lnTo>
                  <a:pt x="809" y="1711"/>
                </a:lnTo>
                <a:lnTo>
                  <a:pt x="764" y="1700"/>
                </a:lnTo>
                <a:lnTo>
                  <a:pt x="720" y="1688"/>
                </a:lnTo>
                <a:lnTo>
                  <a:pt x="677" y="1674"/>
                </a:lnTo>
                <a:lnTo>
                  <a:pt x="636" y="1656"/>
                </a:lnTo>
                <a:lnTo>
                  <a:pt x="595" y="1638"/>
                </a:lnTo>
                <a:lnTo>
                  <a:pt x="555" y="1618"/>
                </a:lnTo>
                <a:lnTo>
                  <a:pt x="516" y="1596"/>
                </a:lnTo>
                <a:lnTo>
                  <a:pt x="479" y="1571"/>
                </a:lnTo>
                <a:lnTo>
                  <a:pt x="442" y="1545"/>
                </a:lnTo>
                <a:lnTo>
                  <a:pt x="407" y="1518"/>
                </a:lnTo>
                <a:lnTo>
                  <a:pt x="374" y="1489"/>
                </a:lnTo>
                <a:lnTo>
                  <a:pt x="343" y="1458"/>
                </a:lnTo>
                <a:lnTo>
                  <a:pt x="312" y="1427"/>
                </a:lnTo>
                <a:lnTo>
                  <a:pt x="282" y="1393"/>
                </a:lnTo>
                <a:lnTo>
                  <a:pt x="255" y="1359"/>
                </a:lnTo>
                <a:lnTo>
                  <a:pt x="230" y="1322"/>
                </a:lnTo>
                <a:lnTo>
                  <a:pt x="205" y="1285"/>
                </a:lnTo>
                <a:lnTo>
                  <a:pt x="184" y="1246"/>
                </a:lnTo>
                <a:lnTo>
                  <a:pt x="163" y="1206"/>
                </a:lnTo>
                <a:lnTo>
                  <a:pt x="144" y="1165"/>
                </a:lnTo>
                <a:lnTo>
                  <a:pt x="128" y="1124"/>
                </a:lnTo>
                <a:lnTo>
                  <a:pt x="113" y="1080"/>
                </a:lnTo>
                <a:lnTo>
                  <a:pt x="101" y="1036"/>
                </a:lnTo>
                <a:lnTo>
                  <a:pt x="90" y="992"/>
                </a:lnTo>
                <a:lnTo>
                  <a:pt x="83" y="946"/>
                </a:lnTo>
                <a:lnTo>
                  <a:pt x="77" y="900"/>
                </a:lnTo>
                <a:lnTo>
                  <a:pt x="73" y="854"/>
                </a:lnTo>
                <a:lnTo>
                  <a:pt x="72" y="806"/>
                </a:lnTo>
                <a:lnTo>
                  <a:pt x="73" y="774"/>
                </a:lnTo>
                <a:lnTo>
                  <a:pt x="74" y="742"/>
                </a:lnTo>
                <a:lnTo>
                  <a:pt x="77" y="710"/>
                </a:lnTo>
                <a:lnTo>
                  <a:pt x="80" y="678"/>
                </a:lnTo>
                <a:lnTo>
                  <a:pt x="86" y="648"/>
                </a:lnTo>
                <a:lnTo>
                  <a:pt x="91" y="617"/>
                </a:lnTo>
                <a:lnTo>
                  <a:pt x="98" y="586"/>
                </a:lnTo>
                <a:lnTo>
                  <a:pt x="106" y="556"/>
                </a:lnTo>
                <a:lnTo>
                  <a:pt x="114" y="527"/>
                </a:lnTo>
                <a:lnTo>
                  <a:pt x="124" y="497"/>
                </a:lnTo>
                <a:lnTo>
                  <a:pt x="135" y="469"/>
                </a:lnTo>
                <a:lnTo>
                  <a:pt x="147" y="440"/>
                </a:lnTo>
                <a:lnTo>
                  <a:pt x="159" y="413"/>
                </a:lnTo>
                <a:lnTo>
                  <a:pt x="173" y="385"/>
                </a:lnTo>
                <a:lnTo>
                  <a:pt x="187" y="359"/>
                </a:lnTo>
                <a:lnTo>
                  <a:pt x="202" y="333"/>
                </a:lnTo>
                <a:lnTo>
                  <a:pt x="219" y="306"/>
                </a:lnTo>
                <a:lnTo>
                  <a:pt x="235" y="281"/>
                </a:lnTo>
                <a:lnTo>
                  <a:pt x="253" y="257"/>
                </a:lnTo>
                <a:lnTo>
                  <a:pt x="271" y="233"/>
                </a:lnTo>
                <a:lnTo>
                  <a:pt x="290" y="210"/>
                </a:lnTo>
                <a:lnTo>
                  <a:pt x="310" y="187"/>
                </a:lnTo>
                <a:lnTo>
                  <a:pt x="331" y="165"/>
                </a:lnTo>
                <a:lnTo>
                  <a:pt x="351" y="144"/>
                </a:lnTo>
                <a:lnTo>
                  <a:pt x="373" y="123"/>
                </a:lnTo>
                <a:lnTo>
                  <a:pt x="396" y="103"/>
                </a:lnTo>
                <a:lnTo>
                  <a:pt x="419" y="83"/>
                </a:lnTo>
                <a:lnTo>
                  <a:pt x="444" y="66"/>
                </a:lnTo>
                <a:lnTo>
                  <a:pt x="468" y="48"/>
                </a:lnTo>
                <a:lnTo>
                  <a:pt x="493" y="31"/>
                </a:lnTo>
                <a:lnTo>
                  <a:pt x="518" y="15"/>
                </a:lnTo>
                <a:lnTo>
                  <a:pt x="544" y="0"/>
                </a:lnTo>
                <a:lnTo>
                  <a:pt x="515" y="7"/>
                </a:lnTo>
                <a:lnTo>
                  <a:pt x="485" y="14"/>
                </a:lnTo>
                <a:lnTo>
                  <a:pt x="457" y="23"/>
                </a:lnTo>
                <a:lnTo>
                  <a:pt x="428" y="33"/>
                </a:lnTo>
                <a:lnTo>
                  <a:pt x="400" y="43"/>
                </a:lnTo>
                <a:lnTo>
                  <a:pt x="372" y="54"/>
                </a:lnTo>
                <a:lnTo>
                  <a:pt x="345" y="66"/>
                </a:lnTo>
                <a:lnTo>
                  <a:pt x="317" y="78"/>
                </a:lnTo>
                <a:close/>
              </a:path>
            </a:pathLst>
          </a:custGeom>
          <a:solidFill>
            <a:srgbClr val="EB9E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5" name="Freeform 67"/>
          <p:cNvSpPr>
            <a:spLocks/>
          </p:cNvSpPr>
          <p:nvPr/>
        </p:nvSpPr>
        <p:spPr bwMode="auto">
          <a:xfrm>
            <a:off x="4340225" y="4618743"/>
            <a:ext cx="555625" cy="566738"/>
          </a:xfrm>
          <a:custGeom>
            <a:avLst/>
            <a:gdLst>
              <a:gd name="T0" fmla="*/ 13 w 1749"/>
              <a:gd name="T1" fmla="*/ 4 h 1785"/>
              <a:gd name="T2" fmla="*/ 10 w 1749"/>
              <a:gd name="T3" fmla="*/ 7 h 1785"/>
              <a:gd name="T4" fmla="*/ 7 w 1749"/>
              <a:gd name="T5" fmla="*/ 11 h 1785"/>
              <a:gd name="T6" fmla="*/ 5 w 1749"/>
              <a:gd name="T7" fmla="*/ 14 h 1785"/>
              <a:gd name="T8" fmla="*/ 3 w 1749"/>
              <a:gd name="T9" fmla="*/ 18 h 1785"/>
              <a:gd name="T10" fmla="*/ 1 w 1749"/>
              <a:gd name="T11" fmla="*/ 23 h 1785"/>
              <a:gd name="T12" fmla="*/ 0 w 1749"/>
              <a:gd name="T13" fmla="*/ 27 h 1785"/>
              <a:gd name="T14" fmla="*/ 0 w 1749"/>
              <a:gd name="T15" fmla="*/ 32 h 1785"/>
              <a:gd name="T16" fmla="*/ 0 w 1749"/>
              <a:gd name="T17" fmla="*/ 39 h 1785"/>
              <a:gd name="T18" fmla="*/ 2 w 1749"/>
              <a:gd name="T19" fmla="*/ 46 h 1785"/>
              <a:gd name="T20" fmla="*/ 6 w 1749"/>
              <a:gd name="T21" fmla="*/ 53 h 1785"/>
              <a:gd name="T22" fmla="*/ 10 w 1749"/>
              <a:gd name="T23" fmla="*/ 59 h 1785"/>
              <a:gd name="T24" fmla="*/ 15 w 1749"/>
              <a:gd name="T25" fmla="*/ 64 h 1785"/>
              <a:gd name="T26" fmla="*/ 22 w 1749"/>
              <a:gd name="T27" fmla="*/ 68 h 1785"/>
              <a:gd name="T28" fmla="*/ 29 w 1749"/>
              <a:gd name="T29" fmla="*/ 70 h 1785"/>
              <a:gd name="T30" fmla="*/ 36 w 1749"/>
              <a:gd name="T31" fmla="*/ 71 h 1785"/>
              <a:gd name="T32" fmla="*/ 42 w 1749"/>
              <a:gd name="T33" fmla="*/ 71 h 1785"/>
              <a:gd name="T34" fmla="*/ 46 w 1749"/>
              <a:gd name="T35" fmla="*/ 71 h 1785"/>
              <a:gd name="T36" fmla="*/ 50 w 1749"/>
              <a:gd name="T37" fmla="*/ 70 h 1785"/>
              <a:gd name="T38" fmla="*/ 53 w 1749"/>
              <a:gd name="T39" fmla="*/ 68 h 1785"/>
              <a:gd name="T40" fmla="*/ 57 w 1749"/>
              <a:gd name="T41" fmla="*/ 67 h 1785"/>
              <a:gd name="T42" fmla="*/ 60 w 1749"/>
              <a:gd name="T43" fmla="*/ 64 h 1785"/>
              <a:gd name="T44" fmla="*/ 63 w 1749"/>
              <a:gd name="T45" fmla="*/ 62 h 1785"/>
              <a:gd name="T46" fmla="*/ 66 w 1749"/>
              <a:gd name="T47" fmla="*/ 59 h 1785"/>
              <a:gd name="T48" fmla="*/ 68 w 1749"/>
              <a:gd name="T49" fmla="*/ 55 h 1785"/>
              <a:gd name="T50" fmla="*/ 70 w 1749"/>
              <a:gd name="T51" fmla="*/ 50 h 1785"/>
              <a:gd name="T52" fmla="*/ 68 w 1749"/>
              <a:gd name="T53" fmla="*/ 52 h 1785"/>
              <a:gd name="T54" fmla="*/ 65 w 1749"/>
              <a:gd name="T55" fmla="*/ 56 h 1785"/>
              <a:gd name="T56" fmla="*/ 62 w 1749"/>
              <a:gd name="T57" fmla="*/ 60 h 1785"/>
              <a:gd name="T58" fmla="*/ 58 w 1749"/>
              <a:gd name="T59" fmla="*/ 63 h 1785"/>
              <a:gd name="T60" fmla="*/ 54 w 1749"/>
              <a:gd name="T61" fmla="*/ 65 h 1785"/>
              <a:gd name="T62" fmla="*/ 49 w 1749"/>
              <a:gd name="T63" fmla="*/ 67 h 1785"/>
              <a:gd name="T64" fmla="*/ 45 w 1749"/>
              <a:gd name="T65" fmla="*/ 68 h 1785"/>
              <a:gd name="T66" fmla="*/ 40 w 1749"/>
              <a:gd name="T67" fmla="*/ 69 h 1785"/>
              <a:gd name="T68" fmla="*/ 33 w 1749"/>
              <a:gd name="T69" fmla="*/ 68 h 1785"/>
              <a:gd name="T70" fmla="*/ 26 w 1749"/>
              <a:gd name="T71" fmla="*/ 66 h 1785"/>
              <a:gd name="T72" fmla="*/ 20 w 1749"/>
              <a:gd name="T73" fmla="*/ 63 h 1785"/>
              <a:gd name="T74" fmla="*/ 15 w 1749"/>
              <a:gd name="T75" fmla="*/ 59 h 1785"/>
              <a:gd name="T76" fmla="*/ 10 w 1749"/>
              <a:gd name="T77" fmla="*/ 54 h 1785"/>
              <a:gd name="T78" fmla="*/ 6 w 1749"/>
              <a:gd name="T79" fmla="*/ 48 h 1785"/>
              <a:gd name="T80" fmla="*/ 4 w 1749"/>
              <a:gd name="T81" fmla="*/ 42 h 1785"/>
              <a:gd name="T82" fmla="*/ 3 w 1749"/>
              <a:gd name="T83" fmla="*/ 35 h 1785"/>
              <a:gd name="T84" fmla="*/ 3 w 1749"/>
              <a:gd name="T85" fmla="*/ 29 h 1785"/>
              <a:gd name="T86" fmla="*/ 4 w 1749"/>
              <a:gd name="T87" fmla="*/ 24 h 1785"/>
              <a:gd name="T88" fmla="*/ 6 w 1749"/>
              <a:gd name="T89" fmla="*/ 19 h 1785"/>
              <a:gd name="T90" fmla="*/ 8 w 1749"/>
              <a:gd name="T91" fmla="*/ 14 h 1785"/>
              <a:gd name="T92" fmla="*/ 12 w 1749"/>
              <a:gd name="T93" fmla="*/ 10 h 1785"/>
              <a:gd name="T94" fmla="*/ 15 w 1749"/>
              <a:gd name="T95" fmla="*/ 6 h 1785"/>
              <a:gd name="T96" fmla="*/ 19 w 1749"/>
              <a:gd name="T97" fmla="*/ 3 h 1785"/>
              <a:gd name="T98" fmla="*/ 24 w 1749"/>
              <a:gd name="T99" fmla="*/ 1 h 1785"/>
              <a:gd name="T100" fmla="*/ 22 w 1749"/>
              <a:gd name="T101" fmla="*/ 1 h 1785"/>
              <a:gd name="T102" fmla="*/ 17 w 1749"/>
              <a:gd name="T103" fmla="*/ 2 h 178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749"/>
              <a:gd name="T157" fmla="*/ 0 h 1785"/>
              <a:gd name="T158" fmla="*/ 1749 w 1749"/>
              <a:gd name="T159" fmla="*/ 1785 h 178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749" h="1785">
                <a:moveTo>
                  <a:pt x="392" y="53"/>
                </a:moveTo>
                <a:lnTo>
                  <a:pt x="370" y="69"/>
                </a:lnTo>
                <a:lnTo>
                  <a:pt x="348" y="87"/>
                </a:lnTo>
                <a:lnTo>
                  <a:pt x="327" y="105"/>
                </a:lnTo>
                <a:lnTo>
                  <a:pt x="307" y="123"/>
                </a:lnTo>
                <a:lnTo>
                  <a:pt x="287" y="142"/>
                </a:lnTo>
                <a:lnTo>
                  <a:pt x="267" y="162"/>
                </a:lnTo>
                <a:lnTo>
                  <a:pt x="248" y="181"/>
                </a:lnTo>
                <a:lnTo>
                  <a:pt x="231" y="202"/>
                </a:lnTo>
                <a:lnTo>
                  <a:pt x="213" y="224"/>
                </a:lnTo>
                <a:lnTo>
                  <a:pt x="196" y="245"/>
                </a:lnTo>
                <a:lnTo>
                  <a:pt x="179" y="268"/>
                </a:lnTo>
                <a:lnTo>
                  <a:pt x="164" y="290"/>
                </a:lnTo>
                <a:lnTo>
                  <a:pt x="149" y="313"/>
                </a:lnTo>
                <a:lnTo>
                  <a:pt x="134" y="337"/>
                </a:lnTo>
                <a:lnTo>
                  <a:pt x="120" y="361"/>
                </a:lnTo>
                <a:lnTo>
                  <a:pt x="107" y="385"/>
                </a:lnTo>
                <a:lnTo>
                  <a:pt x="95" y="411"/>
                </a:lnTo>
                <a:lnTo>
                  <a:pt x="83" y="436"/>
                </a:lnTo>
                <a:lnTo>
                  <a:pt x="72" y="461"/>
                </a:lnTo>
                <a:lnTo>
                  <a:pt x="62" y="488"/>
                </a:lnTo>
                <a:lnTo>
                  <a:pt x="52" y="514"/>
                </a:lnTo>
                <a:lnTo>
                  <a:pt x="43" y="541"/>
                </a:lnTo>
                <a:lnTo>
                  <a:pt x="36" y="568"/>
                </a:lnTo>
                <a:lnTo>
                  <a:pt x="28" y="595"/>
                </a:lnTo>
                <a:lnTo>
                  <a:pt x="21" y="624"/>
                </a:lnTo>
                <a:lnTo>
                  <a:pt x="16" y="651"/>
                </a:lnTo>
                <a:lnTo>
                  <a:pt x="11" y="680"/>
                </a:lnTo>
                <a:lnTo>
                  <a:pt x="7" y="708"/>
                </a:lnTo>
                <a:lnTo>
                  <a:pt x="4" y="738"/>
                </a:lnTo>
                <a:lnTo>
                  <a:pt x="2" y="766"/>
                </a:lnTo>
                <a:lnTo>
                  <a:pt x="0" y="796"/>
                </a:lnTo>
                <a:lnTo>
                  <a:pt x="0" y="826"/>
                </a:lnTo>
                <a:lnTo>
                  <a:pt x="2" y="875"/>
                </a:lnTo>
                <a:lnTo>
                  <a:pt x="5" y="924"/>
                </a:lnTo>
                <a:lnTo>
                  <a:pt x="11" y="971"/>
                </a:lnTo>
                <a:lnTo>
                  <a:pt x="20" y="1019"/>
                </a:lnTo>
                <a:lnTo>
                  <a:pt x="30" y="1066"/>
                </a:lnTo>
                <a:lnTo>
                  <a:pt x="43" y="1111"/>
                </a:lnTo>
                <a:lnTo>
                  <a:pt x="59" y="1156"/>
                </a:lnTo>
                <a:lnTo>
                  <a:pt x="75" y="1199"/>
                </a:lnTo>
                <a:lnTo>
                  <a:pt x="95" y="1241"/>
                </a:lnTo>
                <a:lnTo>
                  <a:pt x="116" y="1283"/>
                </a:lnTo>
                <a:lnTo>
                  <a:pt x="139" y="1323"/>
                </a:lnTo>
                <a:lnTo>
                  <a:pt x="164" y="1362"/>
                </a:lnTo>
                <a:lnTo>
                  <a:pt x="190" y="1399"/>
                </a:lnTo>
                <a:lnTo>
                  <a:pt x="219" y="1436"/>
                </a:lnTo>
                <a:lnTo>
                  <a:pt x="250" y="1471"/>
                </a:lnTo>
                <a:lnTo>
                  <a:pt x="281" y="1504"/>
                </a:lnTo>
                <a:lnTo>
                  <a:pt x="314" y="1536"/>
                </a:lnTo>
                <a:lnTo>
                  <a:pt x="349" y="1565"/>
                </a:lnTo>
                <a:lnTo>
                  <a:pt x="386" y="1594"/>
                </a:lnTo>
                <a:lnTo>
                  <a:pt x="423" y="1621"/>
                </a:lnTo>
                <a:lnTo>
                  <a:pt x="462" y="1645"/>
                </a:lnTo>
                <a:lnTo>
                  <a:pt x="502" y="1669"/>
                </a:lnTo>
                <a:lnTo>
                  <a:pt x="544" y="1690"/>
                </a:lnTo>
                <a:lnTo>
                  <a:pt x="586" y="1709"/>
                </a:lnTo>
                <a:lnTo>
                  <a:pt x="629" y="1726"/>
                </a:lnTo>
                <a:lnTo>
                  <a:pt x="674" y="1742"/>
                </a:lnTo>
                <a:lnTo>
                  <a:pt x="719" y="1754"/>
                </a:lnTo>
                <a:lnTo>
                  <a:pt x="766" y="1765"/>
                </a:lnTo>
                <a:lnTo>
                  <a:pt x="814" y="1774"/>
                </a:lnTo>
                <a:lnTo>
                  <a:pt x="861" y="1779"/>
                </a:lnTo>
                <a:lnTo>
                  <a:pt x="910" y="1784"/>
                </a:lnTo>
                <a:lnTo>
                  <a:pt x="959" y="1785"/>
                </a:lnTo>
                <a:lnTo>
                  <a:pt x="986" y="1785"/>
                </a:lnTo>
                <a:lnTo>
                  <a:pt x="1012" y="1784"/>
                </a:lnTo>
                <a:lnTo>
                  <a:pt x="1038" y="1781"/>
                </a:lnTo>
                <a:lnTo>
                  <a:pt x="1064" y="1779"/>
                </a:lnTo>
                <a:lnTo>
                  <a:pt x="1090" y="1776"/>
                </a:lnTo>
                <a:lnTo>
                  <a:pt x="1115" y="1771"/>
                </a:lnTo>
                <a:lnTo>
                  <a:pt x="1140" y="1767"/>
                </a:lnTo>
                <a:lnTo>
                  <a:pt x="1166" y="1763"/>
                </a:lnTo>
                <a:lnTo>
                  <a:pt x="1191" y="1756"/>
                </a:lnTo>
                <a:lnTo>
                  <a:pt x="1215" y="1750"/>
                </a:lnTo>
                <a:lnTo>
                  <a:pt x="1240" y="1743"/>
                </a:lnTo>
                <a:lnTo>
                  <a:pt x="1264" y="1735"/>
                </a:lnTo>
                <a:lnTo>
                  <a:pt x="1287" y="1726"/>
                </a:lnTo>
                <a:lnTo>
                  <a:pt x="1312" y="1718"/>
                </a:lnTo>
                <a:lnTo>
                  <a:pt x="1335" y="1708"/>
                </a:lnTo>
                <a:lnTo>
                  <a:pt x="1358" y="1698"/>
                </a:lnTo>
                <a:lnTo>
                  <a:pt x="1380" y="1687"/>
                </a:lnTo>
                <a:lnTo>
                  <a:pt x="1403" y="1676"/>
                </a:lnTo>
                <a:lnTo>
                  <a:pt x="1425" y="1664"/>
                </a:lnTo>
                <a:lnTo>
                  <a:pt x="1445" y="1652"/>
                </a:lnTo>
                <a:lnTo>
                  <a:pt x="1467" y="1639"/>
                </a:lnTo>
                <a:lnTo>
                  <a:pt x="1488" y="1626"/>
                </a:lnTo>
                <a:lnTo>
                  <a:pt x="1508" y="1611"/>
                </a:lnTo>
                <a:lnTo>
                  <a:pt x="1529" y="1597"/>
                </a:lnTo>
                <a:lnTo>
                  <a:pt x="1548" y="1583"/>
                </a:lnTo>
                <a:lnTo>
                  <a:pt x="1567" y="1566"/>
                </a:lnTo>
                <a:lnTo>
                  <a:pt x="1586" y="1551"/>
                </a:lnTo>
                <a:lnTo>
                  <a:pt x="1605" y="1534"/>
                </a:lnTo>
                <a:lnTo>
                  <a:pt x="1623" y="1518"/>
                </a:lnTo>
                <a:lnTo>
                  <a:pt x="1641" y="1500"/>
                </a:lnTo>
                <a:lnTo>
                  <a:pt x="1657" y="1483"/>
                </a:lnTo>
                <a:lnTo>
                  <a:pt x="1675" y="1464"/>
                </a:lnTo>
                <a:lnTo>
                  <a:pt x="1687" y="1437"/>
                </a:lnTo>
                <a:lnTo>
                  <a:pt x="1698" y="1408"/>
                </a:lnTo>
                <a:lnTo>
                  <a:pt x="1709" y="1380"/>
                </a:lnTo>
                <a:lnTo>
                  <a:pt x="1719" y="1350"/>
                </a:lnTo>
                <a:lnTo>
                  <a:pt x="1727" y="1320"/>
                </a:lnTo>
                <a:lnTo>
                  <a:pt x="1735" y="1291"/>
                </a:lnTo>
                <a:lnTo>
                  <a:pt x="1743" y="1261"/>
                </a:lnTo>
                <a:lnTo>
                  <a:pt x="1749" y="1230"/>
                </a:lnTo>
                <a:lnTo>
                  <a:pt x="1735" y="1257"/>
                </a:lnTo>
                <a:lnTo>
                  <a:pt x="1720" y="1283"/>
                </a:lnTo>
                <a:lnTo>
                  <a:pt x="1704" y="1308"/>
                </a:lnTo>
                <a:lnTo>
                  <a:pt x="1687" y="1334"/>
                </a:lnTo>
                <a:lnTo>
                  <a:pt x="1669" y="1358"/>
                </a:lnTo>
                <a:lnTo>
                  <a:pt x="1652" y="1382"/>
                </a:lnTo>
                <a:lnTo>
                  <a:pt x="1632" y="1405"/>
                </a:lnTo>
                <a:lnTo>
                  <a:pt x="1612" y="1427"/>
                </a:lnTo>
                <a:lnTo>
                  <a:pt x="1591" y="1449"/>
                </a:lnTo>
                <a:lnTo>
                  <a:pt x="1571" y="1470"/>
                </a:lnTo>
                <a:lnTo>
                  <a:pt x="1549" y="1489"/>
                </a:lnTo>
                <a:lnTo>
                  <a:pt x="1526" y="1509"/>
                </a:lnTo>
                <a:lnTo>
                  <a:pt x="1503" y="1528"/>
                </a:lnTo>
                <a:lnTo>
                  <a:pt x="1478" y="1547"/>
                </a:lnTo>
                <a:lnTo>
                  <a:pt x="1453" y="1563"/>
                </a:lnTo>
                <a:lnTo>
                  <a:pt x="1428" y="1579"/>
                </a:lnTo>
                <a:lnTo>
                  <a:pt x="1403" y="1595"/>
                </a:lnTo>
                <a:lnTo>
                  <a:pt x="1376" y="1610"/>
                </a:lnTo>
                <a:lnTo>
                  <a:pt x="1349" y="1623"/>
                </a:lnTo>
                <a:lnTo>
                  <a:pt x="1321" y="1636"/>
                </a:lnTo>
                <a:lnTo>
                  <a:pt x="1294" y="1649"/>
                </a:lnTo>
                <a:lnTo>
                  <a:pt x="1266" y="1660"/>
                </a:lnTo>
                <a:lnTo>
                  <a:pt x="1236" y="1669"/>
                </a:lnTo>
                <a:lnTo>
                  <a:pt x="1207" y="1678"/>
                </a:lnTo>
                <a:lnTo>
                  <a:pt x="1178" y="1687"/>
                </a:lnTo>
                <a:lnTo>
                  <a:pt x="1147" y="1694"/>
                </a:lnTo>
                <a:lnTo>
                  <a:pt x="1116" y="1700"/>
                </a:lnTo>
                <a:lnTo>
                  <a:pt x="1086" y="1705"/>
                </a:lnTo>
                <a:lnTo>
                  <a:pt x="1055" y="1709"/>
                </a:lnTo>
                <a:lnTo>
                  <a:pt x="1023" y="1711"/>
                </a:lnTo>
                <a:lnTo>
                  <a:pt x="991" y="1713"/>
                </a:lnTo>
                <a:lnTo>
                  <a:pt x="959" y="1713"/>
                </a:lnTo>
                <a:lnTo>
                  <a:pt x="913" y="1712"/>
                </a:lnTo>
                <a:lnTo>
                  <a:pt x="868" y="1709"/>
                </a:lnTo>
                <a:lnTo>
                  <a:pt x="823" y="1703"/>
                </a:lnTo>
                <a:lnTo>
                  <a:pt x="781" y="1696"/>
                </a:lnTo>
                <a:lnTo>
                  <a:pt x="737" y="1686"/>
                </a:lnTo>
                <a:lnTo>
                  <a:pt x="695" y="1674"/>
                </a:lnTo>
                <a:lnTo>
                  <a:pt x="653" y="1660"/>
                </a:lnTo>
                <a:lnTo>
                  <a:pt x="614" y="1644"/>
                </a:lnTo>
                <a:lnTo>
                  <a:pt x="574" y="1626"/>
                </a:lnTo>
                <a:lnTo>
                  <a:pt x="536" y="1607"/>
                </a:lnTo>
                <a:lnTo>
                  <a:pt x="499" y="1585"/>
                </a:lnTo>
                <a:lnTo>
                  <a:pt x="462" y="1562"/>
                </a:lnTo>
                <a:lnTo>
                  <a:pt x="428" y="1538"/>
                </a:lnTo>
                <a:lnTo>
                  <a:pt x="394" y="1510"/>
                </a:lnTo>
                <a:lnTo>
                  <a:pt x="363" y="1483"/>
                </a:lnTo>
                <a:lnTo>
                  <a:pt x="332" y="1453"/>
                </a:lnTo>
                <a:lnTo>
                  <a:pt x="302" y="1423"/>
                </a:lnTo>
                <a:lnTo>
                  <a:pt x="274" y="1391"/>
                </a:lnTo>
                <a:lnTo>
                  <a:pt x="247" y="1357"/>
                </a:lnTo>
                <a:lnTo>
                  <a:pt x="223" y="1323"/>
                </a:lnTo>
                <a:lnTo>
                  <a:pt x="200" y="1286"/>
                </a:lnTo>
                <a:lnTo>
                  <a:pt x="178" y="1249"/>
                </a:lnTo>
                <a:lnTo>
                  <a:pt x="158" y="1211"/>
                </a:lnTo>
                <a:lnTo>
                  <a:pt x="141" y="1171"/>
                </a:lnTo>
                <a:lnTo>
                  <a:pt x="126" y="1131"/>
                </a:lnTo>
                <a:lnTo>
                  <a:pt x="111" y="1090"/>
                </a:lnTo>
                <a:lnTo>
                  <a:pt x="99" y="1047"/>
                </a:lnTo>
                <a:lnTo>
                  <a:pt x="89" y="1004"/>
                </a:lnTo>
                <a:lnTo>
                  <a:pt x="82" y="961"/>
                </a:lnTo>
                <a:lnTo>
                  <a:pt x="76" y="917"/>
                </a:lnTo>
                <a:lnTo>
                  <a:pt x="73" y="872"/>
                </a:lnTo>
                <a:lnTo>
                  <a:pt x="72" y="826"/>
                </a:lnTo>
                <a:lnTo>
                  <a:pt x="72" y="790"/>
                </a:lnTo>
                <a:lnTo>
                  <a:pt x="74" y="756"/>
                </a:lnTo>
                <a:lnTo>
                  <a:pt x="77" y="722"/>
                </a:lnTo>
                <a:lnTo>
                  <a:pt x="82" y="688"/>
                </a:lnTo>
                <a:lnTo>
                  <a:pt x="88" y="654"/>
                </a:lnTo>
                <a:lnTo>
                  <a:pt x="95" y="621"/>
                </a:lnTo>
                <a:lnTo>
                  <a:pt x="104" y="590"/>
                </a:lnTo>
                <a:lnTo>
                  <a:pt x="112" y="557"/>
                </a:lnTo>
                <a:lnTo>
                  <a:pt x="123" y="526"/>
                </a:lnTo>
                <a:lnTo>
                  <a:pt x="135" y="494"/>
                </a:lnTo>
                <a:lnTo>
                  <a:pt x="148" y="464"/>
                </a:lnTo>
                <a:lnTo>
                  <a:pt x="162" y="435"/>
                </a:lnTo>
                <a:lnTo>
                  <a:pt x="177" y="405"/>
                </a:lnTo>
                <a:lnTo>
                  <a:pt x="194" y="377"/>
                </a:lnTo>
                <a:lnTo>
                  <a:pt x="210" y="348"/>
                </a:lnTo>
                <a:lnTo>
                  <a:pt x="229" y="322"/>
                </a:lnTo>
                <a:lnTo>
                  <a:pt x="247" y="296"/>
                </a:lnTo>
                <a:lnTo>
                  <a:pt x="267" y="269"/>
                </a:lnTo>
                <a:lnTo>
                  <a:pt x="288" y="244"/>
                </a:lnTo>
                <a:lnTo>
                  <a:pt x="310" y="220"/>
                </a:lnTo>
                <a:lnTo>
                  <a:pt x="333" y="197"/>
                </a:lnTo>
                <a:lnTo>
                  <a:pt x="356" y="174"/>
                </a:lnTo>
                <a:lnTo>
                  <a:pt x="380" y="153"/>
                </a:lnTo>
                <a:lnTo>
                  <a:pt x="405" y="132"/>
                </a:lnTo>
                <a:lnTo>
                  <a:pt x="432" y="112"/>
                </a:lnTo>
                <a:lnTo>
                  <a:pt x="458" y="92"/>
                </a:lnTo>
                <a:lnTo>
                  <a:pt x="485" y="75"/>
                </a:lnTo>
                <a:lnTo>
                  <a:pt x="513" y="58"/>
                </a:lnTo>
                <a:lnTo>
                  <a:pt x="541" y="42"/>
                </a:lnTo>
                <a:lnTo>
                  <a:pt x="571" y="27"/>
                </a:lnTo>
                <a:lnTo>
                  <a:pt x="601" y="13"/>
                </a:lnTo>
                <a:lnTo>
                  <a:pt x="631" y="0"/>
                </a:lnTo>
                <a:lnTo>
                  <a:pt x="601" y="4"/>
                </a:lnTo>
                <a:lnTo>
                  <a:pt x="570" y="8"/>
                </a:lnTo>
                <a:lnTo>
                  <a:pt x="539" y="13"/>
                </a:lnTo>
                <a:lnTo>
                  <a:pt x="510" y="20"/>
                </a:lnTo>
                <a:lnTo>
                  <a:pt x="479" y="27"/>
                </a:lnTo>
                <a:lnTo>
                  <a:pt x="450" y="34"/>
                </a:lnTo>
                <a:lnTo>
                  <a:pt x="421" y="43"/>
                </a:lnTo>
                <a:lnTo>
                  <a:pt x="392" y="53"/>
                </a:lnTo>
                <a:close/>
              </a:path>
            </a:pathLst>
          </a:custGeom>
          <a:solidFill>
            <a:srgbClr val="ECA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6" name="Freeform 68"/>
          <p:cNvSpPr>
            <a:spLocks/>
          </p:cNvSpPr>
          <p:nvPr/>
        </p:nvSpPr>
        <p:spPr bwMode="auto">
          <a:xfrm>
            <a:off x="4351338" y="4617155"/>
            <a:ext cx="549275" cy="557213"/>
          </a:xfrm>
          <a:custGeom>
            <a:avLst/>
            <a:gdLst>
              <a:gd name="T0" fmla="*/ 16 w 1730"/>
              <a:gd name="T1" fmla="*/ 3 h 1754"/>
              <a:gd name="T2" fmla="*/ 12 w 1730"/>
              <a:gd name="T3" fmla="*/ 6 h 1754"/>
              <a:gd name="T4" fmla="*/ 9 w 1730"/>
              <a:gd name="T5" fmla="*/ 9 h 1754"/>
              <a:gd name="T6" fmla="*/ 6 w 1730"/>
              <a:gd name="T7" fmla="*/ 13 h 1754"/>
              <a:gd name="T8" fmla="*/ 3 w 1730"/>
              <a:gd name="T9" fmla="*/ 17 h 1754"/>
              <a:gd name="T10" fmla="*/ 2 w 1730"/>
              <a:gd name="T11" fmla="*/ 22 h 1754"/>
              <a:gd name="T12" fmla="*/ 1 w 1730"/>
              <a:gd name="T13" fmla="*/ 27 h 1754"/>
              <a:gd name="T14" fmla="*/ 0 w 1730"/>
              <a:gd name="T15" fmla="*/ 32 h 1754"/>
              <a:gd name="T16" fmla="*/ 0 w 1730"/>
              <a:gd name="T17" fmla="*/ 39 h 1754"/>
              <a:gd name="T18" fmla="*/ 2 w 1730"/>
              <a:gd name="T19" fmla="*/ 46 h 1754"/>
              <a:gd name="T20" fmla="*/ 5 w 1730"/>
              <a:gd name="T21" fmla="*/ 52 h 1754"/>
              <a:gd name="T22" fmla="*/ 10 w 1730"/>
              <a:gd name="T23" fmla="*/ 58 h 1754"/>
              <a:gd name="T24" fmla="*/ 15 w 1730"/>
              <a:gd name="T25" fmla="*/ 63 h 1754"/>
              <a:gd name="T26" fmla="*/ 21 w 1730"/>
              <a:gd name="T27" fmla="*/ 67 h 1754"/>
              <a:gd name="T28" fmla="*/ 28 w 1730"/>
              <a:gd name="T29" fmla="*/ 69 h 1754"/>
              <a:gd name="T30" fmla="*/ 35 w 1730"/>
              <a:gd name="T31" fmla="*/ 70 h 1754"/>
              <a:gd name="T32" fmla="*/ 40 w 1730"/>
              <a:gd name="T33" fmla="*/ 70 h 1754"/>
              <a:gd name="T34" fmla="*/ 45 w 1730"/>
              <a:gd name="T35" fmla="*/ 69 h 1754"/>
              <a:gd name="T36" fmla="*/ 49 w 1730"/>
              <a:gd name="T37" fmla="*/ 68 h 1754"/>
              <a:gd name="T38" fmla="*/ 53 w 1730"/>
              <a:gd name="T39" fmla="*/ 66 h 1754"/>
              <a:gd name="T40" fmla="*/ 57 w 1730"/>
              <a:gd name="T41" fmla="*/ 64 h 1754"/>
              <a:gd name="T42" fmla="*/ 61 w 1730"/>
              <a:gd name="T43" fmla="*/ 61 h 1754"/>
              <a:gd name="T44" fmla="*/ 64 w 1730"/>
              <a:gd name="T45" fmla="*/ 59 h 1754"/>
              <a:gd name="T46" fmla="*/ 67 w 1730"/>
              <a:gd name="T47" fmla="*/ 55 h 1754"/>
              <a:gd name="T48" fmla="*/ 68 w 1730"/>
              <a:gd name="T49" fmla="*/ 51 h 1754"/>
              <a:gd name="T50" fmla="*/ 69 w 1730"/>
              <a:gd name="T51" fmla="*/ 46 h 1754"/>
              <a:gd name="T52" fmla="*/ 68 w 1730"/>
              <a:gd name="T53" fmla="*/ 48 h 1754"/>
              <a:gd name="T54" fmla="*/ 65 w 1730"/>
              <a:gd name="T55" fmla="*/ 52 h 1754"/>
              <a:gd name="T56" fmla="*/ 62 w 1730"/>
              <a:gd name="T57" fmla="*/ 56 h 1754"/>
              <a:gd name="T58" fmla="*/ 58 w 1730"/>
              <a:gd name="T59" fmla="*/ 60 h 1754"/>
              <a:gd name="T60" fmla="*/ 54 w 1730"/>
              <a:gd name="T61" fmla="*/ 63 h 1754"/>
              <a:gd name="T62" fmla="*/ 49 w 1730"/>
              <a:gd name="T63" fmla="*/ 65 h 1754"/>
              <a:gd name="T64" fmla="*/ 44 w 1730"/>
              <a:gd name="T65" fmla="*/ 67 h 1754"/>
              <a:gd name="T66" fmla="*/ 38 w 1730"/>
              <a:gd name="T67" fmla="*/ 67 h 1754"/>
              <a:gd name="T68" fmla="*/ 32 w 1730"/>
              <a:gd name="T69" fmla="*/ 67 h 1754"/>
              <a:gd name="T70" fmla="*/ 25 w 1730"/>
              <a:gd name="T71" fmla="*/ 65 h 1754"/>
              <a:gd name="T72" fmla="*/ 19 w 1730"/>
              <a:gd name="T73" fmla="*/ 62 h 1754"/>
              <a:gd name="T74" fmla="*/ 14 w 1730"/>
              <a:gd name="T75" fmla="*/ 58 h 1754"/>
              <a:gd name="T76" fmla="*/ 10 w 1730"/>
              <a:gd name="T77" fmla="*/ 54 h 1754"/>
              <a:gd name="T78" fmla="*/ 6 w 1730"/>
              <a:gd name="T79" fmla="*/ 48 h 1754"/>
              <a:gd name="T80" fmla="*/ 4 w 1730"/>
              <a:gd name="T81" fmla="*/ 42 h 1754"/>
              <a:gd name="T82" fmla="*/ 3 w 1730"/>
              <a:gd name="T83" fmla="*/ 35 h 1754"/>
              <a:gd name="T84" fmla="*/ 3 w 1730"/>
              <a:gd name="T85" fmla="*/ 29 h 1754"/>
              <a:gd name="T86" fmla="*/ 4 w 1730"/>
              <a:gd name="T87" fmla="*/ 23 h 1754"/>
              <a:gd name="T88" fmla="*/ 7 w 1730"/>
              <a:gd name="T89" fmla="*/ 18 h 1754"/>
              <a:gd name="T90" fmla="*/ 9 w 1730"/>
              <a:gd name="T91" fmla="*/ 13 h 1754"/>
              <a:gd name="T92" fmla="*/ 13 w 1730"/>
              <a:gd name="T93" fmla="*/ 9 h 1754"/>
              <a:gd name="T94" fmla="*/ 17 w 1730"/>
              <a:gd name="T95" fmla="*/ 5 h 1754"/>
              <a:gd name="T96" fmla="*/ 22 w 1730"/>
              <a:gd name="T97" fmla="*/ 2 h 1754"/>
              <a:gd name="T98" fmla="*/ 28 w 1730"/>
              <a:gd name="T99" fmla="*/ 0 h 1754"/>
              <a:gd name="T100" fmla="*/ 27 w 1730"/>
              <a:gd name="T101" fmla="*/ 0 h 1754"/>
              <a:gd name="T102" fmla="*/ 22 w 1730"/>
              <a:gd name="T103" fmla="*/ 0 h 175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730"/>
              <a:gd name="T157" fmla="*/ 0 h 1754"/>
              <a:gd name="T158" fmla="*/ 1730 w 1730"/>
              <a:gd name="T159" fmla="*/ 1754 h 175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730" h="1754">
                <a:moveTo>
                  <a:pt x="472" y="24"/>
                </a:moveTo>
                <a:lnTo>
                  <a:pt x="446" y="39"/>
                </a:lnTo>
                <a:lnTo>
                  <a:pt x="421" y="55"/>
                </a:lnTo>
                <a:lnTo>
                  <a:pt x="396" y="72"/>
                </a:lnTo>
                <a:lnTo>
                  <a:pt x="372" y="90"/>
                </a:lnTo>
                <a:lnTo>
                  <a:pt x="347" y="107"/>
                </a:lnTo>
                <a:lnTo>
                  <a:pt x="324" y="127"/>
                </a:lnTo>
                <a:lnTo>
                  <a:pt x="301" y="147"/>
                </a:lnTo>
                <a:lnTo>
                  <a:pt x="279" y="168"/>
                </a:lnTo>
                <a:lnTo>
                  <a:pt x="259" y="189"/>
                </a:lnTo>
                <a:lnTo>
                  <a:pt x="238" y="211"/>
                </a:lnTo>
                <a:lnTo>
                  <a:pt x="218" y="234"/>
                </a:lnTo>
                <a:lnTo>
                  <a:pt x="199" y="257"/>
                </a:lnTo>
                <a:lnTo>
                  <a:pt x="181" y="281"/>
                </a:lnTo>
                <a:lnTo>
                  <a:pt x="163" y="305"/>
                </a:lnTo>
                <a:lnTo>
                  <a:pt x="147" y="330"/>
                </a:lnTo>
                <a:lnTo>
                  <a:pt x="130" y="357"/>
                </a:lnTo>
                <a:lnTo>
                  <a:pt x="115" y="383"/>
                </a:lnTo>
                <a:lnTo>
                  <a:pt x="101" y="409"/>
                </a:lnTo>
                <a:lnTo>
                  <a:pt x="87" y="437"/>
                </a:lnTo>
                <a:lnTo>
                  <a:pt x="75" y="464"/>
                </a:lnTo>
                <a:lnTo>
                  <a:pt x="63" y="493"/>
                </a:lnTo>
                <a:lnTo>
                  <a:pt x="52" y="521"/>
                </a:lnTo>
                <a:lnTo>
                  <a:pt x="42" y="551"/>
                </a:lnTo>
                <a:lnTo>
                  <a:pt x="34" y="580"/>
                </a:lnTo>
                <a:lnTo>
                  <a:pt x="26" y="610"/>
                </a:lnTo>
                <a:lnTo>
                  <a:pt x="19" y="641"/>
                </a:lnTo>
                <a:lnTo>
                  <a:pt x="14" y="672"/>
                </a:lnTo>
                <a:lnTo>
                  <a:pt x="8" y="702"/>
                </a:lnTo>
                <a:lnTo>
                  <a:pt x="5" y="734"/>
                </a:lnTo>
                <a:lnTo>
                  <a:pt x="2" y="766"/>
                </a:lnTo>
                <a:lnTo>
                  <a:pt x="1" y="798"/>
                </a:lnTo>
                <a:lnTo>
                  <a:pt x="0" y="830"/>
                </a:lnTo>
                <a:lnTo>
                  <a:pt x="1" y="878"/>
                </a:lnTo>
                <a:lnTo>
                  <a:pt x="5" y="924"/>
                </a:lnTo>
                <a:lnTo>
                  <a:pt x="11" y="970"/>
                </a:lnTo>
                <a:lnTo>
                  <a:pt x="18" y="1016"/>
                </a:lnTo>
                <a:lnTo>
                  <a:pt x="29" y="1060"/>
                </a:lnTo>
                <a:lnTo>
                  <a:pt x="41" y="1104"/>
                </a:lnTo>
                <a:lnTo>
                  <a:pt x="56" y="1148"/>
                </a:lnTo>
                <a:lnTo>
                  <a:pt x="72" y="1189"/>
                </a:lnTo>
                <a:lnTo>
                  <a:pt x="91" y="1230"/>
                </a:lnTo>
                <a:lnTo>
                  <a:pt x="112" y="1270"/>
                </a:lnTo>
                <a:lnTo>
                  <a:pt x="133" y="1309"/>
                </a:lnTo>
                <a:lnTo>
                  <a:pt x="158" y="1346"/>
                </a:lnTo>
                <a:lnTo>
                  <a:pt x="183" y="1383"/>
                </a:lnTo>
                <a:lnTo>
                  <a:pt x="210" y="1417"/>
                </a:lnTo>
                <a:lnTo>
                  <a:pt x="240" y="1451"/>
                </a:lnTo>
                <a:lnTo>
                  <a:pt x="271" y="1482"/>
                </a:lnTo>
                <a:lnTo>
                  <a:pt x="302" y="1513"/>
                </a:lnTo>
                <a:lnTo>
                  <a:pt x="335" y="1542"/>
                </a:lnTo>
                <a:lnTo>
                  <a:pt x="370" y="1569"/>
                </a:lnTo>
                <a:lnTo>
                  <a:pt x="407" y="1595"/>
                </a:lnTo>
                <a:lnTo>
                  <a:pt x="444" y="1620"/>
                </a:lnTo>
                <a:lnTo>
                  <a:pt x="483" y="1642"/>
                </a:lnTo>
                <a:lnTo>
                  <a:pt x="523" y="1662"/>
                </a:lnTo>
                <a:lnTo>
                  <a:pt x="564" y="1680"/>
                </a:lnTo>
                <a:lnTo>
                  <a:pt x="605" y="1698"/>
                </a:lnTo>
                <a:lnTo>
                  <a:pt x="648" y="1712"/>
                </a:lnTo>
                <a:lnTo>
                  <a:pt x="692" y="1724"/>
                </a:lnTo>
                <a:lnTo>
                  <a:pt x="737" y="1735"/>
                </a:lnTo>
                <a:lnTo>
                  <a:pt x="782" y="1743"/>
                </a:lnTo>
                <a:lnTo>
                  <a:pt x="829" y="1748"/>
                </a:lnTo>
                <a:lnTo>
                  <a:pt x="875" y="1752"/>
                </a:lnTo>
                <a:lnTo>
                  <a:pt x="923" y="1754"/>
                </a:lnTo>
                <a:lnTo>
                  <a:pt x="952" y="1752"/>
                </a:lnTo>
                <a:lnTo>
                  <a:pt x="982" y="1751"/>
                </a:lnTo>
                <a:lnTo>
                  <a:pt x="1010" y="1749"/>
                </a:lnTo>
                <a:lnTo>
                  <a:pt x="1039" y="1746"/>
                </a:lnTo>
                <a:lnTo>
                  <a:pt x="1067" y="1741"/>
                </a:lnTo>
                <a:lnTo>
                  <a:pt x="1096" y="1737"/>
                </a:lnTo>
                <a:lnTo>
                  <a:pt x="1123" y="1732"/>
                </a:lnTo>
                <a:lnTo>
                  <a:pt x="1151" y="1725"/>
                </a:lnTo>
                <a:lnTo>
                  <a:pt x="1178" y="1717"/>
                </a:lnTo>
                <a:lnTo>
                  <a:pt x="1205" y="1710"/>
                </a:lnTo>
                <a:lnTo>
                  <a:pt x="1232" y="1700"/>
                </a:lnTo>
                <a:lnTo>
                  <a:pt x="1258" y="1691"/>
                </a:lnTo>
                <a:lnTo>
                  <a:pt x="1283" y="1680"/>
                </a:lnTo>
                <a:lnTo>
                  <a:pt x="1309" y="1669"/>
                </a:lnTo>
                <a:lnTo>
                  <a:pt x="1334" y="1657"/>
                </a:lnTo>
                <a:lnTo>
                  <a:pt x="1358" y="1644"/>
                </a:lnTo>
                <a:lnTo>
                  <a:pt x="1382" y="1631"/>
                </a:lnTo>
                <a:lnTo>
                  <a:pt x="1406" y="1616"/>
                </a:lnTo>
                <a:lnTo>
                  <a:pt x="1429" y="1602"/>
                </a:lnTo>
                <a:lnTo>
                  <a:pt x="1452" y="1587"/>
                </a:lnTo>
                <a:lnTo>
                  <a:pt x="1474" y="1570"/>
                </a:lnTo>
                <a:lnTo>
                  <a:pt x="1496" y="1554"/>
                </a:lnTo>
                <a:lnTo>
                  <a:pt x="1517" y="1536"/>
                </a:lnTo>
                <a:lnTo>
                  <a:pt x="1538" y="1519"/>
                </a:lnTo>
                <a:lnTo>
                  <a:pt x="1558" y="1500"/>
                </a:lnTo>
                <a:lnTo>
                  <a:pt x="1577" y="1481"/>
                </a:lnTo>
                <a:lnTo>
                  <a:pt x="1596" y="1462"/>
                </a:lnTo>
                <a:lnTo>
                  <a:pt x="1615" y="1441"/>
                </a:lnTo>
                <a:lnTo>
                  <a:pt x="1632" y="1420"/>
                </a:lnTo>
                <a:lnTo>
                  <a:pt x="1650" y="1399"/>
                </a:lnTo>
                <a:lnTo>
                  <a:pt x="1666" y="1377"/>
                </a:lnTo>
                <a:lnTo>
                  <a:pt x="1683" y="1355"/>
                </a:lnTo>
                <a:lnTo>
                  <a:pt x="1691" y="1324"/>
                </a:lnTo>
                <a:lnTo>
                  <a:pt x="1700" y="1294"/>
                </a:lnTo>
                <a:lnTo>
                  <a:pt x="1707" y="1263"/>
                </a:lnTo>
                <a:lnTo>
                  <a:pt x="1713" y="1232"/>
                </a:lnTo>
                <a:lnTo>
                  <a:pt x="1719" y="1200"/>
                </a:lnTo>
                <a:lnTo>
                  <a:pt x="1723" y="1169"/>
                </a:lnTo>
                <a:lnTo>
                  <a:pt x="1728" y="1137"/>
                </a:lnTo>
                <a:lnTo>
                  <a:pt x="1730" y="1104"/>
                </a:lnTo>
                <a:lnTo>
                  <a:pt x="1719" y="1136"/>
                </a:lnTo>
                <a:lnTo>
                  <a:pt x="1706" y="1166"/>
                </a:lnTo>
                <a:lnTo>
                  <a:pt x="1693" y="1196"/>
                </a:lnTo>
                <a:lnTo>
                  <a:pt x="1678" y="1226"/>
                </a:lnTo>
                <a:lnTo>
                  <a:pt x="1662" y="1254"/>
                </a:lnTo>
                <a:lnTo>
                  <a:pt x="1645" y="1283"/>
                </a:lnTo>
                <a:lnTo>
                  <a:pt x="1628" y="1309"/>
                </a:lnTo>
                <a:lnTo>
                  <a:pt x="1608" y="1337"/>
                </a:lnTo>
                <a:lnTo>
                  <a:pt x="1588" y="1362"/>
                </a:lnTo>
                <a:lnTo>
                  <a:pt x="1567" y="1387"/>
                </a:lnTo>
                <a:lnTo>
                  <a:pt x="1546" y="1411"/>
                </a:lnTo>
                <a:lnTo>
                  <a:pt x="1524" y="1434"/>
                </a:lnTo>
                <a:lnTo>
                  <a:pt x="1499" y="1457"/>
                </a:lnTo>
                <a:lnTo>
                  <a:pt x="1475" y="1479"/>
                </a:lnTo>
                <a:lnTo>
                  <a:pt x="1450" y="1499"/>
                </a:lnTo>
                <a:lnTo>
                  <a:pt x="1424" y="1519"/>
                </a:lnTo>
                <a:lnTo>
                  <a:pt x="1397" y="1537"/>
                </a:lnTo>
                <a:lnTo>
                  <a:pt x="1370" y="1556"/>
                </a:lnTo>
                <a:lnTo>
                  <a:pt x="1341" y="1572"/>
                </a:lnTo>
                <a:lnTo>
                  <a:pt x="1313" y="1588"/>
                </a:lnTo>
                <a:lnTo>
                  <a:pt x="1283" y="1602"/>
                </a:lnTo>
                <a:lnTo>
                  <a:pt x="1254" y="1615"/>
                </a:lnTo>
                <a:lnTo>
                  <a:pt x="1222" y="1628"/>
                </a:lnTo>
                <a:lnTo>
                  <a:pt x="1191" y="1639"/>
                </a:lnTo>
                <a:lnTo>
                  <a:pt x="1159" y="1649"/>
                </a:lnTo>
                <a:lnTo>
                  <a:pt x="1126" y="1658"/>
                </a:lnTo>
                <a:lnTo>
                  <a:pt x="1093" y="1665"/>
                </a:lnTo>
                <a:lnTo>
                  <a:pt x="1061" y="1671"/>
                </a:lnTo>
                <a:lnTo>
                  <a:pt x="1027" y="1676"/>
                </a:lnTo>
                <a:lnTo>
                  <a:pt x="993" y="1679"/>
                </a:lnTo>
                <a:lnTo>
                  <a:pt x="957" y="1681"/>
                </a:lnTo>
                <a:lnTo>
                  <a:pt x="923" y="1682"/>
                </a:lnTo>
                <a:lnTo>
                  <a:pt x="880" y="1681"/>
                </a:lnTo>
                <a:lnTo>
                  <a:pt x="836" y="1678"/>
                </a:lnTo>
                <a:lnTo>
                  <a:pt x="793" y="1672"/>
                </a:lnTo>
                <a:lnTo>
                  <a:pt x="751" y="1665"/>
                </a:lnTo>
                <a:lnTo>
                  <a:pt x="711" y="1655"/>
                </a:lnTo>
                <a:lnTo>
                  <a:pt x="670" y="1644"/>
                </a:lnTo>
                <a:lnTo>
                  <a:pt x="630" y="1631"/>
                </a:lnTo>
                <a:lnTo>
                  <a:pt x="591" y="1615"/>
                </a:lnTo>
                <a:lnTo>
                  <a:pt x="554" y="1598"/>
                </a:lnTo>
                <a:lnTo>
                  <a:pt x="516" y="1579"/>
                </a:lnTo>
                <a:lnTo>
                  <a:pt x="481" y="1558"/>
                </a:lnTo>
                <a:lnTo>
                  <a:pt x="446" y="1536"/>
                </a:lnTo>
                <a:lnTo>
                  <a:pt x="413" y="1513"/>
                </a:lnTo>
                <a:lnTo>
                  <a:pt x="381" y="1488"/>
                </a:lnTo>
                <a:lnTo>
                  <a:pt x="350" y="1461"/>
                </a:lnTo>
                <a:lnTo>
                  <a:pt x="320" y="1432"/>
                </a:lnTo>
                <a:lnTo>
                  <a:pt x="293" y="1402"/>
                </a:lnTo>
                <a:lnTo>
                  <a:pt x="265" y="1372"/>
                </a:lnTo>
                <a:lnTo>
                  <a:pt x="240" y="1340"/>
                </a:lnTo>
                <a:lnTo>
                  <a:pt x="217" y="1306"/>
                </a:lnTo>
                <a:lnTo>
                  <a:pt x="194" y="1272"/>
                </a:lnTo>
                <a:lnTo>
                  <a:pt x="174" y="1236"/>
                </a:lnTo>
                <a:lnTo>
                  <a:pt x="155" y="1199"/>
                </a:lnTo>
                <a:lnTo>
                  <a:pt x="138" y="1162"/>
                </a:lnTo>
                <a:lnTo>
                  <a:pt x="122" y="1123"/>
                </a:lnTo>
                <a:lnTo>
                  <a:pt x="109" y="1083"/>
                </a:lnTo>
                <a:lnTo>
                  <a:pt x="97" y="1042"/>
                </a:lnTo>
                <a:lnTo>
                  <a:pt x="88" y="1002"/>
                </a:lnTo>
                <a:lnTo>
                  <a:pt x="81" y="959"/>
                </a:lnTo>
                <a:lnTo>
                  <a:pt x="75" y="917"/>
                </a:lnTo>
                <a:lnTo>
                  <a:pt x="72" y="873"/>
                </a:lnTo>
                <a:lnTo>
                  <a:pt x="71" y="830"/>
                </a:lnTo>
                <a:lnTo>
                  <a:pt x="72" y="792"/>
                </a:lnTo>
                <a:lnTo>
                  <a:pt x="74" y="755"/>
                </a:lnTo>
                <a:lnTo>
                  <a:pt x="79" y="719"/>
                </a:lnTo>
                <a:lnTo>
                  <a:pt x="84" y="682"/>
                </a:lnTo>
                <a:lnTo>
                  <a:pt x="91" y="646"/>
                </a:lnTo>
                <a:lnTo>
                  <a:pt x="99" y="611"/>
                </a:lnTo>
                <a:lnTo>
                  <a:pt x="109" y="576"/>
                </a:lnTo>
                <a:lnTo>
                  <a:pt x="120" y="542"/>
                </a:lnTo>
                <a:lnTo>
                  <a:pt x="133" y="509"/>
                </a:lnTo>
                <a:lnTo>
                  <a:pt x="148" y="476"/>
                </a:lnTo>
                <a:lnTo>
                  <a:pt x="163" y="444"/>
                </a:lnTo>
                <a:lnTo>
                  <a:pt x="180" y="414"/>
                </a:lnTo>
                <a:lnTo>
                  <a:pt x="197" y="383"/>
                </a:lnTo>
                <a:lnTo>
                  <a:pt x="216" y="353"/>
                </a:lnTo>
                <a:lnTo>
                  <a:pt x="237" y="325"/>
                </a:lnTo>
                <a:lnTo>
                  <a:pt x="257" y="297"/>
                </a:lnTo>
                <a:lnTo>
                  <a:pt x="280" y="270"/>
                </a:lnTo>
                <a:lnTo>
                  <a:pt x="304" y="245"/>
                </a:lnTo>
                <a:lnTo>
                  <a:pt x="329" y="219"/>
                </a:lnTo>
                <a:lnTo>
                  <a:pt x="354" y="195"/>
                </a:lnTo>
                <a:lnTo>
                  <a:pt x="380" y="172"/>
                </a:lnTo>
                <a:lnTo>
                  <a:pt x="408" y="150"/>
                </a:lnTo>
                <a:lnTo>
                  <a:pt x="436" y="129"/>
                </a:lnTo>
                <a:lnTo>
                  <a:pt x="466" y="111"/>
                </a:lnTo>
                <a:lnTo>
                  <a:pt x="496" y="92"/>
                </a:lnTo>
                <a:lnTo>
                  <a:pt x="527" y="75"/>
                </a:lnTo>
                <a:lnTo>
                  <a:pt x="558" y="59"/>
                </a:lnTo>
                <a:lnTo>
                  <a:pt x="591" y="45"/>
                </a:lnTo>
                <a:lnTo>
                  <a:pt x="624" y="32"/>
                </a:lnTo>
                <a:lnTo>
                  <a:pt x="658" y="20"/>
                </a:lnTo>
                <a:lnTo>
                  <a:pt x="692" y="9"/>
                </a:lnTo>
                <a:lnTo>
                  <a:pt x="727" y="0"/>
                </a:lnTo>
                <a:lnTo>
                  <a:pt x="711" y="0"/>
                </a:lnTo>
                <a:lnTo>
                  <a:pt x="695" y="0"/>
                </a:lnTo>
                <a:lnTo>
                  <a:pt x="667" y="0"/>
                </a:lnTo>
                <a:lnTo>
                  <a:pt x="638" y="1"/>
                </a:lnTo>
                <a:lnTo>
                  <a:pt x="610" y="3"/>
                </a:lnTo>
                <a:lnTo>
                  <a:pt x="582" y="5"/>
                </a:lnTo>
                <a:lnTo>
                  <a:pt x="554" y="9"/>
                </a:lnTo>
                <a:lnTo>
                  <a:pt x="526" y="13"/>
                </a:lnTo>
                <a:lnTo>
                  <a:pt x="500" y="19"/>
                </a:lnTo>
                <a:lnTo>
                  <a:pt x="472" y="24"/>
                </a:lnTo>
                <a:close/>
              </a:path>
            </a:pathLst>
          </a:custGeom>
          <a:solidFill>
            <a:srgbClr val="ECA3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7" name="Freeform 69"/>
          <p:cNvSpPr>
            <a:spLocks/>
          </p:cNvSpPr>
          <p:nvPr/>
        </p:nvSpPr>
        <p:spPr bwMode="auto">
          <a:xfrm>
            <a:off x="4362450" y="4617155"/>
            <a:ext cx="538163" cy="546100"/>
          </a:xfrm>
          <a:custGeom>
            <a:avLst/>
            <a:gdLst>
              <a:gd name="T0" fmla="*/ 19 w 1696"/>
              <a:gd name="T1" fmla="*/ 2 h 1717"/>
              <a:gd name="T2" fmla="*/ 14 w 1696"/>
              <a:gd name="T3" fmla="*/ 5 h 1717"/>
              <a:gd name="T4" fmla="*/ 10 w 1696"/>
              <a:gd name="T5" fmla="*/ 8 h 1717"/>
              <a:gd name="T6" fmla="*/ 7 w 1696"/>
              <a:gd name="T7" fmla="*/ 12 h 1717"/>
              <a:gd name="T8" fmla="*/ 4 w 1696"/>
              <a:gd name="T9" fmla="*/ 16 h 1717"/>
              <a:gd name="T10" fmla="*/ 2 w 1696"/>
              <a:gd name="T11" fmla="*/ 21 h 1717"/>
              <a:gd name="T12" fmla="*/ 1 w 1696"/>
              <a:gd name="T13" fmla="*/ 26 h 1717"/>
              <a:gd name="T14" fmla="*/ 0 w 1696"/>
              <a:gd name="T15" fmla="*/ 32 h 1717"/>
              <a:gd name="T16" fmla="*/ 0 w 1696"/>
              <a:gd name="T17" fmla="*/ 39 h 1717"/>
              <a:gd name="T18" fmla="*/ 2 w 1696"/>
              <a:gd name="T19" fmla="*/ 45 h 1717"/>
              <a:gd name="T20" fmla="*/ 5 w 1696"/>
              <a:gd name="T21" fmla="*/ 52 h 1717"/>
              <a:gd name="T22" fmla="*/ 9 w 1696"/>
              <a:gd name="T23" fmla="*/ 57 h 1717"/>
              <a:gd name="T24" fmla="*/ 14 w 1696"/>
              <a:gd name="T25" fmla="*/ 62 h 1717"/>
              <a:gd name="T26" fmla="*/ 20 w 1696"/>
              <a:gd name="T27" fmla="*/ 66 h 1717"/>
              <a:gd name="T28" fmla="*/ 27 w 1696"/>
              <a:gd name="T29" fmla="*/ 68 h 1717"/>
              <a:gd name="T30" fmla="*/ 34 w 1696"/>
              <a:gd name="T31" fmla="*/ 69 h 1717"/>
              <a:gd name="T32" fmla="*/ 39 w 1696"/>
              <a:gd name="T33" fmla="*/ 69 h 1717"/>
              <a:gd name="T34" fmla="*/ 44 w 1696"/>
              <a:gd name="T35" fmla="*/ 68 h 1717"/>
              <a:gd name="T36" fmla="*/ 49 w 1696"/>
              <a:gd name="T37" fmla="*/ 66 h 1717"/>
              <a:gd name="T38" fmla="*/ 53 w 1696"/>
              <a:gd name="T39" fmla="*/ 64 h 1717"/>
              <a:gd name="T40" fmla="*/ 57 w 1696"/>
              <a:gd name="T41" fmla="*/ 62 h 1717"/>
              <a:gd name="T42" fmla="*/ 61 w 1696"/>
              <a:gd name="T43" fmla="*/ 58 h 1717"/>
              <a:gd name="T44" fmla="*/ 64 w 1696"/>
              <a:gd name="T45" fmla="*/ 55 h 1717"/>
              <a:gd name="T46" fmla="*/ 66 w 1696"/>
              <a:gd name="T47" fmla="*/ 51 h 1717"/>
              <a:gd name="T48" fmla="*/ 67 w 1696"/>
              <a:gd name="T49" fmla="*/ 47 h 1717"/>
              <a:gd name="T50" fmla="*/ 68 w 1696"/>
              <a:gd name="T51" fmla="*/ 43 h 1717"/>
              <a:gd name="T52" fmla="*/ 68 w 1696"/>
              <a:gd name="T53" fmla="*/ 39 h 1717"/>
              <a:gd name="T54" fmla="*/ 67 w 1696"/>
              <a:gd name="T55" fmla="*/ 43 h 1717"/>
              <a:gd name="T56" fmla="*/ 65 w 1696"/>
              <a:gd name="T57" fmla="*/ 48 h 1717"/>
              <a:gd name="T58" fmla="*/ 62 w 1696"/>
              <a:gd name="T59" fmla="*/ 53 h 1717"/>
              <a:gd name="T60" fmla="*/ 58 w 1696"/>
              <a:gd name="T61" fmla="*/ 57 h 1717"/>
              <a:gd name="T62" fmla="*/ 53 w 1696"/>
              <a:gd name="T63" fmla="*/ 61 h 1717"/>
              <a:gd name="T64" fmla="*/ 48 w 1696"/>
              <a:gd name="T65" fmla="*/ 64 h 1717"/>
              <a:gd name="T66" fmla="*/ 43 w 1696"/>
              <a:gd name="T67" fmla="*/ 65 h 1717"/>
              <a:gd name="T68" fmla="*/ 37 w 1696"/>
              <a:gd name="T69" fmla="*/ 66 h 1717"/>
              <a:gd name="T70" fmla="*/ 30 w 1696"/>
              <a:gd name="T71" fmla="*/ 66 h 1717"/>
              <a:gd name="T72" fmla="*/ 24 w 1696"/>
              <a:gd name="T73" fmla="*/ 64 h 1717"/>
              <a:gd name="T74" fmla="*/ 19 w 1696"/>
              <a:gd name="T75" fmla="*/ 61 h 1717"/>
              <a:gd name="T76" fmla="*/ 14 w 1696"/>
              <a:gd name="T77" fmla="*/ 58 h 1717"/>
              <a:gd name="T78" fmla="*/ 9 w 1696"/>
              <a:gd name="T79" fmla="*/ 53 h 1717"/>
              <a:gd name="T80" fmla="*/ 6 w 1696"/>
              <a:gd name="T81" fmla="*/ 47 h 1717"/>
              <a:gd name="T82" fmla="*/ 4 w 1696"/>
              <a:gd name="T83" fmla="*/ 41 h 1717"/>
              <a:gd name="T84" fmla="*/ 3 w 1696"/>
              <a:gd name="T85" fmla="*/ 35 h 1717"/>
              <a:gd name="T86" fmla="*/ 3 w 1696"/>
              <a:gd name="T87" fmla="*/ 28 h 1717"/>
              <a:gd name="T88" fmla="*/ 5 w 1696"/>
              <a:gd name="T89" fmla="*/ 22 h 1717"/>
              <a:gd name="T90" fmla="*/ 7 w 1696"/>
              <a:gd name="T91" fmla="*/ 17 h 1717"/>
              <a:gd name="T92" fmla="*/ 11 w 1696"/>
              <a:gd name="T93" fmla="*/ 12 h 1717"/>
              <a:gd name="T94" fmla="*/ 15 w 1696"/>
              <a:gd name="T95" fmla="*/ 8 h 1717"/>
              <a:gd name="T96" fmla="*/ 20 w 1696"/>
              <a:gd name="T97" fmla="*/ 4 h 1717"/>
              <a:gd name="T98" fmla="*/ 26 w 1696"/>
              <a:gd name="T99" fmla="*/ 2 h 1717"/>
              <a:gd name="T100" fmla="*/ 32 w 1696"/>
              <a:gd name="T101" fmla="*/ 1 h 1717"/>
              <a:gd name="T102" fmla="*/ 31 w 1696"/>
              <a:gd name="T103" fmla="*/ 0 h 1717"/>
              <a:gd name="T104" fmla="*/ 27 w 1696"/>
              <a:gd name="T105" fmla="*/ 0 h 1717"/>
              <a:gd name="T106" fmla="*/ 23 w 1696"/>
              <a:gd name="T107" fmla="*/ 0 h 171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696"/>
              <a:gd name="T163" fmla="*/ 0 h 1717"/>
              <a:gd name="T164" fmla="*/ 1696 w 1696"/>
              <a:gd name="T165" fmla="*/ 1717 h 171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696" h="1717">
                <a:moveTo>
                  <a:pt x="559" y="4"/>
                </a:moveTo>
                <a:lnTo>
                  <a:pt x="529" y="17"/>
                </a:lnTo>
                <a:lnTo>
                  <a:pt x="499" y="31"/>
                </a:lnTo>
                <a:lnTo>
                  <a:pt x="469" y="46"/>
                </a:lnTo>
                <a:lnTo>
                  <a:pt x="441" y="62"/>
                </a:lnTo>
                <a:lnTo>
                  <a:pt x="413" y="79"/>
                </a:lnTo>
                <a:lnTo>
                  <a:pt x="386" y="96"/>
                </a:lnTo>
                <a:lnTo>
                  <a:pt x="360" y="116"/>
                </a:lnTo>
                <a:lnTo>
                  <a:pt x="333" y="136"/>
                </a:lnTo>
                <a:lnTo>
                  <a:pt x="308" y="157"/>
                </a:lnTo>
                <a:lnTo>
                  <a:pt x="284" y="178"/>
                </a:lnTo>
                <a:lnTo>
                  <a:pt x="261" y="201"/>
                </a:lnTo>
                <a:lnTo>
                  <a:pt x="238" y="224"/>
                </a:lnTo>
                <a:lnTo>
                  <a:pt x="216" y="248"/>
                </a:lnTo>
                <a:lnTo>
                  <a:pt x="195" y="273"/>
                </a:lnTo>
                <a:lnTo>
                  <a:pt x="175" y="300"/>
                </a:lnTo>
                <a:lnTo>
                  <a:pt x="157" y="326"/>
                </a:lnTo>
                <a:lnTo>
                  <a:pt x="138" y="352"/>
                </a:lnTo>
                <a:lnTo>
                  <a:pt x="122" y="381"/>
                </a:lnTo>
                <a:lnTo>
                  <a:pt x="105" y="409"/>
                </a:lnTo>
                <a:lnTo>
                  <a:pt x="90" y="439"/>
                </a:lnTo>
                <a:lnTo>
                  <a:pt x="76" y="468"/>
                </a:lnTo>
                <a:lnTo>
                  <a:pt x="63" y="498"/>
                </a:lnTo>
                <a:lnTo>
                  <a:pt x="51" y="530"/>
                </a:lnTo>
                <a:lnTo>
                  <a:pt x="40" y="561"/>
                </a:lnTo>
                <a:lnTo>
                  <a:pt x="32" y="594"/>
                </a:lnTo>
                <a:lnTo>
                  <a:pt x="23" y="625"/>
                </a:lnTo>
                <a:lnTo>
                  <a:pt x="16" y="658"/>
                </a:lnTo>
                <a:lnTo>
                  <a:pt x="10" y="692"/>
                </a:lnTo>
                <a:lnTo>
                  <a:pt x="5" y="726"/>
                </a:lnTo>
                <a:lnTo>
                  <a:pt x="2" y="760"/>
                </a:lnTo>
                <a:lnTo>
                  <a:pt x="0" y="794"/>
                </a:lnTo>
                <a:lnTo>
                  <a:pt x="0" y="830"/>
                </a:lnTo>
                <a:lnTo>
                  <a:pt x="1" y="876"/>
                </a:lnTo>
                <a:lnTo>
                  <a:pt x="4" y="921"/>
                </a:lnTo>
                <a:lnTo>
                  <a:pt x="10" y="965"/>
                </a:lnTo>
                <a:lnTo>
                  <a:pt x="17" y="1008"/>
                </a:lnTo>
                <a:lnTo>
                  <a:pt x="27" y="1051"/>
                </a:lnTo>
                <a:lnTo>
                  <a:pt x="39" y="1094"/>
                </a:lnTo>
                <a:lnTo>
                  <a:pt x="54" y="1135"/>
                </a:lnTo>
                <a:lnTo>
                  <a:pt x="69" y="1175"/>
                </a:lnTo>
                <a:lnTo>
                  <a:pt x="86" y="1215"/>
                </a:lnTo>
                <a:lnTo>
                  <a:pt x="106" y="1253"/>
                </a:lnTo>
                <a:lnTo>
                  <a:pt x="128" y="1290"/>
                </a:lnTo>
                <a:lnTo>
                  <a:pt x="151" y="1327"/>
                </a:lnTo>
                <a:lnTo>
                  <a:pt x="175" y="1361"/>
                </a:lnTo>
                <a:lnTo>
                  <a:pt x="202" y="1395"/>
                </a:lnTo>
                <a:lnTo>
                  <a:pt x="230" y="1427"/>
                </a:lnTo>
                <a:lnTo>
                  <a:pt x="260" y="1457"/>
                </a:lnTo>
                <a:lnTo>
                  <a:pt x="291" y="1487"/>
                </a:lnTo>
                <a:lnTo>
                  <a:pt x="322" y="1514"/>
                </a:lnTo>
                <a:lnTo>
                  <a:pt x="356" y="1542"/>
                </a:lnTo>
                <a:lnTo>
                  <a:pt x="390" y="1566"/>
                </a:lnTo>
                <a:lnTo>
                  <a:pt x="427" y="1589"/>
                </a:lnTo>
                <a:lnTo>
                  <a:pt x="464" y="1611"/>
                </a:lnTo>
                <a:lnTo>
                  <a:pt x="502" y="1630"/>
                </a:lnTo>
                <a:lnTo>
                  <a:pt x="542" y="1648"/>
                </a:lnTo>
                <a:lnTo>
                  <a:pt x="581" y="1664"/>
                </a:lnTo>
                <a:lnTo>
                  <a:pt x="623" y="1678"/>
                </a:lnTo>
                <a:lnTo>
                  <a:pt x="665" y="1690"/>
                </a:lnTo>
                <a:lnTo>
                  <a:pt x="709" y="1700"/>
                </a:lnTo>
                <a:lnTo>
                  <a:pt x="751" y="1707"/>
                </a:lnTo>
                <a:lnTo>
                  <a:pt x="796" y="1713"/>
                </a:lnTo>
                <a:lnTo>
                  <a:pt x="841" y="1716"/>
                </a:lnTo>
                <a:lnTo>
                  <a:pt x="887" y="1717"/>
                </a:lnTo>
                <a:lnTo>
                  <a:pt x="919" y="1717"/>
                </a:lnTo>
                <a:lnTo>
                  <a:pt x="951" y="1715"/>
                </a:lnTo>
                <a:lnTo>
                  <a:pt x="983" y="1713"/>
                </a:lnTo>
                <a:lnTo>
                  <a:pt x="1014" y="1709"/>
                </a:lnTo>
                <a:lnTo>
                  <a:pt x="1044" y="1704"/>
                </a:lnTo>
                <a:lnTo>
                  <a:pt x="1075" y="1698"/>
                </a:lnTo>
                <a:lnTo>
                  <a:pt x="1106" y="1691"/>
                </a:lnTo>
                <a:lnTo>
                  <a:pt x="1135" y="1682"/>
                </a:lnTo>
                <a:lnTo>
                  <a:pt x="1164" y="1673"/>
                </a:lnTo>
                <a:lnTo>
                  <a:pt x="1194" y="1664"/>
                </a:lnTo>
                <a:lnTo>
                  <a:pt x="1222" y="1653"/>
                </a:lnTo>
                <a:lnTo>
                  <a:pt x="1249" y="1640"/>
                </a:lnTo>
                <a:lnTo>
                  <a:pt x="1277" y="1627"/>
                </a:lnTo>
                <a:lnTo>
                  <a:pt x="1304" y="1614"/>
                </a:lnTo>
                <a:lnTo>
                  <a:pt x="1331" y="1599"/>
                </a:lnTo>
                <a:lnTo>
                  <a:pt x="1356" y="1583"/>
                </a:lnTo>
                <a:lnTo>
                  <a:pt x="1381" y="1567"/>
                </a:lnTo>
                <a:lnTo>
                  <a:pt x="1406" y="1551"/>
                </a:lnTo>
                <a:lnTo>
                  <a:pt x="1431" y="1532"/>
                </a:lnTo>
                <a:lnTo>
                  <a:pt x="1454" y="1513"/>
                </a:lnTo>
                <a:lnTo>
                  <a:pt x="1477" y="1493"/>
                </a:lnTo>
                <a:lnTo>
                  <a:pt x="1499" y="1474"/>
                </a:lnTo>
                <a:lnTo>
                  <a:pt x="1519" y="1453"/>
                </a:lnTo>
                <a:lnTo>
                  <a:pt x="1540" y="1431"/>
                </a:lnTo>
                <a:lnTo>
                  <a:pt x="1560" y="1409"/>
                </a:lnTo>
                <a:lnTo>
                  <a:pt x="1580" y="1386"/>
                </a:lnTo>
                <a:lnTo>
                  <a:pt x="1597" y="1362"/>
                </a:lnTo>
                <a:lnTo>
                  <a:pt x="1615" y="1338"/>
                </a:lnTo>
                <a:lnTo>
                  <a:pt x="1632" y="1312"/>
                </a:lnTo>
                <a:lnTo>
                  <a:pt x="1648" y="1287"/>
                </a:lnTo>
                <a:lnTo>
                  <a:pt x="1663" y="1261"/>
                </a:lnTo>
                <a:lnTo>
                  <a:pt x="1677" y="1234"/>
                </a:lnTo>
                <a:lnTo>
                  <a:pt x="1682" y="1210"/>
                </a:lnTo>
                <a:lnTo>
                  <a:pt x="1685" y="1186"/>
                </a:lnTo>
                <a:lnTo>
                  <a:pt x="1688" y="1162"/>
                </a:lnTo>
                <a:lnTo>
                  <a:pt x="1692" y="1137"/>
                </a:lnTo>
                <a:lnTo>
                  <a:pt x="1694" y="1113"/>
                </a:lnTo>
                <a:lnTo>
                  <a:pt x="1695" y="1087"/>
                </a:lnTo>
                <a:lnTo>
                  <a:pt x="1696" y="1062"/>
                </a:lnTo>
                <a:lnTo>
                  <a:pt x="1696" y="1037"/>
                </a:lnTo>
                <a:lnTo>
                  <a:pt x="1696" y="1018"/>
                </a:lnTo>
                <a:lnTo>
                  <a:pt x="1696" y="999"/>
                </a:lnTo>
                <a:lnTo>
                  <a:pt x="1695" y="979"/>
                </a:lnTo>
                <a:lnTo>
                  <a:pt x="1694" y="960"/>
                </a:lnTo>
                <a:lnTo>
                  <a:pt x="1686" y="996"/>
                </a:lnTo>
                <a:lnTo>
                  <a:pt x="1678" y="1031"/>
                </a:lnTo>
                <a:lnTo>
                  <a:pt x="1669" y="1067"/>
                </a:lnTo>
                <a:lnTo>
                  <a:pt x="1658" y="1101"/>
                </a:lnTo>
                <a:lnTo>
                  <a:pt x="1644" y="1135"/>
                </a:lnTo>
                <a:lnTo>
                  <a:pt x="1630" y="1168"/>
                </a:lnTo>
                <a:lnTo>
                  <a:pt x="1615" y="1200"/>
                </a:lnTo>
                <a:lnTo>
                  <a:pt x="1598" y="1231"/>
                </a:lnTo>
                <a:lnTo>
                  <a:pt x="1580" y="1262"/>
                </a:lnTo>
                <a:lnTo>
                  <a:pt x="1561" y="1292"/>
                </a:lnTo>
                <a:lnTo>
                  <a:pt x="1540" y="1320"/>
                </a:lnTo>
                <a:lnTo>
                  <a:pt x="1518" y="1349"/>
                </a:lnTo>
                <a:lnTo>
                  <a:pt x="1495" y="1375"/>
                </a:lnTo>
                <a:lnTo>
                  <a:pt x="1471" y="1401"/>
                </a:lnTo>
                <a:lnTo>
                  <a:pt x="1446" y="1425"/>
                </a:lnTo>
                <a:lnTo>
                  <a:pt x="1420" y="1450"/>
                </a:lnTo>
                <a:lnTo>
                  <a:pt x="1392" y="1471"/>
                </a:lnTo>
                <a:lnTo>
                  <a:pt x="1364" y="1493"/>
                </a:lnTo>
                <a:lnTo>
                  <a:pt x="1334" y="1513"/>
                </a:lnTo>
                <a:lnTo>
                  <a:pt x="1304" y="1532"/>
                </a:lnTo>
                <a:lnTo>
                  <a:pt x="1274" y="1549"/>
                </a:lnTo>
                <a:lnTo>
                  <a:pt x="1242" y="1566"/>
                </a:lnTo>
                <a:lnTo>
                  <a:pt x="1209" y="1580"/>
                </a:lnTo>
                <a:lnTo>
                  <a:pt x="1176" y="1594"/>
                </a:lnTo>
                <a:lnTo>
                  <a:pt x="1142" y="1606"/>
                </a:lnTo>
                <a:lnTo>
                  <a:pt x="1107" y="1616"/>
                </a:lnTo>
                <a:lnTo>
                  <a:pt x="1072" y="1625"/>
                </a:lnTo>
                <a:lnTo>
                  <a:pt x="1036" y="1633"/>
                </a:lnTo>
                <a:lnTo>
                  <a:pt x="999" y="1639"/>
                </a:lnTo>
                <a:lnTo>
                  <a:pt x="962" y="1643"/>
                </a:lnTo>
                <a:lnTo>
                  <a:pt x="925" y="1646"/>
                </a:lnTo>
                <a:lnTo>
                  <a:pt x="887" y="1647"/>
                </a:lnTo>
                <a:lnTo>
                  <a:pt x="845" y="1646"/>
                </a:lnTo>
                <a:lnTo>
                  <a:pt x="804" y="1643"/>
                </a:lnTo>
                <a:lnTo>
                  <a:pt x="762" y="1637"/>
                </a:lnTo>
                <a:lnTo>
                  <a:pt x="723" y="1630"/>
                </a:lnTo>
                <a:lnTo>
                  <a:pt x="683" y="1621"/>
                </a:lnTo>
                <a:lnTo>
                  <a:pt x="644" y="1610"/>
                </a:lnTo>
                <a:lnTo>
                  <a:pt x="607" y="1597"/>
                </a:lnTo>
                <a:lnTo>
                  <a:pt x="569" y="1582"/>
                </a:lnTo>
                <a:lnTo>
                  <a:pt x="533" y="1566"/>
                </a:lnTo>
                <a:lnTo>
                  <a:pt x="498" y="1548"/>
                </a:lnTo>
                <a:lnTo>
                  <a:pt x="464" y="1529"/>
                </a:lnTo>
                <a:lnTo>
                  <a:pt x="430" y="1507"/>
                </a:lnTo>
                <a:lnTo>
                  <a:pt x="398" y="1485"/>
                </a:lnTo>
                <a:lnTo>
                  <a:pt x="367" y="1461"/>
                </a:lnTo>
                <a:lnTo>
                  <a:pt x="338" y="1434"/>
                </a:lnTo>
                <a:lnTo>
                  <a:pt x="309" y="1408"/>
                </a:lnTo>
                <a:lnTo>
                  <a:pt x="283" y="1379"/>
                </a:lnTo>
                <a:lnTo>
                  <a:pt x="257" y="1350"/>
                </a:lnTo>
                <a:lnTo>
                  <a:pt x="232" y="1319"/>
                </a:lnTo>
                <a:lnTo>
                  <a:pt x="209" y="1286"/>
                </a:lnTo>
                <a:lnTo>
                  <a:pt x="189" y="1253"/>
                </a:lnTo>
                <a:lnTo>
                  <a:pt x="169" y="1219"/>
                </a:lnTo>
                <a:lnTo>
                  <a:pt x="151" y="1184"/>
                </a:lnTo>
                <a:lnTo>
                  <a:pt x="135" y="1148"/>
                </a:lnTo>
                <a:lnTo>
                  <a:pt x="119" y="1110"/>
                </a:lnTo>
                <a:lnTo>
                  <a:pt x="107" y="1073"/>
                </a:lnTo>
                <a:lnTo>
                  <a:pt x="96" y="1034"/>
                </a:lnTo>
                <a:lnTo>
                  <a:pt x="86" y="994"/>
                </a:lnTo>
                <a:lnTo>
                  <a:pt x="80" y="955"/>
                </a:lnTo>
                <a:lnTo>
                  <a:pt x="74" y="913"/>
                </a:lnTo>
                <a:lnTo>
                  <a:pt x="71" y="872"/>
                </a:lnTo>
                <a:lnTo>
                  <a:pt x="70" y="830"/>
                </a:lnTo>
                <a:lnTo>
                  <a:pt x="71" y="789"/>
                </a:lnTo>
                <a:lnTo>
                  <a:pt x="74" y="749"/>
                </a:lnTo>
                <a:lnTo>
                  <a:pt x="79" y="710"/>
                </a:lnTo>
                <a:lnTo>
                  <a:pt x="85" y="672"/>
                </a:lnTo>
                <a:lnTo>
                  <a:pt x="94" y="633"/>
                </a:lnTo>
                <a:lnTo>
                  <a:pt x="104" y="596"/>
                </a:lnTo>
                <a:lnTo>
                  <a:pt x="116" y="560"/>
                </a:lnTo>
                <a:lnTo>
                  <a:pt x="129" y="523"/>
                </a:lnTo>
                <a:lnTo>
                  <a:pt x="145" y="488"/>
                </a:lnTo>
                <a:lnTo>
                  <a:pt x="162" y="454"/>
                </a:lnTo>
                <a:lnTo>
                  <a:pt x="180" y="421"/>
                </a:lnTo>
                <a:lnTo>
                  <a:pt x="199" y="388"/>
                </a:lnTo>
                <a:lnTo>
                  <a:pt x="220" y="358"/>
                </a:lnTo>
                <a:lnTo>
                  <a:pt x="243" y="327"/>
                </a:lnTo>
                <a:lnTo>
                  <a:pt x="268" y="297"/>
                </a:lnTo>
                <a:lnTo>
                  <a:pt x="293" y="270"/>
                </a:lnTo>
                <a:lnTo>
                  <a:pt x="319" y="242"/>
                </a:lnTo>
                <a:lnTo>
                  <a:pt x="347" y="217"/>
                </a:lnTo>
                <a:lnTo>
                  <a:pt x="375" y="193"/>
                </a:lnTo>
                <a:lnTo>
                  <a:pt x="406" y="170"/>
                </a:lnTo>
                <a:lnTo>
                  <a:pt x="436" y="148"/>
                </a:lnTo>
                <a:lnTo>
                  <a:pt x="468" y="128"/>
                </a:lnTo>
                <a:lnTo>
                  <a:pt x="501" y="110"/>
                </a:lnTo>
                <a:lnTo>
                  <a:pt x="535" y="92"/>
                </a:lnTo>
                <a:lnTo>
                  <a:pt x="570" y="77"/>
                </a:lnTo>
                <a:lnTo>
                  <a:pt x="605" y="62"/>
                </a:lnTo>
                <a:lnTo>
                  <a:pt x="642" y="50"/>
                </a:lnTo>
                <a:lnTo>
                  <a:pt x="679" y="39"/>
                </a:lnTo>
                <a:lnTo>
                  <a:pt x="717" y="31"/>
                </a:lnTo>
                <a:lnTo>
                  <a:pt x="756" y="23"/>
                </a:lnTo>
                <a:lnTo>
                  <a:pt x="795" y="19"/>
                </a:lnTo>
                <a:lnTo>
                  <a:pt x="835" y="14"/>
                </a:lnTo>
                <a:lnTo>
                  <a:pt x="813" y="11"/>
                </a:lnTo>
                <a:lnTo>
                  <a:pt x="792" y="8"/>
                </a:lnTo>
                <a:lnTo>
                  <a:pt x="770" y="5"/>
                </a:lnTo>
                <a:lnTo>
                  <a:pt x="748" y="3"/>
                </a:lnTo>
                <a:lnTo>
                  <a:pt x="726" y="2"/>
                </a:lnTo>
                <a:lnTo>
                  <a:pt x="703" y="1"/>
                </a:lnTo>
                <a:lnTo>
                  <a:pt x="681" y="0"/>
                </a:lnTo>
                <a:lnTo>
                  <a:pt x="659" y="0"/>
                </a:lnTo>
                <a:lnTo>
                  <a:pt x="634" y="0"/>
                </a:lnTo>
                <a:lnTo>
                  <a:pt x="609" y="1"/>
                </a:lnTo>
                <a:lnTo>
                  <a:pt x="584" y="2"/>
                </a:lnTo>
                <a:lnTo>
                  <a:pt x="559" y="4"/>
                </a:lnTo>
                <a:close/>
              </a:path>
            </a:pathLst>
          </a:custGeom>
          <a:solidFill>
            <a:srgbClr val="EDA6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8" name="Freeform 70"/>
          <p:cNvSpPr>
            <a:spLocks/>
          </p:cNvSpPr>
          <p:nvPr/>
        </p:nvSpPr>
        <p:spPr bwMode="auto">
          <a:xfrm>
            <a:off x="4373563" y="4617155"/>
            <a:ext cx="527050" cy="534988"/>
          </a:xfrm>
          <a:custGeom>
            <a:avLst/>
            <a:gdLst>
              <a:gd name="T0" fmla="*/ 22 w 1661"/>
              <a:gd name="T1" fmla="*/ 1 h 1682"/>
              <a:gd name="T2" fmla="*/ 17 w 1661"/>
              <a:gd name="T3" fmla="*/ 4 h 1682"/>
              <a:gd name="T4" fmla="*/ 12 w 1661"/>
              <a:gd name="T5" fmla="*/ 7 h 1682"/>
              <a:gd name="T6" fmla="*/ 8 w 1661"/>
              <a:gd name="T7" fmla="*/ 11 h 1682"/>
              <a:gd name="T8" fmla="*/ 5 w 1661"/>
              <a:gd name="T9" fmla="*/ 15 h 1682"/>
              <a:gd name="T10" fmla="*/ 2 w 1661"/>
              <a:gd name="T11" fmla="*/ 20 h 1682"/>
              <a:gd name="T12" fmla="*/ 1 w 1661"/>
              <a:gd name="T13" fmla="*/ 26 h 1682"/>
              <a:gd name="T14" fmla="*/ 0 w 1661"/>
              <a:gd name="T15" fmla="*/ 32 h 1682"/>
              <a:gd name="T16" fmla="*/ 0 w 1661"/>
              <a:gd name="T17" fmla="*/ 38 h 1682"/>
              <a:gd name="T18" fmla="*/ 2 w 1661"/>
              <a:gd name="T19" fmla="*/ 45 h 1682"/>
              <a:gd name="T20" fmla="*/ 5 w 1661"/>
              <a:gd name="T21" fmla="*/ 51 h 1682"/>
              <a:gd name="T22" fmla="*/ 9 w 1661"/>
              <a:gd name="T23" fmla="*/ 56 h 1682"/>
              <a:gd name="T24" fmla="*/ 14 w 1661"/>
              <a:gd name="T25" fmla="*/ 61 h 1682"/>
              <a:gd name="T26" fmla="*/ 19 w 1661"/>
              <a:gd name="T27" fmla="*/ 64 h 1682"/>
              <a:gd name="T28" fmla="*/ 26 w 1661"/>
              <a:gd name="T29" fmla="*/ 67 h 1682"/>
              <a:gd name="T30" fmla="*/ 32 w 1661"/>
              <a:gd name="T31" fmla="*/ 68 h 1682"/>
              <a:gd name="T32" fmla="*/ 38 w 1661"/>
              <a:gd name="T33" fmla="*/ 67 h 1682"/>
              <a:gd name="T34" fmla="*/ 43 w 1661"/>
              <a:gd name="T35" fmla="*/ 66 h 1682"/>
              <a:gd name="T36" fmla="*/ 48 w 1661"/>
              <a:gd name="T37" fmla="*/ 64 h 1682"/>
              <a:gd name="T38" fmla="*/ 53 w 1661"/>
              <a:gd name="T39" fmla="*/ 62 h 1682"/>
              <a:gd name="T40" fmla="*/ 57 w 1661"/>
              <a:gd name="T41" fmla="*/ 59 h 1682"/>
              <a:gd name="T42" fmla="*/ 61 w 1661"/>
              <a:gd name="T43" fmla="*/ 55 h 1682"/>
              <a:gd name="T44" fmla="*/ 64 w 1661"/>
              <a:gd name="T45" fmla="*/ 50 h 1682"/>
              <a:gd name="T46" fmla="*/ 66 w 1661"/>
              <a:gd name="T47" fmla="*/ 46 h 1682"/>
              <a:gd name="T48" fmla="*/ 66 w 1661"/>
              <a:gd name="T49" fmla="*/ 42 h 1682"/>
              <a:gd name="T50" fmla="*/ 66 w 1661"/>
              <a:gd name="T51" fmla="*/ 38 h 1682"/>
              <a:gd name="T52" fmla="*/ 66 w 1661"/>
              <a:gd name="T53" fmla="*/ 33 h 1682"/>
              <a:gd name="T54" fmla="*/ 65 w 1661"/>
              <a:gd name="T55" fmla="*/ 33 h 1682"/>
              <a:gd name="T56" fmla="*/ 65 w 1661"/>
              <a:gd name="T57" fmla="*/ 38 h 1682"/>
              <a:gd name="T58" fmla="*/ 63 w 1661"/>
              <a:gd name="T59" fmla="*/ 44 h 1682"/>
              <a:gd name="T60" fmla="*/ 61 w 1661"/>
              <a:gd name="T61" fmla="*/ 49 h 1682"/>
              <a:gd name="T62" fmla="*/ 57 w 1661"/>
              <a:gd name="T63" fmla="*/ 54 h 1682"/>
              <a:gd name="T64" fmla="*/ 53 w 1661"/>
              <a:gd name="T65" fmla="*/ 59 h 1682"/>
              <a:gd name="T66" fmla="*/ 48 w 1661"/>
              <a:gd name="T67" fmla="*/ 62 h 1682"/>
              <a:gd name="T68" fmla="*/ 42 w 1661"/>
              <a:gd name="T69" fmla="*/ 64 h 1682"/>
              <a:gd name="T70" fmla="*/ 36 w 1661"/>
              <a:gd name="T71" fmla="*/ 65 h 1682"/>
              <a:gd name="T72" fmla="*/ 29 w 1661"/>
              <a:gd name="T73" fmla="*/ 64 h 1682"/>
              <a:gd name="T74" fmla="*/ 23 w 1661"/>
              <a:gd name="T75" fmla="*/ 63 h 1682"/>
              <a:gd name="T76" fmla="*/ 18 w 1661"/>
              <a:gd name="T77" fmla="*/ 60 h 1682"/>
              <a:gd name="T78" fmla="*/ 13 w 1661"/>
              <a:gd name="T79" fmla="*/ 57 h 1682"/>
              <a:gd name="T80" fmla="*/ 9 w 1661"/>
              <a:gd name="T81" fmla="*/ 52 h 1682"/>
              <a:gd name="T82" fmla="*/ 6 w 1661"/>
              <a:gd name="T83" fmla="*/ 47 h 1682"/>
              <a:gd name="T84" fmla="*/ 4 w 1661"/>
              <a:gd name="T85" fmla="*/ 41 h 1682"/>
              <a:gd name="T86" fmla="*/ 3 w 1661"/>
              <a:gd name="T87" fmla="*/ 35 h 1682"/>
              <a:gd name="T88" fmla="*/ 3 w 1661"/>
              <a:gd name="T89" fmla="*/ 28 h 1682"/>
              <a:gd name="T90" fmla="*/ 5 w 1661"/>
              <a:gd name="T91" fmla="*/ 22 h 1682"/>
              <a:gd name="T92" fmla="*/ 7 w 1661"/>
              <a:gd name="T93" fmla="*/ 17 h 1682"/>
              <a:gd name="T94" fmla="*/ 11 w 1661"/>
              <a:gd name="T95" fmla="*/ 12 h 1682"/>
              <a:gd name="T96" fmla="*/ 15 w 1661"/>
              <a:gd name="T97" fmla="*/ 8 h 1682"/>
              <a:gd name="T98" fmla="*/ 21 w 1661"/>
              <a:gd name="T99" fmla="*/ 5 h 1682"/>
              <a:gd name="T100" fmla="*/ 26 w 1661"/>
              <a:gd name="T101" fmla="*/ 3 h 1682"/>
              <a:gd name="T102" fmla="*/ 32 w 1661"/>
              <a:gd name="T103" fmla="*/ 2 h 1682"/>
              <a:gd name="T104" fmla="*/ 37 w 1661"/>
              <a:gd name="T105" fmla="*/ 2 h 1682"/>
              <a:gd name="T106" fmla="*/ 34 w 1661"/>
              <a:gd name="T107" fmla="*/ 1 h 1682"/>
              <a:gd name="T108" fmla="*/ 28 w 1661"/>
              <a:gd name="T109" fmla="*/ 0 h 168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661"/>
              <a:gd name="T166" fmla="*/ 0 h 1682"/>
              <a:gd name="T167" fmla="*/ 1661 w 1661"/>
              <a:gd name="T168" fmla="*/ 1682 h 168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661" h="1682">
                <a:moveTo>
                  <a:pt x="656" y="0"/>
                </a:moveTo>
                <a:lnTo>
                  <a:pt x="621" y="9"/>
                </a:lnTo>
                <a:lnTo>
                  <a:pt x="587" y="20"/>
                </a:lnTo>
                <a:lnTo>
                  <a:pt x="553" y="32"/>
                </a:lnTo>
                <a:lnTo>
                  <a:pt x="520" y="45"/>
                </a:lnTo>
                <a:lnTo>
                  <a:pt x="487" y="59"/>
                </a:lnTo>
                <a:lnTo>
                  <a:pt x="455" y="75"/>
                </a:lnTo>
                <a:lnTo>
                  <a:pt x="425" y="92"/>
                </a:lnTo>
                <a:lnTo>
                  <a:pt x="395" y="111"/>
                </a:lnTo>
                <a:lnTo>
                  <a:pt x="365" y="129"/>
                </a:lnTo>
                <a:lnTo>
                  <a:pt x="337" y="150"/>
                </a:lnTo>
                <a:lnTo>
                  <a:pt x="309" y="172"/>
                </a:lnTo>
                <a:lnTo>
                  <a:pt x="283" y="195"/>
                </a:lnTo>
                <a:lnTo>
                  <a:pt x="258" y="219"/>
                </a:lnTo>
                <a:lnTo>
                  <a:pt x="233" y="245"/>
                </a:lnTo>
                <a:lnTo>
                  <a:pt x="209" y="270"/>
                </a:lnTo>
                <a:lnTo>
                  <a:pt x="186" y="297"/>
                </a:lnTo>
                <a:lnTo>
                  <a:pt x="166" y="325"/>
                </a:lnTo>
                <a:lnTo>
                  <a:pt x="145" y="353"/>
                </a:lnTo>
                <a:lnTo>
                  <a:pt x="126" y="383"/>
                </a:lnTo>
                <a:lnTo>
                  <a:pt x="109" y="414"/>
                </a:lnTo>
                <a:lnTo>
                  <a:pt x="92" y="444"/>
                </a:lnTo>
                <a:lnTo>
                  <a:pt x="77" y="476"/>
                </a:lnTo>
                <a:lnTo>
                  <a:pt x="62" y="509"/>
                </a:lnTo>
                <a:lnTo>
                  <a:pt x="49" y="542"/>
                </a:lnTo>
                <a:lnTo>
                  <a:pt x="38" y="576"/>
                </a:lnTo>
                <a:lnTo>
                  <a:pt x="28" y="611"/>
                </a:lnTo>
                <a:lnTo>
                  <a:pt x="20" y="646"/>
                </a:lnTo>
                <a:lnTo>
                  <a:pt x="13" y="682"/>
                </a:lnTo>
                <a:lnTo>
                  <a:pt x="6" y="719"/>
                </a:lnTo>
                <a:lnTo>
                  <a:pt x="3" y="755"/>
                </a:lnTo>
                <a:lnTo>
                  <a:pt x="1" y="792"/>
                </a:lnTo>
                <a:lnTo>
                  <a:pt x="0" y="830"/>
                </a:lnTo>
                <a:lnTo>
                  <a:pt x="1" y="873"/>
                </a:lnTo>
                <a:lnTo>
                  <a:pt x="4" y="917"/>
                </a:lnTo>
                <a:lnTo>
                  <a:pt x="10" y="959"/>
                </a:lnTo>
                <a:lnTo>
                  <a:pt x="17" y="1002"/>
                </a:lnTo>
                <a:lnTo>
                  <a:pt x="26" y="1042"/>
                </a:lnTo>
                <a:lnTo>
                  <a:pt x="38" y="1083"/>
                </a:lnTo>
                <a:lnTo>
                  <a:pt x="51" y="1123"/>
                </a:lnTo>
                <a:lnTo>
                  <a:pt x="67" y="1162"/>
                </a:lnTo>
                <a:lnTo>
                  <a:pt x="83" y="1199"/>
                </a:lnTo>
                <a:lnTo>
                  <a:pt x="103" y="1236"/>
                </a:lnTo>
                <a:lnTo>
                  <a:pt x="123" y="1272"/>
                </a:lnTo>
                <a:lnTo>
                  <a:pt x="146" y="1306"/>
                </a:lnTo>
                <a:lnTo>
                  <a:pt x="169" y="1340"/>
                </a:lnTo>
                <a:lnTo>
                  <a:pt x="194" y="1372"/>
                </a:lnTo>
                <a:lnTo>
                  <a:pt x="222" y="1402"/>
                </a:lnTo>
                <a:lnTo>
                  <a:pt x="249" y="1432"/>
                </a:lnTo>
                <a:lnTo>
                  <a:pt x="279" y="1461"/>
                </a:lnTo>
                <a:lnTo>
                  <a:pt x="310" y="1488"/>
                </a:lnTo>
                <a:lnTo>
                  <a:pt x="342" y="1513"/>
                </a:lnTo>
                <a:lnTo>
                  <a:pt x="375" y="1536"/>
                </a:lnTo>
                <a:lnTo>
                  <a:pt x="410" y="1558"/>
                </a:lnTo>
                <a:lnTo>
                  <a:pt x="445" y="1579"/>
                </a:lnTo>
                <a:lnTo>
                  <a:pt x="483" y="1598"/>
                </a:lnTo>
                <a:lnTo>
                  <a:pt x="520" y="1615"/>
                </a:lnTo>
                <a:lnTo>
                  <a:pt x="559" y="1631"/>
                </a:lnTo>
                <a:lnTo>
                  <a:pt x="599" y="1644"/>
                </a:lnTo>
                <a:lnTo>
                  <a:pt x="640" y="1655"/>
                </a:lnTo>
                <a:lnTo>
                  <a:pt x="680" y="1665"/>
                </a:lnTo>
                <a:lnTo>
                  <a:pt x="722" y="1672"/>
                </a:lnTo>
                <a:lnTo>
                  <a:pt x="765" y="1678"/>
                </a:lnTo>
                <a:lnTo>
                  <a:pt x="809" y="1681"/>
                </a:lnTo>
                <a:lnTo>
                  <a:pt x="852" y="1682"/>
                </a:lnTo>
                <a:lnTo>
                  <a:pt x="886" y="1681"/>
                </a:lnTo>
                <a:lnTo>
                  <a:pt x="922" y="1679"/>
                </a:lnTo>
                <a:lnTo>
                  <a:pt x="956" y="1676"/>
                </a:lnTo>
                <a:lnTo>
                  <a:pt x="990" y="1671"/>
                </a:lnTo>
                <a:lnTo>
                  <a:pt x="1022" y="1665"/>
                </a:lnTo>
                <a:lnTo>
                  <a:pt x="1055" y="1658"/>
                </a:lnTo>
                <a:lnTo>
                  <a:pt x="1088" y="1649"/>
                </a:lnTo>
                <a:lnTo>
                  <a:pt x="1120" y="1639"/>
                </a:lnTo>
                <a:lnTo>
                  <a:pt x="1151" y="1628"/>
                </a:lnTo>
                <a:lnTo>
                  <a:pt x="1183" y="1615"/>
                </a:lnTo>
                <a:lnTo>
                  <a:pt x="1212" y="1602"/>
                </a:lnTo>
                <a:lnTo>
                  <a:pt x="1242" y="1588"/>
                </a:lnTo>
                <a:lnTo>
                  <a:pt x="1270" y="1572"/>
                </a:lnTo>
                <a:lnTo>
                  <a:pt x="1299" y="1556"/>
                </a:lnTo>
                <a:lnTo>
                  <a:pt x="1326" y="1537"/>
                </a:lnTo>
                <a:lnTo>
                  <a:pt x="1353" y="1519"/>
                </a:lnTo>
                <a:lnTo>
                  <a:pt x="1379" y="1499"/>
                </a:lnTo>
                <a:lnTo>
                  <a:pt x="1404" y="1479"/>
                </a:lnTo>
                <a:lnTo>
                  <a:pt x="1428" y="1457"/>
                </a:lnTo>
                <a:lnTo>
                  <a:pt x="1453" y="1434"/>
                </a:lnTo>
                <a:lnTo>
                  <a:pt x="1475" y="1411"/>
                </a:lnTo>
                <a:lnTo>
                  <a:pt x="1496" y="1387"/>
                </a:lnTo>
                <a:lnTo>
                  <a:pt x="1517" y="1362"/>
                </a:lnTo>
                <a:lnTo>
                  <a:pt x="1537" y="1337"/>
                </a:lnTo>
                <a:lnTo>
                  <a:pt x="1557" y="1310"/>
                </a:lnTo>
                <a:lnTo>
                  <a:pt x="1574" y="1283"/>
                </a:lnTo>
                <a:lnTo>
                  <a:pt x="1591" y="1254"/>
                </a:lnTo>
                <a:lnTo>
                  <a:pt x="1607" y="1226"/>
                </a:lnTo>
                <a:lnTo>
                  <a:pt x="1622" y="1196"/>
                </a:lnTo>
                <a:lnTo>
                  <a:pt x="1635" y="1166"/>
                </a:lnTo>
                <a:lnTo>
                  <a:pt x="1648" y="1136"/>
                </a:lnTo>
                <a:lnTo>
                  <a:pt x="1659" y="1104"/>
                </a:lnTo>
                <a:lnTo>
                  <a:pt x="1660" y="1087"/>
                </a:lnTo>
                <a:lnTo>
                  <a:pt x="1661" y="1071"/>
                </a:lnTo>
                <a:lnTo>
                  <a:pt x="1661" y="1054"/>
                </a:lnTo>
                <a:lnTo>
                  <a:pt x="1661" y="1037"/>
                </a:lnTo>
                <a:lnTo>
                  <a:pt x="1661" y="1006"/>
                </a:lnTo>
                <a:lnTo>
                  <a:pt x="1659" y="975"/>
                </a:lnTo>
                <a:lnTo>
                  <a:pt x="1657" y="944"/>
                </a:lnTo>
                <a:lnTo>
                  <a:pt x="1653" y="914"/>
                </a:lnTo>
                <a:lnTo>
                  <a:pt x="1650" y="883"/>
                </a:lnTo>
                <a:lnTo>
                  <a:pt x="1645" y="854"/>
                </a:lnTo>
                <a:lnTo>
                  <a:pt x="1639" y="824"/>
                </a:lnTo>
                <a:lnTo>
                  <a:pt x="1633" y="794"/>
                </a:lnTo>
                <a:lnTo>
                  <a:pt x="1633" y="803"/>
                </a:lnTo>
                <a:lnTo>
                  <a:pt x="1633" y="812"/>
                </a:lnTo>
                <a:lnTo>
                  <a:pt x="1634" y="821"/>
                </a:lnTo>
                <a:lnTo>
                  <a:pt x="1634" y="830"/>
                </a:lnTo>
                <a:lnTo>
                  <a:pt x="1633" y="870"/>
                </a:lnTo>
                <a:lnTo>
                  <a:pt x="1629" y="910"/>
                </a:lnTo>
                <a:lnTo>
                  <a:pt x="1624" y="949"/>
                </a:lnTo>
                <a:lnTo>
                  <a:pt x="1617" y="988"/>
                </a:lnTo>
                <a:lnTo>
                  <a:pt x="1608" y="1025"/>
                </a:lnTo>
                <a:lnTo>
                  <a:pt x="1599" y="1062"/>
                </a:lnTo>
                <a:lnTo>
                  <a:pt x="1585" y="1098"/>
                </a:lnTo>
                <a:lnTo>
                  <a:pt x="1572" y="1134"/>
                </a:lnTo>
                <a:lnTo>
                  <a:pt x="1556" y="1169"/>
                </a:lnTo>
                <a:lnTo>
                  <a:pt x="1539" y="1203"/>
                </a:lnTo>
                <a:lnTo>
                  <a:pt x="1520" y="1234"/>
                </a:lnTo>
                <a:lnTo>
                  <a:pt x="1500" y="1266"/>
                </a:lnTo>
                <a:lnTo>
                  <a:pt x="1478" y="1297"/>
                </a:lnTo>
                <a:lnTo>
                  <a:pt x="1455" y="1327"/>
                </a:lnTo>
                <a:lnTo>
                  <a:pt x="1431" y="1355"/>
                </a:lnTo>
                <a:lnTo>
                  <a:pt x="1404" y="1383"/>
                </a:lnTo>
                <a:lnTo>
                  <a:pt x="1377" y="1408"/>
                </a:lnTo>
                <a:lnTo>
                  <a:pt x="1348" y="1433"/>
                </a:lnTo>
                <a:lnTo>
                  <a:pt x="1320" y="1456"/>
                </a:lnTo>
                <a:lnTo>
                  <a:pt x="1289" y="1478"/>
                </a:lnTo>
                <a:lnTo>
                  <a:pt x="1257" y="1498"/>
                </a:lnTo>
                <a:lnTo>
                  <a:pt x="1224" y="1516"/>
                </a:lnTo>
                <a:lnTo>
                  <a:pt x="1190" y="1534"/>
                </a:lnTo>
                <a:lnTo>
                  <a:pt x="1156" y="1549"/>
                </a:lnTo>
                <a:lnTo>
                  <a:pt x="1120" y="1564"/>
                </a:lnTo>
                <a:lnTo>
                  <a:pt x="1084" y="1576"/>
                </a:lnTo>
                <a:lnTo>
                  <a:pt x="1048" y="1587"/>
                </a:lnTo>
                <a:lnTo>
                  <a:pt x="1009" y="1595"/>
                </a:lnTo>
                <a:lnTo>
                  <a:pt x="971" y="1602"/>
                </a:lnTo>
                <a:lnTo>
                  <a:pt x="931" y="1606"/>
                </a:lnTo>
                <a:lnTo>
                  <a:pt x="892" y="1610"/>
                </a:lnTo>
                <a:lnTo>
                  <a:pt x="852" y="1611"/>
                </a:lnTo>
                <a:lnTo>
                  <a:pt x="812" y="1610"/>
                </a:lnTo>
                <a:lnTo>
                  <a:pt x="772" y="1606"/>
                </a:lnTo>
                <a:lnTo>
                  <a:pt x="733" y="1602"/>
                </a:lnTo>
                <a:lnTo>
                  <a:pt x="694" y="1595"/>
                </a:lnTo>
                <a:lnTo>
                  <a:pt x="657" y="1587"/>
                </a:lnTo>
                <a:lnTo>
                  <a:pt x="620" y="1576"/>
                </a:lnTo>
                <a:lnTo>
                  <a:pt x="584" y="1564"/>
                </a:lnTo>
                <a:lnTo>
                  <a:pt x="547" y="1549"/>
                </a:lnTo>
                <a:lnTo>
                  <a:pt x="513" y="1534"/>
                </a:lnTo>
                <a:lnTo>
                  <a:pt x="479" y="1516"/>
                </a:lnTo>
                <a:lnTo>
                  <a:pt x="446" y="1498"/>
                </a:lnTo>
                <a:lnTo>
                  <a:pt x="416" y="1478"/>
                </a:lnTo>
                <a:lnTo>
                  <a:pt x="385" y="1456"/>
                </a:lnTo>
                <a:lnTo>
                  <a:pt x="355" y="1433"/>
                </a:lnTo>
                <a:lnTo>
                  <a:pt x="327" y="1408"/>
                </a:lnTo>
                <a:lnTo>
                  <a:pt x="299" y="1383"/>
                </a:lnTo>
                <a:lnTo>
                  <a:pt x="274" y="1355"/>
                </a:lnTo>
                <a:lnTo>
                  <a:pt x="249" y="1327"/>
                </a:lnTo>
                <a:lnTo>
                  <a:pt x="226" y="1297"/>
                </a:lnTo>
                <a:lnTo>
                  <a:pt x="204" y="1266"/>
                </a:lnTo>
                <a:lnTo>
                  <a:pt x="184" y="1234"/>
                </a:lnTo>
                <a:lnTo>
                  <a:pt x="166" y="1203"/>
                </a:lnTo>
                <a:lnTo>
                  <a:pt x="148" y="1169"/>
                </a:lnTo>
                <a:lnTo>
                  <a:pt x="133" y="1134"/>
                </a:lnTo>
                <a:lnTo>
                  <a:pt x="118" y="1098"/>
                </a:lnTo>
                <a:lnTo>
                  <a:pt x="106" y="1062"/>
                </a:lnTo>
                <a:lnTo>
                  <a:pt x="95" y="1025"/>
                </a:lnTo>
                <a:lnTo>
                  <a:pt x="87" y="988"/>
                </a:lnTo>
                <a:lnTo>
                  <a:pt x="80" y="949"/>
                </a:lnTo>
                <a:lnTo>
                  <a:pt x="75" y="910"/>
                </a:lnTo>
                <a:lnTo>
                  <a:pt x="72" y="870"/>
                </a:lnTo>
                <a:lnTo>
                  <a:pt x="71" y="830"/>
                </a:lnTo>
                <a:lnTo>
                  <a:pt x="72" y="790"/>
                </a:lnTo>
                <a:lnTo>
                  <a:pt x="75" y="749"/>
                </a:lnTo>
                <a:lnTo>
                  <a:pt x="80" y="711"/>
                </a:lnTo>
                <a:lnTo>
                  <a:pt x="87" y="673"/>
                </a:lnTo>
                <a:lnTo>
                  <a:pt x="95" y="634"/>
                </a:lnTo>
                <a:lnTo>
                  <a:pt x="106" y="598"/>
                </a:lnTo>
                <a:lnTo>
                  <a:pt x="118" y="561"/>
                </a:lnTo>
                <a:lnTo>
                  <a:pt x="133" y="526"/>
                </a:lnTo>
                <a:lnTo>
                  <a:pt x="148" y="492"/>
                </a:lnTo>
                <a:lnTo>
                  <a:pt x="166" y="458"/>
                </a:lnTo>
                <a:lnTo>
                  <a:pt x="184" y="425"/>
                </a:lnTo>
                <a:lnTo>
                  <a:pt x="204" y="393"/>
                </a:lnTo>
                <a:lnTo>
                  <a:pt x="226" y="362"/>
                </a:lnTo>
                <a:lnTo>
                  <a:pt x="249" y="332"/>
                </a:lnTo>
                <a:lnTo>
                  <a:pt x="274" y="305"/>
                </a:lnTo>
                <a:lnTo>
                  <a:pt x="299" y="278"/>
                </a:lnTo>
                <a:lnTo>
                  <a:pt x="327" y="251"/>
                </a:lnTo>
                <a:lnTo>
                  <a:pt x="355" y="227"/>
                </a:lnTo>
                <a:lnTo>
                  <a:pt x="385" y="204"/>
                </a:lnTo>
                <a:lnTo>
                  <a:pt x="416" y="182"/>
                </a:lnTo>
                <a:lnTo>
                  <a:pt x="446" y="161"/>
                </a:lnTo>
                <a:lnTo>
                  <a:pt x="479" y="143"/>
                </a:lnTo>
                <a:lnTo>
                  <a:pt x="513" y="125"/>
                </a:lnTo>
                <a:lnTo>
                  <a:pt x="547" y="110"/>
                </a:lnTo>
                <a:lnTo>
                  <a:pt x="584" y="95"/>
                </a:lnTo>
                <a:lnTo>
                  <a:pt x="620" y="83"/>
                </a:lnTo>
                <a:lnTo>
                  <a:pt x="657" y="73"/>
                </a:lnTo>
                <a:lnTo>
                  <a:pt x="694" y="65"/>
                </a:lnTo>
                <a:lnTo>
                  <a:pt x="733" y="57"/>
                </a:lnTo>
                <a:lnTo>
                  <a:pt x="772" y="53"/>
                </a:lnTo>
                <a:lnTo>
                  <a:pt x="812" y="49"/>
                </a:lnTo>
                <a:lnTo>
                  <a:pt x="852" y="48"/>
                </a:lnTo>
                <a:lnTo>
                  <a:pt x="880" y="49"/>
                </a:lnTo>
                <a:lnTo>
                  <a:pt x="907" y="50"/>
                </a:lnTo>
                <a:lnTo>
                  <a:pt x="934" y="53"/>
                </a:lnTo>
                <a:lnTo>
                  <a:pt x="961" y="56"/>
                </a:lnTo>
                <a:lnTo>
                  <a:pt x="925" y="44"/>
                </a:lnTo>
                <a:lnTo>
                  <a:pt x="888" y="34"/>
                </a:lnTo>
                <a:lnTo>
                  <a:pt x="850" y="25"/>
                </a:lnTo>
                <a:lnTo>
                  <a:pt x="812" y="16"/>
                </a:lnTo>
                <a:lnTo>
                  <a:pt x="773" y="11"/>
                </a:lnTo>
                <a:lnTo>
                  <a:pt x="735" y="5"/>
                </a:lnTo>
                <a:lnTo>
                  <a:pt x="696" y="2"/>
                </a:lnTo>
                <a:lnTo>
                  <a:pt x="656" y="0"/>
                </a:lnTo>
                <a:close/>
              </a:path>
            </a:pathLst>
          </a:custGeom>
          <a:solidFill>
            <a:srgbClr val="EDA8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9" name="Freeform 71"/>
          <p:cNvSpPr>
            <a:spLocks/>
          </p:cNvSpPr>
          <p:nvPr/>
        </p:nvSpPr>
        <p:spPr bwMode="auto">
          <a:xfrm>
            <a:off x="4384675" y="4621918"/>
            <a:ext cx="515938" cy="519113"/>
          </a:xfrm>
          <a:custGeom>
            <a:avLst/>
            <a:gdLst>
              <a:gd name="T0" fmla="*/ 26 w 1624"/>
              <a:gd name="T1" fmla="*/ 1 h 1633"/>
              <a:gd name="T2" fmla="*/ 20 w 1624"/>
              <a:gd name="T3" fmla="*/ 3 h 1633"/>
              <a:gd name="T4" fmla="*/ 15 w 1624"/>
              <a:gd name="T5" fmla="*/ 5 h 1633"/>
              <a:gd name="T6" fmla="*/ 10 w 1624"/>
              <a:gd name="T7" fmla="*/ 9 h 1633"/>
              <a:gd name="T8" fmla="*/ 6 w 1624"/>
              <a:gd name="T9" fmla="*/ 14 h 1633"/>
              <a:gd name="T10" fmla="*/ 3 w 1624"/>
              <a:gd name="T11" fmla="*/ 19 h 1633"/>
              <a:gd name="T12" fmla="*/ 1 w 1624"/>
              <a:gd name="T13" fmla="*/ 25 h 1633"/>
              <a:gd name="T14" fmla="*/ 0 w 1624"/>
              <a:gd name="T15" fmla="*/ 31 h 1633"/>
              <a:gd name="T16" fmla="*/ 0 w 1624"/>
              <a:gd name="T17" fmla="*/ 38 h 1633"/>
              <a:gd name="T18" fmla="*/ 2 w 1624"/>
              <a:gd name="T19" fmla="*/ 44 h 1633"/>
              <a:gd name="T20" fmla="*/ 5 w 1624"/>
              <a:gd name="T21" fmla="*/ 50 h 1633"/>
              <a:gd name="T22" fmla="*/ 9 w 1624"/>
              <a:gd name="T23" fmla="*/ 55 h 1633"/>
              <a:gd name="T24" fmla="*/ 13 w 1624"/>
              <a:gd name="T25" fmla="*/ 59 h 1633"/>
              <a:gd name="T26" fmla="*/ 19 w 1624"/>
              <a:gd name="T27" fmla="*/ 62 h 1633"/>
              <a:gd name="T28" fmla="*/ 25 w 1624"/>
              <a:gd name="T29" fmla="*/ 64 h 1633"/>
              <a:gd name="T30" fmla="*/ 31 w 1624"/>
              <a:gd name="T31" fmla="*/ 65 h 1633"/>
              <a:gd name="T32" fmla="*/ 37 w 1624"/>
              <a:gd name="T33" fmla="*/ 65 h 1633"/>
              <a:gd name="T34" fmla="*/ 43 w 1624"/>
              <a:gd name="T35" fmla="*/ 64 h 1633"/>
              <a:gd name="T36" fmla="*/ 48 w 1624"/>
              <a:gd name="T37" fmla="*/ 61 h 1633"/>
              <a:gd name="T38" fmla="*/ 53 w 1624"/>
              <a:gd name="T39" fmla="*/ 58 h 1633"/>
              <a:gd name="T40" fmla="*/ 57 w 1624"/>
              <a:gd name="T41" fmla="*/ 55 h 1633"/>
              <a:gd name="T42" fmla="*/ 60 w 1624"/>
              <a:gd name="T43" fmla="*/ 50 h 1633"/>
              <a:gd name="T44" fmla="*/ 63 w 1624"/>
              <a:gd name="T45" fmla="*/ 45 h 1633"/>
              <a:gd name="T46" fmla="*/ 65 w 1624"/>
              <a:gd name="T47" fmla="*/ 39 h 1633"/>
              <a:gd name="T48" fmla="*/ 65 w 1624"/>
              <a:gd name="T49" fmla="*/ 35 h 1633"/>
              <a:gd name="T50" fmla="*/ 64 w 1624"/>
              <a:gd name="T51" fmla="*/ 31 h 1633"/>
              <a:gd name="T52" fmla="*/ 63 w 1624"/>
              <a:gd name="T53" fmla="*/ 27 h 1633"/>
              <a:gd name="T54" fmla="*/ 61 w 1624"/>
              <a:gd name="T55" fmla="*/ 24 h 1633"/>
              <a:gd name="T56" fmla="*/ 62 w 1624"/>
              <a:gd name="T57" fmla="*/ 26 h 1633"/>
              <a:gd name="T58" fmla="*/ 63 w 1624"/>
              <a:gd name="T59" fmla="*/ 31 h 1633"/>
              <a:gd name="T60" fmla="*/ 62 w 1624"/>
              <a:gd name="T61" fmla="*/ 37 h 1633"/>
              <a:gd name="T62" fmla="*/ 61 w 1624"/>
              <a:gd name="T63" fmla="*/ 43 h 1633"/>
              <a:gd name="T64" fmla="*/ 58 w 1624"/>
              <a:gd name="T65" fmla="*/ 48 h 1633"/>
              <a:gd name="T66" fmla="*/ 55 w 1624"/>
              <a:gd name="T67" fmla="*/ 53 h 1633"/>
              <a:gd name="T68" fmla="*/ 51 w 1624"/>
              <a:gd name="T69" fmla="*/ 57 h 1633"/>
              <a:gd name="T70" fmla="*/ 46 w 1624"/>
              <a:gd name="T71" fmla="*/ 60 h 1633"/>
              <a:gd name="T72" fmla="*/ 40 w 1624"/>
              <a:gd name="T73" fmla="*/ 62 h 1633"/>
              <a:gd name="T74" fmla="*/ 34 w 1624"/>
              <a:gd name="T75" fmla="*/ 63 h 1633"/>
              <a:gd name="T76" fmla="*/ 28 w 1624"/>
              <a:gd name="T77" fmla="*/ 62 h 1633"/>
              <a:gd name="T78" fmla="*/ 22 w 1624"/>
              <a:gd name="T79" fmla="*/ 61 h 1633"/>
              <a:gd name="T80" fmla="*/ 17 w 1624"/>
              <a:gd name="T81" fmla="*/ 58 h 1633"/>
              <a:gd name="T82" fmla="*/ 13 w 1624"/>
              <a:gd name="T83" fmla="*/ 55 h 1633"/>
              <a:gd name="T84" fmla="*/ 9 w 1624"/>
              <a:gd name="T85" fmla="*/ 51 h 1633"/>
              <a:gd name="T86" fmla="*/ 6 w 1624"/>
              <a:gd name="T87" fmla="*/ 46 h 1633"/>
              <a:gd name="T88" fmla="*/ 4 w 1624"/>
              <a:gd name="T89" fmla="*/ 40 h 1633"/>
              <a:gd name="T90" fmla="*/ 3 w 1624"/>
              <a:gd name="T91" fmla="*/ 34 h 1633"/>
              <a:gd name="T92" fmla="*/ 3 w 1624"/>
              <a:gd name="T93" fmla="*/ 28 h 1633"/>
              <a:gd name="T94" fmla="*/ 5 w 1624"/>
              <a:gd name="T95" fmla="*/ 22 h 1633"/>
              <a:gd name="T96" fmla="*/ 7 w 1624"/>
              <a:gd name="T97" fmla="*/ 17 h 1633"/>
              <a:gd name="T98" fmla="*/ 11 w 1624"/>
              <a:gd name="T99" fmla="*/ 13 h 1633"/>
              <a:gd name="T100" fmla="*/ 15 w 1624"/>
              <a:gd name="T101" fmla="*/ 9 h 1633"/>
              <a:gd name="T102" fmla="*/ 20 w 1624"/>
              <a:gd name="T103" fmla="*/ 6 h 1633"/>
              <a:gd name="T104" fmla="*/ 25 w 1624"/>
              <a:gd name="T105" fmla="*/ 4 h 1633"/>
              <a:gd name="T106" fmla="*/ 31 w 1624"/>
              <a:gd name="T107" fmla="*/ 3 h 1633"/>
              <a:gd name="T108" fmla="*/ 35 w 1624"/>
              <a:gd name="T109" fmla="*/ 3 h 1633"/>
              <a:gd name="T110" fmla="*/ 41 w 1624"/>
              <a:gd name="T111" fmla="*/ 4 h 1633"/>
              <a:gd name="T112" fmla="*/ 44 w 1624"/>
              <a:gd name="T113" fmla="*/ 5 h 1633"/>
              <a:gd name="T114" fmla="*/ 41 w 1624"/>
              <a:gd name="T115" fmla="*/ 3 h 1633"/>
              <a:gd name="T116" fmla="*/ 37 w 1624"/>
              <a:gd name="T117" fmla="*/ 2 h 1633"/>
              <a:gd name="T118" fmla="*/ 34 w 1624"/>
              <a:gd name="T119" fmla="*/ 1 h 163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624"/>
              <a:gd name="T181" fmla="*/ 0 h 1633"/>
              <a:gd name="T182" fmla="*/ 1624 w 1624"/>
              <a:gd name="T183" fmla="*/ 1633 h 163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624" h="1633">
                <a:moveTo>
                  <a:pt x="765" y="0"/>
                </a:moveTo>
                <a:lnTo>
                  <a:pt x="725" y="5"/>
                </a:lnTo>
                <a:lnTo>
                  <a:pt x="686" y="9"/>
                </a:lnTo>
                <a:lnTo>
                  <a:pt x="647" y="17"/>
                </a:lnTo>
                <a:lnTo>
                  <a:pt x="609" y="25"/>
                </a:lnTo>
                <a:lnTo>
                  <a:pt x="573" y="36"/>
                </a:lnTo>
                <a:lnTo>
                  <a:pt x="535" y="48"/>
                </a:lnTo>
                <a:lnTo>
                  <a:pt x="500" y="63"/>
                </a:lnTo>
                <a:lnTo>
                  <a:pt x="465" y="78"/>
                </a:lnTo>
                <a:lnTo>
                  <a:pt x="431" y="96"/>
                </a:lnTo>
                <a:lnTo>
                  <a:pt x="398" y="114"/>
                </a:lnTo>
                <a:lnTo>
                  <a:pt x="366" y="134"/>
                </a:lnTo>
                <a:lnTo>
                  <a:pt x="336" y="156"/>
                </a:lnTo>
                <a:lnTo>
                  <a:pt x="305" y="179"/>
                </a:lnTo>
                <a:lnTo>
                  <a:pt x="277" y="203"/>
                </a:lnTo>
                <a:lnTo>
                  <a:pt x="249" y="228"/>
                </a:lnTo>
                <a:lnTo>
                  <a:pt x="223" y="256"/>
                </a:lnTo>
                <a:lnTo>
                  <a:pt x="198" y="283"/>
                </a:lnTo>
                <a:lnTo>
                  <a:pt x="173" y="313"/>
                </a:lnTo>
                <a:lnTo>
                  <a:pt x="150" y="344"/>
                </a:lnTo>
                <a:lnTo>
                  <a:pt x="129" y="374"/>
                </a:lnTo>
                <a:lnTo>
                  <a:pt x="110" y="407"/>
                </a:lnTo>
                <a:lnTo>
                  <a:pt x="92" y="440"/>
                </a:lnTo>
                <a:lnTo>
                  <a:pt x="75" y="474"/>
                </a:lnTo>
                <a:lnTo>
                  <a:pt x="59" y="509"/>
                </a:lnTo>
                <a:lnTo>
                  <a:pt x="46" y="546"/>
                </a:lnTo>
                <a:lnTo>
                  <a:pt x="34" y="582"/>
                </a:lnTo>
                <a:lnTo>
                  <a:pt x="24" y="619"/>
                </a:lnTo>
                <a:lnTo>
                  <a:pt x="15" y="658"/>
                </a:lnTo>
                <a:lnTo>
                  <a:pt x="9" y="696"/>
                </a:lnTo>
                <a:lnTo>
                  <a:pt x="4" y="735"/>
                </a:lnTo>
                <a:lnTo>
                  <a:pt x="1" y="775"/>
                </a:lnTo>
                <a:lnTo>
                  <a:pt x="0" y="816"/>
                </a:lnTo>
                <a:lnTo>
                  <a:pt x="1" y="858"/>
                </a:lnTo>
                <a:lnTo>
                  <a:pt x="4" y="899"/>
                </a:lnTo>
                <a:lnTo>
                  <a:pt x="10" y="941"/>
                </a:lnTo>
                <a:lnTo>
                  <a:pt x="16" y="980"/>
                </a:lnTo>
                <a:lnTo>
                  <a:pt x="26" y="1020"/>
                </a:lnTo>
                <a:lnTo>
                  <a:pt x="37" y="1059"/>
                </a:lnTo>
                <a:lnTo>
                  <a:pt x="49" y="1096"/>
                </a:lnTo>
                <a:lnTo>
                  <a:pt x="65" y="1134"/>
                </a:lnTo>
                <a:lnTo>
                  <a:pt x="81" y="1170"/>
                </a:lnTo>
                <a:lnTo>
                  <a:pt x="99" y="1205"/>
                </a:lnTo>
                <a:lnTo>
                  <a:pt x="119" y="1239"/>
                </a:lnTo>
                <a:lnTo>
                  <a:pt x="139" y="1272"/>
                </a:lnTo>
                <a:lnTo>
                  <a:pt x="162" y="1305"/>
                </a:lnTo>
                <a:lnTo>
                  <a:pt x="187" y="1336"/>
                </a:lnTo>
                <a:lnTo>
                  <a:pt x="213" y="1365"/>
                </a:lnTo>
                <a:lnTo>
                  <a:pt x="239" y="1394"/>
                </a:lnTo>
                <a:lnTo>
                  <a:pt x="268" y="1420"/>
                </a:lnTo>
                <a:lnTo>
                  <a:pt x="297" y="1447"/>
                </a:lnTo>
                <a:lnTo>
                  <a:pt x="328" y="1471"/>
                </a:lnTo>
                <a:lnTo>
                  <a:pt x="360" y="1493"/>
                </a:lnTo>
                <a:lnTo>
                  <a:pt x="394" y="1515"/>
                </a:lnTo>
                <a:lnTo>
                  <a:pt x="428" y="1534"/>
                </a:lnTo>
                <a:lnTo>
                  <a:pt x="463" y="1552"/>
                </a:lnTo>
                <a:lnTo>
                  <a:pt x="499" y="1568"/>
                </a:lnTo>
                <a:lnTo>
                  <a:pt x="537" y="1583"/>
                </a:lnTo>
                <a:lnTo>
                  <a:pt x="574" y="1596"/>
                </a:lnTo>
                <a:lnTo>
                  <a:pt x="613" y="1607"/>
                </a:lnTo>
                <a:lnTo>
                  <a:pt x="653" y="1616"/>
                </a:lnTo>
                <a:lnTo>
                  <a:pt x="692" y="1623"/>
                </a:lnTo>
                <a:lnTo>
                  <a:pt x="734" y="1629"/>
                </a:lnTo>
                <a:lnTo>
                  <a:pt x="775" y="1632"/>
                </a:lnTo>
                <a:lnTo>
                  <a:pt x="817" y="1633"/>
                </a:lnTo>
                <a:lnTo>
                  <a:pt x="855" y="1632"/>
                </a:lnTo>
                <a:lnTo>
                  <a:pt x="892" y="1629"/>
                </a:lnTo>
                <a:lnTo>
                  <a:pt x="929" y="1625"/>
                </a:lnTo>
                <a:lnTo>
                  <a:pt x="966" y="1619"/>
                </a:lnTo>
                <a:lnTo>
                  <a:pt x="1002" y="1611"/>
                </a:lnTo>
                <a:lnTo>
                  <a:pt x="1037" y="1602"/>
                </a:lnTo>
                <a:lnTo>
                  <a:pt x="1072" y="1592"/>
                </a:lnTo>
                <a:lnTo>
                  <a:pt x="1106" y="1580"/>
                </a:lnTo>
                <a:lnTo>
                  <a:pt x="1139" y="1566"/>
                </a:lnTo>
                <a:lnTo>
                  <a:pt x="1172" y="1552"/>
                </a:lnTo>
                <a:lnTo>
                  <a:pt x="1204" y="1535"/>
                </a:lnTo>
                <a:lnTo>
                  <a:pt x="1234" y="1518"/>
                </a:lnTo>
                <a:lnTo>
                  <a:pt x="1265" y="1499"/>
                </a:lnTo>
                <a:lnTo>
                  <a:pt x="1294" y="1479"/>
                </a:lnTo>
                <a:lnTo>
                  <a:pt x="1322" y="1457"/>
                </a:lnTo>
                <a:lnTo>
                  <a:pt x="1350" y="1436"/>
                </a:lnTo>
                <a:lnTo>
                  <a:pt x="1376" y="1411"/>
                </a:lnTo>
                <a:lnTo>
                  <a:pt x="1401" y="1387"/>
                </a:lnTo>
                <a:lnTo>
                  <a:pt x="1425" y="1361"/>
                </a:lnTo>
                <a:lnTo>
                  <a:pt x="1448" y="1335"/>
                </a:lnTo>
                <a:lnTo>
                  <a:pt x="1470" y="1306"/>
                </a:lnTo>
                <a:lnTo>
                  <a:pt x="1491" y="1278"/>
                </a:lnTo>
                <a:lnTo>
                  <a:pt x="1510" y="1248"/>
                </a:lnTo>
                <a:lnTo>
                  <a:pt x="1528" y="1217"/>
                </a:lnTo>
                <a:lnTo>
                  <a:pt x="1545" y="1186"/>
                </a:lnTo>
                <a:lnTo>
                  <a:pt x="1560" y="1154"/>
                </a:lnTo>
                <a:lnTo>
                  <a:pt x="1574" y="1121"/>
                </a:lnTo>
                <a:lnTo>
                  <a:pt x="1588" y="1087"/>
                </a:lnTo>
                <a:lnTo>
                  <a:pt x="1599" y="1053"/>
                </a:lnTo>
                <a:lnTo>
                  <a:pt x="1608" y="1017"/>
                </a:lnTo>
                <a:lnTo>
                  <a:pt x="1616" y="982"/>
                </a:lnTo>
                <a:lnTo>
                  <a:pt x="1624" y="946"/>
                </a:lnTo>
                <a:lnTo>
                  <a:pt x="1622" y="921"/>
                </a:lnTo>
                <a:lnTo>
                  <a:pt x="1618" y="896"/>
                </a:lnTo>
                <a:lnTo>
                  <a:pt x="1615" y="870"/>
                </a:lnTo>
                <a:lnTo>
                  <a:pt x="1611" y="846"/>
                </a:lnTo>
                <a:lnTo>
                  <a:pt x="1606" y="821"/>
                </a:lnTo>
                <a:lnTo>
                  <a:pt x="1601" y="797"/>
                </a:lnTo>
                <a:lnTo>
                  <a:pt x="1595" y="773"/>
                </a:lnTo>
                <a:lnTo>
                  <a:pt x="1589" y="749"/>
                </a:lnTo>
                <a:lnTo>
                  <a:pt x="1582" y="726"/>
                </a:lnTo>
                <a:lnTo>
                  <a:pt x="1576" y="701"/>
                </a:lnTo>
                <a:lnTo>
                  <a:pt x="1567" y="678"/>
                </a:lnTo>
                <a:lnTo>
                  <a:pt x="1559" y="655"/>
                </a:lnTo>
                <a:lnTo>
                  <a:pt x="1549" y="633"/>
                </a:lnTo>
                <a:lnTo>
                  <a:pt x="1540" y="610"/>
                </a:lnTo>
                <a:lnTo>
                  <a:pt x="1531" y="588"/>
                </a:lnTo>
                <a:lnTo>
                  <a:pt x="1520" y="566"/>
                </a:lnTo>
                <a:lnTo>
                  <a:pt x="1530" y="596"/>
                </a:lnTo>
                <a:lnTo>
                  <a:pt x="1538" y="626"/>
                </a:lnTo>
                <a:lnTo>
                  <a:pt x="1546" y="656"/>
                </a:lnTo>
                <a:lnTo>
                  <a:pt x="1551" y="687"/>
                </a:lnTo>
                <a:lnTo>
                  <a:pt x="1557" y="719"/>
                </a:lnTo>
                <a:lnTo>
                  <a:pt x="1560" y="751"/>
                </a:lnTo>
                <a:lnTo>
                  <a:pt x="1562" y="783"/>
                </a:lnTo>
                <a:lnTo>
                  <a:pt x="1562" y="816"/>
                </a:lnTo>
                <a:lnTo>
                  <a:pt x="1561" y="854"/>
                </a:lnTo>
                <a:lnTo>
                  <a:pt x="1559" y="892"/>
                </a:lnTo>
                <a:lnTo>
                  <a:pt x="1554" y="930"/>
                </a:lnTo>
                <a:lnTo>
                  <a:pt x="1547" y="966"/>
                </a:lnTo>
                <a:lnTo>
                  <a:pt x="1539" y="1002"/>
                </a:lnTo>
                <a:lnTo>
                  <a:pt x="1530" y="1037"/>
                </a:lnTo>
                <a:lnTo>
                  <a:pt x="1517" y="1072"/>
                </a:lnTo>
                <a:lnTo>
                  <a:pt x="1504" y="1106"/>
                </a:lnTo>
                <a:lnTo>
                  <a:pt x="1489" y="1139"/>
                </a:lnTo>
                <a:lnTo>
                  <a:pt x="1472" y="1171"/>
                </a:lnTo>
                <a:lnTo>
                  <a:pt x="1455" y="1203"/>
                </a:lnTo>
                <a:lnTo>
                  <a:pt x="1435" y="1233"/>
                </a:lnTo>
                <a:lnTo>
                  <a:pt x="1414" y="1262"/>
                </a:lnTo>
                <a:lnTo>
                  <a:pt x="1392" y="1291"/>
                </a:lnTo>
                <a:lnTo>
                  <a:pt x="1369" y="1317"/>
                </a:lnTo>
                <a:lnTo>
                  <a:pt x="1344" y="1343"/>
                </a:lnTo>
                <a:lnTo>
                  <a:pt x="1319" y="1368"/>
                </a:lnTo>
                <a:lnTo>
                  <a:pt x="1291" y="1392"/>
                </a:lnTo>
                <a:lnTo>
                  <a:pt x="1263" y="1414"/>
                </a:lnTo>
                <a:lnTo>
                  <a:pt x="1234" y="1434"/>
                </a:lnTo>
                <a:lnTo>
                  <a:pt x="1204" y="1453"/>
                </a:lnTo>
                <a:lnTo>
                  <a:pt x="1173" y="1472"/>
                </a:lnTo>
                <a:lnTo>
                  <a:pt x="1140" y="1488"/>
                </a:lnTo>
                <a:lnTo>
                  <a:pt x="1107" y="1502"/>
                </a:lnTo>
                <a:lnTo>
                  <a:pt x="1073" y="1517"/>
                </a:lnTo>
                <a:lnTo>
                  <a:pt x="1039" y="1528"/>
                </a:lnTo>
                <a:lnTo>
                  <a:pt x="1003" y="1538"/>
                </a:lnTo>
                <a:lnTo>
                  <a:pt x="968" y="1546"/>
                </a:lnTo>
                <a:lnTo>
                  <a:pt x="930" y="1553"/>
                </a:lnTo>
                <a:lnTo>
                  <a:pt x="893" y="1557"/>
                </a:lnTo>
                <a:lnTo>
                  <a:pt x="856" y="1561"/>
                </a:lnTo>
                <a:lnTo>
                  <a:pt x="817" y="1562"/>
                </a:lnTo>
                <a:lnTo>
                  <a:pt x="779" y="1561"/>
                </a:lnTo>
                <a:lnTo>
                  <a:pt x="741" y="1557"/>
                </a:lnTo>
                <a:lnTo>
                  <a:pt x="703" y="1553"/>
                </a:lnTo>
                <a:lnTo>
                  <a:pt x="667" y="1546"/>
                </a:lnTo>
                <a:lnTo>
                  <a:pt x="631" y="1538"/>
                </a:lnTo>
                <a:lnTo>
                  <a:pt x="596" y="1528"/>
                </a:lnTo>
                <a:lnTo>
                  <a:pt x="561" y="1517"/>
                </a:lnTo>
                <a:lnTo>
                  <a:pt x="527" y="1502"/>
                </a:lnTo>
                <a:lnTo>
                  <a:pt x="494" y="1488"/>
                </a:lnTo>
                <a:lnTo>
                  <a:pt x="462" y="1472"/>
                </a:lnTo>
                <a:lnTo>
                  <a:pt x="430" y="1453"/>
                </a:lnTo>
                <a:lnTo>
                  <a:pt x="400" y="1434"/>
                </a:lnTo>
                <a:lnTo>
                  <a:pt x="371" y="1414"/>
                </a:lnTo>
                <a:lnTo>
                  <a:pt x="342" y="1392"/>
                </a:lnTo>
                <a:lnTo>
                  <a:pt x="316" y="1368"/>
                </a:lnTo>
                <a:lnTo>
                  <a:pt x="290" y="1343"/>
                </a:lnTo>
                <a:lnTo>
                  <a:pt x="266" y="1317"/>
                </a:lnTo>
                <a:lnTo>
                  <a:pt x="241" y="1291"/>
                </a:lnTo>
                <a:lnTo>
                  <a:pt x="219" y="1262"/>
                </a:lnTo>
                <a:lnTo>
                  <a:pt x="199" y="1233"/>
                </a:lnTo>
                <a:lnTo>
                  <a:pt x="179" y="1203"/>
                </a:lnTo>
                <a:lnTo>
                  <a:pt x="161" y="1171"/>
                </a:lnTo>
                <a:lnTo>
                  <a:pt x="145" y="1139"/>
                </a:lnTo>
                <a:lnTo>
                  <a:pt x="129" y="1106"/>
                </a:lnTo>
                <a:lnTo>
                  <a:pt x="116" y="1072"/>
                </a:lnTo>
                <a:lnTo>
                  <a:pt x="105" y="1037"/>
                </a:lnTo>
                <a:lnTo>
                  <a:pt x="94" y="1002"/>
                </a:lnTo>
                <a:lnTo>
                  <a:pt x="87" y="966"/>
                </a:lnTo>
                <a:lnTo>
                  <a:pt x="80" y="930"/>
                </a:lnTo>
                <a:lnTo>
                  <a:pt x="76" y="892"/>
                </a:lnTo>
                <a:lnTo>
                  <a:pt x="72" y="854"/>
                </a:lnTo>
                <a:lnTo>
                  <a:pt x="71" y="816"/>
                </a:lnTo>
                <a:lnTo>
                  <a:pt x="72" y="777"/>
                </a:lnTo>
                <a:lnTo>
                  <a:pt x="76" y="740"/>
                </a:lnTo>
                <a:lnTo>
                  <a:pt x="80" y="703"/>
                </a:lnTo>
                <a:lnTo>
                  <a:pt x="87" y="665"/>
                </a:lnTo>
                <a:lnTo>
                  <a:pt x="94" y="629"/>
                </a:lnTo>
                <a:lnTo>
                  <a:pt x="105" y="594"/>
                </a:lnTo>
                <a:lnTo>
                  <a:pt x="116" y="560"/>
                </a:lnTo>
                <a:lnTo>
                  <a:pt x="129" y="526"/>
                </a:lnTo>
                <a:lnTo>
                  <a:pt x="145" y="493"/>
                </a:lnTo>
                <a:lnTo>
                  <a:pt x="161" y="460"/>
                </a:lnTo>
                <a:lnTo>
                  <a:pt x="179" y="429"/>
                </a:lnTo>
                <a:lnTo>
                  <a:pt x="199" y="399"/>
                </a:lnTo>
                <a:lnTo>
                  <a:pt x="219" y="370"/>
                </a:lnTo>
                <a:lnTo>
                  <a:pt x="241" y="341"/>
                </a:lnTo>
                <a:lnTo>
                  <a:pt x="266" y="314"/>
                </a:lnTo>
                <a:lnTo>
                  <a:pt x="290" y="289"/>
                </a:lnTo>
                <a:lnTo>
                  <a:pt x="316" y="264"/>
                </a:lnTo>
                <a:lnTo>
                  <a:pt x="342" y="241"/>
                </a:lnTo>
                <a:lnTo>
                  <a:pt x="371" y="219"/>
                </a:lnTo>
                <a:lnTo>
                  <a:pt x="400" y="198"/>
                </a:lnTo>
                <a:lnTo>
                  <a:pt x="430" y="178"/>
                </a:lnTo>
                <a:lnTo>
                  <a:pt x="462" y="160"/>
                </a:lnTo>
                <a:lnTo>
                  <a:pt x="494" y="144"/>
                </a:lnTo>
                <a:lnTo>
                  <a:pt x="527" y="129"/>
                </a:lnTo>
                <a:lnTo>
                  <a:pt x="561" y="115"/>
                </a:lnTo>
                <a:lnTo>
                  <a:pt x="596" y="103"/>
                </a:lnTo>
                <a:lnTo>
                  <a:pt x="631" y="93"/>
                </a:lnTo>
                <a:lnTo>
                  <a:pt x="667" y="85"/>
                </a:lnTo>
                <a:lnTo>
                  <a:pt x="703" y="78"/>
                </a:lnTo>
                <a:lnTo>
                  <a:pt x="741" y="74"/>
                </a:lnTo>
                <a:lnTo>
                  <a:pt x="779" y="70"/>
                </a:lnTo>
                <a:lnTo>
                  <a:pt x="817" y="70"/>
                </a:lnTo>
                <a:lnTo>
                  <a:pt x="838" y="70"/>
                </a:lnTo>
                <a:lnTo>
                  <a:pt x="859" y="72"/>
                </a:lnTo>
                <a:lnTo>
                  <a:pt x="879" y="73"/>
                </a:lnTo>
                <a:lnTo>
                  <a:pt x="900" y="75"/>
                </a:lnTo>
                <a:lnTo>
                  <a:pt x="940" y="80"/>
                </a:lnTo>
                <a:lnTo>
                  <a:pt x="980" y="88"/>
                </a:lnTo>
                <a:lnTo>
                  <a:pt x="1019" y="98"/>
                </a:lnTo>
                <a:lnTo>
                  <a:pt x="1057" y="110"/>
                </a:lnTo>
                <a:lnTo>
                  <a:pt x="1094" y="123"/>
                </a:lnTo>
                <a:lnTo>
                  <a:pt x="1130" y="140"/>
                </a:lnTo>
                <a:lnTo>
                  <a:pt x="1109" y="126"/>
                </a:lnTo>
                <a:lnTo>
                  <a:pt x="1088" y="114"/>
                </a:lnTo>
                <a:lnTo>
                  <a:pt x="1068" y="103"/>
                </a:lnTo>
                <a:lnTo>
                  <a:pt x="1046" y="92"/>
                </a:lnTo>
                <a:lnTo>
                  <a:pt x="1024" y="81"/>
                </a:lnTo>
                <a:lnTo>
                  <a:pt x="1001" y="72"/>
                </a:lnTo>
                <a:lnTo>
                  <a:pt x="979" y="62"/>
                </a:lnTo>
                <a:lnTo>
                  <a:pt x="956" y="53"/>
                </a:lnTo>
                <a:lnTo>
                  <a:pt x="933" y="44"/>
                </a:lnTo>
                <a:lnTo>
                  <a:pt x="910" y="36"/>
                </a:lnTo>
                <a:lnTo>
                  <a:pt x="885" y="29"/>
                </a:lnTo>
                <a:lnTo>
                  <a:pt x="862" y="22"/>
                </a:lnTo>
                <a:lnTo>
                  <a:pt x="838" y="16"/>
                </a:lnTo>
                <a:lnTo>
                  <a:pt x="814" y="10"/>
                </a:lnTo>
                <a:lnTo>
                  <a:pt x="790" y="6"/>
                </a:lnTo>
                <a:lnTo>
                  <a:pt x="765" y="0"/>
                </a:lnTo>
                <a:close/>
              </a:path>
            </a:pathLst>
          </a:custGeom>
          <a:solidFill>
            <a:srgbClr val="EEA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0" name="Freeform 72"/>
          <p:cNvSpPr>
            <a:spLocks noEditPoints="1"/>
          </p:cNvSpPr>
          <p:nvPr/>
        </p:nvSpPr>
        <p:spPr bwMode="auto">
          <a:xfrm>
            <a:off x="4395788" y="4633030"/>
            <a:ext cx="496888" cy="495300"/>
          </a:xfrm>
          <a:custGeom>
            <a:avLst/>
            <a:gdLst>
              <a:gd name="T0" fmla="*/ 63 w 1563"/>
              <a:gd name="T1" fmla="*/ 30 h 1563"/>
              <a:gd name="T2" fmla="*/ 60 w 1563"/>
              <a:gd name="T3" fmla="*/ 24 h 1563"/>
              <a:gd name="T4" fmla="*/ 57 w 1563"/>
              <a:gd name="T5" fmla="*/ 18 h 1563"/>
              <a:gd name="T6" fmla="*/ 54 w 1563"/>
              <a:gd name="T7" fmla="*/ 13 h 1563"/>
              <a:gd name="T8" fmla="*/ 49 w 1563"/>
              <a:gd name="T9" fmla="*/ 8 h 1563"/>
              <a:gd name="T10" fmla="*/ 44 w 1563"/>
              <a:gd name="T11" fmla="*/ 4 h 1563"/>
              <a:gd name="T12" fmla="*/ 38 w 1563"/>
              <a:gd name="T13" fmla="*/ 1 h 1563"/>
              <a:gd name="T14" fmla="*/ 32 w 1563"/>
              <a:gd name="T15" fmla="*/ 0 h 1563"/>
              <a:gd name="T16" fmla="*/ 25 w 1563"/>
              <a:gd name="T17" fmla="*/ 1 h 1563"/>
              <a:gd name="T18" fmla="*/ 18 w 1563"/>
              <a:gd name="T19" fmla="*/ 3 h 1563"/>
              <a:gd name="T20" fmla="*/ 11 w 1563"/>
              <a:gd name="T21" fmla="*/ 7 h 1563"/>
              <a:gd name="T22" fmla="*/ 6 w 1563"/>
              <a:gd name="T23" fmla="*/ 13 h 1563"/>
              <a:gd name="T24" fmla="*/ 2 w 1563"/>
              <a:gd name="T25" fmla="*/ 19 h 1563"/>
              <a:gd name="T26" fmla="*/ 0 w 1563"/>
              <a:gd name="T27" fmla="*/ 26 h 1563"/>
              <a:gd name="T28" fmla="*/ 0 w 1563"/>
              <a:gd name="T29" fmla="*/ 34 h 1563"/>
              <a:gd name="T30" fmla="*/ 2 w 1563"/>
              <a:gd name="T31" fmla="*/ 42 h 1563"/>
              <a:gd name="T32" fmla="*/ 5 w 1563"/>
              <a:gd name="T33" fmla="*/ 49 h 1563"/>
              <a:gd name="T34" fmla="*/ 10 w 1563"/>
              <a:gd name="T35" fmla="*/ 54 h 1563"/>
              <a:gd name="T36" fmla="*/ 16 w 1563"/>
              <a:gd name="T37" fmla="*/ 58 h 1563"/>
              <a:gd name="T38" fmla="*/ 23 w 1563"/>
              <a:gd name="T39" fmla="*/ 61 h 1563"/>
              <a:gd name="T40" fmla="*/ 31 w 1563"/>
              <a:gd name="T41" fmla="*/ 62 h 1563"/>
              <a:gd name="T42" fmla="*/ 39 w 1563"/>
              <a:gd name="T43" fmla="*/ 61 h 1563"/>
              <a:gd name="T44" fmla="*/ 46 w 1563"/>
              <a:gd name="T45" fmla="*/ 58 h 1563"/>
              <a:gd name="T46" fmla="*/ 52 w 1563"/>
              <a:gd name="T47" fmla="*/ 54 h 1563"/>
              <a:gd name="T48" fmla="*/ 57 w 1563"/>
              <a:gd name="T49" fmla="*/ 49 h 1563"/>
              <a:gd name="T50" fmla="*/ 61 w 1563"/>
              <a:gd name="T51" fmla="*/ 42 h 1563"/>
              <a:gd name="T52" fmla="*/ 62 w 1563"/>
              <a:gd name="T53" fmla="*/ 34 h 1563"/>
              <a:gd name="T54" fmla="*/ 60 w 1563"/>
              <a:gd name="T55" fmla="*/ 34 h 1563"/>
              <a:gd name="T56" fmla="*/ 58 w 1563"/>
              <a:gd name="T57" fmla="*/ 41 h 1563"/>
              <a:gd name="T58" fmla="*/ 55 w 1563"/>
              <a:gd name="T59" fmla="*/ 47 h 1563"/>
              <a:gd name="T60" fmla="*/ 50 w 1563"/>
              <a:gd name="T61" fmla="*/ 52 h 1563"/>
              <a:gd name="T62" fmla="*/ 45 w 1563"/>
              <a:gd name="T63" fmla="*/ 56 h 1563"/>
              <a:gd name="T64" fmla="*/ 38 w 1563"/>
              <a:gd name="T65" fmla="*/ 58 h 1563"/>
              <a:gd name="T66" fmla="*/ 31 w 1563"/>
              <a:gd name="T67" fmla="*/ 59 h 1563"/>
              <a:gd name="T68" fmla="*/ 24 w 1563"/>
              <a:gd name="T69" fmla="*/ 58 h 1563"/>
              <a:gd name="T70" fmla="*/ 18 w 1563"/>
              <a:gd name="T71" fmla="*/ 56 h 1563"/>
              <a:gd name="T72" fmla="*/ 12 w 1563"/>
              <a:gd name="T73" fmla="*/ 52 h 1563"/>
              <a:gd name="T74" fmla="*/ 8 w 1563"/>
              <a:gd name="T75" fmla="*/ 47 h 1563"/>
              <a:gd name="T76" fmla="*/ 5 w 1563"/>
              <a:gd name="T77" fmla="*/ 41 h 1563"/>
              <a:gd name="T78" fmla="*/ 3 w 1563"/>
              <a:gd name="T79" fmla="*/ 34 h 1563"/>
              <a:gd name="T80" fmla="*/ 3 w 1563"/>
              <a:gd name="T81" fmla="*/ 27 h 1563"/>
              <a:gd name="T82" fmla="*/ 5 w 1563"/>
              <a:gd name="T83" fmla="*/ 20 h 1563"/>
              <a:gd name="T84" fmla="*/ 8 w 1563"/>
              <a:gd name="T85" fmla="*/ 14 h 1563"/>
              <a:gd name="T86" fmla="*/ 13 w 1563"/>
              <a:gd name="T87" fmla="*/ 9 h 1563"/>
              <a:gd name="T88" fmla="*/ 19 w 1563"/>
              <a:gd name="T89" fmla="*/ 6 h 1563"/>
              <a:gd name="T90" fmla="*/ 26 w 1563"/>
              <a:gd name="T91" fmla="*/ 3 h 1563"/>
              <a:gd name="T92" fmla="*/ 33 w 1563"/>
              <a:gd name="T93" fmla="*/ 3 h 1563"/>
              <a:gd name="T94" fmla="*/ 40 w 1563"/>
              <a:gd name="T95" fmla="*/ 4 h 1563"/>
              <a:gd name="T96" fmla="*/ 46 w 1563"/>
              <a:gd name="T97" fmla="*/ 7 h 1563"/>
              <a:gd name="T98" fmla="*/ 51 w 1563"/>
              <a:gd name="T99" fmla="*/ 11 h 1563"/>
              <a:gd name="T100" fmla="*/ 56 w 1563"/>
              <a:gd name="T101" fmla="*/ 17 h 1563"/>
              <a:gd name="T102" fmla="*/ 58 w 1563"/>
              <a:gd name="T103" fmla="*/ 23 h 1563"/>
              <a:gd name="T104" fmla="*/ 60 w 1563"/>
              <a:gd name="T105" fmla="*/ 30 h 156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563"/>
              <a:gd name="T160" fmla="*/ 0 h 1563"/>
              <a:gd name="T161" fmla="*/ 1563 w 1563"/>
              <a:gd name="T162" fmla="*/ 1563 h 156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563" h="1563">
                <a:moveTo>
                  <a:pt x="1563" y="782"/>
                </a:moveTo>
                <a:lnTo>
                  <a:pt x="1563" y="773"/>
                </a:lnTo>
                <a:lnTo>
                  <a:pt x="1562" y="764"/>
                </a:lnTo>
                <a:lnTo>
                  <a:pt x="1562" y="755"/>
                </a:lnTo>
                <a:lnTo>
                  <a:pt x="1562" y="746"/>
                </a:lnTo>
                <a:lnTo>
                  <a:pt x="1553" y="715"/>
                </a:lnTo>
                <a:lnTo>
                  <a:pt x="1544" y="683"/>
                </a:lnTo>
                <a:lnTo>
                  <a:pt x="1533" y="651"/>
                </a:lnTo>
                <a:lnTo>
                  <a:pt x="1522" y="620"/>
                </a:lnTo>
                <a:lnTo>
                  <a:pt x="1510" y="589"/>
                </a:lnTo>
                <a:lnTo>
                  <a:pt x="1497" y="560"/>
                </a:lnTo>
                <a:lnTo>
                  <a:pt x="1483" y="530"/>
                </a:lnTo>
                <a:lnTo>
                  <a:pt x="1468" y="502"/>
                </a:lnTo>
                <a:lnTo>
                  <a:pt x="1452" y="473"/>
                </a:lnTo>
                <a:lnTo>
                  <a:pt x="1435" y="446"/>
                </a:lnTo>
                <a:lnTo>
                  <a:pt x="1418" y="418"/>
                </a:lnTo>
                <a:lnTo>
                  <a:pt x="1400" y="391"/>
                </a:lnTo>
                <a:lnTo>
                  <a:pt x="1380" y="366"/>
                </a:lnTo>
                <a:lnTo>
                  <a:pt x="1361" y="339"/>
                </a:lnTo>
                <a:lnTo>
                  <a:pt x="1340" y="315"/>
                </a:lnTo>
                <a:lnTo>
                  <a:pt x="1319" y="291"/>
                </a:lnTo>
                <a:lnTo>
                  <a:pt x="1297" y="267"/>
                </a:lnTo>
                <a:lnTo>
                  <a:pt x="1274" y="245"/>
                </a:lnTo>
                <a:lnTo>
                  <a:pt x="1250" y="223"/>
                </a:lnTo>
                <a:lnTo>
                  <a:pt x="1226" y="201"/>
                </a:lnTo>
                <a:lnTo>
                  <a:pt x="1202" y="180"/>
                </a:lnTo>
                <a:lnTo>
                  <a:pt x="1176" y="160"/>
                </a:lnTo>
                <a:lnTo>
                  <a:pt x="1150" y="142"/>
                </a:lnTo>
                <a:lnTo>
                  <a:pt x="1123" y="123"/>
                </a:lnTo>
                <a:lnTo>
                  <a:pt x="1096" y="106"/>
                </a:lnTo>
                <a:lnTo>
                  <a:pt x="1068" y="89"/>
                </a:lnTo>
                <a:lnTo>
                  <a:pt x="1039" y="74"/>
                </a:lnTo>
                <a:lnTo>
                  <a:pt x="1011" y="58"/>
                </a:lnTo>
                <a:lnTo>
                  <a:pt x="981" y="44"/>
                </a:lnTo>
                <a:lnTo>
                  <a:pt x="951" y="32"/>
                </a:lnTo>
                <a:lnTo>
                  <a:pt x="921" y="19"/>
                </a:lnTo>
                <a:lnTo>
                  <a:pt x="890" y="8"/>
                </a:lnTo>
                <a:lnTo>
                  <a:pt x="863" y="5"/>
                </a:lnTo>
                <a:lnTo>
                  <a:pt x="836" y="2"/>
                </a:lnTo>
                <a:lnTo>
                  <a:pt x="809" y="1"/>
                </a:lnTo>
                <a:lnTo>
                  <a:pt x="781" y="0"/>
                </a:lnTo>
                <a:lnTo>
                  <a:pt x="741" y="1"/>
                </a:lnTo>
                <a:lnTo>
                  <a:pt x="701" y="5"/>
                </a:lnTo>
                <a:lnTo>
                  <a:pt x="662" y="9"/>
                </a:lnTo>
                <a:lnTo>
                  <a:pt x="623" y="17"/>
                </a:lnTo>
                <a:lnTo>
                  <a:pt x="586" y="25"/>
                </a:lnTo>
                <a:lnTo>
                  <a:pt x="549" y="35"/>
                </a:lnTo>
                <a:lnTo>
                  <a:pt x="513" y="47"/>
                </a:lnTo>
                <a:lnTo>
                  <a:pt x="476" y="62"/>
                </a:lnTo>
                <a:lnTo>
                  <a:pt x="442" y="77"/>
                </a:lnTo>
                <a:lnTo>
                  <a:pt x="408" y="95"/>
                </a:lnTo>
                <a:lnTo>
                  <a:pt x="375" y="113"/>
                </a:lnTo>
                <a:lnTo>
                  <a:pt x="345" y="134"/>
                </a:lnTo>
                <a:lnTo>
                  <a:pt x="314" y="156"/>
                </a:lnTo>
                <a:lnTo>
                  <a:pt x="284" y="179"/>
                </a:lnTo>
                <a:lnTo>
                  <a:pt x="256" y="203"/>
                </a:lnTo>
                <a:lnTo>
                  <a:pt x="228" y="230"/>
                </a:lnTo>
                <a:lnTo>
                  <a:pt x="203" y="257"/>
                </a:lnTo>
                <a:lnTo>
                  <a:pt x="178" y="284"/>
                </a:lnTo>
                <a:lnTo>
                  <a:pt x="155" y="314"/>
                </a:lnTo>
                <a:lnTo>
                  <a:pt x="133" y="345"/>
                </a:lnTo>
                <a:lnTo>
                  <a:pt x="113" y="377"/>
                </a:lnTo>
                <a:lnTo>
                  <a:pt x="95" y="410"/>
                </a:lnTo>
                <a:lnTo>
                  <a:pt x="77" y="444"/>
                </a:lnTo>
                <a:lnTo>
                  <a:pt x="62" y="478"/>
                </a:lnTo>
                <a:lnTo>
                  <a:pt x="47" y="513"/>
                </a:lnTo>
                <a:lnTo>
                  <a:pt x="35" y="550"/>
                </a:lnTo>
                <a:lnTo>
                  <a:pt x="24" y="586"/>
                </a:lnTo>
                <a:lnTo>
                  <a:pt x="16" y="625"/>
                </a:lnTo>
                <a:lnTo>
                  <a:pt x="9" y="663"/>
                </a:lnTo>
                <a:lnTo>
                  <a:pt x="4" y="701"/>
                </a:lnTo>
                <a:lnTo>
                  <a:pt x="1" y="742"/>
                </a:lnTo>
                <a:lnTo>
                  <a:pt x="0" y="782"/>
                </a:lnTo>
                <a:lnTo>
                  <a:pt x="1" y="822"/>
                </a:lnTo>
                <a:lnTo>
                  <a:pt x="4" y="862"/>
                </a:lnTo>
                <a:lnTo>
                  <a:pt x="9" y="901"/>
                </a:lnTo>
                <a:lnTo>
                  <a:pt x="16" y="940"/>
                </a:lnTo>
                <a:lnTo>
                  <a:pt x="24" y="977"/>
                </a:lnTo>
                <a:lnTo>
                  <a:pt x="35" y="1014"/>
                </a:lnTo>
                <a:lnTo>
                  <a:pt x="47" y="1050"/>
                </a:lnTo>
                <a:lnTo>
                  <a:pt x="62" y="1086"/>
                </a:lnTo>
                <a:lnTo>
                  <a:pt x="77" y="1121"/>
                </a:lnTo>
                <a:lnTo>
                  <a:pt x="95" y="1155"/>
                </a:lnTo>
                <a:lnTo>
                  <a:pt x="113" y="1186"/>
                </a:lnTo>
                <a:lnTo>
                  <a:pt x="133" y="1218"/>
                </a:lnTo>
                <a:lnTo>
                  <a:pt x="155" y="1249"/>
                </a:lnTo>
                <a:lnTo>
                  <a:pt x="178" y="1279"/>
                </a:lnTo>
                <a:lnTo>
                  <a:pt x="203" y="1307"/>
                </a:lnTo>
                <a:lnTo>
                  <a:pt x="228" y="1335"/>
                </a:lnTo>
                <a:lnTo>
                  <a:pt x="256" y="1360"/>
                </a:lnTo>
                <a:lnTo>
                  <a:pt x="284" y="1385"/>
                </a:lnTo>
                <a:lnTo>
                  <a:pt x="314" y="1408"/>
                </a:lnTo>
                <a:lnTo>
                  <a:pt x="345" y="1430"/>
                </a:lnTo>
                <a:lnTo>
                  <a:pt x="375" y="1450"/>
                </a:lnTo>
                <a:lnTo>
                  <a:pt x="408" y="1468"/>
                </a:lnTo>
                <a:lnTo>
                  <a:pt x="442" y="1486"/>
                </a:lnTo>
                <a:lnTo>
                  <a:pt x="476" y="1501"/>
                </a:lnTo>
                <a:lnTo>
                  <a:pt x="513" y="1516"/>
                </a:lnTo>
                <a:lnTo>
                  <a:pt x="549" y="1528"/>
                </a:lnTo>
                <a:lnTo>
                  <a:pt x="586" y="1539"/>
                </a:lnTo>
                <a:lnTo>
                  <a:pt x="623" y="1547"/>
                </a:lnTo>
                <a:lnTo>
                  <a:pt x="662" y="1554"/>
                </a:lnTo>
                <a:lnTo>
                  <a:pt x="701" y="1558"/>
                </a:lnTo>
                <a:lnTo>
                  <a:pt x="741" y="1562"/>
                </a:lnTo>
                <a:lnTo>
                  <a:pt x="781" y="1563"/>
                </a:lnTo>
                <a:lnTo>
                  <a:pt x="821" y="1562"/>
                </a:lnTo>
                <a:lnTo>
                  <a:pt x="860" y="1558"/>
                </a:lnTo>
                <a:lnTo>
                  <a:pt x="900" y="1554"/>
                </a:lnTo>
                <a:lnTo>
                  <a:pt x="938" y="1547"/>
                </a:lnTo>
                <a:lnTo>
                  <a:pt x="977" y="1539"/>
                </a:lnTo>
                <a:lnTo>
                  <a:pt x="1013" y="1528"/>
                </a:lnTo>
                <a:lnTo>
                  <a:pt x="1049" y="1516"/>
                </a:lnTo>
                <a:lnTo>
                  <a:pt x="1085" y="1501"/>
                </a:lnTo>
                <a:lnTo>
                  <a:pt x="1119" y="1486"/>
                </a:lnTo>
                <a:lnTo>
                  <a:pt x="1153" y="1468"/>
                </a:lnTo>
                <a:lnTo>
                  <a:pt x="1186" y="1450"/>
                </a:lnTo>
                <a:lnTo>
                  <a:pt x="1218" y="1430"/>
                </a:lnTo>
                <a:lnTo>
                  <a:pt x="1249" y="1408"/>
                </a:lnTo>
                <a:lnTo>
                  <a:pt x="1277" y="1385"/>
                </a:lnTo>
                <a:lnTo>
                  <a:pt x="1306" y="1360"/>
                </a:lnTo>
                <a:lnTo>
                  <a:pt x="1333" y="1335"/>
                </a:lnTo>
                <a:lnTo>
                  <a:pt x="1360" y="1307"/>
                </a:lnTo>
                <a:lnTo>
                  <a:pt x="1384" y="1279"/>
                </a:lnTo>
                <a:lnTo>
                  <a:pt x="1407" y="1249"/>
                </a:lnTo>
                <a:lnTo>
                  <a:pt x="1429" y="1218"/>
                </a:lnTo>
                <a:lnTo>
                  <a:pt x="1449" y="1186"/>
                </a:lnTo>
                <a:lnTo>
                  <a:pt x="1468" y="1155"/>
                </a:lnTo>
                <a:lnTo>
                  <a:pt x="1485" y="1121"/>
                </a:lnTo>
                <a:lnTo>
                  <a:pt x="1501" y="1086"/>
                </a:lnTo>
                <a:lnTo>
                  <a:pt x="1514" y="1050"/>
                </a:lnTo>
                <a:lnTo>
                  <a:pt x="1528" y="1014"/>
                </a:lnTo>
                <a:lnTo>
                  <a:pt x="1537" y="977"/>
                </a:lnTo>
                <a:lnTo>
                  <a:pt x="1546" y="940"/>
                </a:lnTo>
                <a:lnTo>
                  <a:pt x="1553" y="901"/>
                </a:lnTo>
                <a:lnTo>
                  <a:pt x="1558" y="862"/>
                </a:lnTo>
                <a:lnTo>
                  <a:pt x="1562" y="822"/>
                </a:lnTo>
                <a:lnTo>
                  <a:pt x="1563" y="782"/>
                </a:lnTo>
                <a:close/>
                <a:moveTo>
                  <a:pt x="1491" y="782"/>
                </a:moveTo>
                <a:lnTo>
                  <a:pt x="1490" y="819"/>
                </a:lnTo>
                <a:lnTo>
                  <a:pt x="1488" y="854"/>
                </a:lnTo>
                <a:lnTo>
                  <a:pt x="1483" y="890"/>
                </a:lnTo>
                <a:lnTo>
                  <a:pt x="1477" y="925"/>
                </a:lnTo>
                <a:lnTo>
                  <a:pt x="1468" y="959"/>
                </a:lnTo>
                <a:lnTo>
                  <a:pt x="1459" y="993"/>
                </a:lnTo>
                <a:lnTo>
                  <a:pt x="1449" y="1026"/>
                </a:lnTo>
                <a:lnTo>
                  <a:pt x="1435" y="1058"/>
                </a:lnTo>
                <a:lnTo>
                  <a:pt x="1421" y="1090"/>
                </a:lnTo>
                <a:lnTo>
                  <a:pt x="1406" y="1121"/>
                </a:lnTo>
                <a:lnTo>
                  <a:pt x="1388" y="1150"/>
                </a:lnTo>
                <a:lnTo>
                  <a:pt x="1370" y="1179"/>
                </a:lnTo>
                <a:lnTo>
                  <a:pt x="1350" y="1206"/>
                </a:lnTo>
                <a:lnTo>
                  <a:pt x="1329" y="1234"/>
                </a:lnTo>
                <a:lnTo>
                  <a:pt x="1307" y="1259"/>
                </a:lnTo>
                <a:lnTo>
                  <a:pt x="1283" y="1284"/>
                </a:lnTo>
                <a:lnTo>
                  <a:pt x="1259" y="1307"/>
                </a:lnTo>
                <a:lnTo>
                  <a:pt x="1232" y="1330"/>
                </a:lnTo>
                <a:lnTo>
                  <a:pt x="1206" y="1351"/>
                </a:lnTo>
                <a:lnTo>
                  <a:pt x="1178" y="1371"/>
                </a:lnTo>
                <a:lnTo>
                  <a:pt x="1149" y="1389"/>
                </a:lnTo>
                <a:lnTo>
                  <a:pt x="1119" y="1406"/>
                </a:lnTo>
                <a:lnTo>
                  <a:pt x="1089" y="1422"/>
                </a:lnTo>
                <a:lnTo>
                  <a:pt x="1058" y="1437"/>
                </a:lnTo>
                <a:lnTo>
                  <a:pt x="1025" y="1449"/>
                </a:lnTo>
                <a:lnTo>
                  <a:pt x="992" y="1460"/>
                </a:lnTo>
                <a:lnTo>
                  <a:pt x="958" y="1470"/>
                </a:lnTo>
                <a:lnTo>
                  <a:pt x="924" y="1477"/>
                </a:lnTo>
                <a:lnTo>
                  <a:pt x="889" y="1484"/>
                </a:lnTo>
                <a:lnTo>
                  <a:pt x="854" y="1488"/>
                </a:lnTo>
                <a:lnTo>
                  <a:pt x="818" y="1492"/>
                </a:lnTo>
                <a:lnTo>
                  <a:pt x="781" y="1492"/>
                </a:lnTo>
                <a:lnTo>
                  <a:pt x="744" y="1492"/>
                </a:lnTo>
                <a:lnTo>
                  <a:pt x="708" y="1488"/>
                </a:lnTo>
                <a:lnTo>
                  <a:pt x="673" y="1484"/>
                </a:lnTo>
                <a:lnTo>
                  <a:pt x="638" y="1477"/>
                </a:lnTo>
                <a:lnTo>
                  <a:pt x="604" y="1470"/>
                </a:lnTo>
                <a:lnTo>
                  <a:pt x="570" y="1460"/>
                </a:lnTo>
                <a:lnTo>
                  <a:pt x="537" y="1449"/>
                </a:lnTo>
                <a:lnTo>
                  <a:pt x="505" y="1437"/>
                </a:lnTo>
                <a:lnTo>
                  <a:pt x="473" y="1422"/>
                </a:lnTo>
                <a:lnTo>
                  <a:pt x="442" y="1406"/>
                </a:lnTo>
                <a:lnTo>
                  <a:pt x="413" y="1389"/>
                </a:lnTo>
                <a:lnTo>
                  <a:pt x="384" y="1371"/>
                </a:lnTo>
                <a:lnTo>
                  <a:pt x="356" y="1351"/>
                </a:lnTo>
                <a:lnTo>
                  <a:pt x="329" y="1330"/>
                </a:lnTo>
                <a:lnTo>
                  <a:pt x="303" y="1307"/>
                </a:lnTo>
                <a:lnTo>
                  <a:pt x="279" y="1284"/>
                </a:lnTo>
                <a:lnTo>
                  <a:pt x="256" y="1259"/>
                </a:lnTo>
                <a:lnTo>
                  <a:pt x="233" y="1234"/>
                </a:lnTo>
                <a:lnTo>
                  <a:pt x="212" y="1206"/>
                </a:lnTo>
                <a:lnTo>
                  <a:pt x="192" y="1179"/>
                </a:lnTo>
                <a:lnTo>
                  <a:pt x="174" y="1150"/>
                </a:lnTo>
                <a:lnTo>
                  <a:pt x="156" y="1121"/>
                </a:lnTo>
                <a:lnTo>
                  <a:pt x="141" y="1090"/>
                </a:lnTo>
                <a:lnTo>
                  <a:pt x="126" y="1058"/>
                </a:lnTo>
                <a:lnTo>
                  <a:pt x="114" y="1026"/>
                </a:lnTo>
                <a:lnTo>
                  <a:pt x="102" y="993"/>
                </a:lnTo>
                <a:lnTo>
                  <a:pt x="93" y="959"/>
                </a:lnTo>
                <a:lnTo>
                  <a:pt x="86" y="925"/>
                </a:lnTo>
                <a:lnTo>
                  <a:pt x="79" y="890"/>
                </a:lnTo>
                <a:lnTo>
                  <a:pt x="75" y="854"/>
                </a:lnTo>
                <a:lnTo>
                  <a:pt x="72" y="819"/>
                </a:lnTo>
                <a:lnTo>
                  <a:pt x="70" y="782"/>
                </a:lnTo>
                <a:lnTo>
                  <a:pt x="72" y="745"/>
                </a:lnTo>
                <a:lnTo>
                  <a:pt x="75" y="709"/>
                </a:lnTo>
                <a:lnTo>
                  <a:pt x="79" y="674"/>
                </a:lnTo>
                <a:lnTo>
                  <a:pt x="86" y="639"/>
                </a:lnTo>
                <a:lnTo>
                  <a:pt x="93" y="604"/>
                </a:lnTo>
                <a:lnTo>
                  <a:pt x="102" y="571"/>
                </a:lnTo>
                <a:lnTo>
                  <a:pt x="114" y="538"/>
                </a:lnTo>
                <a:lnTo>
                  <a:pt x="126" y="505"/>
                </a:lnTo>
                <a:lnTo>
                  <a:pt x="141" y="474"/>
                </a:lnTo>
                <a:lnTo>
                  <a:pt x="156" y="444"/>
                </a:lnTo>
                <a:lnTo>
                  <a:pt x="174" y="414"/>
                </a:lnTo>
                <a:lnTo>
                  <a:pt x="192" y="384"/>
                </a:lnTo>
                <a:lnTo>
                  <a:pt x="212" y="357"/>
                </a:lnTo>
                <a:lnTo>
                  <a:pt x="233" y="331"/>
                </a:lnTo>
                <a:lnTo>
                  <a:pt x="256" y="304"/>
                </a:lnTo>
                <a:lnTo>
                  <a:pt x="279" y="280"/>
                </a:lnTo>
                <a:lnTo>
                  <a:pt x="303" y="256"/>
                </a:lnTo>
                <a:lnTo>
                  <a:pt x="329" y="234"/>
                </a:lnTo>
                <a:lnTo>
                  <a:pt x="356" y="213"/>
                </a:lnTo>
                <a:lnTo>
                  <a:pt x="384" y="193"/>
                </a:lnTo>
                <a:lnTo>
                  <a:pt x="413" y="175"/>
                </a:lnTo>
                <a:lnTo>
                  <a:pt x="442" y="157"/>
                </a:lnTo>
                <a:lnTo>
                  <a:pt x="473" y="142"/>
                </a:lnTo>
                <a:lnTo>
                  <a:pt x="505" y="127"/>
                </a:lnTo>
                <a:lnTo>
                  <a:pt x="537" y="114"/>
                </a:lnTo>
                <a:lnTo>
                  <a:pt x="570" y="103"/>
                </a:lnTo>
                <a:lnTo>
                  <a:pt x="604" y="93"/>
                </a:lnTo>
                <a:lnTo>
                  <a:pt x="638" y="86"/>
                </a:lnTo>
                <a:lnTo>
                  <a:pt x="673" y="79"/>
                </a:lnTo>
                <a:lnTo>
                  <a:pt x="708" y="75"/>
                </a:lnTo>
                <a:lnTo>
                  <a:pt x="744" y="73"/>
                </a:lnTo>
                <a:lnTo>
                  <a:pt x="781" y="72"/>
                </a:lnTo>
                <a:lnTo>
                  <a:pt x="818" y="73"/>
                </a:lnTo>
                <a:lnTo>
                  <a:pt x="854" y="75"/>
                </a:lnTo>
                <a:lnTo>
                  <a:pt x="889" y="79"/>
                </a:lnTo>
                <a:lnTo>
                  <a:pt x="924" y="86"/>
                </a:lnTo>
                <a:lnTo>
                  <a:pt x="958" y="93"/>
                </a:lnTo>
                <a:lnTo>
                  <a:pt x="992" y="103"/>
                </a:lnTo>
                <a:lnTo>
                  <a:pt x="1025" y="114"/>
                </a:lnTo>
                <a:lnTo>
                  <a:pt x="1058" y="127"/>
                </a:lnTo>
                <a:lnTo>
                  <a:pt x="1089" y="142"/>
                </a:lnTo>
                <a:lnTo>
                  <a:pt x="1119" y="157"/>
                </a:lnTo>
                <a:lnTo>
                  <a:pt x="1149" y="175"/>
                </a:lnTo>
                <a:lnTo>
                  <a:pt x="1178" y="193"/>
                </a:lnTo>
                <a:lnTo>
                  <a:pt x="1206" y="213"/>
                </a:lnTo>
                <a:lnTo>
                  <a:pt x="1232" y="234"/>
                </a:lnTo>
                <a:lnTo>
                  <a:pt x="1259" y="256"/>
                </a:lnTo>
                <a:lnTo>
                  <a:pt x="1283" y="280"/>
                </a:lnTo>
                <a:lnTo>
                  <a:pt x="1307" y="304"/>
                </a:lnTo>
                <a:lnTo>
                  <a:pt x="1329" y="331"/>
                </a:lnTo>
                <a:lnTo>
                  <a:pt x="1350" y="357"/>
                </a:lnTo>
                <a:lnTo>
                  <a:pt x="1370" y="384"/>
                </a:lnTo>
                <a:lnTo>
                  <a:pt x="1388" y="414"/>
                </a:lnTo>
                <a:lnTo>
                  <a:pt x="1406" y="444"/>
                </a:lnTo>
                <a:lnTo>
                  <a:pt x="1421" y="474"/>
                </a:lnTo>
                <a:lnTo>
                  <a:pt x="1435" y="505"/>
                </a:lnTo>
                <a:lnTo>
                  <a:pt x="1449" y="538"/>
                </a:lnTo>
                <a:lnTo>
                  <a:pt x="1459" y="571"/>
                </a:lnTo>
                <a:lnTo>
                  <a:pt x="1468" y="604"/>
                </a:lnTo>
                <a:lnTo>
                  <a:pt x="1477" y="639"/>
                </a:lnTo>
                <a:lnTo>
                  <a:pt x="1483" y="674"/>
                </a:lnTo>
                <a:lnTo>
                  <a:pt x="1488" y="709"/>
                </a:lnTo>
                <a:lnTo>
                  <a:pt x="1490" y="745"/>
                </a:lnTo>
                <a:lnTo>
                  <a:pt x="1491" y="782"/>
                </a:lnTo>
                <a:close/>
              </a:path>
            </a:pathLst>
          </a:custGeom>
          <a:solidFill>
            <a:srgbClr val="EDAC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" name="Freeform 73"/>
          <p:cNvSpPr>
            <a:spLocks noEditPoints="1"/>
          </p:cNvSpPr>
          <p:nvPr/>
        </p:nvSpPr>
        <p:spPr bwMode="auto">
          <a:xfrm>
            <a:off x="4406900" y="4644143"/>
            <a:ext cx="474663" cy="473075"/>
          </a:xfrm>
          <a:custGeom>
            <a:avLst/>
            <a:gdLst>
              <a:gd name="T0" fmla="*/ 60 w 1491"/>
              <a:gd name="T1" fmla="*/ 25 h 1492"/>
              <a:gd name="T2" fmla="*/ 58 w 1491"/>
              <a:gd name="T3" fmla="*/ 19 h 1492"/>
              <a:gd name="T4" fmla="*/ 54 w 1491"/>
              <a:gd name="T5" fmla="*/ 12 h 1492"/>
              <a:gd name="T6" fmla="*/ 49 w 1491"/>
              <a:gd name="T7" fmla="*/ 7 h 1492"/>
              <a:gd name="T8" fmla="*/ 43 w 1491"/>
              <a:gd name="T9" fmla="*/ 3 h 1492"/>
              <a:gd name="T10" fmla="*/ 35 w 1491"/>
              <a:gd name="T11" fmla="*/ 0 h 1492"/>
              <a:gd name="T12" fmla="*/ 30 w 1491"/>
              <a:gd name="T13" fmla="*/ 0 h 1492"/>
              <a:gd name="T14" fmla="*/ 22 w 1491"/>
              <a:gd name="T15" fmla="*/ 1 h 1492"/>
              <a:gd name="T16" fmla="*/ 16 w 1491"/>
              <a:gd name="T17" fmla="*/ 4 h 1492"/>
              <a:gd name="T18" fmla="*/ 10 w 1491"/>
              <a:gd name="T19" fmla="*/ 8 h 1492"/>
              <a:gd name="T20" fmla="*/ 5 w 1491"/>
              <a:gd name="T21" fmla="*/ 13 h 1492"/>
              <a:gd name="T22" fmla="*/ 2 w 1491"/>
              <a:gd name="T23" fmla="*/ 20 h 1492"/>
              <a:gd name="T24" fmla="*/ 0 w 1491"/>
              <a:gd name="T25" fmla="*/ 27 h 1492"/>
              <a:gd name="T26" fmla="*/ 0 w 1491"/>
              <a:gd name="T27" fmla="*/ 34 h 1492"/>
              <a:gd name="T28" fmla="*/ 2 w 1491"/>
              <a:gd name="T29" fmla="*/ 41 h 1492"/>
              <a:gd name="T30" fmla="*/ 6 w 1491"/>
              <a:gd name="T31" fmla="*/ 48 h 1492"/>
              <a:gd name="T32" fmla="*/ 11 w 1491"/>
              <a:gd name="T33" fmla="*/ 53 h 1492"/>
              <a:gd name="T34" fmla="*/ 17 w 1491"/>
              <a:gd name="T35" fmla="*/ 57 h 1492"/>
              <a:gd name="T36" fmla="*/ 24 w 1491"/>
              <a:gd name="T37" fmla="*/ 59 h 1492"/>
              <a:gd name="T38" fmla="*/ 31 w 1491"/>
              <a:gd name="T39" fmla="*/ 60 h 1492"/>
              <a:gd name="T40" fmla="*/ 39 w 1491"/>
              <a:gd name="T41" fmla="*/ 58 h 1492"/>
              <a:gd name="T42" fmla="*/ 46 w 1491"/>
              <a:gd name="T43" fmla="*/ 55 h 1492"/>
              <a:gd name="T44" fmla="*/ 51 w 1491"/>
              <a:gd name="T45" fmla="*/ 51 h 1492"/>
              <a:gd name="T46" fmla="*/ 56 w 1491"/>
              <a:gd name="T47" fmla="*/ 45 h 1492"/>
              <a:gd name="T48" fmla="*/ 59 w 1491"/>
              <a:gd name="T49" fmla="*/ 39 h 1492"/>
              <a:gd name="T50" fmla="*/ 60 w 1491"/>
              <a:gd name="T51" fmla="*/ 31 h 1492"/>
              <a:gd name="T52" fmla="*/ 57 w 1491"/>
              <a:gd name="T53" fmla="*/ 34 h 1492"/>
              <a:gd name="T54" fmla="*/ 55 w 1491"/>
              <a:gd name="T55" fmla="*/ 40 h 1492"/>
              <a:gd name="T56" fmla="*/ 52 w 1491"/>
              <a:gd name="T57" fmla="*/ 46 h 1492"/>
              <a:gd name="T58" fmla="*/ 47 w 1491"/>
              <a:gd name="T59" fmla="*/ 51 h 1492"/>
              <a:gd name="T60" fmla="*/ 42 w 1491"/>
              <a:gd name="T61" fmla="*/ 54 h 1492"/>
              <a:gd name="T62" fmla="*/ 35 w 1491"/>
              <a:gd name="T63" fmla="*/ 56 h 1492"/>
              <a:gd name="T64" fmla="*/ 29 w 1491"/>
              <a:gd name="T65" fmla="*/ 57 h 1492"/>
              <a:gd name="T66" fmla="*/ 22 w 1491"/>
              <a:gd name="T67" fmla="*/ 56 h 1492"/>
              <a:gd name="T68" fmla="*/ 16 w 1491"/>
              <a:gd name="T69" fmla="*/ 53 h 1492"/>
              <a:gd name="T70" fmla="*/ 11 w 1491"/>
              <a:gd name="T71" fmla="*/ 49 h 1492"/>
              <a:gd name="T72" fmla="*/ 7 w 1491"/>
              <a:gd name="T73" fmla="*/ 44 h 1492"/>
              <a:gd name="T74" fmla="*/ 4 w 1491"/>
              <a:gd name="T75" fmla="*/ 38 h 1492"/>
              <a:gd name="T76" fmla="*/ 3 w 1491"/>
              <a:gd name="T77" fmla="*/ 31 h 1492"/>
              <a:gd name="T78" fmla="*/ 3 w 1491"/>
              <a:gd name="T79" fmla="*/ 24 h 1492"/>
              <a:gd name="T80" fmla="*/ 5 w 1491"/>
              <a:gd name="T81" fmla="*/ 18 h 1492"/>
              <a:gd name="T82" fmla="*/ 9 w 1491"/>
              <a:gd name="T83" fmla="*/ 13 h 1492"/>
              <a:gd name="T84" fmla="*/ 14 w 1491"/>
              <a:gd name="T85" fmla="*/ 8 h 1492"/>
              <a:gd name="T86" fmla="*/ 19 w 1491"/>
              <a:gd name="T87" fmla="*/ 5 h 1492"/>
              <a:gd name="T88" fmla="*/ 26 w 1491"/>
              <a:gd name="T89" fmla="*/ 3 h 1492"/>
              <a:gd name="T90" fmla="*/ 33 w 1491"/>
              <a:gd name="T91" fmla="*/ 3 h 1492"/>
              <a:gd name="T92" fmla="*/ 39 w 1491"/>
              <a:gd name="T93" fmla="*/ 4 h 1492"/>
              <a:gd name="T94" fmla="*/ 45 w 1491"/>
              <a:gd name="T95" fmla="*/ 7 h 1492"/>
              <a:gd name="T96" fmla="*/ 50 w 1491"/>
              <a:gd name="T97" fmla="*/ 12 h 1492"/>
              <a:gd name="T98" fmla="*/ 54 w 1491"/>
              <a:gd name="T99" fmla="*/ 17 h 1492"/>
              <a:gd name="T100" fmla="*/ 56 w 1491"/>
              <a:gd name="T101" fmla="*/ 23 h 1492"/>
              <a:gd name="T102" fmla="*/ 57 w 1491"/>
              <a:gd name="T103" fmla="*/ 30 h 149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91"/>
              <a:gd name="T157" fmla="*/ 0 h 1492"/>
              <a:gd name="T158" fmla="*/ 1491 w 1491"/>
              <a:gd name="T159" fmla="*/ 1492 h 149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91" h="1492">
                <a:moveTo>
                  <a:pt x="1491" y="746"/>
                </a:moveTo>
                <a:lnTo>
                  <a:pt x="1491" y="713"/>
                </a:lnTo>
                <a:lnTo>
                  <a:pt x="1489" y="681"/>
                </a:lnTo>
                <a:lnTo>
                  <a:pt x="1486" y="649"/>
                </a:lnTo>
                <a:lnTo>
                  <a:pt x="1480" y="617"/>
                </a:lnTo>
                <a:lnTo>
                  <a:pt x="1475" y="586"/>
                </a:lnTo>
                <a:lnTo>
                  <a:pt x="1467" y="556"/>
                </a:lnTo>
                <a:lnTo>
                  <a:pt x="1459" y="526"/>
                </a:lnTo>
                <a:lnTo>
                  <a:pt x="1449" y="496"/>
                </a:lnTo>
                <a:lnTo>
                  <a:pt x="1432" y="464"/>
                </a:lnTo>
                <a:lnTo>
                  <a:pt x="1414" y="432"/>
                </a:lnTo>
                <a:lnTo>
                  <a:pt x="1395" y="400"/>
                </a:lnTo>
                <a:lnTo>
                  <a:pt x="1375" y="370"/>
                </a:lnTo>
                <a:lnTo>
                  <a:pt x="1353" y="340"/>
                </a:lnTo>
                <a:lnTo>
                  <a:pt x="1331" y="311"/>
                </a:lnTo>
                <a:lnTo>
                  <a:pt x="1308" y="282"/>
                </a:lnTo>
                <a:lnTo>
                  <a:pt x="1284" y="255"/>
                </a:lnTo>
                <a:lnTo>
                  <a:pt x="1259" y="229"/>
                </a:lnTo>
                <a:lnTo>
                  <a:pt x="1232" y="202"/>
                </a:lnTo>
                <a:lnTo>
                  <a:pt x="1206" y="178"/>
                </a:lnTo>
                <a:lnTo>
                  <a:pt x="1179" y="154"/>
                </a:lnTo>
                <a:lnTo>
                  <a:pt x="1150" y="131"/>
                </a:lnTo>
                <a:lnTo>
                  <a:pt x="1121" y="110"/>
                </a:lnTo>
                <a:lnTo>
                  <a:pt x="1090" y="89"/>
                </a:lnTo>
                <a:lnTo>
                  <a:pt x="1059" y="70"/>
                </a:lnTo>
                <a:lnTo>
                  <a:pt x="1023" y="53"/>
                </a:lnTo>
                <a:lnTo>
                  <a:pt x="986" y="40"/>
                </a:lnTo>
                <a:lnTo>
                  <a:pt x="948" y="28"/>
                </a:lnTo>
                <a:lnTo>
                  <a:pt x="909" y="18"/>
                </a:lnTo>
                <a:lnTo>
                  <a:pt x="869" y="10"/>
                </a:lnTo>
                <a:lnTo>
                  <a:pt x="829" y="5"/>
                </a:lnTo>
                <a:lnTo>
                  <a:pt x="808" y="3"/>
                </a:lnTo>
                <a:lnTo>
                  <a:pt x="788" y="2"/>
                </a:lnTo>
                <a:lnTo>
                  <a:pt x="767" y="0"/>
                </a:lnTo>
                <a:lnTo>
                  <a:pt x="746" y="0"/>
                </a:lnTo>
                <a:lnTo>
                  <a:pt x="708" y="0"/>
                </a:lnTo>
                <a:lnTo>
                  <a:pt x="670" y="4"/>
                </a:lnTo>
                <a:lnTo>
                  <a:pt x="632" y="8"/>
                </a:lnTo>
                <a:lnTo>
                  <a:pt x="596" y="15"/>
                </a:lnTo>
                <a:lnTo>
                  <a:pt x="560" y="23"/>
                </a:lnTo>
                <a:lnTo>
                  <a:pt x="525" y="33"/>
                </a:lnTo>
                <a:lnTo>
                  <a:pt x="490" y="45"/>
                </a:lnTo>
                <a:lnTo>
                  <a:pt x="456" y="59"/>
                </a:lnTo>
                <a:lnTo>
                  <a:pt x="423" y="74"/>
                </a:lnTo>
                <a:lnTo>
                  <a:pt x="391" y="90"/>
                </a:lnTo>
                <a:lnTo>
                  <a:pt x="359" y="108"/>
                </a:lnTo>
                <a:lnTo>
                  <a:pt x="329" y="128"/>
                </a:lnTo>
                <a:lnTo>
                  <a:pt x="300" y="149"/>
                </a:lnTo>
                <a:lnTo>
                  <a:pt x="271" y="171"/>
                </a:lnTo>
                <a:lnTo>
                  <a:pt x="245" y="194"/>
                </a:lnTo>
                <a:lnTo>
                  <a:pt x="219" y="219"/>
                </a:lnTo>
                <a:lnTo>
                  <a:pt x="195" y="244"/>
                </a:lnTo>
                <a:lnTo>
                  <a:pt x="170" y="271"/>
                </a:lnTo>
                <a:lnTo>
                  <a:pt x="148" y="300"/>
                </a:lnTo>
                <a:lnTo>
                  <a:pt x="128" y="329"/>
                </a:lnTo>
                <a:lnTo>
                  <a:pt x="108" y="359"/>
                </a:lnTo>
                <a:lnTo>
                  <a:pt x="90" y="390"/>
                </a:lnTo>
                <a:lnTo>
                  <a:pt x="74" y="423"/>
                </a:lnTo>
                <a:lnTo>
                  <a:pt x="58" y="456"/>
                </a:lnTo>
                <a:lnTo>
                  <a:pt x="45" y="490"/>
                </a:lnTo>
                <a:lnTo>
                  <a:pt x="34" y="524"/>
                </a:lnTo>
                <a:lnTo>
                  <a:pt x="23" y="559"/>
                </a:lnTo>
                <a:lnTo>
                  <a:pt x="16" y="595"/>
                </a:lnTo>
                <a:lnTo>
                  <a:pt x="9" y="633"/>
                </a:lnTo>
                <a:lnTo>
                  <a:pt x="5" y="670"/>
                </a:lnTo>
                <a:lnTo>
                  <a:pt x="1" y="707"/>
                </a:lnTo>
                <a:lnTo>
                  <a:pt x="0" y="746"/>
                </a:lnTo>
                <a:lnTo>
                  <a:pt x="1" y="784"/>
                </a:lnTo>
                <a:lnTo>
                  <a:pt x="5" y="822"/>
                </a:lnTo>
                <a:lnTo>
                  <a:pt x="9" y="860"/>
                </a:lnTo>
                <a:lnTo>
                  <a:pt x="16" y="896"/>
                </a:lnTo>
                <a:lnTo>
                  <a:pt x="23" y="932"/>
                </a:lnTo>
                <a:lnTo>
                  <a:pt x="34" y="967"/>
                </a:lnTo>
                <a:lnTo>
                  <a:pt x="45" y="1002"/>
                </a:lnTo>
                <a:lnTo>
                  <a:pt x="58" y="1036"/>
                </a:lnTo>
                <a:lnTo>
                  <a:pt x="74" y="1069"/>
                </a:lnTo>
                <a:lnTo>
                  <a:pt x="90" y="1101"/>
                </a:lnTo>
                <a:lnTo>
                  <a:pt x="108" y="1133"/>
                </a:lnTo>
                <a:lnTo>
                  <a:pt x="128" y="1163"/>
                </a:lnTo>
                <a:lnTo>
                  <a:pt x="148" y="1192"/>
                </a:lnTo>
                <a:lnTo>
                  <a:pt x="170" y="1221"/>
                </a:lnTo>
                <a:lnTo>
                  <a:pt x="195" y="1247"/>
                </a:lnTo>
                <a:lnTo>
                  <a:pt x="219" y="1273"/>
                </a:lnTo>
                <a:lnTo>
                  <a:pt x="245" y="1298"/>
                </a:lnTo>
                <a:lnTo>
                  <a:pt x="271" y="1322"/>
                </a:lnTo>
                <a:lnTo>
                  <a:pt x="300" y="1344"/>
                </a:lnTo>
                <a:lnTo>
                  <a:pt x="329" y="1364"/>
                </a:lnTo>
                <a:lnTo>
                  <a:pt x="359" y="1383"/>
                </a:lnTo>
                <a:lnTo>
                  <a:pt x="391" y="1402"/>
                </a:lnTo>
                <a:lnTo>
                  <a:pt x="423" y="1418"/>
                </a:lnTo>
                <a:lnTo>
                  <a:pt x="456" y="1432"/>
                </a:lnTo>
                <a:lnTo>
                  <a:pt x="490" y="1447"/>
                </a:lnTo>
                <a:lnTo>
                  <a:pt x="525" y="1458"/>
                </a:lnTo>
                <a:lnTo>
                  <a:pt x="560" y="1468"/>
                </a:lnTo>
                <a:lnTo>
                  <a:pt x="596" y="1476"/>
                </a:lnTo>
                <a:lnTo>
                  <a:pt x="632" y="1483"/>
                </a:lnTo>
                <a:lnTo>
                  <a:pt x="670" y="1487"/>
                </a:lnTo>
                <a:lnTo>
                  <a:pt x="708" y="1491"/>
                </a:lnTo>
                <a:lnTo>
                  <a:pt x="746" y="1492"/>
                </a:lnTo>
                <a:lnTo>
                  <a:pt x="785" y="1491"/>
                </a:lnTo>
                <a:lnTo>
                  <a:pt x="822" y="1487"/>
                </a:lnTo>
                <a:lnTo>
                  <a:pt x="859" y="1483"/>
                </a:lnTo>
                <a:lnTo>
                  <a:pt x="897" y="1476"/>
                </a:lnTo>
                <a:lnTo>
                  <a:pt x="932" y="1468"/>
                </a:lnTo>
                <a:lnTo>
                  <a:pt x="968" y="1458"/>
                </a:lnTo>
                <a:lnTo>
                  <a:pt x="1002" y="1447"/>
                </a:lnTo>
                <a:lnTo>
                  <a:pt x="1036" y="1432"/>
                </a:lnTo>
                <a:lnTo>
                  <a:pt x="1069" y="1418"/>
                </a:lnTo>
                <a:lnTo>
                  <a:pt x="1102" y="1402"/>
                </a:lnTo>
                <a:lnTo>
                  <a:pt x="1133" y="1383"/>
                </a:lnTo>
                <a:lnTo>
                  <a:pt x="1163" y="1364"/>
                </a:lnTo>
                <a:lnTo>
                  <a:pt x="1192" y="1344"/>
                </a:lnTo>
                <a:lnTo>
                  <a:pt x="1220" y="1322"/>
                </a:lnTo>
                <a:lnTo>
                  <a:pt x="1248" y="1298"/>
                </a:lnTo>
                <a:lnTo>
                  <a:pt x="1273" y="1273"/>
                </a:lnTo>
                <a:lnTo>
                  <a:pt x="1298" y="1247"/>
                </a:lnTo>
                <a:lnTo>
                  <a:pt x="1321" y="1221"/>
                </a:lnTo>
                <a:lnTo>
                  <a:pt x="1343" y="1192"/>
                </a:lnTo>
                <a:lnTo>
                  <a:pt x="1364" y="1163"/>
                </a:lnTo>
                <a:lnTo>
                  <a:pt x="1384" y="1133"/>
                </a:lnTo>
                <a:lnTo>
                  <a:pt x="1401" y="1101"/>
                </a:lnTo>
                <a:lnTo>
                  <a:pt x="1418" y="1069"/>
                </a:lnTo>
                <a:lnTo>
                  <a:pt x="1433" y="1036"/>
                </a:lnTo>
                <a:lnTo>
                  <a:pt x="1446" y="1002"/>
                </a:lnTo>
                <a:lnTo>
                  <a:pt x="1459" y="967"/>
                </a:lnTo>
                <a:lnTo>
                  <a:pt x="1468" y="932"/>
                </a:lnTo>
                <a:lnTo>
                  <a:pt x="1476" y="896"/>
                </a:lnTo>
                <a:lnTo>
                  <a:pt x="1483" y="860"/>
                </a:lnTo>
                <a:lnTo>
                  <a:pt x="1488" y="822"/>
                </a:lnTo>
                <a:lnTo>
                  <a:pt x="1490" y="784"/>
                </a:lnTo>
                <a:lnTo>
                  <a:pt x="1491" y="746"/>
                </a:lnTo>
                <a:close/>
                <a:moveTo>
                  <a:pt x="1421" y="746"/>
                </a:moveTo>
                <a:lnTo>
                  <a:pt x="1420" y="781"/>
                </a:lnTo>
                <a:lnTo>
                  <a:pt x="1417" y="815"/>
                </a:lnTo>
                <a:lnTo>
                  <a:pt x="1412" y="849"/>
                </a:lnTo>
                <a:lnTo>
                  <a:pt x="1407" y="882"/>
                </a:lnTo>
                <a:lnTo>
                  <a:pt x="1399" y="915"/>
                </a:lnTo>
                <a:lnTo>
                  <a:pt x="1390" y="946"/>
                </a:lnTo>
                <a:lnTo>
                  <a:pt x="1380" y="978"/>
                </a:lnTo>
                <a:lnTo>
                  <a:pt x="1367" y="1009"/>
                </a:lnTo>
                <a:lnTo>
                  <a:pt x="1354" y="1039"/>
                </a:lnTo>
                <a:lnTo>
                  <a:pt x="1339" y="1067"/>
                </a:lnTo>
                <a:lnTo>
                  <a:pt x="1322" y="1096"/>
                </a:lnTo>
                <a:lnTo>
                  <a:pt x="1305" y="1123"/>
                </a:lnTo>
                <a:lnTo>
                  <a:pt x="1286" y="1149"/>
                </a:lnTo>
                <a:lnTo>
                  <a:pt x="1266" y="1175"/>
                </a:lnTo>
                <a:lnTo>
                  <a:pt x="1246" y="1200"/>
                </a:lnTo>
                <a:lnTo>
                  <a:pt x="1223" y="1223"/>
                </a:lnTo>
                <a:lnTo>
                  <a:pt x="1200" y="1245"/>
                </a:lnTo>
                <a:lnTo>
                  <a:pt x="1175" y="1267"/>
                </a:lnTo>
                <a:lnTo>
                  <a:pt x="1149" y="1287"/>
                </a:lnTo>
                <a:lnTo>
                  <a:pt x="1123" y="1305"/>
                </a:lnTo>
                <a:lnTo>
                  <a:pt x="1095" y="1323"/>
                </a:lnTo>
                <a:lnTo>
                  <a:pt x="1068" y="1339"/>
                </a:lnTo>
                <a:lnTo>
                  <a:pt x="1038" y="1353"/>
                </a:lnTo>
                <a:lnTo>
                  <a:pt x="1009" y="1368"/>
                </a:lnTo>
                <a:lnTo>
                  <a:pt x="978" y="1380"/>
                </a:lnTo>
                <a:lnTo>
                  <a:pt x="946" y="1390"/>
                </a:lnTo>
                <a:lnTo>
                  <a:pt x="914" y="1400"/>
                </a:lnTo>
                <a:lnTo>
                  <a:pt x="882" y="1407"/>
                </a:lnTo>
                <a:lnTo>
                  <a:pt x="848" y="1413"/>
                </a:lnTo>
                <a:lnTo>
                  <a:pt x="814" y="1417"/>
                </a:lnTo>
                <a:lnTo>
                  <a:pt x="780" y="1419"/>
                </a:lnTo>
                <a:lnTo>
                  <a:pt x="746" y="1420"/>
                </a:lnTo>
                <a:lnTo>
                  <a:pt x="711" y="1419"/>
                </a:lnTo>
                <a:lnTo>
                  <a:pt x="677" y="1417"/>
                </a:lnTo>
                <a:lnTo>
                  <a:pt x="643" y="1413"/>
                </a:lnTo>
                <a:lnTo>
                  <a:pt x="610" y="1407"/>
                </a:lnTo>
                <a:lnTo>
                  <a:pt x="577" y="1400"/>
                </a:lnTo>
                <a:lnTo>
                  <a:pt x="546" y="1390"/>
                </a:lnTo>
                <a:lnTo>
                  <a:pt x="514" y="1380"/>
                </a:lnTo>
                <a:lnTo>
                  <a:pt x="483" y="1368"/>
                </a:lnTo>
                <a:lnTo>
                  <a:pt x="453" y="1353"/>
                </a:lnTo>
                <a:lnTo>
                  <a:pt x="425" y="1339"/>
                </a:lnTo>
                <a:lnTo>
                  <a:pt x="396" y="1323"/>
                </a:lnTo>
                <a:lnTo>
                  <a:pt x="369" y="1305"/>
                </a:lnTo>
                <a:lnTo>
                  <a:pt x="343" y="1287"/>
                </a:lnTo>
                <a:lnTo>
                  <a:pt x="317" y="1267"/>
                </a:lnTo>
                <a:lnTo>
                  <a:pt x="292" y="1245"/>
                </a:lnTo>
                <a:lnTo>
                  <a:pt x="269" y="1223"/>
                </a:lnTo>
                <a:lnTo>
                  <a:pt x="246" y="1200"/>
                </a:lnTo>
                <a:lnTo>
                  <a:pt x="225" y="1175"/>
                </a:lnTo>
                <a:lnTo>
                  <a:pt x="206" y="1149"/>
                </a:lnTo>
                <a:lnTo>
                  <a:pt x="187" y="1123"/>
                </a:lnTo>
                <a:lnTo>
                  <a:pt x="169" y="1096"/>
                </a:lnTo>
                <a:lnTo>
                  <a:pt x="153" y="1067"/>
                </a:lnTo>
                <a:lnTo>
                  <a:pt x="137" y="1039"/>
                </a:lnTo>
                <a:lnTo>
                  <a:pt x="124" y="1009"/>
                </a:lnTo>
                <a:lnTo>
                  <a:pt x="112" y="978"/>
                </a:lnTo>
                <a:lnTo>
                  <a:pt x="101" y="946"/>
                </a:lnTo>
                <a:lnTo>
                  <a:pt x="93" y="915"/>
                </a:lnTo>
                <a:lnTo>
                  <a:pt x="85" y="882"/>
                </a:lnTo>
                <a:lnTo>
                  <a:pt x="79" y="849"/>
                </a:lnTo>
                <a:lnTo>
                  <a:pt x="75" y="815"/>
                </a:lnTo>
                <a:lnTo>
                  <a:pt x="73" y="781"/>
                </a:lnTo>
                <a:lnTo>
                  <a:pt x="72" y="746"/>
                </a:lnTo>
                <a:lnTo>
                  <a:pt x="73" y="712"/>
                </a:lnTo>
                <a:lnTo>
                  <a:pt x="75" y="676"/>
                </a:lnTo>
                <a:lnTo>
                  <a:pt x="79" y="643"/>
                </a:lnTo>
                <a:lnTo>
                  <a:pt x="85" y="609"/>
                </a:lnTo>
                <a:lnTo>
                  <a:pt x="93" y="578"/>
                </a:lnTo>
                <a:lnTo>
                  <a:pt x="101" y="545"/>
                </a:lnTo>
                <a:lnTo>
                  <a:pt x="112" y="514"/>
                </a:lnTo>
                <a:lnTo>
                  <a:pt x="124" y="483"/>
                </a:lnTo>
                <a:lnTo>
                  <a:pt x="137" y="454"/>
                </a:lnTo>
                <a:lnTo>
                  <a:pt x="153" y="424"/>
                </a:lnTo>
                <a:lnTo>
                  <a:pt x="169" y="395"/>
                </a:lnTo>
                <a:lnTo>
                  <a:pt x="187" y="368"/>
                </a:lnTo>
                <a:lnTo>
                  <a:pt x="206" y="342"/>
                </a:lnTo>
                <a:lnTo>
                  <a:pt x="225" y="316"/>
                </a:lnTo>
                <a:lnTo>
                  <a:pt x="246" y="292"/>
                </a:lnTo>
                <a:lnTo>
                  <a:pt x="269" y="268"/>
                </a:lnTo>
                <a:lnTo>
                  <a:pt x="292" y="246"/>
                </a:lnTo>
                <a:lnTo>
                  <a:pt x="317" y="225"/>
                </a:lnTo>
                <a:lnTo>
                  <a:pt x="343" y="206"/>
                </a:lnTo>
                <a:lnTo>
                  <a:pt x="369" y="186"/>
                </a:lnTo>
                <a:lnTo>
                  <a:pt x="396" y="168"/>
                </a:lnTo>
                <a:lnTo>
                  <a:pt x="425" y="153"/>
                </a:lnTo>
                <a:lnTo>
                  <a:pt x="453" y="138"/>
                </a:lnTo>
                <a:lnTo>
                  <a:pt x="483" y="124"/>
                </a:lnTo>
                <a:lnTo>
                  <a:pt x="514" y="112"/>
                </a:lnTo>
                <a:lnTo>
                  <a:pt x="546" y="101"/>
                </a:lnTo>
                <a:lnTo>
                  <a:pt x="577" y="93"/>
                </a:lnTo>
                <a:lnTo>
                  <a:pt x="610" y="85"/>
                </a:lnTo>
                <a:lnTo>
                  <a:pt x="643" y="78"/>
                </a:lnTo>
                <a:lnTo>
                  <a:pt x="677" y="75"/>
                </a:lnTo>
                <a:lnTo>
                  <a:pt x="711" y="72"/>
                </a:lnTo>
                <a:lnTo>
                  <a:pt x="746" y="71"/>
                </a:lnTo>
                <a:lnTo>
                  <a:pt x="780" y="72"/>
                </a:lnTo>
                <a:lnTo>
                  <a:pt x="814" y="75"/>
                </a:lnTo>
                <a:lnTo>
                  <a:pt x="848" y="78"/>
                </a:lnTo>
                <a:lnTo>
                  <a:pt x="882" y="85"/>
                </a:lnTo>
                <a:lnTo>
                  <a:pt x="914" y="93"/>
                </a:lnTo>
                <a:lnTo>
                  <a:pt x="946" y="101"/>
                </a:lnTo>
                <a:lnTo>
                  <a:pt x="978" y="112"/>
                </a:lnTo>
                <a:lnTo>
                  <a:pt x="1009" y="124"/>
                </a:lnTo>
                <a:lnTo>
                  <a:pt x="1038" y="138"/>
                </a:lnTo>
                <a:lnTo>
                  <a:pt x="1068" y="153"/>
                </a:lnTo>
                <a:lnTo>
                  <a:pt x="1095" y="168"/>
                </a:lnTo>
                <a:lnTo>
                  <a:pt x="1123" y="186"/>
                </a:lnTo>
                <a:lnTo>
                  <a:pt x="1149" y="206"/>
                </a:lnTo>
                <a:lnTo>
                  <a:pt x="1175" y="225"/>
                </a:lnTo>
                <a:lnTo>
                  <a:pt x="1200" y="246"/>
                </a:lnTo>
                <a:lnTo>
                  <a:pt x="1223" y="268"/>
                </a:lnTo>
                <a:lnTo>
                  <a:pt x="1246" y="292"/>
                </a:lnTo>
                <a:lnTo>
                  <a:pt x="1266" y="316"/>
                </a:lnTo>
                <a:lnTo>
                  <a:pt x="1286" y="342"/>
                </a:lnTo>
                <a:lnTo>
                  <a:pt x="1305" y="368"/>
                </a:lnTo>
                <a:lnTo>
                  <a:pt x="1322" y="395"/>
                </a:lnTo>
                <a:lnTo>
                  <a:pt x="1339" y="424"/>
                </a:lnTo>
                <a:lnTo>
                  <a:pt x="1354" y="454"/>
                </a:lnTo>
                <a:lnTo>
                  <a:pt x="1367" y="483"/>
                </a:lnTo>
                <a:lnTo>
                  <a:pt x="1380" y="514"/>
                </a:lnTo>
                <a:lnTo>
                  <a:pt x="1390" y="545"/>
                </a:lnTo>
                <a:lnTo>
                  <a:pt x="1399" y="578"/>
                </a:lnTo>
                <a:lnTo>
                  <a:pt x="1407" y="609"/>
                </a:lnTo>
                <a:lnTo>
                  <a:pt x="1412" y="643"/>
                </a:lnTo>
                <a:lnTo>
                  <a:pt x="1417" y="676"/>
                </a:lnTo>
                <a:lnTo>
                  <a:pt x="1420" y="712"/>
                </a:lnTo>
                <a:lnTo>
                  <a:pt x="1421" y="746"/>
                </a:lnTo>
                <a:close/>
              </a:path>
            </a:pathLst>
          </a:custGeom>
          <a:solidFill>
            <a:srgbClr val="EDAE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2" name="Freeform 74"/>
          <p:cNvSpPr>
            <a:spLocks noEditPoints="1"/>
          </p:cNvSpPr>
          <p:nvPr/>
        </p:nvSpPr>
        <p:spPr bwMode="auto">
          <a:xfrm>
            <a:off x="4418013" y="4655255"/>
            <a:ext cx="452438" cy="450850"/>
          </a:xfrm>
          <a:custGeom>
            <a:avLst/>
            <a:gdLst>
              <a:gd name="T0" fmla="*/ 57 w 1421"/>
              <a:gd name="T1" fmla="*/ 23 h 1420"/>
              <a:gd name="T2" fmla="*/ 54 w 1421"/>
              <a:gd name="T3" fmla="*/ 16 h 1420"/>
              <a:gd name="T4" fmla="*/ 51 w 1421"/>
              <a:gd name="T5" fmla="*/ 10 h 1420"/>
              <a:gd name="T6" fmla="*/ 46 w 1421"/>
              <a:gd name="T7" fmla="*/ 6 h 1420"/>
              <a:gd name="T8" fmla="*/ 40 w 1421"/>
              <a:gd name="T9" fmla="*/ 2 h 1420"/>
              <a:gd name="T10" fmla="*/ 33 w 1421"/>
              <a:gd name="T11" fmla="*/ 0 h 1420"/>
              <a:gd name="T12" fmla="*/ 26 w 1421"/>
              <a:gd name="T13" fmla="*/ 0 h 1420"/>
              <a:gd name="T14" fmla="*/ 19 w 1421"/>
              <a:gd name="T15" fmla="*/ 2 h 1420"/>
              <a:gd name="T16" fmla="*/ 13 w 1421"/>
              <a:gd name="T17" fmla="*/ 5 h 1420"/>
              <a:gd name="T18" fmla="*/ 7 w 1421"/>
              <a:gd name="T19" fmla="*/ 9 h 1420"/>
              <a:gd name="T20" fmla="*/ 3 w 1421"/>
              <a:gd name="T21" fmla="*/ 15 h 1420"/>
              <a:gd name="T22" fmla="*/ 1 w 1421"/>
              <a:gd name="T23" fmla="*/ 21 h 1420"/>
              <a:gd name="T24" fmla="*/ 0 w 1421"/>
              <a:gd name="T25" fmla="*/ 28 h 1420"/>
              <a:gd name="T26" fmla="*/ 1 w 1421"/>
              <a:gd name="T27" fmla="*/ 35 h 1420"/>
              <a:gd name="T28" fmla="*/ 3 w 1421"/>
              <a:gd name="T29" fmla="*/ 42 h 1420"/>
              <a:gd name="T30" fmla="*/ 7 w 1421"/>
              <a:gd name="T31" fmla="*/ 47 h 1420"/>
              <a:gd name="T32" fmla="*/ 13 w 1421"/>
              <a:gd name="T33" fmla="*/ 52 h 1420"/>
              <a:gd name="T34" fmla="*/ 19 w 1421"/>
              <a:gd name="T35" fmla="*/ 55 h 1420"/>
              <a:gd name="T36" fmla="*/ 26 w 1421"/>
              <a:gd name="T37" fmla="*/ 57 h 1420"/>
              <a:gd name="T38" fmla="*/ 33 w 1421"/>
              <a:gd name="T39" fmla="*/ 56 h 1420"/>
              <a:gd name="T40" fmla="*/ 40 w 1421"/>
              <a:gd name="T41" fmla="*/ 55 h 1420"/>
              <a:gd name="T42" fmla="*/ 46 w 1421"/>
              <a:gd name="T43" fmla="*/ 51 h 1420"/>
              <a:gd name="T44" fmla="*/ 51 w 1421"/>
              <a:gd name="T45" fmla="*/ 46 h 1420"/>
              <a:gd name="T46" fmla="*/ 54 w 1421"/>
              <a:gd name="T47" fmla="*/ 41 h 1420"/>
              <a:gd name="T48" fmla="*/ 57 w 1421"/>
              <a:gd name="T49" fmla="*/ 34 h 1420"/>
              <a:gd name="T50" fmla="*/ 54 w 1421"/>
              <a:gd name="T51" fmla="*/ 28 h 1420"/>
              <a:gd name="T52" fmla="*/ 54 w 1421"/>
              <a:gd name="T53" fmla="*/ 35 h 1420"/>
              <a:gd name="T54" fmla="*/ 51 w 1421"/>
              <a:gd name="T55" fmla="*/ 41 h 1420"/>
              <a:gd name="T56" fmla="*/ 48 w 1421"/>
              <a:gd name="T57" fmla="*/ 46 h 1420"/>
              <a:gd name="T58" fmla="*/ 43 w 1421"/>
              <a:gd name="T59" fmla="*/ 50 h 1420"/>
              <a:gd name="T60" fmla="*/ 38 w 1421"/>
              <a:gd name="T61" fmla="*/ 52 h 1420"/>
              <a:gd name="T62" fmla="*/ 31 w 1421"/>
              <a:gd name="T63" fmla="*/ 54 h 1420"/>
              <a:gd name="T64" fmla="*/ 25 w 1421"/>
              <a:gd name="T65" fmla="*/ 54 h 1420"/>
              <a:gd name="T66" fmla="*/ 19 w 1421"/>
              <a:gd name="T67" fmla="*/ 52 h 1420"/>
              <a:gd name="T68" fmla="*/ 13 w 1421"/>
              <a:gd name="T69" fmla="*/ 49 h 1420"/>
              <a:gd name="T70" fmla="*/ 9 w 1421"/>
              <a:gd name="T71" fmla="*/ 45 h 1420"/>
              <a:gd name="T72" fmla="*/ 5 w 1421"/>
              <a:gd name="T73" fmla="*/ 39 h 1420"/>
              <a:gd name="T74" fmla="*/ 3 w 1421"/>
              <a:gd name="T75" fmla="*/ 34 h 1420"/>
              <a:gd name="T76" fmla="*/ 3 w 1421"/>
              <a:gd name="T77" fmla="*/ 27 h 1420"/>
              <a:gd name="T78" fmla="*/ 4 w 1421"/>
              <a:gd name="T79" fmla="*/ 21 h 1420"/>
              <a:gd name="T80" fmla="*/ 7 w 1421"/>
              <a:gd name="T81" fmla="*/ 15 h 1420"/>
              <a:gd name="T82" fmla="*/ 10 w 1421"/>
              <a:gd name="T83" fmla="*/ 10 h 1420"/>
              <a:gd name="T84" fmla="*/ 15 w 1421"/>
              <a:gd name="T85" fmla="*/ 7 h 1420"/>
              <a:gd name="T86" fmla="*/ 21 w 1421"/>
              <a:gd name="T87" fmla="*/ 4 h 1420"/>
              <a:gd name="T88" fmla="*/ 27 w 1421"/>
              <a:gd name="T89" fmla="*/ 3 h 1420"/>
              <a:gd name="T90" fmla="*/ 34 w 1421"/>
              <a:gd name="T91" fmla="*/ 3 h 1420"/>
              <a:gd name="T92" fmla="*/ 40 w 1421"/>
              <a:gd name="T93" fmla="*/ 5 h 1420"/>
              <a:gd name="T94" fmla="*/ 45 w 1421"/>
              <a:gd name="T95" fmla="*/ 9 h 1420"/>
              <a:gd name="T96" fmla="*/ 49 w 1421"/>
              <a:gd name="T97" fmla="*/ 13 h 1420"/>
              <a:gd name="T98" fmla="*/ 52 w 1421"/>
              <a:gd name="T99" fmla="*/ 18 h 1420"/>
              <a:gd name="T100" fmla="*/ 54 w 1421"/>
              <a:gd name="T101" fmla="*/ 25 h 142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421"/>
              <a:gd name="T154" fmla="*/ 0 h 1420"/>
              <a:gd name="T155" fmla="*/ 1421 w 1421"/>
              <a:gd name="T156" fmla="*/ 1420 h 142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421" h="1420">
                <a:moveTo>
                  <a:pt x="1421" y="710"/>
                </a:moveTo>
                <a:lnTo>
                  <a:pt x="1420" y="673"/>
                </a:lnTo>
                <a:lnTo>
                  <a:pt x="1418" y="637"/>
                </a:lnTo>
                <a:lnTo>
                  <a:pt x="1413" y="602"/>
                </a:lnTo>
                <a:lnTo>
                  <a:pt x="1407" y="567"/>
                </a:lnTo>
                <a:lnTo>
                  <a:pt x="1398" y="532"/>
                </a:lnTo>
                <a:lnTo>
                  <a:pt x="1389" y="499"/>
                </a:lnTo>
                <a:lnTo>
                  <a:pt x="1379" y="466"/>
                </a:lnTo>
                <a:lnTo>
                  <a:pt x="1365" y="433"/>
                </a:lnTo>
                <a:lnTo>
                  <a:pt x="1351" y="402"/>
                </a:lnTo>
                <a:lnTo>
                  <a:pt x="1336" y="372"/>
                </a:lnTo>
                <a:lnTo>
                  <a:pt x="1318" y="342"/>
                </a:lnTo>
                <a:lnTo>
                  <a:pt x="1300" y="312"/>
                </a:lnTo>
                <a:lnTo>
                  <a:pt x="1280" y="285"/>
                </a:lnTo>
                <a:lnTo>
                  <a:pt x="1259" y="259"/>
                </a:lnTo>
                <a:lnTo>
                  <a:pt x="1237" y="232"/>
                </a:lnTo>
                <a:lnTo>
                  <a:pt x="1213" y="208"/>
                </a:lnTo>
                <a:lnTo>
                  <a:pt x="1189" y="184"/>
                </a:lnTo>
                <a:lnTo>
                  <a:pt x="1162" y="162"/>
                </a:lnTo>
                <a:lnTo>
                  <a:pt x="1136" y="141"/>
                </a:lnTo>
                <a:lnTo>
                  <a:pt x="1108" y="121"/>
                </a:lnTo>
                <a:lnTo>
                  <a:pt x="1079" y="103"/>
                </a:lnTo>
                <a:lnTo>
                  <a:pt x="1049" y="85"/>
                </a:lnTo>
                <a:lnTo>
                  <a:pt x="1019" y="70"/>
                </a:lnTo>
                <a:lnTo>
                  <a:pt x="988" y="55"/>
                </a:lnTo>
                <a:lnTo>
                  <a:pt x="955" y="42"/>
                </a:lnTo>
                <a:lnTo>
                  <a:pt x="922" y="31"/>
                </a:lnTo>
                <a:lnTo>
                  <a:pt x="888" y="21"/>
                </a:lnTo>
                <a:lnTo>
                  <a:pt x="854" y="14"/>
                </a:lnTo>
                <a:lnTo>
                  <a:pt x="819" y="7"/>
                </a:lnTo>
                <a:lnTo>
                  <a:pt x="784" y="3"/>
                </a:lnTo>
                <a:lnTo>
                  <a:pt x="748" y="1"/>
                </a:lnTo>
                <a:lnTo>
                  <a:pt x="711" y="0"/>
                </a:lnTo>
                <a:lnTo>
                  <a:pt x="674" y="1"/>
                </a:lnTo>
                <a:lnTo>
                  <a:pt x="638" y="3"/>
                </a:lnTo>
                <a:lnTo>
                  <a:pt x="603" y="7"/>
                </a:lnTo>
                <a:lnTo>
                  <a:pt x="568" y="14"/>
                </a:lnTo>
                <a:lnTo>
                  <a:pt x="534" y="21"/>
                </a:lnTo>
                <a:lnTo>
                  <a:pt x="500" y="31"/>
                </a:lnTo>
                <a:lnTo>
                  <a:pt x="467" y="42"/>
                </a:lnTo>
                <a:lnTo>
                  <a:pt x="435" y="55"/>
                </a:lnTo>
                <a:lnTo>
                  <a:pt x="403" y="70"/>
                </a:lnTo>
                <a:lnTo>
                  <a:pt x="372" y="85"/>
                </a:lnTo>
                <a:lnTo>
                  <a:pt x="343" y="103"/>
                </a:lnTo>
                <a:lnTo>
                  <a:pt x="314" y="121"/>
                </a:lnTo>
                <a:lnTo>
                  <a:pt x="286" y="141"/>
                </a:lnTo>
                <a:lnTo>
                  <a:pt x="259" y="162"/>
                </a:lnTo>
                <a:lnTo>
                  <a:pt x="233" y="184"/>
                </a:lnTo>
                <a:lnTo>
                  <a:pt x="209" y="208"/>
                </a:lnTo>
                <a:lnTo>
                  <a:pt x="186" y="232"/>
                </a:lnTo>
                <a:lnTo>
                  <a:pt x="163" y="259"/>
                </a:lnTo>
                <a:lnTo>
                  <a:pt x="142" y="285"/>
                </a:lnTo>
                <a:lnTo>
                  <a:pt x="122" y="312"/>
                </a:lnTo>
                <a:lnTo>
                  <a:pt x="104" y="342"/>
                </a:lnTo>
                <a:lnTo>
                  <a:pt x="86" y="372"/>
                </a:lnTo>
                <a:lnTo>
                  <a:pt x="71" y="402"/>
                </a:lnTo>
                <a:lnTo>
                  <a:pt x="56" y="433"/>
                </a:lnTo>
                <a:lnTo>
                  <a:pt x="44" y="466"/>
                </a:lnTo>
                <a:lnTo>
                  <a:pt x="32" y="499"/>
                </a:lnTo>
                <a:lnTo>
                  <a:pt x="23" y="532"/>
                </a:lnTo>
                <a:lnTo>
                  <a:pt x="16" y="567"/>
                </a:lnTo>
                <a:lnTo>
                  <a:pt x="9" y="602"/>
                </a:lnTo>
                <a:lnTo>
                  <a:pt x="5" y="637"/>
                </a:lnTo>
                <a:lnTo>
                  <a:pt x="2" y="673"/>
                </a:lnTo>
                <a:lnTo>
                  <a:pt x="0" y="710"/>
                </a:lnTo>
                <a:lnTo>
                  <a:pt x="2" y="747"/>
                </a:lnTo>
                <a:lnTo>
                  <a:pt x="5" y="782"/>
                </a:lnTo>
                <a:lnTo>
                  <a:pt x="9" y="818"/>
                </a:lnTo>
                <a:lnTo>
                  <a:pt x="16" y="853"/>
                </a:lnTo>
                <a:lnTo>
                  <a:pt x="23" y="887"/>
                </a:lnTo>
                <a:lnTo>
                  <a:pt x="32" y="921"/>
                </a:lnTo>
                <a:lnTo>
                  <a:pt x="44" y="954"/>
                </a:lnTo>
                <a:lnTo>
                  <a:pt x="56" y="986"/>
                </a:lnTo>
                <a:lnTo>
                  <a:pt x="71" y="1018"/>
                </a:lnTo>
                <a:lnTo>
                  <a:pt x="86" y="1049"/>
                </a:lnTo>
                <a:lnTo>
                  <a:pt x="104" y="1078"/>
                </a:lnTo>
                <a:lnTo>
                  <a:pt x="122" y="1107"/>
                </a:lnTo>
                <a:lnTo>
                  <a:pt x="142" y="1134"/>
                </a:lnTo>
                <a:lnTo>
                  <a:pt x="163" y="1162"/>
                </a:lnTo>
                <a:lnTo>
                  <a:pt x="186" y="1187"/>
                </a:lnTo>
                <a:lnTo>
                  <a:pt x="209" y="1212"/>
                </a:lnTo>
                <a:lnTo>
                  <a:pt x="233" y="1235"/>
                </a:lnTo>
                <a:lnTo>
                  <a:pt x="259" y="1258"/>
                </a:lnTo>
                <a:lnTo>
                  <a:pt x="286" y="1279"/>
                </a:lnTo>
                <a:lnTo>
                  <a:pt x="314" y="1299"/>
                </a:lnTo>
                <a:lnTo>
                  <a:pt x="343" y="1317"/>
                </a:lnTo>
                <a:lnTo>
                  <a:pt x="372" y="1334"/>
                </a:lnTo>
                <a:lnTo>
                  <a:pt x="403" y="1350"/>
                </a:lnTo>
                <a:lnTo>
                  <a:pt x="435" y="1365"/>
                </a:lnTo>
                <a:lnTo>
                  <a:pt x="467" y="1377"/>
                </a:lnTo>
                <a:lnTo>
                  <a:pt x="500" y="1388"/>
                </a:lnTo>
                <a:lnTo>
                  <a:pt x="534" y="1398"/>
                </a:lnTo>
                <a:lnTo>
                  <a:pt x="568" y="1405"/>
                </a:lnTo>
                <a:lnTo>
                  <a:pt x="603" y="1412"/>
                </a:lnTo>
                <a:lnTo>
                  <a:pt x="638" y="1416"/>
                </a:lnTo>
                <a:lnTo>
                  <a:pt x="674" y="1420"/>
                </a:lnTo>
                <a:lnTo>
                  <a:pt x="711" y="1420"/>
                </a:lnTo>
                <a:lnTo>
                  <a:pt x="748" y="1420"/>
                </a:lnTo>
                <a:lnTo>
                  <a:pt x="784" y="1416"/>
                </a:lnTo>
                <a:lnTo>
                  <a:pt x="819" y="1412"/>
                </a:lnTo>
                <a:lnTo>
                  <a:pt x="854" y="1405"/>
                </a:lnTo>
                <a:lnTo>
                  <a:pt x="888" y="1398"/>
                </a:lnTo>
                <a:lnTo>
                  <a:pt x="922" y="1388"/>
                </a:lnTo>
                <a:lnTo>
                  <a:pt x="955" y="1377"/>
                </a:lnTo>
                <a:lnTo>
                  <a:pt x="988" y="1365"/>
                </a:lnTo>
                <a:lnTo>
                  <a:pt x="1019" y="1350"/>
                </a:lnTo>
                <a:lnTo>
                  <a:pt x="1049" y="1334"/>
                </a:lnTo>
                <a:lnTo>
                  <a:pt x="1079" y="1317"/>
                </a:lnTo>
                <a:lnTo>
                  <a:pt x="1108" y="1299"/>
                </a:lnTo>
                <a:lnTo>
                  <a:pt x="1136" y="1279"/>
                </a:lnTo>
                <a:lnTo>
                  <a:pt x="1162" y="1258"/>
                </a:lnTo>
                <a:lnTo>
                  <a:pt x="1189" y="1235"/>
                </a:lnTo>
                <a:lnTo>
                  <a:pt x="1213" y="1212"/>
                </a:lnTo>
                <a:lnTo>
                  <a:pt x="1237" y="1187"/>
                </a:lnTo>
                <a:lnTo>
                  <a:pt x="1259" y="1162"/>
                </a:lnTo>
                <a:lnTo>
                  <a:pt x="1280" y="1134"/>
                </a:lnTo>
                <a:lnTo>
                  <a:pt x="1300" y="1107"/>
                </a:lnTo>
                <a:lnTo>
                  <a:pt x="1318" y="1078"/>
                </a:lnTo>
                <a:lnTo>
                  <a:pt x="1336" y="1049"/>
                </a:lnTo>
                <a:lnTo>
                  <a:pt x="1351" y="1018"/>
                </a:lnTo>
                <a:lnTo>
                  <a:pt x="1365" y="986"/>
                </a:lnTo>
                <a:lnTo>
                  <a:pt x="1379" y="954"/>
                </a:lnTo>
                <a:lnTo>
                  <a:pt x="1389" y="921"/>
                </a:lnTo>
                <a:lnTo>
                  <a:pt x="1398" y="887"/>
                </a:lnTo>
                <a:lnTo>
                  <a:pt x="1407" y="853"/>
                </a:lnTo>
                <a:lnTo>
                  <a:pt x="1413" y="818"/>
                </a:lnTo>
                <a:lnTo>
                  <a:pt x="1418" y="782"/>
                </a:lnTo>
                <a:lnTo>
                  <a:pt x="1420" y="747"/>
                </a:lnTo>
                <a:lnTo>
                  <a:pt x="1421" y="710"/>
                </a:lnTo>
                <a:close/>
                <a:moveTo>
                  <a:pt x="1350" y="710"/>
                </a:moveTo>
                <a:lnTo>
                  <a:pt x="1349" y="742"/>
                </a:lnTo>
                <a:lnTo>
                  <a:pt x="1347" y="775"/>
                </a:lnTo>
                <a:lnTo>
                  <a:pt x="1342" y="807"/>
                </a:lnTo>
                <a:lnTo>
                  <a:pt x="1337" y="839"/>
                </a:lnTo>
                <a:lnTo>
                  <a:pt x="1330" y="870"/>
                </a:lnTo>
                <a:lnTo>
                  <a:pt x="1321" y="899"/>
                </a:lnTo>
                <a:lnTo>
                  <a:pt x="1312" y="929"/>
                </a:lnTo>
                <a:lnTo>
                  <a:pt x="1300" y="959"/>
                </a:lnTo>
                <a:lnTo>
                  <a:pt x="1287" y="987"/>
                </a:lnTo>
                <a:lnTo>
                  <a:pt x="1273" y="1015"/>
                </a:lnTo>
                <a:lnTo>
                  <a:pt x="1258" y="1041"/>
                </a:lnTo>
                <a:lnTo>
                  <a:pt x="1241" y="1067"/>
                </a:lnTo>
                <a:lnTo>
                  <a:pt x="1223" y="1093"/>
                </a:lnTo>
                <a:lnTo>
                  <a:pt x="1204" y="1117"/>
                </a:lnTo>
                <a:lnTo>
                  <a:pt x="1184" y="1140"/>
                </a:lnTo>
                <a:lnTo>
                  <a:pt x="1163" y="1162"/>
                </a:lnTo>
                <a:lnTo>
                  <a:pt x="1140" y="1183"/>
                </a:lnTo>
                <a:lnTo>
                  <a:pt x="1117" y="1203"/>
                </a:lnTo>
                <a:lnTo>
                  <a:pt x="1093" y="1222"/>
                </a:lnTo>
                <a:lnTo>
                  <a:pt x="1068" y="1240"/>
                </a:lnTo>
                <a:lnTo>
                  <a:pt x="1043" y="1256"/>
                </a:lnTo>
                <a:lnTo>
                  <a:pt x="1015" y="1271"/>
                </a:lnTo>
                <a:lnTo>
                  <a:pt x="988" y="1286"/>
                </a:lnTo>
                <a:lnTo>
                  <a:pt x="959" y="1299"/>
                </a:lnTo>
                <a:lnTo>
                  <a:pt x="931" y="1310"/>
                </a:lnTo>
                <a:lnTo>
                  <a:pt x="901" y="1321"/>
                </a:lnTo>
                <a:lnTo>
                  <a:pt x="871" y="1328"/>
                </a:lnTo>
                <a:lnTo>
                  <a:pt x="840" y="1336"/>
                </a:lnTo>
                <a:lnTo>
                  <a:pt x="808" y="1342"/>
                </a:lnTo>
                <a:lnTo>
                  <a:pt x="776" y="1346"/>
                </a:lnTo>
                <a:lnTo>
                  <a:pt x="744" y="1348"/>
                </a:lnTo>
                <a:lnTo>
                  <a:pt x="711" y="1349"/>
                </a:lnTo>
                <a:lnTo>
                  <a:pt x="679" y="1348"/>
                </a:lnTo>
                <a:lnTo>
                  <a:pt x="646" y="1346"/>
                </a:lnTo>
                <a:lnTo>
                  <a:pt x="614" y="1342"/>
                </a:lnTo>
                <a:lnTo>
                  <a:pt x="582" y="1336"/>
                </a:lnTo>
                <a:lnTo>
                  <a:pt x="551" y="1328"/>
                </a:lnTo>
                <a:lnTo>
                  <a:pt x="521" y="1321"/>
                </a:lnTo>
                <a:lnTo>
                  <a:pt x="491" y="1310"/>
                </a:lnTo>
                <a:lnTo>
                  <a:pt x="462" y="1299"/>
                </a:lnTo>
                <a:lnTo>
                  <a:pt x="434" y="1286"/>
                </a:lnTo>
                <a:lnTo>
                  <a:pt x="406" y="1271"/>
                </a:lnTo>
                <a:lnTo>
                  <a:pt x="380" y="1256"/>
                </a:lnTo>
                <a:lnTo>
                  <a:pt x="354" y="1240"/>
                </a:lnTo>
                <a:lnTo>
                  <a:pt x="329" y="1222"/>
                </a:lnTo>
                <a:lnTo>
                  <a:pt x="304" y="1203"/>
                </a:lnTo>
                <a:lnTo>
                  <a:pt x="281" y="1183"/>
                </a:lnTo>
                <a:lnTo>
                  <a:pt x="259" y="1162"/>
                </a:lnTo>
                <a:lnTo>
                  <a:pt x="237" y="1140"/>
                </a:lnTo>
                <a:lnTo>
                  <a:pt x="218" y="1117"/>
                </a:lnTo>
                <a:lnTo>
                  <a:pt x="199" y="1093"/>
                </a:lnTo>
                <a:lnTo>
                  <a:pt x="181" y="1067"/>
                </a:lnTo>
                <a:lnTo>
                  <a:pt x="164" y="1041"/>
                </a:lnTo>
                <a:lnTo>
                  <a:pt x="149" y="1015"/>
                </a:lnTo>
                <a:lnTo>
                  <a:pt x="135" y="987"/>
                </a:lnTo>
                <a:lnTo>
                  <a:pt x="122" y="959"/>
                </a:lnTo>
                <a:lnTo>
                  <a:pt x="110" y="929"/>
                </a:lnTo>
                <a:lnTo>
                  <a:pt x="100" y="899"/>
                </a:lnTo>
                <a:lnTo>
                  <a:pt x="92" y="870"/>
                </a:lnTo>
                <a:lnTo>
                  <a:pt x="85" y="839"/>
                </a:lnTo>
                <a:lnTo>
                  <a:pt x="79" y="807"/>
                </a:lnTo>
                <a:lnTo>
                  <a:pt x="75" y="775"/>
                </a:lnTo>
                <a:lnTo>
                  <a:pt x="73" y="742"/>
                </a:lnTo>
                <a:lnTo>
                  <a:pt x="72" y="710"/>
                </a:lnTo>
                <a:lnTo>
                  <a:pt x="73" y="677"/>
                </a:lnTo>
                <a:lnTo>
                  <a:pt x="75" y="645"/>
                </a:lnTo>
                <a:lnTo>
                  <a:pt x="79" y="613"/>
                </a:lnTo>
                <a:lnTo>
                  <a:pt x="85" y="581"/>
                </a:lnTo>
                <a:lnTo>
                  <a:pt x="92" y="550"/>
                </a:lnTo>
                <a:lnTo>
                  <a:pt x="100" y="520"/>
                </a:lnTo>
                <a:lnTo>
                  <a:pt x="110" y="490"/>
                </a:lnTo>
                <a:lnTo>
                  <a:pt x="122" y="460"/>
                </a:lnTo>
                <a:lnTo>
                  <a:pt x="135" y="433"/>
                </a:lnTo>
                <a:lnTo>
                  <a:pt x="149" y="406"/>
                </a:lnTo>
                <a:lnTo>
                  <a:pt x="164" y="378"/>
                </a:lnTo>
                <a:lnTo>
                  <a:pt x="181" y="353"/>
                </a:lnTo>
                <a:lnTo>
                  <a:pt x="199" y="328"/>
                </a:lnTo>
                <a:lnTo>
                  <a:pt x="218" y="304"/>
                </a:lnTo>
                <a:lnTo>
                  <a:pt x="237" y="280"/>
                </a:lnTo>
                <a:lnTo>
                  <a:pt x="259" y="257"/>
                </a:lnTo>
                <a:lnTo>
                  <a:pt x="281" y="237"/>
                </a:lnTo>
                <a:lnTo>
                  <a:pt x="304" y="217"/>
                </a:lnTo>
                <a:lnTo>
                  <a:pt x="329" y="197"/>
                </a:lnTo>
                <a:lnTo>
                  <a:pt x="354" y="180"/>
                </a:lnTo>
                <a:lnTo>
                  <a:pt x="380" y="163"/>
                </a:lnTo>
                <a:lnTo>
                  <a:pt x="406" y="148"/>
                </a:lnTo>
                <a:lnTo>
                  <a:pt x="434" y="133"/>
                </a:lnTo>
                <a:lnTo>
                  <a:pt x="462" y="120"/>
                </a:lnTo>
                <a:lnTo>
                  <a:pt x="491" y="109"/>
                </a:lnTo>
                <a:lnTo>
                  <a:pt x="521" y="99"/>
                </a:lnTo>
                <a:lnTo>
                  <a:pt x="551" y="91"/>
                </a:lnTo>
                <a:lnTo>
                  <a:pt x="582" y="83"/>
                </a:lnTo>
                <a:lnTo>
                  <a:pt x="614" y="77"/>
                </a:lnTo>
                <a:lnTo>
                  <a:pt x="646" y="74"/>
                </a:lnTo>
                <a:lnTo>
                  <a:pt x="679" y="71"/>
                </a:lnTo>
                <a:lnTo>
                  <a:pt x="711" y="71"/>
                </a:lnTo>
                <a:lnTo>
                  <a:pt x="744" y="71"/>
                </a:lnTo>
                <a:lnTo>
                  <a:pt x="776" y="74"/>
                </a:lnTo>
                <a:lnTo>
                  <a:pt x="808" y="77"/>
                </a:lnTo>
                <a:lnTo>
                  <a:pt x="840" y="83"/>
                </a:lnTo>
                <a:lnTo>
                  <a:pt x="871" y="91"/>
                </a:lnTo>
                <a:lnTo>
                  <a:pt x="901" y="99"/>
                </a:lnTo>
                <a:lnTo>
                  <a:pt x="931" y="109"/>
                </a:lnTo>
                <a:lnTo>
                  <a:pt x="959" y="120"/>
                </a:lnTo>
                <a:lnTo>
                  <a:pt x="988" y="133"/>
                </a:lnTo>
                <a:lnTo>
                  <a:pt x="1015" y="148"/>
                </a:lnTo>
                <a:lnTo>
                  <a:pt x="1043" y="163"/>
                </a:lnTo>
                <a:lnTo>
                  <a:pt x="1068" y="180"/>
                </a:lnTo>
                <a:lnTo>
                  <a:pt x="1093" y="197"/>
                </a:lnTo>
                <a:lnTo>
                  <a:pt x="1117" y="217"/>
                </a:lnTo>
                <a:lnTo>
                  <a:pt x="1140" y="237"/>
                </a:lnTo>
                <a:lnTo>
                  <a:pt x="1163" y="257"/>
                </a:lnTo>
                <a:lnTo>
                  <a:pt x="1184" y="280"/>
                </a:lnTo>
                <a:lnTo>
                  <a:pt x="1204" y="304"/>
                </a:lnTo>
                <a:lnTo>
                  <a:pt x="1223" y="328"/>
                </a:lnTo>
                <a:lnTo>
                  <a:pt x="1241" y="353"/>
                </a:lnTo>
                <a:lnTo>
                  <a:pt x="1258" y="378"/>
                </a:lnTo>
                <a:lnTo>
                  <a:pt x="1273" y="406"/>
                </a:lnTo>
                <a:lnTo>
                  <a:pt x="1287" y="433"/>
                </a:lnTo>
                <a:lnTo>
                  <a:pt x="1300" y="460"/>
                </a:lnTo>
                <a:lnTo>
                  <a:pt x="1312" y="490"/>
                </a:lnTo>
                <a:lnTo>
                  <a:pt x="1321" y="520"/>
                </a:lnTo>
                <a:lnTo>
                  <a:pt x="1330" y="550"/>
                </a:lnTo>
                <a:lnTo>
                  <a:pt x="1337" y="581"/>
                </a:lnTo>
                <a:lnTo>
                  <a:pt x="1342" y="613"/>
                </a:lnTo>
                <a:lnTo>
                  <a:pt x="1347" y="645"/>
                </a:lnTo>
                <a:lnTo>
                  <a:pt x="1349" y="677"/>
                </a:lnTo>
                <a:lnTo>
                  <a:pt x="1350" y="710"/>
                </a:lnTo>
                <a:close/>
              </a:path>
            </a:pathLst>
          </a:custGeom>
          <a:solidFill>
            <a:srgbClr val="EDB1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3" name="Freeform 75"/>
          <p:cNvSpPr>
            <a:spLocks noEditPoints="1"/>
          </p:cNvSpPr>
          <p:nvPr/>
        </p:nvSpPr>
        <p:spPr bwMode="auto">
          <a:xfrm>
            <a:off x="4430713" y="4666368"/>
            <a:ext cx="428625" cy="428625"/>
          </a:xfrm>
          <a:custGeom>
            <a:avLst/>
            <a:gdLst>
              <a:gd name="T0" fmla="*/ 53 w 1349"/>
              <a:gd name="T1" fmla="*/ 22 h 1349"/>
              <a:gd name="T2" fmla="*/ 51 w 1349"/>
              <a:gd name="T3" fmla="*/ 15 h 1349"/>
              <a:gd name="T4" fmla="*/ 48 w 1349"/>
              <a:gd name="T5" fmla="*/ 10 h 1349"/>
              <a:gd name="T6" fmla="*/ 43 w 1349"/>
              <a:gd name="T7" fmla="*/ 5 h 1349"/>
              <a:gd name="T8" fmla="*/ 38 w 1349"/>
              <a:gd name="T9" fmla="*/ 2 h 1349"/>
              <a:gd name="T10" fmla="*/ 31 w 1349"/>
              <a:gd name="T11" fmla="*/ 0 h 1349"/>
              <a:gd name="T12" fmla="*/ 24 w 1349"/>
              <a:gd name="T13" fmla="*/ 0 h 1349"/>
              <a:gd name="T14" fmla="*/ 18 w 1349"/>
              <a:gd name="T15" fmla="*/ 2 h 1349"/>
              <a:gd name="T16" fmla="*/ 12 w 1349"/>
              <a:gd name="T17" fmla="*/ 5 h 1349"/>
              <a:gd name="T18" fmla="*/ 7 w 1349"/>
              <a:gd name="T19" fmla="*/ 9 h 1349"/>
              <a:gd name="T20" fmla="*/ 3 w 1349"/>
              <a:gd name="T21" fmla="*/ 14 h 1349"/>
              <a:gd name="T22" fmla="*/ 1 w 1349"/>
              <a:gd name="T23" fmla="*/ 20 h 1349"/>
              <a:gd name="T24" fmla="*/ 0 w 1349"/>
              <a:gd name="T25" fmla="*/ 27 h 1349"/>
              <a:gd name="T26" fmla="*/ 1 w 1349"/>
              <a:gd name="T27" fmla="*/ 34 h 1349"/>
              <a:gd name="T28" fmla="*/ 3 w 1349"/>
              <a:gd name="T29" fmla="*/ 40 h 1349"/>
              <a:gd name="T30" fmla="*/ 7 w 1349"/>
              <a:gd name="T31" fmla="*/ 45 h 1349"/>
              <a:gd name="T32" fmla="*/ 12 w 1349"/>
              <a:gd name="T33" fmla="*/ 49 h 1349"/>
              <a:gd name="T34" fmla="*/ 18 w 1349"/>
              <a:gd name="T35" fmla="*/ 52 h 1349"/>
              <a:gd name="T36" fmla="*/ 24 w 1349"/>
              <a:gd name="T37" fmla="*/ 54 h 1349"/>
              <a:gd name="T38" fmla="*/ 31 w 1349"/>
              <a:gd name="T39" fmla="*/ 54 h 1349"/>
              <a:gd name="T40" fmla="*/ 38 w 1349"/>
              <a:gd name="T41" fmla="*/ 52 h 1349"/>
              <a:gd name="T42" fmla="*/ 43 w 1349"/>
              <a:gd name="T43" fmla="*/ 49 h 1349"/>
              <a:gd name="T44" fmla="*/ 48 w 1349"/>
              <a:gd name="T45" fmla="*/ 44 h 1349"/>
              <a:gd name="T46" fmla="*/ 51 w 1349"/>
              <a:gd name="T47" fmla="*/ 39 h 1349"/>
              <a:gd name="T48" fmla="*/ 53 w 1349"/>
              <a:gd name="T49" fmla="*/ 32 h 1349"/>
              <a:gd name="T50" fmla="*/ 51 w 1349"/>
              <a:gd name="T51" fmla="*/ 27 h 1349"/>
              <a:gd name="T52" fmla="*/ 50 w 1349"/>
              <a:gd name="T53" fmla="*/ 33 h 1349"/>
              <a:gd name="T54" fmla="*/ 48 w 1349"/>
              <a:gd name="T55" fmla="*/ 39 h 1349"/>
              <a:gd name="T56" fmla="*/ 45 w 1349"/>
              <a:gd name="T57" fmla="*/ 43 h 1349"/>
              <a:gd name="T58" fmla="*/ 40 w 1349"/>
              <a:gd name="T59" fmla="*/ 47 h 1349"/>
              <a:gd name="T60" fmla="*/ 35 w 1349"/>
              <a:gd name="T61" fmla="*/ 50 h 1349"/>
              <a:gd name="T62" fmla="*/ 29 w 1349"/>
              <a:gd name="T63" fmla="*/ 51 h 1349"/>
              <a:gd name="T64" fmla="*/ 23 w 1349"/>
              <a:gd name="T65" fmla="*/ 51 h 1349"/>
              <a:gd name="T66" fmla="*/ 18 w 1349"/>
              <a:gd name="T67" fmla="*/ 49 h 1349"/>
              <a:gd name="T68" fmla="*/ 12 w 1349"/>
              <a:gd name="T69" fmla="*/ 46 h 1349"/>
              <a:gd name="T70" fmla="*/ 8 w 1349"/>
              <a:gd name="T71" fmla="*/ 42 h 1349"/>
              <a:gd name="T72" fmla="*/ 5 w 1349"/>
              <a:gd name="T73" fmla="*/ 38 h 1349"/>
              <a:gd name="T74" fmla="*/ 3 w 1349"/>
              <a:gd name="T75" fmla="*/ 32 h 1349"/>
              <a:gd name="T76" fmla="*/ 3 w 1349"/>
              <a:gd name="T77" fmla="*/ 26 h 1349"/>
              <a:gd name="T78" fmla="*/ 4 w 1349"/>
              <a:gd name="T79" fmla="*/ 20 h 1349"/>
              <a:gd name="T80" fmla="*/ 6 w 1349"/>
              <a:gd name="T81" fmla="*/ 14 h 1349"/>
              <a:gd name="T82" fmla="*/ 10 w 1349"/>
              <a:gd name="T83" fmla="*/ 10 h 1349"/>
              <a:gd name="T84" fmla="*/ 14 w 1349"/>
              <a:gd name="T85" fmla="*/ 6 h 1349"/>
              <a:gd name="T86" fmla="*/ 20 w 1349"/>
              <a:gd name="T87" fmla="*/ 4 h 1349"/>
              <a:gd name="T88" fmla="*/ 26 w 1349"/>
              <a:gd name="T89" fmla="*/ 3 h 1349"/>
              <a:gd name="T90" fmla="*/ 32 w 1349"/>
              <a:gd name="T91" fmla="*/ 3 h 1349"/>
              <a:gd name="T92" fmla="*/ 37 w 1349"/>
              <a:gd name="T93" fmla="*/ 5 h 1349"/>
              <a:gd name="T94" fmla="*/ 42 w 1349"/>
              <a:gd name="T95" fmla="*/ 8 h 1349"/>
              <a:gd name="T96" fmla="*/ 46 w 1349"/>
              <a:gd name="T97" fmla="*/ 13 h 1349"/>
              <a:gd name="T98" fmla="*/ 49 w 1349"/>
              <a:gd name="T99" fmla="*/ 18 h 1349"/>
              <a:gd name="T100" fmla="*/ 51 w 1349"/>
              <a:gd name="T101" fmla="*/ 23 h 134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349"/>
              <a:gd name="T154" fmla="*/ 0 h 1349"/>
              <a:gd name="T155" fmla="*/ 1349 w 1349"/>
              <a:gd name="T156" fmla="*/ 1349 h 134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349" h="1349">
                <a:moveTo>
                  <a:pt x="1349" y="675"/>
                </a:moveTo>
                <a:lnTo>
                  <a:pt x="1348" y="641"/>
                </a:lnTo>
                <a:lnTo>
                  <a:pt x="1345" y="605"/>
                </a:lnTo>
                <a:lnTo>
                  <a:pt x="1340" y="572"/>
                </a:lnTo>
                <a:lnTo>
                  <a:pt x="1335" y="538"/>
                </a:lnTo>
                <a:lnTo>
                  <a:pt x="1327" y="507"/>
                </a:lnTo>
                <a:lnTo>
                  <a:pt x="1318" y="474"/>
                </a:lnTo>
                <a:lnTo>
                  <a:pt x="1308" y="443"/>
                </a:lnTo>
                <a:lnTo>
                  <a:pt x="1295" y="412"/>
                </a:lnTo>
                <a:lnTo>
                  <a:pt x="1282" y="383"/>
                </a:lnTo>
                <a:lnTo>
                  <a:pt x="1267" y="353"/>
                </a:lnTo>
                <a:lnTo>
                  <a:pt x="1250" y="324"/>
                </a:lnTo>
                <a:lnTo>
                  <a:pt x="1233" y="297"/>
                </a:lnTo>
                <a:lnTo>
                  <a:pt x="1214" y="271"/>
                </a:lnTo>
                <a:lnTo>
                  <a:pt x="1194" y="245"/>
                </a:lnTo>
                <a:lnTo>
                  <a:pt x="1174" y="221"/>
                </a:lnTo>
                <a:lnTo>
                  <a:pt x="1151" y="197"/>
                </a:lnTo>
                <a:lnTo>
                  <a:pt x="1128" y="175"/>
                </a:lnTo>
                <a:lnTo>
                  <a:pt x="1103" y="154"/>
                </a:lnTo>
                <a:lnTo>
                  <a:pt x="1077" y="134"/>
                </a:lnTo>
                <a:lnTo>
                  <a:pt x="1051" y="115"/>
                </a:lnTo>
                <a:lnTo>
                  <a:pt x="1023" y="97"/>
                </a:lnTo>
                <a:lnTo>
                  <a:pt x="996" y="82"/>
                </a:lnTo>
                <a:lnTo>
                  <a:pt x="966" y="67"/>
                </a:lnTo>
                <a:lnTo>
                  <a:pt x="937" y="53"/>
                </a:lnTo>
                <a:lnTo>
                  <a:pt x="906" y="41"/>
                </a:lnTo>
                <a:lnTo>
                  <a:pt x="874" y="30"/>
                </a:lnTo>
                <a:lnTo>
                  <a:pt x="842" y="22"/>
                </a:lnTo>
                <a:lnTo>
                  <a:pt x="810" y="14"/>
                </a:lnTo>
                <a:lnTo>
                  <a:pt x="776" y="7"/>
                </a:lnTo>
                <a:lnTo>
                  <a:pt x="742" y="3"/>
                </a:lnTo>
                <a:lnTo>
                  <a:pt x="708" y="1"/>
                </a:lnTo>
                <a:lnTo>
                  <a:pt x="674" y="0"/>
                </a:lnTo>
                <a:lnTo>
                  <a:pt x="639" y="1"/>
                </a:lnTo>
                <a:lnTo>
                  <a:pt x="605" y="3"/>
                </a:lnTo>
                <a:lnTo>
                  <a:pt x="571" y="7"/>
                </a:lnTo>
                <a:lnTo>
                  <a:pt x="538" y="14"/>
                </a:lnTo>
                <a:lnTo>
                  <a:pt x="505" y="22"/>
                </a:lnTo>
                <a:lnTo>
                  <a:pt x="474" y="30"/>
                </a:lnTo>
                <a:lnTo>
                  <a:pt x="442" y="41"/>
                </a:lnTo>
                <a:lnTo>
                  <a:pt x="411" y="53"/>
                </a:lnTo>
                <a:lnTo>
                  <a:pt x="381" y="67"/>
                </a:lnTo>
                <a:lnTo>
                  <a:pt x="353" y="82"/>
                </a:lnTo>
                <a:lnTo>
                  <a:pt x="324" y="97"/>
                </a:lnTo>
                <a:lnTo>
                  <a:pt x="297" y="115"/>
                </a:lnTo>
                <a:lnTo>
                  <a:pt x="271" y="134"/>
                </a:lnTo>
                <a:lnTo>
                  <a:pt x="244" y="154"/>
                </a:lnTo>
                <a:lnTo>
                  <a:pt x="220" y="175"/>
                </a:lnTo>
                <a:lnTo>
                  <a:pt x="197" y="197"/>
                </a:lnTo>
                <a:lnTo>
                  <a:pt x="174" y="221"/>
                </a:lnTo>
                <a:lnTo>
                  <a:pt x="153" y="245"/>
                </a:lnTo>
                <a:lnTo>
                  <a:pt x="134" y="271"/>
                </a:lnTo>
                <a:lnTo>
                  <a:pt x="115" y="297"/>
                </a:lnTo>
                <a:lnTo>
                  <a:pt x="97" y="324"/>
                </a:lnTo>
                <a:lnTo>
                  <a:pt x="81" y="353"/>
                </a:lnTo>
                <a:lnTo>
                  <a:pt x="65" y="383"/>
                </a:lnTo>
                <a:lnTo>
                  <a:pt x="52" y="412"/>
                </a:lnTo>
                <a:lnTo>
                  <a:pt x="40" y="443"/>
                </a:lnTo>
                <a:lnTo>
                  <a:pt x="29" y="474"/>
                </a:lnTo>
                <a:lnTo>
                  <a:pt x="21" y="507"/>
                </a:lnTo>
                <a:lnTo>
                  <a:pt x="13" y="538"/>
                </a:lnTo>
                <a:lnTo>
                  <a:pt x="7" y="572"/>
                </a:lnTo>
                <a:lnTo>
                  <a:pt x="3" y="605"/>
                </a:lnTo>
                <a:lnTo>
                  <a:pt x="1" y="641"/>
                </a:lnTo>
                <a:lnTo>
                  <a:pt x="0" y="675"/>
                </a:lnTo>
                <a:lnTo>
                  <a:pt x="1" y="710"/>
                </a:lnTo>
                <a:lnTo>
                  <a:pt x="3" y="744"/>
                </a:lnTo>
                <a:lnTo>
                  <a:pt x="7" y="778"/>
                </a:lnTo>
                <a:lnTo>
                  <a:pt x="13" y="811"/>
                </a:lnTo>
                <a:lnTo>
                  <a:pt x="21" y="844"/>
                </a:lnTo>
                <a:lnTo>
                  <a:pt x="29" y="875"/>
                </a:lnTo>
                <a:lnTo>
                  <a:pt x="40" y="907"/>
                </a:lnTo>
                <a:lnTo>
                  <a:pt x="52" y="938"/>
                </a:lnTo>
                <a:lnTo>
                  <a:pt x="65" y="968"/>
                </a:lnTo>
                <a:lnTo>
                  <a:pt x="81" y="996"/>
                </a:lnTo>
                <a:lnTo>
                  <a:pt x="97" y="1025"/>
                </a:lnTo>
                <a:lnTo>
                  <a:pt x="115" y="1052"/>
                </a:lnTo>
                <a:lnTo>
                  <a:pt x="134" y="1078"/>
                </a:lnTo>
                <a:lnTo>
                  <a:pt x="153" y="1104"/>
                </a:lnTo>
                <a:lnTo>
                  <a:pt x="174" y="1129"/>
                </a:lnTo>
                <a:lnTo>
                  <a:pt x="197" y="1152"/>
                </a:lnTo>
                <a:lnTo>
                  <a:pt x="220" y="1174"/>
                </a:lnTo>
                <a:lnTo>
                  <a:pt x="244" y="1196"/>
                </a:lnTo>
                <a:lnTo>
                  <a:pt x="271" y="1216"/>
                </a:lnTo>
                <a:lnTo>
                  <a:pt x="297" y="1234"/>
                </a:lnTo>
                <a:lnTo>
                  <a:pt x="324" y="1252"/>
                </a:lnTo>
                <a:lnTo>
                  <a:pt x="353" y="1268"/>
                </a:lnTo>
                <a:lnTo>
                  <a:pt x="381" y="1282"/>
                </a:lnTo>
                <a:lnTo>
                  <a:pt x="411" y="1297"/>
                </a:lnTo>
                <a:lnTo>
                  <a:pt x="442" y="1309"/>
                </a:lnTo>
                <a:lnTo>
                  <a:pt x="474" y="1319"/>
                </a:lnTo>
                <a:lnTo>
                  <a:pt x="505" y="1329"/>
                </a:lnTo>
                <a:lnTo>
                  <a:pt x="538" y="1336"/>
                </a:lnTo>
                <a:lnTo>
                  <a:pt x="571" y="1342"/>
                </a:lnTo>
                <a:lnTo>
                  <a:pt x="605" y="1346"/>
                </a:lnTo>
                <a:lnTo>
                  <a:pt x="639" y="1348"/>
                </a:lnTo>
                <a:lnTo>
                  <a:pt x="674" y="1349"/>
                </a:lnTo>
                <a:lnTo>
                  <a:pt x="708" y="1348"/>
                </a:lnTo>
                <a:lnTo>
                  <a:pt x="742" y="1346"/>
                </a:lnTo>
                <a:lnTo>
                  <a:pt x="776" y="1342"/>
                </a:lnTo>
                <a:lnTo>
                  <a:pt x="810" y="1336"/>
                </a:lnTo>
                <a:lnTo>
                  <a:pt x="842" y="1329"/>
                </a:lnTo>
                <a:lnTo>
                  <a:pt x="874" y="1319"/>
                </a:lnTo>
                <a:lnTo>
                  <a:pt x="906" y="1309"/>
                </a:lnTo>
                <a:lnTo>
                  <a:pt x="937" y="1297"/>
                </a:lnTo>
                <a:lnTo>
                  <a:pt x="966" y="1282"/>
                </a:lnTo>
                <a:lnTo>
                  <a:pt x="996" y="1268"/>
                </a:lnTo>
                <a:lnTo>
                  <a:pt x="1023" y="1252"/>
                </a:lnTo>
                <a:lnTo>
                  <a:pt x="1051" y="1234"/>
                </a:lnTo>
                <a:lnTo>
                  <a:pt x="1077" y="1216"/>
                </a:lnTo>
                <a:lnTo>
                  <a:pt x="1103" y="1196"/>
                </a:lnTo>
                <a:lnTo>
                  <a:pt x="1128" y="1174"/>
                </a:lnTo>
                <a:lnTo>
                  <a:pt x="1151" y="1152"/>
                </a:lnTo>
                <a:lnTo>
                  <a:pt x="1174" y="1129"/>
                </a:lnTo>
                <a:lnTo>
                  <a:pt x="1194" y="1104"/>
                </a:lnTo>
                <a:lnTo>
                  <a:pt x="1214" y="1078"/>
                </a:lnTo>
                <a:lnTo>
                  <a:pt x="1233" y="1052"/>
                </a:lnTo>
                <a:lnTo>
                  <a:pt x="1250" y="1025"/>
                </a:lnTo>
                <a:lnTo>
                  <a:pt x="1267" y="996"/>
                </a:lnTo>
                <a:lnTo>
                  <a:pt x="1282" y="968"/>
                </a:lnTo>
                <a:lnTo>
                  <a:pt x="1295" y="938"/>
                </a:lnTo>
                <a:lnTo>
                  <a:pt x="1308" y="907"/>
                </a:lnTo>
                <a:lnTo>
                  <a:pt x="1318" y="875"/>
                </a:lnTo>
                <a:lnTo>
                  <a:pt x="1327" y="844"/>
                </a:lnTo>
                <a:lnTo>
                  <a:pt x="1335" y="811"/>
                </a:lnTo>
                <a:lnTo>
                  <a:pt x="1340" y="778"/>
                </a:lnTo>
                <a:lnTo>
                  <a:pt x="1345" y="744"/>
                </a:lnTo>
                <a:lnTo>
                  <a:pt x="1348" y="710"/>
                </a:lnTo>
                <a:lnTo>
                  <a:pt x="1349" y="675"/>
                </a:lnTo>
                <a:close/>
                <a:moveTo>
                  <a:pt x="1278" y="675"/>
                </a:moveTo>
                <a:lnTo>
                  <a:pt x="1277" y="706"/>
                </a:lnTo>
                <a:lnTo>
                  <a:pt x="1275" y="736"/>
                </a:lnTo>
                <a:lnTo>
                  <a:pt x="1270" y="767"/>
                </a:lnTo>
                <a:lnTo>
                  <a:pt x="1266" y="796"/>
                </a:lnTo>
                <a:lnTo>
                  <a:pt x="1258" y="826"/>
                </a:lnTo>
                <a:lnTo>
                  <a:pt x="1250" y="855"/>
                </a:lnTo>
                <a:lnTo>
                  <a:pt x="1241" y="882"/>
                </a:lnTo>
                <a:lnTo>
                  <a:pt x="1231" y="909"/>
                </a:lnTo>
                <a:lnTo>
                  <a:pt x="1219" y="937"/>
                </a:lnTo>
                <a:lnTo>
                  <a:pt x="1204" y="962"/>
                </a:lnTo>
                <a:lnTo>
                  <a:pt x="1190" y="987"/>
                </a:lnTo>
                <a:lnTo>
                  <a:pt x="1175" y="1013"/>
                </a:lnTo>
                <a:lnTo>
                  <a:pt x="1157" y="1036"/>
                </a:lnTo>
                <a:lnTo>
                  <a:pt x="1140" y="1059"/>
                </a:lnTo>
                <a:lnTo>
                  <a:pt x="1121" y="1081"/>
                </a:lnTo>
                <a:lnTo>
                  <a:pt x="1101" y="1101"/>
                </a:lnTo>
                <a:lnTo>
                  <a:pt x="1080" y="1121"/>
                </a:lnTo>
                <a:lnTo>
                  <a:pt x="1058" y="1141"/>
                </a:lnTo>
                <a:lnTo>
                  <a:pt x="1035" y="1158"/>
                </a:lnTo>
                <a:lnTo>
                  <a:pt x="1011" y="1175"/>
                </a:lnTo>
                <a:lnTo>
                  <a:pt x="987" y="1191"/>
                </a:lnTo>
                <a:lnTo>
                  <a:pt x="962" y="1206"/>
                </a:lnTo>
                <a:lnTo>
                  <a:pt x="936" y="1219"/>
                </a:lnTo>
                <a:lnTo>
                  <a:pt x="909" y="1231"/>
                </a:lnTo>
                <a:lnTo>
                  <a:pt x="882" y="1242"/>
                </a:lnTo>
                <a:lnTo>
                  <a:pt x="853" y="1252"/>
                </a:lnTo>
                <a:lnTo>
                  <a:pt x="825" y="1259"/>
                </a:lnTo>
                <a:lnTo>
                  <a:pt x="795" y="1266"/>
                </a:lnTo>
                <a:lnTo>
                  <a:pt x="765" y="1272"/>
                </a:lnTo>
                <a:lnTo>
                  <a:pt x="736" y="1276"/>
                </a:lnTo>
                <a:lnTo>
                  <a:pt x="705" y="1278"/>
                </a:lnTo>
                <a:lnTo>
                  <a:pt x="674" y="1278"/>
                </a:lnTo>
                <a:lnTo>
                  <a:pt x="643" y="1278"/>
                </a:lnTo>
                <a:lnTo>
                  <a:pt x="612" y="1276"/>
                </a:lnTo>
                <a:lnTo>
                  <a:pt x="582" y="1272"/>
                </a:lnTo>
                <a:lnTo>
                  <a:pt x="553" y="1266"/>
                </a:lnTo>
                <a:lnTo>
                  <a:pt x="523" y="1259"/>
                </a:lnTo>
                <a:lnTo>
                  <a:pt x="494" y="1252"/>
                </a:lnTo>
                <a:lnTo>
                  <a:pt x="466" y="1242"/>
                </a:lnTo>
                <a:lnTo>
                  <a:pt x="439" y="1231"/>
                </a:lnTo>
                <a:lnTo>
                  <a:pt x="412" y="1219"/>
                </a:lnTo>
                <a:lnTo>
                  <a:pt x="386" y="1206"/>
                </a:lnTo>
                <a:lnTo>
                  <a:pt x="361" y="1191"/>
                </a:lnTo>
                <a:lnTo>
                  <a:pt x="336" y="1175"/>
                </a:lnTo>
                <a:lnTo>
                  <a:pt x="312" y="1158"/>
                </a:lnTo>
                <a:lnTo>
                  <a:pt x="290" y="1141"/>
                </a:lnTo>
                <a:lnTo>
                  <a:pt x="268" y="1121"/>
                </a:lnTo>
                <a:lnTo>
                  <a:pt x="248" y="1101"/>
                </a:lnTo>
                <a:lnTo>
                  <a:pt x="227" y="1081"/>
                </a:lnTo>
                <a:lnTo>
                  <a:pt x="208" y="1059"/>
                </a:lnTo>
                <a:lnTo>
                  <a:pt x="191" y="1036"/>
                </a:lnTo>
                <a:lnTo>
                  <a:pt x="173" y="1013"/>
                </a:lnTo>
                <a:lnTo>
                  <a:pt x="158" y="987"/>
                </a:lnTo>
                <a:lnTo>
                  <a:pt x="143" y="962"/>
                </a:lnTo>
                <a:lnTo>
                  <a:pt x="130" y="937"/>
                </a:lnTo>
                <a:lnTo>
                  <a:pt x="118" y="909"/>
                </a:lnTo>
                <a:lnTo>
                  <a:pt x="107" y="882"/>
                </a:lnTo>
                <a:lnTo>
                  <a:pt x="97" y="855"/>
                </a:lnTo>
                <a:lnTo>
                  <a:pt x="90" y="826"/>
                </a:lnTo>
                <a:lnTo>
                  <a:pt x="83" y="796"/>
                </a:lnTo>
                <a:lnTo>
                  <a:pt x="78" y="767"/>
                </a:lnTo>
                <a:lnTo>
                  <a:pt x="73" y="736"/>
                </a:lnTo>
                <a:lnTo>
                  <a:pt x="71" y="706"/>
                </a:lnTo>
                <a:lnTo>
                  <a:pt x="70" y="675"/>
                </a:lnTo>
                <a:lnTo>
                  <a:pt x="71" y="644"/>
                </a:lnTo>
                <a:lnTo>
                  <a:pt x="73" y="613"/>
                </a:lnTo>
                <a:lnTo>
                  <a:pt x="78" y="582"/>
                </a:lnTo>
                <a:lnTo>
                  <a:pt x="83" y="553"/>
                </a:lnTo>
                <a:lnTo>
                  <a:pt x="90" y="524"/>
                </a:lnTo>
                <a:lnTo>
                  <a:pt x="97" y="496"/>
                </a:lnTo>
                <a:lnTo>
                  <a:pt x="107" y="467"/>
                </a:lnTo>
                <a:lnTo>
                  <a:pt x="118" y="440"/>
                </a:lnTo>
                <a:lnTo>
                  <a:pt x="130" y="413"/>
                </a:lnTo>
                <a:lnTo>
                  <a:pt x="143" y="387"/>
                </a:lnTo>
                <a:lnTo>
                  <a:pt x="158" y="362"/>
                </a:lnTo>
                <a:lnTo>
                  <a:pt x="173" y="338"/>
                </a:lnTo>
                <a:lnTo>
                  <a:pt x="191" y="313"/>
                </a:lnTo>
                <a:lnTo>
                  <a:pt x="208" y="290"/>
                </a:lnTo>
                <a:lnTo>
                  <a:pt x="227" y="269"/>
                </a:lnTo>
                <a:lnTo>
                  <a:pt x="248" y="248"/>
                </a:lnTo>
                <a:lnTo>
                  <a:pt x="268" y="228"/>
                </a:lnTo>
                <a:lnTo>
                  <a:pt x="290" y="209"/>
                </a:lnTo>
                <a:lnTo>
                  <a:pt x="312" y="191"/>
                </a:lnTo>
                <a:lnTo>
                  <a:pt x="336" y="174"/>
                </a:lnTo>
                <a:lnTo>
                  <a:pt x="361" y="159"/>
                </a:lnTo>
                <a:lnTo>
                  <a:pt x="386" y="143"/>
                </a:lnTo>
                <a:lnTo>
                  <a:pt x="412" y="130"/>
                </a:lnTo>
                <a:lnTo>
                  <a:pt x="439" y="118"/>
                </a:lnTo>
                <a:lnTo>
                  <a:pt x="466" y="107"/>
                </a:lnTo>
                <a:lnTo>
                  <a:pt x="494" y="98"/>
                </a:lnTo>
                <a:lnTo>
                  <a:pt x="523" y="90"/>
                </a:lnTo>
                <a:lnTo>
                  <a:pt x="553" y="83"/>
                </a:lnTo>
                <a:lnTo>
                  <a:pt x="582" y="78"/>
                </a:lnTo>
                <a:lnTo>
                  <a:pt x="612" y="74"/>
                </a:lnTo>
                <a:lnTo>
                  <a:pt x="643" y="72"/>
                </a:lnTo>
                <a:lnTo>
                  <a:pt x="674" y="71"/>
                </a:lnTo>
                <a:lnTo>
                  <a:pt x="705" y="72"/>
                </a:lnTo>
                <a:lnTo>
                  <a:pt x="736" y="74"/>
                </a:lnTo>
                <a:lnTo>
                  <a:pt x="765" y="78"/>
                </a:lnTo>
                <a:lnTo>
                  <a:pt x="795" y="83"/>
                </a:lnTo>
                <a:lnTo>
                  <a:pt x="825" y="90"/>
                </a:lnTo>
                <a:lnTo>
                  <a:pt x="853" y="98"/>
                </a:lnTo>
                <a:lnTo>
                  <a:pt x="882" y="107"/>
                </a:lnTo>
                <a:lnTo>
                  <a:pt x="909" y="118"/>
                </a:lnTo>
                <a:lnTo>
                  <a:pt x="936" y="130"/>
                </a:lnTo>
                <a:lnTo>
                  <a:pt x="962" y="143"/>
                </a:lnTo>
                <a:lnTo>
                  <a:pt x="987" y="159"/>
                </a:lnTo>
                <a:lnTo>
                  <a:pt x="1011" y="174"/>
                </a:lnTo>
                <a:lnTo>
                  <a:pt x="1035" y="191"/>
                </a:lnTo>
                <a:lnTo>
                  <a:pt x="1058" y="209"/>
                </a:lnTo>
                <a:lnTo>
                  <a:pt x="1080" y="228"/>
                </a:lnTo>
                <a:lnTo>
                  <a:pt x="1101" y="248"/>
                </a:lnTo>
                <a:lnTo>
                  <a:pt x="1121" y="269"/>
                </a:lnTo>
                <a:lnTo>
                  <a:pt x="1140" y="290"/>
                </a:lnTo>
                <a:lnTo>
                  <a:pt x="1157" y="313"/>
                </a:lnTo>
                <a:lnTo>
                  <a:pt x="1175" y="338"/>
                </a:lnTo>
                <a:lnTo>
                  <a:pt x="1190" y="362"/>
                </a:lnTo>
                <a:lnTo>
                  <a:pt x="1204" y="387"/>
                </a:lnTo>
                <a:lnTo>
                  <a:pt x="1219" y="413"/>
                </a:lnTo>
                <a:lnTo>
                  <a:pt x="1231" y="440"/>
                </a:lnTo>
                <a:lnTo>
                  <a:pt x="1241" y="467"/>
                </a:lnTo>
                <a:lnTo>
                  <a:pt x="1250" y="496"/>
                </a:lnTo>
                <a:lnTo>
                  <a:pt x="1258" y="524"/>
                </a:lnTo>
                <a:lnTo>
                  <a:pt x="1266" y="553"/>
                </a:lnTo>
                <a:lnTo>
                  <a:pt x="1270" y="582"/>
                </a:lnTo>
                <a:lnTo>
                  <a:pt x="1275" y="613"/>
                </a:lnTo>
                <a:lnTo>
                  <a:pt x="1277" y="644"/>
                </a:lnTo>
                <a:lnTo>
                  <a:pt x="1278" y="675"/>
                </a:lnTo>
                <a:close/>
              </a:path>
            </a:pathLst>
          </a:custGeom>
          <a:solidFill>
            <a:srgbClr val="EDB3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4" name="Freeform 76"/>
          <p:cNvSpPr>
            <a:spLocks noEditPoints="1"/>
          </p:cNvSpPr>
          <p:nvPr/>
        </p:nvSpPr>
        <p:spPr bwMode="auto">
          <a:xfrm>
            <a:off x="4441825" y="4677480"/>
            <a:ext cx="404813" cy="406400"/>
          </a:xfrm>
          <a:custGeom>
            <a:avLst/>
            <a:gdLst>
              <a:gd name="T0" fmla="*/ 50 w 1278"/>
              <a:gd name="T1" fmla="*/ 20 h 1278"/>
              <a:gd name="T2" fmla="*/ 48 w 1278"/>
              <a:gd name="T3" fmla="*/ 15 h 1278"/>
              <a:gd name="T4" fmla="*/ 45 w 1278"/>
              <a:gd name="T5" fmla="*/ 9 h 1278"/>
              <a:gd name="T6" fmla="*/ 41 w 1278"/>
              <a:gd name="T7" fmla="*/ 5 h 1278"/>
              <a:gd name="T8" fmla="*/ 35 w 1278"/>
              <a:gd name="T9" fmla="*/ 2 h 1278"/>
              <a:gd name="T10" fmla="*/ 29 w 1278"/>
              <a:gd name="T11" fmla="*/ 0 h 1278"/>
              <a:gd name="T12" fmla="*/ 23 w 1278"/>
              <a:gd name="T13" fmla="*/ 0 h 1278"/>
              <a:gd name="T14" fmla="*/ 17 w 1278"/>
              <a:gd name="T15" fmla="*/ 2 h 1278"/>
              <a:gd name="T16" fmla="*/ 11 w 1278"/>
              <a:gd name="T17" fmla="*/ 4 h 1278"/>
              <a:gd name="T18" fmla="*/ 7 w 1278"/>
              <a:gd name="T19" fmla="*/ 8 h 1278"/>
              <a:gd name="T20" fmla="*/ 3 w 1278"/>
              <a:gd name="T21" fmla="*/ 13 h 1278"/>
              <a:gd name="T22" fmla="*/ 1 w 1278"/>
              <a:gd name="T23" fmla="*/ 19 h 1278"/>
              <a:gd name="T24" fmla="*/ 0 w 1278"/>
              <a:gd name="T25" fmla="*/ 26 h 1278"/>
              <a:gd name="T26" fmla="*/ 1 w 1278"/>
              <a:gd name="T27" fmla="*/ 32 h 1278"/>
              <a:gd name="T28" fmla="*/ 3 w 1278"/>
              <a:gd name="T29" fmla="*/ 38 h 1278"/>
              <a:gd name="T30" fmla="*/ 7 w 1278"/>
              <a:gd name="T31" fmla="*/ 43 h 1278"/>
              <a:gd name="T32" fmla="*/ 11 w 1278"/>
              <a:gd name="T33" fmla="*/ 47 h 1278"/>
              <a:gd name="T34" fmla="*/ 17 w 1278"/>
              <a:gd name="T35" fmla="*/ 50 h 1278"/>
              <a:gd name="T36" fmla="*/ 23 w 1278"/>
              <a:gd name="T37" fmla="*/ 51 h 1278"/>
              <a:gd name="T38" fmla="*/ 29 w 1278"/>
              <a:gd name="T39" fmla="*/ 51 h 1278"/>
              <a:gd name="T40" fmla="*/ 35 w 1278"/>
              <a:gd name="T41" fmla="*/ 49 h 1278"/>
              <a:gd name="T42" fmla="*/ 41 w 1278"/>
              <a:gd name="T43" fmla="*/ 46 h 1278"/>
              <a:gd name="T44" fmla="*/ 45 w 1278"/>
              <a:gd name="T45" fmla="*/ 42 h 1278"/>
              <a:gd name="T46" fmla="*/ 48 w 1278"/>
              <a:gd name="T47" fmla="*/ 37 h 1278"/>
              <a:gd name="T48" fmla="*/ 50 w 1278"/>
              <a:gd name="T49" fmla="*/ 31 h 1278"/>
              <a:gd name="T50" fmla="*/ 48 w 1278"/>
              <a:gd name="T51" fmla="*/ 26 h 1278"/>
              <a:gd name="T52" fmla="*/ 47 w 1278"/>
              <a:gd name="T53" fmla="*/ 31 h 1278"/>
              <a:gd name="T54" fmla="*/ 45 w 1278"/>
              <a:gd name="T55" fmla="*/ 36 h 1278"/>
              <a:gd name="T56" fmla="*/ 42 w 1278"/>
              <a:gd name="T57" fmla="*/ 41 h 1278"/>
              <a:gd name="T58" fmla="*/ 38 w 1278"/>
              <a:gd name="T59" fmla="*/ 44 h 1278"/>
              <a:gd name="T60" fmla="*/ 33 w 1278"/>
              <a:gd name="T61" fmla="*/ 47 h 1278"/>
              <a:gd name="T62" fmla="*/ 28 w 1278"/>
              <a:gd name="T63" fmla="*/ 48 h 1278"/>
              <a:gd name="T64" fmla="*/ 22 w 1278"/>
              <a:gd name="T65" fmla="*/ 48 h 1278"/>
              <a:gd name="T66" fmla="*/ 17 w 1278"/>
              <a:gd name="T67" fmla="*/ 47 h 1278"/>
              <a:gd name="T68" fmla="*/ 12 w 1278"/>
              <a:gd name="T69" fmla="*/ 44 h 1278"/>
              <a:gd name="T70" fmla="*/ 8 w 1278"/>
              <a:gd name="T71" fmla="*/ 40 h 1278"/>
              <a:gd name="T72" fmla="*/ 5 w 1278"/>
              <a:gd name="T73" fmla="*/ 35 h 1278"/>
              <a:gd name="T74" fmla="*/ 3 w 1278"/>
              <a:gd name="T75" fmla="*/ 30 h 1278"/>
              <a:gd name="T76" fmla="*/ 3 w 1278"/>
              <a:gd name="T77" fmla="*/ 24 h 1278"/>
              <a:gd name="T78" fmla="*/ 4 w 1278"/>
              <a:gd name="T79" fmla="*/ 19 h 1278"/>
              <a:gd name="T80" fmla="*/ 6 w 1278"/>
              <a:gd name="T81" fmla="*/ 14 h 1278"/>
              <a:gd name="T82" fmla="*/ 9 w 1278"/>
              <a:gd name="T83" fmla="*/ 9 h 1278"/>
              <a:gd name="T84" fmla="*/ 14 w 1278"/>
              <a:gd name="T85" fmla="*/ 6 h 1278"/>
              <a:gd name="T86" fmla="*/ 19 w 1278"/>
              <a:gd name="T87" fmla="*/ 4 h 1278"/>
              <a:gd name="T88" fmla="*/ 24 w 1278"/>
              <a:gd name="T89" fmla="*/ 3 h 1278"/>
              <a:gd name="T90" fmla="*/ 30 w 1278"/>
              <a:gd name="T91" fmla="*/ 3 h 1278"/>
              <a:gd name="T92" fmla="*/ 35 w 1278"/>
              <a:gd name="T93" fmla="*/ 5 h 1278"/>
              <a:gd name="T94" fmla="*/ 40 w 1278"/>
              <a:gd name="T95" fmla="*/ 8 h 1278"/>
              <a:gd name="T96" fmla="*/ 43 w 1278"/>
              <a:gd name="T97" fmla="*/ 12 h 1278"/>
              <a:gd name="T98" fmla="*/ 46 w 1278"/>
              <a:gd name="T99" fmla="*/ 17 h 1278"/>
              <a:gd name="T100" fmla="*/ 48 w 1278"/>
              <a:gd name="T101" fmla="*/ 22 h 127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278"/>
              <a:gd name="T154" fmla="*/ 0 h 1278"/>
              <a:gd name="T155" fmla="*/ 1278 w 1278"/>
              <a:gd name="T156" fmla="*/ 1278 h 127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278" h="1278">
                <a:moveTo>
                  <a:pt x="1278" y="639"/>
                </a:moveTo>
                <a:lnTo>
                  <a:pt x="1277" y="606"/>
                </a:lnTo>
                <a:lnTo>
                  <a:pt x="1275" y="574"/>
                </a:lnTo>
                <a:lnTo>
                  <a:pt x="1270" y="542"/>
                </a:lnTo>
                <a:lnTo>
                  <a:pt x="1265" y="510"/>
                </a:lnTo>
                <a:lnTo>
                  <a:pt x="1258" y="479"/>
                </a:lnTo>
                <a:lnTo>
                  <a:pt x="1249" y="449"/>
                </a:lnTo>
                <a:lnTo>
                  <a:pt x="1240" y="419"/>
                </a:lnTo>
                <a:lnTo>
                  <a:pt x="1228" y="389"/>
                </a:lnTo>
                <a:lnTo>
                  <a:pt x="1215" y="362"/>
                </a:lnTo>
                <a:lnTo>
                  <a:pt x="1201" y="335"/>
                </a:lnTo>
                <a:lnTo>
                  <a:pt x="1186" y="307"/>
                </a:lnTo>
                <a:lnTo>
                  <a:pt x="1169" y="282"/>
                </a:lnTo>
                <a:lnTo>
                  <a:pt x="1151" y="257"/>
                </a:lnTo>
                <a:lnTo>
                  <a:pt x="1132" y="233"/>
                </a:lnTo>
                <a:lnTo>
                  <a:pt x="1112" y="209"/>
                </a:lnTo>
                <a:lnTo>
                  <a:pt x="1091" y="186"/>
                </a:lnTo>
                <a:lnTo>
                  <a:pt x="1068" y="166"/>
                </a:lnTo>
                <a:lnTo>
                  <a:pt x="1045" y="146"/>
                </a:lnTo>
                <a:lnTo>
                  <a:pt x="1021" y="126"/>
                </a:lnTo>
                <a:lnTo>
                  <a:pt x="996" y="109"/>
                </a:lnTo>
                <a:lnTo>
                  <a:pt x="971" y="92"/>
                </a:lnTo>
                <a:lnTo>
                  <a:pt x="943" y="77"/>
                </a:lnTo>
                <a:lnTo>
                  <a:pt x="916" y="62"/>
                </a:lnTo>
                <a:lnTo>
                  <a:pt x="887" y="49"/>
                </a:lnTo>
                <a:lnTo>
                  <a:pt x="859" y="38"/>
                </a:lnTo>
                <a:lnTo>
                  <a:pt x="829" y="28"/>
                </a:lnTo>
                <a:lnTo>
                  <a:pt x="799" y="20"/>
                </a:lnTo>
                <a:lnTo>
                  <a:pt x="768" y="13"/>
                </a:lnTo>
                <a:lnTo>
                  <a:pt x="736" y="6"/>
                </a:lnTo>
                <a:lnTo>
                  <a:pt x="704" y="3"/>
                </a:lnTo>
                <a:lnTo>
                  <a:pt x="672" y="0"/>
                </a:lnTo>
                <a:lnTo>
                  <a:pt x="639" y="0"/>
                </a:lnTo>
                <a:lnTo>
                  <a:pt x="607" y="0"/>
                </a:lnTo>
                <a:lnTo>
                  <a:pt x="574" y="3"/>
                </a:lnTo>
                <a:lnTo>
                  <a:pt x="542" y="6"/>
                </a:lnTo>
                <a:lnTo>
                  <a:pt x="510" y="13"/>
                </a:lnTo>
                <a:lnTo>
                  <a:pt x="479" y="20"/>
                </a:lnTo>
                <a:lnTo>
                  <a:pt x="449" y="28"/>
                </a:lnTo>
                <a:lnTo>
                  <a:pt x="419" y="38"/>
                </a:lnTo>
                <a:lnTo>
                  <a:pt x="390" y="49"/>
                </a:lnTo>
                <a:lnTo>
                  <a:pt x="362" y="62"/>
                </a:lnTo>
                <a:lnTo>
                  <a:pt x="334" y="77"/>
                </a:lnTo>
                <a:lnTo>
                  <a:pt x="308" y="92"/>
                </a:lnTo>
                <a:lnTo>
                  <a:pt x="282" y="109"/>
                </a:lnTo>
                <a:lnTo>
                  <a:pt x="257" y="126"/>
                </a:lnTo>
                <a:lnTo>
                  <a:pt x="232" y="146"/>
                </a:lnTo>
                <a:lnTo>
                  <a:pt x="209" y="166"/>
                </a:lnTo>
                <a:lnTo>
                  <a:pt x="187" y="186"/>
                </a:lnTo>
                <a:lnTo>
                  <a:pt x="165" y="209"/>
                </a:lnTo>
                <a:lnTo>
                  <a:pt x="146" y="233"/>
                </a:lnTo>
                <a:lnTo>
                  <a:pt x="127" y="257"/>
                </a:lnTo>
                <a:lnTo>
                  <a:pt x="109" y="282"/>
                </a:lnTo>
                <a:lnTo>
                  <a:pt x="92" y="307"/>
                </a:lnTo>
                <a:lnTo>
                  <a:pt x="77" y="335"/>
                </a:lnTo>
                <a:lnTo>
                  <a:pt x="63" y="362"/>
                </a:lnTo>
                <a:lnTo>
                  <a:pt x="50" y="389"/>
                </a:lnTo>
                <a:lnTo>
                  <a:pt x="38" y="419"/>
                </a:lnTo>
                <a:lnTo>
                  <a:pt x="28" y="449"/>
                </a:lnTo>
                <a:lnTo>
                  <a:pt x="20" y="479"/>
                </a:lnTo>
                <a:lnTo>
                  <a:pt x="13" y="510"/>
                </a:lnTo>
                <a:lnTo>
                  <a:pt x="7" y="542"/>
                </a:lnTo>
                <a:lnTo>
                  <a:pt x="3" y="574"/>
                </a:lnTo>
                <a:lnTo>
                  <a:pt x="1" y="606"/>
                </a:lnTo>
                <a:lnTo>
                  <a:pt x="0" y="639"/>
                </a:lnTo>
                <a:lnTo>
                  <a:pt x="1" y="671"/>
                </a:lnTo>
                <a:lnTo>
                  <a:pt x="3" y="704"/>
                </a:lnTo>
                <a:lnTo>
                  <a:pt x="7" y="736"/>
                </a:lnTo>
                <a:lnTo>
                  <a:pt x="13" y="768"/>
                </a:lnTo>
                <a:lnTo>
                  <a:pt x="20" y="799"/>
                </a:lnTo>
                <a:lnTo>
                  <a:pt x="28" y="828"/>
                </a:lnTo>
                <a:lnTo>
                  <a:pt x="38" y="858"/>
                </a:lnTo>
                <a:lnTo>
                  <a:pt x="50" y="888"/>
                </a:lnTo>
                <a:lnTo>
                  <a:pt x="63" y="916"/>
                </a:lnTo>
                <a:lnTo>
                  <a:pt x="77" y="944"/>
                </a:lnTo>
                <a:lnTo>
                  <a:pt x="92" y="970"/>
                </a:lnTo>
                <a:lnTo>
                  <a:pt x="109" y="996"/>
                </a:lnTo>
                <a:lnTo>
                  <a:pt x="127" y="1022"/>
                </a:lnTo>
                <a:lnTo>
                  <a:pt x="146" y="1046"/>
                </a:lnTo>
                <a:lnTo>
                  <a:pt x="165" y="1069"/>
                </a:lnTo>
                <a:lnTo>
                  <a:pt x="187" y="1091"/>
                </a:lnTo>
                <a:lnTo>
                  <a:pt x="209" y="1112"/>
                </a:lnTo>
                <a:lnTo>
                  <a:pt x="232" y="1132"/>
                </a:lnTo>
                <a:lnTo>
                  <a:pt x="257" y="1151"/>
                </a:lnTo>
                <a:lnTo>
                  <a:pt x="282" y="1169"/>
                </a:lnTo>
                <a:lnTo>
                  <a:pt x="308" y="1185"/>
                </a:lnTo>
                <a:lnTo>
                  <a:pt x="334" y="1200"/>
                </a:lnTo>
                <a:lnTo>
                  <a:pt x="362" y="1215"/>
                </a:lnTo>
                <a:lnTo>
                  <a:pt x="390" y="1228"/>
                </a:lnTo>
                <a:lnTo>
                  <a:pt x="419" y="1239"/>
                </a:lnTo>
                <a:lnTo>
                  <a:pt x="449" y="1250"/>
                </a:lnTo>
                <a:lnTo>
                  <a:pt x="479" y="1257"/>
                </a:lnTo>
                <a:lnTo>
                  <a:pt x="510" y="1265"/>
                </a:lnTo>
                <a:lnTo>
                  <a:pt x="542" y="1271"/>
                </a:lnTo>
                <a:lnTo>
                  <a:pt x="574" y="1275"/>
                </a:lnTo>
                <a:lnTo>
                  <a:pt x="607" y="1277"/>
                </a:lnTo>
                <a:lnTo>
                  <a:pt x="639" y="1278"/>
                </a:lnTo>
                <a:lnTo>
                  <a:pt x="672" y="1277"/>
                </a:lnTo>
                <a:lnTo>
                  <a:pt x="704" y="1275"/>
                </a:lnTo>
                <a:lnTo>
                  <a:pt x="736" y="1271"/>
                </a:lnTo>
                <a:lnTo>
                  <a:pt x="768" y="1265"/>
                </a:lnTo>
                <a:lnTo>
                  <a:pt x="799" y="1257"/>
                </a:lnTo>
                <a:lnTo>
                  <a:pt x="829" y="1250"/>
                </a:lnTo>
                <a:lnTo>
                  <a:pt x="859" y="1239"/>
                </a:lnTo>
                <a:lnTo>
                  <a:pt x="887" y="1228"/>
                </a:lnTo>
                <a:lnTo>
                  <a:pt x="916" y="1215"/>
                </a:lnTo>
                <a:lnTo>
                  <a:pt x="943" y="1200"/>
                </a:lnTo>
                <a:lnTo>
                  <a:pt x="971" y="1185"/>
                </a:lnTo>
                <a:lnTo>
                  <a:pt x="996" y="1169"/>
                </a:lnTo>
                <a:lnTo>
                  <a:pt x="1021" y="1151"/>
                </a:lnTo>
                <a:lnTo>
                  <a:pt x="1045" y="1132"/>
                </a:lnTo>
                <a:lnTo>
                  <a:pt x="1068" y="1112"/>
                </a:lnTo>
                <a:lnTo>
                  <a:pt x="1091" y="1091"/>
                </a:lnTo>
                <a:lnTo>
                  <a:pt x="1112" y="1069"/>
                </a:lnTo>
                <a:lnTo>
                  <a:pt x="1132" y="1046"/>
                </a:lnTo>
                <a:lnTo>
                  <a:pt x="1151" y="1022"/>
                </a:lnTo>
                <a:lnTo>
                  <a:pt x="1169" y="996"/>
                </a:lnTo>
                <a:lnTo>
                  <a:pt x="1186" y="970"/>
                </a:lnTo>
                <a:lnTo>
                  <a:pt x="1201" y="944"/>
                </a:lnTo>
                <a:lnTo>
                  <a:pt x="1215" y="916"/>
                </a:lnTo>
                <a:lnTo>
                  <a:pt x="1228" y="888"/>
                </a:lnTo>
                <a:lnTo>
                  <a:pt x="1240" y="858"/>
                </a:lnTo>
                <a:lnTo>
                  <a:pt x="1249" y="828"/>
                </a:lnTo>
                <a:lnTo>
                  <a:pt x="1258" y="799"/>
                </a:lnTo>
                <a:lnTo>
                  <a:pt x="1265" y="768"/>
                </a:lnTo>
                <a:lnTo>
                  <a:pt x="1270" y="736"/>
                </a:lnTo>
                <a:lnTo>
                  <a:pt x="1275" y="704"/>
                </a:lnTo>
                <a:lnTo>
                  <a:pt x="1277" y="671"/>
                </a:lnTo>
                <a:lnTo>
                  <a:pt x="1278" y="639"/>
                </a:lnTo>
                <a:close/>
                <a:moveTo>
                  <a:pt x="1207" y="639"/>
                </a:moveTo>
                <a:lnTo>
                  <a:pt x="1207" y="668"/>
                </a:lnTo>
                <a:lnTo>
                  <a:pt x="1204" y="697"/>
                </a:lnTo>
                <a:lnTo>
                  <a:pt x="1200" y="725"/>
                </a:lnTo>
                <a:lnTo>
                  <a:pt x="1196" y="754"/>
                </a:lnTo>
                <a:lnTo>
                  <a:pt x="1189" y="781"/>
                </a:lnTo>
                <a:lnTo>
                  <a:pt x="1181" y="808"/>
                </a:lnTo>
                <a:lnTo>
                  <a:pt x="1173" y="834"/>
                </a:lnTo>
                <a:lnTo>
                  <a:pt x="1163" y="860"/>
                </a:lnTo>
                <a:lnTo>
                  <a:pt x="1151" y="885"/>
                </a:lnTo>
                <a:lnTo>
                  <a:pt x="1139" y="910"/>
                </a:lnTo>
                <a:lnTo>
                  <a:pt x="1124" y="934"/>
                </a:lnTo>
                <a:lnTo>
                  <a:pt x="1110" y="957"/>
                </a:lnTo>
                <a:lnTo>
                  <a:pt x="1095" y="979"/>
                </a:lnTo>
                <a:lnTo>
                  <a:pt x="1077" y="1001"/>
                </a:lnTo>
                <a:lnTo>
                  <a:pt x="1060" y="1020"/>
                </a:lnTo>
                <a:lnTo>
                  <a:pt x="1041" y="1040"/>
                </a:lnTo>
                <a:lnTo>
                  <a:pt x="1021" y="1059"/>
                </a:lnTo>
                <a:lnTo>
                  <a:pt x="1000" y="1077"/>
                </a:lnTo>
                <a:lnTo>
                  <a:pt x="978" y="1094"/>
                </a:lnTo>
                <a:lnTo>
                  <a:pt x="957" y="1110"/>
                </a:lnTo>
                <a:lnTo>
                  <a:pt x="933" y="1125"/>
                </a:lnTo>
                <a:lnTo>
                  <a:pt x="909" y="1138"/>
                </a:lnTo>
                <a:lnTo>
                  <a:pt x="885" y="1151"/>
                </a:lnTo>
                <a:lnTo>
                  <a:pt x="860" y="1162"/>
                </a:lnTo>
                <a:lnTo>
                  <a:pt x="835" y="1173"/>
                </a:lnTo>
                <a:lnTo>
                  <a:pt x="808" y="1182"/>
                </a:lnTo>
                <a:lnTo>
                  <a:pt x="781" y="1189"/>
                </a:lnTo>
                <a:lnTo>
                  <a:pt x="754" y="1195"/>
                </a:lnTo>
                <a:lnTo>
                  <a:pt x="725" y="1200"/>
                </a:lnTo>
                <a:lnTo>
                  <a:pt x="698" y="1204"/>
                </a:lnTo>
                <a:lnTo>
                  <a:pt x="668" y="1206"/>
                </a:lnTo>
                <a:lnTo>
                  <a:pt x="639" y="1207"/>
                </a:lnTo>
                <a:lnTo>
                  <a:pt x="610" y="1206"/>
                </a:lnTo>
                <a:lnTo>
                  <a:pt x="581" y="1204"/>
                </a:lnTo>
                <a:lnTo>
                  <a:pt x="553" y="1200"/>
                </a:lnTo>
                <a:lnTo>
                  <a:pt x="524" y="1195"/>
                </a:lnTo>
                <a:lnTo>
                  <a:pt x="497" y="1189"/>
                </a:lnTo>
                <a:lnTo>
                  <a:pt x="470" y="1182"/>
                </a:lnTo>
                <a:lnTo>
                  <a:pt x="444" y="1173"/>
                </a:lnTo>
                <a:lnTo>
                  <a:pt x="418" y="1162"/>
                </a:lnTo>
                <a:lnTo>
                  <a:pt x="393" y="1151"/>
                </a:lnTo>
                <a:lnTo>
                  <a:pt x="368" y="1138"/>
                </a:lnTo>
                <a:lnTo>
                  <a:pt x="344" y="1125"/>
                </a:lnTo>
                <a:lnTo>
                  <a:pt x="321" y="1110"/>
                </a:lnTo>
                <a:lnTo>
                  <a:pt x="299" y="1094"/>
                </a:lnTo>
                <a:lnTo>
                  <a:pt x="277" y="1077"/>
                </a:lnTo>
                <a:lnTo>
                  <a:pt x="257" y="1059"/>
                </a:lnTo>
                <a:lnTo>
                  <a:pt x="237" y="1040"/>
                </a:lnTo>
                <a:lnTo>
                  <a:pt x="218" y="1020"/>
                </a:lnTo>
                <a:lnTo>
                  <a:pt x="201" y="1001"/>
                </a:lnTo>
                <a:lnTo>
                  <a:pt x="184" y="979"/>
                </a:lnTo>
                <a:lnTo>
                  <a:pt x="168" y="957"/>
                </a:lnTo>
                <a:lnTo>
                  <a:pt x="153" y="934"/>
                </a:lnTo>
                <a:lnTo>
                  <a:pt x="139" y="910"/>
                </a:lnTo>
                <a:lnTo>
                  <a:pt x="127" y="885"/>
                </a:lnTo>
                <a:lnTo>
                  <a:pt x="116" y="860"/>
                </a:lnTo>
                <a:lnTo>
                  <a:pt x="105" y="834"/>
                </a:lnTo>
                <a:lnTo>
                  <a:pt x="96" y="808"/>
                </a:lnTo>
                <a:lnTo>
                  <a:pt x="89" y="781"/>
                </a:lnTo>
                <a:lnTo>
                  <a:pt x="82" y="754"/>
                </a:lnTo>
                <a:lnTo>
                  <a:pt x="78" y="725"/>
                </a:lnTo>
                <a:lnTo>
                  <a:pt x="73" y="697"/>
                </a:lnTo>
                <a:lnTo>
                  <a:pt x="72" y="668"/>
                </a:lnTo>
                <a:lnTo>
                  <a:pt x="71" y="639"/>
                </a:lnTo>
                <a:lnTo>
                  <a:pt x="72" y="610"/>
                </a:lnTo>
                <a:lnTo>
                  <a:pt x="73" y="580"/>
                </a:lnTo>
                <a:lnTo>
                  <a:pt x="78" y="552"/>
                </a:lnTo>
                <a:lnTo>
                  <a:pt x="82" y="524"/>
                </a:lnTo>
                <a:lnTo>
                  <a:pt x="89" y="497"/>
                </a:lnTo>
                <a:lnTo>
                  <a:pt x="96" y="470"/>
                </a:lnTo>
                <a:lnTo>
                  <a:pt x="105" y="443"/>
                </a:lnTo>
                <a:lnTo>
                  <a:pt x="116" y="418"/>
                </a:lnTo>
                <a:lnTo>
                  <a:pt x="127" y="393"/>
                </a:lnTo>
                <a:lnTo>
                  <a:pt x="139" y="367"/>
                </a:lnTo>
                <a:lnTo>
                  <a:pt x="153" y="344"/>
                </a:lnTo>
                <a:lnTo>
                  <a:pt x="168" y="321"/>
                </a:lnTo>
                <a:lnTo>
                  <a:pt x="184" y="298"/>
                </a:lnTo>
                <a:lnTo>
                  <a:pt x="201" y="277"/>
                </a:lnTo>
                <a:lnTo>
                  <a:pt x="218" y="257"/>
                </a:lnTo>
                <a:lnTo>
                  <a:pt x="237" y="237"/>
                </a:lnTo>
                <a:lnTo>
                  <a:pt x="257" y="218"/>
                </a:lnTo>
                <a:lnTo>
                  <a:pt x="277" y="201"/>
                </a:lnTo>
                <a:lnTo>
                  <a:pt x="299" y="183"/>
                </a:lnTo>
                <a:lnTo>
                  <a:pt x="321" y="168"/>
                </a:lnTo>
                <a:lnTo>
                  <a:pt x="344" y="152"/>
                </a:lnTo>
                <a:lnTo>
                  <a:pt x="368" y="139"/>
                </a:lnTo>
                <a:lnTo>
                  <a:pt x="393" y="126"/>
                </a:lnTo>
                <a:lnTo>
                  <a:pt x="418" y="115"/>
                </a:lnTo>
                <a:lnTo>
                  <a:pt x="444" y="105"/>
                </a:lnTo>
                <a:lnTo>
                  <a:pt x="470" y="96"/>
                </a:lnTo>
                <a:lnTo>
                  <a:pt x="497" y="89"/>
                </a:lnTo>
                <a:lnTo>
                  <a:pt x="524" y="82"/>
                </a:lnTo>
                <a:lnTo>
                  <a:pt x="553" y="77"/>
                </a:lnTo>
                <a:lnTo>
                  <a:pt x="581" y="73"/>
                </a:lnTo>
                <a:lnTo>
                  <a:pt x="610" y="71"/>
                </a:lnTo>
                <a:lnTo>
                  <a:pt x="639" y="70"/>
                </a:lnTo>
                <a:lnTo>
                  <a:pt x="668" y="71"/>
                </a:lnTo>
                <a:lnTo>
                  <a:pt x="698" y="73"/>
                </a:lnTo>
                <a:lnTo>
                  <a:pt x="725" y="77"/>
                </a:lnTo>
                <a:lnTo>
                  <a:pt x="754" y="82"/>
                </a:lnTo>
                <a:lnTo>
                  <a:pt x="781" y="89"/>
                </a:lnTo>
                <a:lnTo>
                  <a:pt x="808" y="96"/>
                </a:lnTo>
                <a:lnTo>
                  <a:pt x="835" y="105"/>
                </a:lnTo>
                <a:lnTo>
                  <a:pt x="860" y="115"/>
                </a:lnTo>
                <a:lnTo>
                  <a:pt x="885" y="126"/>
                </a:lnTo>
                <a:lnTo>
                  <a:pt x="909" y="139"/>
                </a:lnTo>
                <a:lnTo>
                  <a:pt x="933" y="152"/>
                </a:lnTo>
                <a:lnTo>
                  <a:pt x="957" y="168"/>
                </a:lnTo>
                <a:lnTo>
                  <a:pt x="978" y="183"/>
                </a:lnTo>
                <a:lnTo>
                  <a:pt x="1000" y="201"/>
                </a:lnTo>
                <a:lnTo>
                  <a:pt x="1021" y="218"/>
                </a:lnTo>
                <a:lnTo>
                  <a:pt x="1041" y="237"/>
                </a:lnTo>
                <a:lnTo>
                  <a:pt x="1060" y="257"/>
                </a:lnTo>
                <a:lnTo>
                  <a:pt x="1077" y="277"/>
                </a:lnTo>
                <a:lnTo>
                  <a:pt x="1095" y="298"/>
                </a:lnTo>
                <a:lnTo>
                  <a:pt x="1110" y="321"/>
                </a:lnTo>
                <a:lnTo>
                  <a:pt x="1124" y="344"/>
                </a:lnTo>
                <a:lnTo>
                  <a:pt x="1139" y="367"/>
                </a:lnTo>
                <a:lnTo>
                  <a:pt x="1151" y="393"/>
                </a:lnTo>
                <a:lnTo>
                  <a:pt x="1163" y="418"/>
                </a:lnTo>
                <a:lnTo>
                  <a:pt x="1173" y="443"/>
                </a:lnTo>
                <a:lnTo>
                  <a:pt x="1181" y="470"/>
                </a:lnTo>
                <a:lnTo>
                  <a:pt x="1189" y="497"/>
                </a:lnTo>
                <a:lnTo>
                  <a:pt x="1196" y="524"/>
                </a:lnTo>
                <a:lnTo>
                  <a:pt x="1200" y="552"/>
                </a:lnTo>
                <a:lnTo>
                  <a:pt x="1204" y="580"/>
                </a:lnTo>
                <a:lnTo>
                  <a:pt x="1207" y="610"/>
                </a:lnTo>
                <a:lnTo>
                  <a:pt x="1207" y="639"/>
                </a:lnTo>
                <a:close/>
              </a:path>
            </a:pathLst>
          </a:custGeom>
          <a:solidFill>
            <a:srgbClr val="EEB6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5" name="Freeform 77"/>
          <p:cNvSpPr>
            <a:spLocks noEditPoints="1"/>
          </p:cNvSpPr>
          <p:nvPr/>
        </p:nvSpPr>
        <p:spPr bwMode="auto">
          <a:xfrm>
            <a:off x="4452938" y="4688593"/>
            <a:ext cx="382588" cy="384175"/>
          </a:xfrm>
          <a:custGeom>
            <a:avLst/>
            <a:gdLst>
              <a:gd name="T0" fmla="*/ 48 w 1208"/>
              <a:gd name="T1" fmla="*/ 19 h 1207"/>
              <a:gd name="T2" fmla="*/ 46 w 1208"/>
              <a:gd name="T3" fmla="*/ 14 h 1207"/>
              <a:gd name="T4" fmla="*/ 42 w 1208"/>
              <a:gd name="T5" fmla="*/ 9 h 1207"/>
              <a:gd name="T6" fmla="*/ 39 w 1208"/>
              <a:gd name="T7" fmla="*/ 5 h 1207"/>
              <a:gd name="T8" fmla="*/ 33 w 1208"/>
              <a:gd name="T9" fmla="*/ 2 h 1207"/>
              <a:gd name="T10" fmla="*/ 28 w 1208"/>
              <a:gd name="T11" fmla="*/ 0 h 1207"/>
              <a:gd name="T12" fmla="*/ 22 w 1208"/>
              <a:gd name="T13" fmla="*/ 0 h 1207"/>
              <a:gd name="T14" fmla="*/ 16 w 1208"/>
              <a:gd name="T15" fmla="*/ 1 h 1207"/>
              <a:gd name="T16" fmla="*/ 11 w 1208"/>
              <a:gd name="T17" fmla="*/ 4 h 1207"/>
              <a:gd name="T18" fmla="*/ 6 w 1208"/>
              <a:gd name="T19" fmla="*/ 8 h 1207"/>
              <a:gd name="T20" fmla="*/ 3 w 1208"/>
              <a:gd name="T21" fmla="*/ 13 h 1207"/>
              <a:gd name="T22" fmla="*/ 1 w 1208"/>
              <a:gd name="T23" fmla="*/ 18 h 1207"/>
              <a:gd name="T24" fmla="*/ 0 w 1208"/>
              <a:gd name="T25" fmla="*/ 24 h 1207"/>
              <a:gd name="T26" fmla="*/ 1 w 1208"/>
              <a:gd name="T27" fmla="*/ 30 h 1207"/>
              <a:gd name="T28" fmla="*/ 3 w 1208"/>
              <a:gd name="T29" fmla="*/ 36 h 1207"/>
              <a:gd name="T30" fmla="*/ 6 w 1208"/>
              <a:gd name="T31" fmla="*/ 41 h 1207"/>
              <a:gd name="T32" fmla="*/ 11 w 1208"/>
              <a:gd name="T33" fmla="*/ 44 h 1207"/>
              <a:gd name="T34" fmla="*/ 16 w 1208"/>
              <a:gd name="T35" fmla="*/ 47 h 1207"/>
              <a:gd name="T36" fmla="*/ 22 w 1208"/>
              <a:gd name="T37" fmla="*/ 49 h 1207"/>
              <a:gd name="T38" fmla="*/ 28 w 1208"/>
              <a:gd name="T39" fmla="*/ 48 h 1207"/>
              <a:gd name="T40" fmla="*/ 33 w 1208"/>
              <a:gd name="T41" fmla="*/ 47 h 1207"/>
              <a:gd name="T42" fmla="*/ 39 w 1208"/>
              <a:gd name="T43" fmla="*/ 44 h 1207"/>
              <a:gd name="T44" fmla="*/ 42 w 1208"/>
              <a:gd name="T45" fmla="*/ 40 h 1207"/>
              <a:gd name="T46" fmla="*/ 46 w 1208"/>
              <a:gd name="T47" fmla="*/ 35 h 1207"/>
              <a:gd name="T48" fmla="*/ 48 w 1208"/>
              <a:gd name="T49" fmla="*/ 29 h 1207"/>
              <a:gd name="T50" fmla="*/ 45 w 1208"/>
              <a:gd name="T51" fmla="*/ 24 h 1207"/>
              <a:gd name="T52" fmla="*/ 44 w 1208"/>
              <a:gd name="T53" fmla="*/ 30 h 1207"/>
              <a:gd name="T54" fmla="*/ 43 w 1208"/>
              <a:gd name="T55" fmla="*/ 34 h 1207"/>
              <a:gd name="T56" fmla="*/ 40 w 1208"/>
              <a:gd name="T57" fmla="*/ 39 h 1207"/>
              <a:gd name="T58" fmla="*/ 36 w 1208"/>
              <a:gd name="T59" fmla="*/ 42 h 1207"/>
              <a:gd name="T60" fmla="*/ 31 w 1208"/>
              <a:gd name="T61" fmla="*/ 44 h 1207"/>
              <a:gd name="T62" fmla="*/ 26 w 1208"/>
              <a:gd name="T63" fmla="*/ 46 h 1207"/>
              <a:gd name="T64" fmla="*/ 21 w 1208"/>
              <a:gd name="T65" fmla="*/ 46 h 1207"/>
              <a:gd name="T66" fmla="*/ 16 w 1208"/>
              <a:gd name="T67" fmla="*/ 44 h 1207"/>
              <a:gd name="T68" fmla="*/ 11 w 1208"/>
              <a:gd name="T69" fmla="*/ 42 h 1207"/>
              <a:gd name="T70" fmla="*/ 8 w 1208"/>
              <a:gd name="T71" fmla="*/ 38 h 1207"/>
              <a:gd name="T72" fmla="*/ 5 w 1208"/>
              <a:gd name="T73" fmla="*/ 33 h 1207"/>
              <a:gd name="T74" fmla="*/ 3 w 1208"/>
              <a:gd name="T75" fmla="*/ 29 h 1207"/>
              <a:gd name="T76" fmla="*/ 3 w 1208"/>
              <a:gd name="T77" fmla="*/ 23 h 1207"/>
              <a:gd name="T78" fmla="*/ 4 w 1208"/>
              <a:gd name="T79" fmla="*/ 18 h 1207"/>
              <a:gd name="T80" fmla="*/ 6 w 1208"/>
              <a:gd name="T81" fmla="*/ 13 h 1207"/>
              <a:gd name="T82" fmla="*/ 9 w 1208"/>
              <a:gd name="T83" fmla="*/ 9 h 1207"/>
              <a:gd name="T84" fmla="*/ 13 w 1208"/>
              <a:gd name="T85" fmla="*/ 6 h 1207"/>
              <a:gd name="T86" fmla="*/ 18 w 1208"/>
              <a:gd name="T87" fmla="*/ 4 h 1207"/>
              <a:gd name="T88" fmla="*/ 23 w 1208"/>
              <a:gd name="T89" fmla="*/ 3 h 1207"/>
              <a:gd name="T90" fmla="*/ 28 w 1208"/>
              <a:gd name="T91" fmla="*/ 3 h 1207"/>
              <a:gd name="T92" fmla="*/ 33 w 1208"/>
              <a:gd name="T93" fmla="*/ 5 h 1207"/>
              <a:gd name="T94" fmla="*/ 38 w 1208"/>
              <a:gd name="T95" fmla="*/ 8 h 1207"/>
              <a:gd name="T96" fmla="*/ 41 w 1208"/>
              <a:gd name="T97" fmla="*/ 11 h 1207"/>
              <a:gd name="T98" fmla="*/ 43 w 1208"/>
              <a:gd name="T99" fmla="*/ 16 h 1207"/>
              <a:gd name="T100" fmla="*/ 45 w 1208"/>
              <a:gd name="T101" fmla="*/ 21 h 120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208"/>
              <a:gd name="T154" fmla="*/ 0 h 1207"/>
              <a:gd name="T155" fmla="*/ 1208 w 1208"/>
              <a:gd name="T156" fmla="*/ 1207 h 1207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208" h="1207">
                <a:moveTo>
                  <a:pt x="1208" y="604"/>
                </a:moveTo>
                <a:lnTo>
                  <a:pt x="1207" y="573"/>
                </a:lnTo>
                <a:lnTo>
                  <a:pt x="1205" y="542"/>
                </a:lnTo>
                <a:lnTo>
                  <a:pt x="1200" y="511"/>
                </a:lnTo>
                <a:lnTo>
                  <a:pt x="1196" y="482"/>
                </a:lnTo>
                <a:lnTo>
                  <a:pt x="1188" y="453"/>
                </a:lnTo>
                <a:lnTo>
                  <a:pt x="1180" y="425"/>
                </a:lnTo>
                <a:lnTo>
                  <a:pt x="1171" y="396"/>
                </a:lnTo>
                <a:lnTo>
                  <a:pt x="1161" y="369"/>
                </a:lnTo>
                <a:lnTo>
                  <a:pt x="1149" y="342"/>
                </a:lnTo>
                <a:lnTo>
                  <a:pt x="1134" y="316"/>
                </a:lnTo>
                <a:lnTo>
                  <a:pt x="1120" y="291"/>
                </a:lnTo>
                <a:lnTo>
                  <a:pt x="1105" y="267"/>
                </a:lnTo>
                <a:lnTo>
                  <a:pt x="1087" y="242"/>
                </a:lnTo>
                <a:lnTo>
                  <a:pt x="1070" y="219"/>
                </a:lnTo>
                <a:lnTo>
                  <a:pt x="1051" y="198"/>
                </a:lnTo>
                <a:lnTo>
                  <a:pt x="1031" y="177"/>
                </a:lnTo>
                <a:lnTo>
                  <a:pt x="1010" y="157"/>
                </a:lnTo>
                <a:lnTo>
                  <a:pt x="988" y="138"/>
                </a:lnTo>
                <a:lnTo>
                  <a:pt x="965" y="120"/>
                </a:lnTo>
                <a:lnTo>
                  <a:pt x="941" y="103"/>
                </a:lnTo>
                <a:lnTo>
                  <a:pt x="917" y="88"/>
                </a:lnTo>
                <a:lnTo>
                  <a:pt x="892" y="72"/>
                </a:lnTo>
                <a:lnTo>
                  <a:pt x="866" y="59"/>
                </a:lnTo>
                <a:lnTo>
                  <a:pt x="839" y="47"/>
                </a:lnTo>
                <a:lnTo>
                  <a:pt x="812" y="36"/>
                </a:lnTo>
                <a:lnTo>
                  <a:pt x="783" y="27"/>
                </a:lnTo>
                <a:lnTo>
                  <a:pt x="755" y="19"/>
                </a:lnTo>
                <a:lnTo>
                  <a:pt x="725" y="12"/>
                </a:lnTo>
                <a:lnTo>
                  <a:pt x="695" y="7"/>
                </a:lnTo>
                <a:lnTo>
                  <a:pt x="666" y="3"/>
                </a:lnTo>
                <a:lnTo>
                  <a:pt x="635" y="1"/>
                </a:lnTo>
                <a:lnTo>
                  <a:pt x="604" y="0"/>
                </a:lnTo>
                <a:lnTo>
                  <a:pt x="573" y="1"/>
                </a:lnTo>
                <a:lnTo>
                  <a:pt x="542" y="3"/>
                </a:lnTo>
                <a:lnTo>
                  <a:pt x="512" y="7"/>
                </a:lnTo>
                <a:lnTo>
                  <a:pt x="483" y="12"/>
                </a:lnTo>
                <a:lnTo>
                  <a:pt x="453" y="19"/>
                </a:lnTo>
                <a:lnTo>
                  <a:pt x="424" y="27"/>
                </a:lnTo>
                <a:lnTo>
                  <a:pt x="396" y="36"/>
                </a:lnTo>
                <a:lnTo>
                  <a:pt x="369" y="47"/>
                </a:lnTo>
                <a:lnTo>
                  <a:pt x="342" y="59"/>
                </a:lnTo>
                <a:lnTo>
                  <a:pt x="316" y="72"/>
                </a:lnTo>
                <a:lnTo>
                  <a:pt x="291" y="88"/>
                </a:lnTo>
                <a:lnTo>
                  <a:pt x="266" y="103"/>
                </a:lnTo>
                <a:lnTo>
                  <a:pt x="242" y="120"/>
                </a:lnTo>
                <a:lnTo>
                  <a:pt x="220" y="138"/>
                </a:lnTo>
                <a:lnTo>
                  <a:pt x="198" y="157"/>
                </a:lnTo>
                <a:lnTo>
                  <a:pt x="178" y="177"/>
                </a:lnTo>
                <a:lnTo>
                  <a:pt x="157" y="198"/>
                </a:lnTo>
                <a:lnTo>
                  <a:pt x="138" y="219"/>
                </a:lnTo>
                <a:lnTo>
                  <a:pt x="121" y="242"/>
                </a:lnTo>
                <a:lnTo>
                  <a:pt x="103" y="267"/>
                </a:lnTo>
                <a:lnTo>
                  <a:pt x="88" y="291"/>
                </a:lnTo>
                <a:lnTo>
                  <a:pt x="73" y="316"/>
                </a:lnTo>
                <a:lnTo>
                  <a:pt x="60" y="342"/>
                </a:lnTo>
                <a:lnTo>
                  <a:pt x="48" y="369"/>
                </a:lnTo>
                <a:lnTo>
                  <a:pt x="37" y="396"/>
                </a:lnTo>
                <a:lnTo>
                  <a:pt x="27" y="425"/>
                </a:lnTo>
                <a:lnTo>
                  <a:pt x="20" y="453"/>
                </a:lnTo>
                <a:lnTo>
                  <a:pt x="13" y="482"/>
                </a:lnTo>
                <a:lnTo>
                  <a:pt x="8" y="511"/>
                </a:lnTo>
                <a:lnTo>
                  <a:pt x="3" y="542"/>
                </a:lnTo>
                <a:lnTo>
                  <a:pt x="1" y="573"/>
                </a:lnTo>
                <a:lnTo>
                  <a:pt x="0" y="604"/>
                </a:lnTo>
                <a:lnTo>
                  <a:pt x="1" y="635"/>
                </a:lnTo>
                <a:lnTo>
                  <a:pt x="3" y="665"/>
                </a:lnTo>
                <a:lnTo>
                  <a:pt x="8" y="696"/>
                </a:lnTo>
                <a:lnTo>
                  <a:pt x="13" y="725"/>
                </a:lnTo>
                <a:lnTo>
                  <a:pt x="20" y="755"/>
                </a:lnTo>
                <a:lnTo>
                  <a:pt x="27" y="784"/>
                </a:lnTo>
                <a:lnTo>
                  <a:pt x="37" y="811"/>
                </a:lnTo>
                <a:lnTo>
                  <a:pt x="48" y="838"/>
                </a:lnTo>
                <a:lnTo>
                  <a:pt x="60" y="866"/>
                </a:lnTo>
                <a:lnTo>
                  <a:pt x="73" y="891"/>
                </a:lnTo>
                <a:lnTo>
                  <a:pt x="88" y="916"/>
                </a:lnTo>
                <a:lnTo>
                  <a:pt x="103" y="942"/>
                </a:lnTo>
                <a:lnTo>
                  <a:pt x="121" y="965"/>
                </a:lnTo>
                <a:lnTo>
                  <a:pt x="138" y="988"/>
                </a:lnTo>
                <a:lnTo>
                  <a:pt x="157" y="1010"/>
                </a:lnTo>
                <a:lnTo>
                  <a:pt x="178" y="1030"/>
                </a:lnTo>
                <a:lnTo>
                  <a:pt x="198" y="1050"/>
                </a:lnTo>
                <a:lnTo>
                  <a:pt x="220" y="1070"/>
                </a:lnTo>
                <a:lnTo>
                  <a:pt x="242" y="1087"/>
                </a:lnTo>
                <a:lnTo>
                  <a:pt x="266" y="1104"/>
                </a:lnTo>
                <a:lnTo>
                  <a:pt x="291" y="1120"/>
                </a:lnTo>
                <a:lnTo>
                  <a:pt x="316" y="1135"/>
                </a:lnTo>
                <a:lnTo>
                  <a:pt x="342" y="1148"/>
                </a:lnTo>
                <a:lnTo>
                  <a:pt x="369" y="1160"/>
                </a:lnTo>
                <a:lnTo>
                  <a:pt x="396" y="1171"/>
                </a:lnTo>
                <a:lnTo>
                  <a:pt x="424" y="1181"/>
                </a:lnTo>
                <a:lnTo>
                  <a:pt x="453" y="1188"/>
                </a:lnTo>
                <a:lnTo>
                  <a:pt x="483" y="1195"/>
                </a:lnTo>
                <a:lnTo>
                  <a:pt x="512" y="1201"/>
                </a:lnTo>
                <a:lnTo>
                  <a:pt x="542" y="1205"/>
                </a:lnTo>
                <a:lnTo>
                  <a:pt x="573" y="1207"/>
                </a:lnTo>
                <a:lnTo>
                  <a:pt x="604" y="1207"/>
                </a:lnTo>
                <a:lnTo>
                  <a:pt x="635" y="1207"/>
                </a:lnTo>
                <a:lnTo>
                  <a:pt x="666" y="1205"/>
                </a:lnTo>
                <a:lnTo>
                  <a:pt x="695" y="1201"/>
                </a:lnTo>
                <a:lnTo>
                  <a:pt x="725" y="1195"/>
                </a:lnTo>
                <a:lnTo>
                  <a:pt x="755" y="1188"/>
                </a:lnTo>
                <a:lnTo>
                  <a:pt x="783" y="1181"/>
                </a:lnTo>
                <a:lnTo>
                  <a:pt x="812" y="1171"/>
                </a:lnTo>
                <a:lnTo>
                  <a:pt x="839" y="1160"/>
                </a:lnTo>
                <a:lnTo>
                  <a:pt x="866" y="1148"/>
                </a:lnTo>
                <a:lnTo>
                  <a:pt x="892" y="1135"/>
                </a:lnTo>
                <a:lnTo>
                  <a:pt x="917" y="1120"/>
                </a:lnTo>
                <a:lnTo>
                  <a:pt x="941" y="1104"/>
                </a:lnTo>
                <a:lnTo>
                  <a:pt x="965" y="1087"/>
                </a:lnTo>
                <a:lnTo>
                  <a:pt x="988" y="1070"/>
                </a:lnTo>
                <a:lnTo>
                  <a:pt x="1010" y="1050"/>
                </a:lnTo>
                <a:lnTo>
                  <a:pt x="1031" y="1030"/>
                </a:lnTo>
                <a:lnTo>
                  <a:pt x="1051" y="1010"/>
                </a:lnTo>
                <a:lnTo>
                  <a:pt x="1070" y="988"/>
                </a:lnTo>
                <a:lnTo>
                  <a:pt x="1087" y="965"/>
                </a:lnTo>
                <a:lnTo>
                  <a:pt x="1105" y="942"/>
                </a:lnTo>
                <a:lnTo>
                  <a:pt x="1120" y="916"/>
                </a:lnTo>
                <a:lnTo>
                  <a:pt x="1134" y="891"/>
                </a:lnTo>
                <a:lnTo>
                  <a:pt x="1149" y="866"/>
                </a:lnTo>
                <a:lnTo>
                  <a:pt x="1161" y="838"/>
                </a:lnTo>
                <a:lnTo>
                  <a:pt x="1171" y="811"/>
                </a:lnTo>
                <a:lnTo>
                  <a:pt x="1180" y="784"/>
                </a:lnTo>
                <a:lnTo>
                  <a:pt x="1188" y="755"/>
                </a:lnTo>
                <a:lnTo>
                  <a:pt x="1196" y="725"/>
                </a:lnTo>
                <a:lnTo>
                  <a:pt x="1200" y="696"/>
                </a:lnTo>
                <a:lnTo>
                  <a:pt x="1205" y="665"/>
                </a:lnTo>
                <a:lnTo>
                  <a:pt x="1207" y="635"/>
                </a:lnTo>
                <a:lnTo>
                  <a:pt x="1208" y="604"/>
                </a:lnTo>
                <a:close/>
                <a:moveTo>
                  <a:pt x="1137" y="604"/>
                </a:moveTo>
                <a:lnTo>
                  <a:pt x="1135" y="631"/>
                </a:lnTo>
                <a:lnTo>
                  <a:pt x="1134" y="658"/>
                </a:lnTo>
                <a:lnTo>
                  <a:pt x="1130" y="685"/>
                </a:lnTo>
                <a:lnTo>
                  <a:pt x="1126" y="711"/>
                </a:lnTo>
                <a:lnTo>
                  <a:pt x="1120" y="737"/>
                </a:lnTo>
                <a:lnTo>
                  <a:pt x="1112" y="763"/>
                </a:lnTo>
                <a:lnTo>
                  <a:pt x="1105" y="787"/>
                </a:lnTo>
                <a:lnTo>
                  <a:pt x="1095" y="811"/>
                </a:lnTo>
                <a:lnTo>
                  <a:pt x="1084" y="835"/>
                </a:lnTo>
                <a:lnTo>
                  <a:pt x="1072" y="858"/>
                </a:lnTo>
                <a:lnTo>
                  <a:pt x="1060" y="880"/>
                </a:lnTo>
                <a:lnTo>
                  <a:pt x="1045" y="902"/>
                </a:lnTo>
                <a:lnTo>
                  <a:pt x="1031" y="923"/>
                </a:lnTo>
                <a:lnTo>
                  <a:pt x="1015" y="943"/>
                </a:lnTo>
                <a:lnTo>
                  <a:pt x="998" y="962"/>
                </a:lnTo>
                <a:lnTo>
                  <a:pt x="981" y="980"/>
                </a:lnTo>
                <a:lnTo>
                  <a:pt x="962" y="999"/>
                </a:lnTo>
                <a:lnTo>
                  <a:pt x="942" y="1015"/>
                </a:lnTo>
                <a:lnTo>
                  <a:pt x="923" y="1030"/>
                </a:lnTo>
                <a:lnTo>
                  <a:pt x="902" y="1046"/>
                </a:lnTo>
                <a:lnTo>
                  <a:pt x="880" y="1059"/>
                </a:lnTo>
                <a:lnTo>
                  <a:pt x="858" y="1072"/>
                </a:lnTo>
                <a:lnTo>
                  <a:pt x="835" y="1084"/>
                </a:lnTo>
                <a:lnTo>
                  <a:pt x="812" y="1094"/>
                </a:lnTo>
                <a:lnTo>
                  <a:pt x="787" y="1104"/>
                </a:lnTo>
                <a:lnTo>
                  <a:pt x="762" y="1113"/>
                </a:lnTo>
                <a:lnTo>
                  <a:pt x="737" y="1119"/>
                </a:lnTo>
                <a:lnTo>
                  <a:pt x="711" y="1126"/>
                </a:lnTo>
                <a:lnTo>
                  <a:pt x="686" y="1130"/>
                </a:lnTo>
                <a:lnTo>
                  <a:pt x="658" y="1134"/>
                </a:lnTo>
                <a:lnTo>
                  <a:pt x="632" y="1136"/>
                </a:lnTo>
                <a:lnTo>
                  <a:pt x="604" y="1137"/>
                </a:lnTo>
                <a:lnTo>
                  <a:pt x="577" y="1136"/>
                </a:lnTo>
                <a:lnTo>
                  <a:pt x="550" y="1134"/>
                </a:lnTo>
                <a:lnTo>
                  <a:pt x="523" y="1130"/>
                </a:lnTo>
                <a:lnTo>
                  <a:pt x="497" y="1126"/>
                </a:lnTo>
                <a:lnTo>
                  <a:pt x="471" y="1119"/>
                </a:lnTo>
                <a:lnTo>
                  <a:pt x="445" y="1113"/>
                </a:lnTo>
                <a:lnTo>
                  <a:pt x="421" y="1104"/>
                </a:lnTo>
                <a:lnTo>
                  <a:pt x="397" y="1094"/>
                </a:lnTo>
                <a:lnTo>
                  <a:pt x="373" y="1084"/>
                </a:lnTo>
                <a:lnTo>
                  <a:pt x="350" y="1072"/>
                </a:lnTo>
                <a:lnTo>
                  <a:pt x="328" y="1059"/>
                </a:lnTo>
                <a:lnTo>
                  <a:pt x="306" y="1046"/>
                </a:lnTo>
                <a:lnTo>
                  <a:pt x="285" y="1030"/>
                </a:lnTo>
                <a:lnTo>
                  <a:pt x="265" y="1015"/>
                </a:lnTo>
                <a:lnTo>
                  <a:pt x="246" y="999"/>
                </a:lnTo>
                <a:lnTo>
                  <a:pt x="227" y="980"/>
                </a:lnTo>
                <a:lnTo>
                  <a:pt x="209" y="962"/>
                </a:lnTo>
                <a:lnTo>
                  <a:pt x="193" y="943"/>
                </a:lnTo>
                <a:lnTo>
                  <a:pt x="178" y="923"/>
                </a:lnTo>
                <a:lnTo>
                  <a:pt x="162" y="902"/>
                </a:lnTo>
                <a:lnTo>
                  <a:pt x="148" y="880"/>
                </a:lnTo>
                <a:lnTo>
                  <a:pt x="136" y="858"/>
                </a:lnTo>
                <a:lnTo>
                  <a:pt x="124" y="835"/>
                </a:lnTo>
                <a:lnTo>
                  <a:pt x="113" y="811"/>
                </a:lnTo>
                <a:lnTo>
                  <a:pt x="104" y="787"/>
                </a:lnTo>
                <a:lnTo>
                  <a:pt x="95" y="763"/>
                </a:lnTo>
                <a:lnTo>
                  <a:pt x="88" y="737"/>
                </a:lnTo>
                <a:lnTo>
                  <a:pt x="82" y="711"/>
                </a:lnTo>
                <a:lnTo>
                  <a:pt x="78" y="685"/>
                </a:lnTo>
                <a:lnTo>
                  <a:pt x="74" y="658"/>
                </a:lnTo>
                <a:lnTo>
                  <a:pt x="72" y="631"/>
                </a:lnTo>
                <a:lnTo>
                  <a:pt x="71" y="604"/>
                </a:lnTo>
                <a:lnTo>
                  <a:pt x="72" y="576"/>
                </a:lnTo>
                <a:lnTo>
                  <a:pt x="74" y="550"/>
                </a:lnTo>
                <a:lnTo>
                  <a:pt x="78" y="522"/>
                </a:lnTo>
                <a:lnTo>
                  <a:pt x="82" y="496"/>
                </a:lnTo>
                <a:lnTo>
                  <a:pt x="88" y="471"/>
                </a:lnTo>
                <a:lnTo>
                  <a:pt x="95" y="446"/>
                </a:lnTo>
                <a:lnTo>
                  <a:pt x="104" y="420"/>
                </a:lnTo>
                <a:lnTo>
                  <a:pt x="113" y="396"/>
                </a:lnTo>
                <a:lnTo>
                  <a:pt x="124" y="373"/>
                </a:lnTo>
                <a:lnTo>
                  <a:pt x="136" y="350"/>
                </a:lnTo>
                <a:lnTo>
                  <a:pt x="148" y="328"/>
                </a:lnTo>
                <a:lnTo>
                  <a:pt x="162" y="306"/>
                </a:lnTo>
                <a:lnTo>
                  <a:pt x="178" y="285"/>
                </a:lnTo>
                <a:lnTo>
                  <a:pt x="193" y="264"/>
                </a:lnTo>
                <a:lnTo>
                  <a:pt x="209" y="246"/>
                </a:lnTo>
                <a:lnTo>
                  <a:pt x="227" y="227"/>
                </a:lnTo>
                <a:lnTo>
                  <a:pt x="246" y="210"/>
                </a:lnTo>
                <a:lnTo>
                  <a:pt x="265" y="193"/>
                </a:lnTo>
                <a:lnTo>
                  <a:pt x="285" y="177"/>
                </a:lnTo>
                <a:lnTo>
                  <a:pt x="306" y="162"/>
                </a:lnTo>
                <a:lnTo>
                  <a:pt x="328" y="148"/>
                </a:lnTo>
                <a:lnTo>
                  <a:pt x="350" y="135"/>
                </a:lnTo>
                <a:lnTo>
                  <a:pt x="373" y="124"/>
                </a:lnTo>
                <a:lnTo>
                  <a:pt x="397" y="113"/>
                </a:lnTo>
                <a:lnTo>
                  <a:pt x="421" y="103"/>
                </a:lnTo>
                <a:lnTo>
                  <a:pt x="445" y="95"/>
                </a:lnTo>
                <a:lnTo>
                  <a:pt x="471" y="88"/>
                </a:lnTo>
                <a:lnTo>
                  <a:pt x="497" y="82"/>
                </a:lnTo>
                <a:lnTo>
                  <a:pt x="523" y="77"/>
                </a:lnTo>
                <a:lnTo>
                  <a:pt x="550" y="74"/>
                </a:lnTo>
                <a:lnTo>
                  <a:pt x="577" y="71"/>
                </a:lnTo>
                <a:lnTo>
                  <a:pt x="604" y="71"/>
                </a:lnTo>
                <a:lnTo>
                  <a:pt x="632" y="71"/>
                </a:lnTo>
                <a:lnTo>
                  <a:pt x="658" y="74"/>
                </a:lnTo>
                <a:lnTo>
                  <a:pt x="686" y="77"/>
                </a:lnTo>
                <a:lnTo>
                  <a:pt x="711" y="82"/>
                </a:lnTo>
                <a:lnTo>
                  <a:pt x="737" y="88"/>
                </a:lnTo>
                <a:lnTo>
                  <a:pt x="762" y="95"/>
                </a:lnTo>
                <a:lnTo>
                  <a:pt x="787" y="103"/>
                </a:lnTo>
                <a:lnTo>
                  <a:pt x="812" y="113"/>
                </a:lnTo>
                <a:lnTo>
                  <a:pt x="835" y="124"/>
                </a:lnTo>
                <a:lnTo>
                  <a:pt x="858" y="135"/>
                </a:lnTo>
                <a:lnTo>
                  <a:pt x="880" y="148"/>
                </a:lnTo>
                <a:lnTo>
                  <a:pt x="902" y="162"/>
                </a:lnTo>
                <a:lnTo>
                  <a:pt x="923" y="177"/>
                </a:lnTo>
                <a:lnTo>
                  <a:pt x="942" y="193"/>
                </a:lnTo>
                <a:lnTo>
                  <a:pt x="962" y="210"/>
                </a:lnTo>
                <a:lnTo>
                  <a:pt x="981" y="227"/>
                </a:lnTo>
                <a:lnTo>
                  <a:pt x="998" y="246"/>
                </a:lnTo>
                <a:lnTo>
                  <a:pt x="1015" y="264"/>
                </a:lnTo>
                <a:lnTo>
                  <a:pt x="1031" y="285"/>
                </a:lnTo>
                <a:lnTo>
                  <a:pt x="1045" y="306"/>
                </a:lnTo>
                <a:lnTo>
                  <a:pt x="1060" y="328"/>
                </a:lnTo>
                <a:lnTo>
                  <a:pt x="1072" y="350"/>
                </a:lnTo>
                <a:lnTo>
                  <a:pt x="1084" y="373"/>
                </a:lnTo>
                <a:lnTo>
                  <a:pt x="1095" y="396"/>
                </a:lnTo>
                <a:lnTo>
                  <a:pt x="1105" y="420"/>
                </a:lnTo>
                <a:lnTo>
                  <a:pt x="1112" y="446"/>
                </a:lnTo>
                <a:lnTo>
                  <a:pt x="1120" y="471"/>
                </a:lnTo>
                <a:lnTo>
                  <a:pt x="1126" y="496"/>
                </a:lnTo>
                <a:lnTo>
                  <a:pt x="1130" y="522"/>
                </a:lnTo>
                <a:lnTo>
                  <a:pt x="1134" y="550"/>
                </a:lnTo>
                <a:lnTo>
                  <a:pt x="1135" y="576"/>
                </a:lnTo>
                <a:lnTo>
                  <a:pt x="1137" y="604"/>
                </a:lnTo>
                <a:close/>
              </a:path>
            </a:pathLst>
          </a:custGeom>
          <a:solidFill>
            <a:srgbClr val="EEB8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6" name="Freeform 78"/>
          <p:cNvSpPr>
            <a:spLocks noEditPoints="1"/>
          </p:cNvSpPr>
          <p:nvPr/>
        </p:nvSpPr>
        <p:spPr bwMode="auto">
          <a:xfrm>
            <a:off x="4464050" y="4699705"/>
            <a:ext cx="360363" cy="361950"/>
          </a:xfrm>
          <a:custGeom>
            <a:avLst/>
            <a:gdLst>
              <a:gd name="T0" fmla="*/ 45 w 1136"/>
              <a:gd name="T1" fmla="*/ 18 h 1137"/>
              <a:gd name="T2" fmla="*/ 43 w 1136"/>
              <a:gd name="T3" fmla="*/ 13 h 1137"/>
              <a:gd name="T4" fmla="*/ 40 w 1136"/>
              <a:gd name="T5" fmla="*/ 8 h 1137"/>
              <a:gd name="T6" fmla="*/ 36 w 1136"/>
              <a:gd name="T7" fmla="*/ 5 h 1137"/>
              <a:gd name="T8" fmla="*/ 32 w 1136"/>
              <a:gd name="T9" fmla="*/ 2 h 1137"/>
              <a:gd name="T10" fmla="*/ 26 w 1136"/>
              <a:gd name="T11" fmla="*/ 0 h 1137"/>
              <a:gd name="T12" fmla="*/ 20 w 1136"/>
              <a:gd name="T13" fmla="*/ 0 h 1137"/>
              <a:gd name="T14" fmla="*/ 15 w 1136"/>
              <a:gd name="T15" fmla="*/ 1 h 1137"/>
              <a:gd name="T16" fmla="*/ 10 w 1136"/>
              <a:gd name="T17" fmla="*/ 4 h 1137"/>
              <a:gd name="T18" fmla="*/ 6 w 1136"/>
              <a:gd name="T19" fmla="*/ 7 h 1137"/>
              <a:gd name="T20" fmla="*/ 3 w 1136"/>
              <a:gd name="T21" fmla="*/ 12 h 1137"/>
              <a:gd name="T22" fmla="*/ 1 w 1136"/>
              <a:gd name="T23" fmla="*/ 17 h 1137"/>
              <a:gd name="T24" fmla="*/ 0 w 1136"/>
              <a:gd name="T25" fmla="*/ 23 h 1137"/>
              <a:gd name="T26" fmla="*/ 1 w 1136"/>
              <a:gd name="T27" fmla="*/ 29 h 1137"/>
              <a:gd name="T28" fmla="*/ 3 w 1136"/>
              <a:gd name="T29" fmla="*/ 34 h 1137"/>
              <a:gd name="T30" fmla="*/ 6 w 1136"/>
              <a:gd name="T31" fmla="*/ 38 h 1137"/>
              <a:gd name="T32" fmla="*/ 10 w 1136"/>
              <a:gd name="T33" fmla="*/ 42 h 1137"/>
              <a:gd name="T34" fmla="*/ 15 w 1136"/>
              <a:gd name="T35" fmla="*/ 44 h 1137"/>
              <a:gd name="T36" fmla="*/ 20 w 1136"/>
              <a:gd name="T37" fmla="*/ 46 h 1137"/>
              <a:gd name="T38" fmla="*/ 26 w 1136"/>
              <a:gd name="T39" fmla="*/ 46 h 1137"/>
              <a:gd name="T40" fmla="*/ 32 w 1136"/>
              <a:gd name="T41" fmla="*/ 44 h 1137"/>
              <a:gd name="T42" fmla="*/ 36 w 1136"/>
              <a:gd name="T43" fmla="*/ 41 h 1137"/>
              <a:gd name="T44" fmla="*/ 40 w 1136"/>
              <a:gd name="T45" fmla="*/ 37 h 1137"/>
              <a:gd name="T46" fmla="*/ 43 w 1136"/>
              <a:gd name="T47" fmla="*/ 33 h 1137"/>
              <a:gd name="T48" fmla="*/ 45 w 1136"/>
              <a:gd name="T49" fmla="*/ 27 h 1137"/>
              <a:gd name="T50" fmla="*/ 43 w 1136"/>
              <a:gd name="T51" fmla="*/ 23 h 1137"/>
              <a:gd name="T52" fmla="*/ 42 w 1136"/>
              <a:gd name="T53" fmla="*/ 28 h 1137"/>
              <a:gd name="T54" fmla="*/ 40 w 1136"/>
              <a:gd name="T55" fmla="*/ 32 h 1137"/>
              <a:gd name="T56" fmla="*/ 37 w 1136"/>
              <a:gd name="T57" fmla="*/ 36 h 1137"/>
              <a:gd name="T58" fmla="*/ 34 w 1136"/>
              <a:gd name="T59" fmla="*/ 40 h 1137"/>
              <a:gd name="T60" fmla="*/ 29 w 1136"/>
              <a:gd name="T61" fmla="*/ 42 h 1137"/>
              <a:gd name="T62" fmla="*/ 25 w 1136"/>
              <a:gd name="T63" fmla="*/ 43 h 1137"/>
              <a:gd name="T64" fmla="*/ 20 w 1136"/>
              <a:gd name="T65" fmla="*/ 43 h 1137"/>
              <a:gd name="T66" fmla="*/ 15 w 1136"/>
              <a:gd name="T67" fmla="*/ 41 h 1137"/>
              <a:gd name="T68" fmla="*/ 11 w 1136"/>
              <a:gd name="T69" fmla="*/ 39 h 1137"/>
              <a:gd name="T70" fmla="*/ 7 w 1136"/>
              <a:gd name="T71" fmla="*/ 35 h 1137"/>
              <a:gd name="T72" fmla="*/ 5 w 1136"/>
              <a:gd name="T73" fmla="*/ 31 h 1137"/>
              <a:gd name="T74" fmla="*/ 3 w 1136"/>
              <a:gd name="T75" fmla="*/ 27 h 1137"/>
              <a:gd name="T76" fmla="*/ 3 w 1136"/>
              <a:gd name="T77" fmla="*/ 22 h 1137"/>
              <a:gd name="T78" fmla="*/ 4 w 1136"/>
              <a:gd name="T79" fmla="*/ 17 h 1137"/>
              <a:gd name="T80" fmla="*/ 6 w 1136"/>
              <a:gd name="T81" fmla="*/ 12 h 1137"/>
              <a:gd name="T82" fmla="*/ 9 w 1136"/>
              <a:gd name="T83" fmla="*/ 9 h 1137"/>
              <a:gd name="T84" fmla="*/ 12 w 1136"/>
              <a:gd name="T85" fmla="*/ 6 h 1137"/>
              <a:gd name="T86" fmla="*/ 17 w 1136"/>
              <a:gd name="T87" fmla="*/ 4 h 1137"/>
              <a:gd name="T88" fmla="*/ 22 w 1136"/>
              <a:gd name="T89" fmla="*/ 3 h 1137"/>
              <a:gd name="T90" fmla="*/ 27 w 1136"/>
              <a:gd name="T91" fmla="*/ 3 h 1137"/>
              <a:gd name="T92" fmla="*/ 31 w 1136"/>
              <a:gd name="T93" fmla="*/ 5 h 1137"/>
              <a:gd name="T94" fmla="*/ 35 w 1136"/>
              <a:gd name="T95" fmla="*/ 7 h 1137"/>
              <a:gd name="T96" fmla="*/ 39 w 1136"/>
              <a:gd name="T97" fmla="*/ 11 h 1137"/>
              <a:gd name="T98" fmla="*/ 41 w 1136"/>
              <a:gd name="T99" fmla="*/ 15 h 1137"/>
              <a:gd name="T100" fmla="*/ 42 w 1136"/>
              <a:gd name="T101" fmla="*/ 20 h 113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36"/>
              <a:gd name="T154" fmla="*/ 0 h 1137"/>
              <a:gd name="T155" fmla="*/ 1136 w 1136"/>
              <a:gd name="T156" fmla="*/ 1137 h 1137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36" h="1137">
                <a:moveTo>
                  <a:pt x="1136" y="569"/>
                </a:moveTo>
                <a:lnTo>
                  <a:pt x="1136" y="540"/>
                </a:lnTo>
                <a:lnTo>
                  <a:pt x="1133" y="510"/>
                </a:lnTo>
                <a:lnTo>
                  <a:pt x="1129" y="482"/>
                </a:lnTo>
                <a:lnTo>
                  <a:pt x="1125" y="454"/>
                </a:lnTo>
                <a:lnTo>
                  <a:pt x="1118" y="427"/>
                </a:lnTo>
                <a:lnTo>
                  <a:pt x="1110" y="400"/>
                </a:lnTo>
                <a:lnTo>
                  <a:pt x="1102" y="373"/>
                </a:lnTo>
                <a:lnTo>
                  <a:pt x="1092" y="348"/>
                </a:lnTo>
                <a:lnTo>
                  <a:pt x="1080" y="323"/>
                </a:lnTo>
                <a:lnTo>
                  <a:pt x="1068" y="297"/>
                </a:lnTo>
                <a:lnTo>
                  <a:pt x="1053" y="274"/>
                </a:lnTo>
                <a:lnTo>
                  <a:pt x="1039" y="251"/>
                </a:lnTo>
                <a:lnTo>
                  <a:pt x="1024" y="228"/>
                </a:lnTo>
                <a:lnTo>
                  <a:pt x="1006" y="207"/>
                </a:lnTo>
                <a:lnTo>
                  <a:pt x="989" y="187"/>
                </a:lnTo>
                <a:lnTo>
                  <a:pt x="970" y="167"/>
                </a:lnTo>
                <a:lnTo>
                  <a:pt x="950" y="148"/>
                </a:lnTo>
                <a:lnTo>
                  <a:pt x="929" y="131"/>
                </a:lnTo>
                <a:lnTo>
                  <a:pt x="907" y="113"/>
                </a:lnTo>
                <a:lnTo>
                  <a:pt x="886" y="98"/>
                </a:lnTo>
                <a:lnTo>
                  <a:pt x="862" y="82"/>
                </a:lnTo>
                <a:lnTo>
                  <a:pt x="838" y="69"/>
                </a:lnTo>
                <a:lnTo>
                  <a:pt x="814" y="56"/>
                </a:lnTo>
                <a:lnTo>
                  <a:pt x="789" y="45"/>
                </a:lnTo>
                <a:lnTo>
                  <a:pt x="764" y="35"/>
                </a:lnTo>
                <a:lnTo>
                  <a:pt x="737" y="26"/>
                </a:lnTo>
                <a:lnTo>
                  <a:pt x="710" y="19"/>
                </a:lnTo>
                <a:lnTo>
                  <a:pt x="683" y="12"/>
                </a:lnTo>
                <a:lnTo>
                  <a:pt x="654" y="7"/>
                </a:lnTo>
                <a:lnTo>
                  <a:pt x="627" y="3"/>
                </a:lnTo>
                <a:lnTo>
                  <a:pt x="597" y="1"/>
                </a:lnTo>
                <a:lnTo>
                  <a:pt x="568" y="0"/>
                </a:lnTo>
                <a:lnTo>
                  <a:pt x="539" y="1"/>
                </a:lnTo>
                <a:lnTo>
                  <a:pt x="510" y="3"/>
                </a:lnTo>
                <a:lnTo>
                  <a:pt x="482" y="7"/>
                </a:lnTo>
                <a:lnTo>
                  <a:pt x="453" y="12"/>
                </a:lnTo>
                <a:lnTo>
                  <a:pt x="426" y="19"/>
                </a:lnTo>
                <a:lnTo>
                  <a:pt x="399" y="26"/>
                </a:lnTo>
                <a:lnTo>
                  <a:pt x="373" y="35"/>
                </a:lnTo>
                <a:lnTo>
                  <a:pt x="347" y="45"/>
                </a:lnTo>
                <a:lnTo>
                  <a:pt x="322" y="56"/>
                </a:lnTo>
                <a:lnTo>
                  <a:pt x="297" y="69"/>
                </a:lnTo>
                <a:lnTo>
                  <a:pt x="273" y="82"/>
                </a:lnTo>
                <a:lnTo>
                  <a:pt x="250" y="98"/>
                </a:lnTo>
                <a:lnTo>
                  <a:pt x="228" y="113"/>
                </a:lnTo>
                <a:lnTo>
                  <a:pt x="206" y="131"/>
                </a:lnTo>
                <a:lnTo>
                  <a:pt x="186" y="148"/>
                </a:lnTo>
                <a:lnTo>
                  <a:pt x="166" y="167"/>
                </a:lnTo>
                <a:lnTo>
                  <a:pt x="147" y="187"/>
                </a:lnTo>
                <a:lnTo>
                  <a:pt x="130" y="207"/>
                </a:lnTo>
                <a:lnTo>
                  <a:pt x="113" y="228"/>
                </a:lnTo>
                <a:lnTo>
                  <a:pt x="97" y="251"/>
                </a:lnTo>
                <a:lnTo>
                  <a:pt x="82" y="274"/>
                </a:lnTo>
                <a:lnTo>
                  <a:pt x="68" y="297"/>
                </a:lnTo>
                <a:lnTo>
                  <a:pt x="56" y="323"/>
                </a:lnTo>
                <a:lnTo>
                  <a:pt x="45" y="348"/>
                </a:lnTo>
                <a:lnTo>
                  <a:pt x="34" y="373"/>
                </a:lnTo>
                <a:lnTo>
                  <a:pt x="25" y="400"/>
                </a:lnTo>
                <a:lnTo>
                  <a:pt x="18" y="427"/>
                </a:lnTo>
                <a:lnTo>
                  <a:pt x="11" y="454"/>
                </a:lnTo>
                <a:lnTo>
                  <a:pt x="7" y="482"/>
                </a:lnTo>
                <a:lnTo>
                  <a:pt x="2" y="510"/>
                </a:lnTo>
                <a:lnTo>
                  <a:pt x="1" y="540"/>
                </a:lnTo>
                <a:lnTo>
                  <a:pt x="0" y="569"/>
                </a:lnTo>
                <a:lnTo>
                  <a:pt x="1" y="598"/>
                </a:lnTo>
                <a:lnTo>
                  <a:pt x="2" y="627"/>
                </a:lnTo>
                <a:lnTo>
                  <a:pt x="7" y="655"/>
                </a:lnTo>
                <a:lnTo>
                  <a:pt x="11" y="684"/>
                </a:lnTo>
                <a:lnTo>
                  <a:pt x="18" y="711"/>
                </a:lnTo>
                <a:lnTo>
                  <a:pt x="25" y="738"/>
                </a:lnTo>
                <a:lnTo>
                  <a:pt x="34" y="764"/>
                </a:lnTo>
                <a:lnTo>
                  <a:pt x="45" y="790"/>
                </a:lnTo>
                <a:lnTo>
                  <a:pt x="56" y="815"/>
                </a:lnTo>
                <a:lnTo>
                  <a:pt x="68" y="840"/>
                </a:lnTo>
                <a:lnTo>
                  <a:pt x="82" y="864"/>
                </a:lnTo>
                <a:lnTo>
                  <a:pt x="97" y="887"/>
                </a:lnTo>
                <a:lnTo>
                  <a:pt x="113" y="909"/>
                </a:lnTo>
                <a:lnTo>
                  <a:pt x="130" y="931"/>
                </a:lnTo>
                <a:lnTo>
                  <a:pt x="147" y="950"/>
                </a:lnTo>
                <a:lnTo>
                  <a:pt x="166" y="970"/>
                </a:lnTo>
                <a:lnTo>
                  <a:pt x="186" y="989"/>
                </a:lnTo>
                <a:lnTo>
                  <a:pt x="206" y="1007"/>
                </a:lnTo>
                <a:lnTo>
                  <a:pt x="228" y="1024"/>
                </a:lnTo>
                <a:lnTo>
                  <a:pt x="250" y="1040"/>
                </a:lnTo>
                <a:lnTo>
                  <a:pt x="273" y="1055"/>
                </a:lnTo>
                <a:lnTo>
                  <a:pt x="297" y="1068"/>
                </a:lnTo>
                <a:lnTo>
                  <a:pt x="322" y="1081"/>
                </a:lnTo>
                <a:lnTo>
                  <a:pt x="347" y="1092"/>
                </a:lnTo>
                <a:lnTo>
                  <a:pt x="373" y="1103"/>
                </a:lnTo>
                <a:lnTo>
                  <a:pt x="399" y="1112"/>
                </a:lnTo>
                <a:lnTo>
                  <a:pt x="426" y="1119"/>
                </a:lnTo>
                <a:lnTo>
                  <a:pt x="453" y="1125"/>
                </a:lnTo>
                <a:lnTo>
                  <a:pt x="482" y="1130"/>
                </a:lnTo>
                <a:lnTo>
                  <a:pt x="510" y="1134"/>
                </a:lnTo>
                <a:lnTo>
                  <a:pt x="539" y="1136"/>
                </a:lnTo>
                <a:lnTo>
                  <a:pt x="568" y="1137"/>
                </a:lnTo>
                <a:lnTo>
                  <a:pt x="597" y="1136"/>
                </a:lnTo>
                <a:lnTo>
                  <a:pt x="627" y="1134"/>
                </a:lnTo>
                <a:lnTo>
                  <a:pt x="654" y="1130"/>
                </a:lnTo>
                <a:lnTo>
                  <a:pt x="683" y="1125"/>
                </a:lnTo>
                <a:lnTo>
                  <a:pt x="710" y="1119"/>
                </a:lnTo>
                <a:lnTo>
                  <a:pt x="737" y="1112"/>
                </a:lnTo>
                <a:lnTo>
                  <a:pt x="764" y="1103"/>
                </a:lnTo>
                <a:lnTo>
                  <a:pt x="789" y="1092"/>
                </a:lnTo>
                <a:lnTo>
                  <a:pt x="814" y="1081"/>
                </a:lnTo>
                <a:lnTo>
                  <a:pt x="838" y="1068"/>
                </a:lnTo>
                <a:lnTo>
                  <a:pt x="862" y="1055"/>
                </a:lnTo>
                <a:lnTo>
                  <a:pt x="886" y="1040"/>
                </a:lnTo>
                <a:lnTo>
                  <a:pt x="907" y="1024"/>
                </a:lnTo>
                <a:lnTo>
                  <a:pt x="929" y="1007"/>
                </a:lnTo>
                <a:lnTo>
                  <a:pt x="950" y="989"/>
                </a:lnTo>
                <a:lnTo>
                  <a:pt x="970" y="970"/>
                </a:lnTo>
                <a:lnTo>
                  <a:pt x="989" y="950"/>
                </a:lnTo>
                <a:lnTo>
                  <a:pt x="1006" y="931"/>
                </a:lnTo>
                <a:lnTo>
                  <a:pt x="1024" y="909"/>
                </a:lnTo>
                <a:lnTo>
                  <a:pt x="1039" y="887"/>
                </a:lnTo>
                <a:lnTo>
                  <a:pt x="1053" y="864"/>
                </a:lnTo>
                <a:lnTo>
                  <a:pt x="1068" y="840"/>
                </a:lnTo>
                <a:lnTo>
                  <a:pt x="1080" y="815"/>
                </a:lnTo>
                <a:lnTo>
                  <a:pt x="1092" y="790"/>
                </a:lnTo>
                <a:lnTo>
                  <a:pt x="1102" y="764"/>
                </a:lnTo>
                <a:lnTo>
                  <a:pt x="1110" y="738"/>
                </a:lnTo>
                <a:lnTo>
                  <a:pt x="1118" y="711"/>
                </a:lnTo>
                <a:lnTo>
                  <a:pt x="1125" y="684"/>
                </a:lnTo>
                <a:lnTo>
                  <a:pt x="1129" y="655"/>
                </a:lnTo>
                <a:lnTo>
                  <a:pt x="1133" y="627"/>
                </a:lnTo>
                <a:lnTo>
                  <a:pt x="1136" y="598"/>
                </a:lnTo>
                <a:lnTo>
                  <a:pt x="1136" y="569"/>
                </a:lnTo>
                <a:close/>
                <a:moveTo>
                  <a:pt x="1065" y="569"/>
                </a:moveTo>
                <a:lnTo>
                  <a:pt x="1064" y="595"/>
                </a:lnTo>
                <a:lnTo>
                  <a:pt x="1062" y="620"/>
                </a:lnTo>
                <a:lnTo>
                  <a:pt x="1059" y="644"/>
                </a:lnTo>
                <a:lnTo>
                  <a:pt x="1054" y="669"/>
                </a:lnTo>
                <a:lnTo>
                  <a:pt x="1049" y="693"/>
                </a:lnTo>
                <a:lnTo>
                  <a:pt x="1042" y="717"/>
                </a:lnTo>
                <a:lnTo>
                  <a:pt x="1035" y="740"/>
                </a:lnTo>
                <a:lnTo>
                  <a:pt x="1026" y="763"/>
                </a:lnTo>
                <a:lnTo>
                  <a:pt x="1016" y="785"/>
                </a:lnTo>
                <a:lnTo>
                  <a:pt x="1005" y="806"/>
                </a:lnTo>
                <a:lnTo>
                  <a:pt x="993" y="826"/>
                </a:lnTo>
                <a:lnTo>
                  <a:pt x="980" y="847"/>
                </a:lnTo>
                <a:lnTo>
                  <a:pt x="967" y="866"/>
                </a:lnTo>
                <a:lnTo>
                  <a:pt x="951" y="885"/>
                </a:lnTo>
                <a:lnTo>
                  <a:pt x="936" y="903"/>
                </a:lnTo>
                <a:lnTo>
                  <a:pt x="920" y="921"/>
                </a:lnTo>
                <a:lnTo>
                  <a:pt x="902" y="937"/>
                </a:lnTo>
                <a:lnTo>
                  <a:pt x="884" y="953"/>
                </a:lnTo>
                <a:lnTo>
                  <a:pt x="866" y="967"/>
                </a:lnTo>
                <a:lnTo>
                  <a:pt x="846" y="981"/>
                </a:lnTo>
                <a:lnTo>
                  <a:pt x="826" y="994"/>
                </a:lnTo>
                <a:lnTo>
                  <a:pt x="805" y="1006"/>
                </a:lnTo>
                <a:lnTo>
                  <a:pt x="783" y="1017"/>
                </a:lnTo>
                <a:lnTo>
                  <a:pt x="762" y="1027"/>
                </a:lnTo>
                <a:lnTo>
                  <a:pt x="738" y="1036"/>
                </a:lnTo>
                <a:lnTo>
                  <a:pt x="715" y="1044"/>
                </a:lnTo>
                <a:lnTo>
                  <a:pt x="692" y="1050"/>
                </a:lnTo>
                <a:lnTo>
                  <a:pt x="668" y="1056"/>
                </a:lnTo>
                <a:lnTo>
                  <a:pt x="644" y="1060"/>
                </a:lnTo>
                <a:lnTo>
                  <a:pt x="619" y="1063"/>
                </a:lnTo>
                <a:lnTo>
                  <a:pt x="594" y="1066"/>
                </a:lnTo>
                <a:lnTo>
                  <a:pt x="568" y="1066"/>
                </a:lnTo>
                <a:lnTo>
                  <a:pt x="542" y="1066"/>
                </a:lnTo>
                <a:lnTo>
                  <a:pt x="517" y="1063"/>
                </a:lnTo>
                <a:lnTo>
                  <a:pt x="493" y="1060"/>
                </a:lnTo>
                <a:lnTo>
                  <a:pt x="467" y="1056"/>
                </a:lnTo>
                <a:lnTo>
                  <a:pt x="443" y="1050"/>
                </a:lnTo>
                <a:lnTo>
                  <a:pt x="420" y="1044"/>
                </a:lnTo>
                <a:lnTo>
                  <a:pt x="397" y="1036"/>
                </a:lnTo>
                <a:lnTo>
                  <a:pt x="374" y="1027"/>
                </a:lnTo>
                <a:lnTo>
                  <a:pt x="352" y="1017"/>
                </a:lnTo>
                <a:lnTo>
                  <a:pt x="331" y="1006"/>
                </a:lnTo>
                <a:lnTo>
                  <a:pt x="311" y="994"/>
                </a:lnTo>
                <a:lnTo>
                  <a:pt x="290" y="981"/>
                </a:lnTo>
                <a:lnTo>
                  <a:pt x="271" y="967"/>
                </a:lnTo>
                <a:lnTo>
                  <a:pt x="251" y="953"/>
                </a:lnTo>
                <a:lnTo>
                  <a:pt x="234" y="937"/>
                </a:lnTo>
                <a:lnTo>
                  <a:pt x="216" y="921"/>
                </a:lnTo>
                <a:lnTo>
                  <a:pt x="200" y="903"/>
                </a:lnTo>
                <a:lnTo>
                  <a:pt x="184" y="885"/>
                </a:lnTo>
                <a:lnTo>
                  <a:pt x="170" y="866"/>
                </a:lnTo>
                <a:lnTo>
                  <a:pt x="156" y="847"/>
                </a:lnTo>
                <a:lnTo>
                  <a:pt x="143" y="826"/>
                </a:lnTo>
                <a:lnTo>
                  <a:pt x="131" y="806"/>
                </a:lnTo>
                <a:lnTo>
                  <a:pt x="120" y="785"/>
                </a:lnTo>
                <a:lnTo>
                  <a:pt x="110" y="763"/>
                </a:lnTo>
                <a:lnTo>
                  <a:pt x="101" y="740"/>
                </a:lnTo>
                <a:lnTo>
                  <a:pt x="93" y="717"/>
                </a:lnTo>
                <a:lnTo>
                  <a:pt x="87" y="693"/>
                </a:lnTo>
                <a:lnTo>
                  <a:pt x="81" y="669"/>
                </a:lnTo>
                <a:lnTo>
                  <a:pt x="77" y="644"/>
                </a:lnTo>
                <a:lnTo>
                  <a:pt x="74" y="620"/>
                </a:lnTo>
                <a:lnTo>
                  <a:pt x="71" y="595"/>
                </a:lnTo>
                <a:lnTo>
                  <a:pt x="71" y="569"/>
                </a:lnTo>
                <a:lnTo>
                  <a:pt x="71" y="543"/>
                </a:lnTo>
                <a:lnTo>
                  <a:pt x="74" y="518"/>
                </a:lnTo>
                <a:lnTo>
                  <a:pt x="77" y="493"/>
                </a:lnTo>
                <a:lnTo>
                  <a:pt x="81" y="469"/>
                </a:lnTo>
                <a:lnTo>
                  <a:pt x="87" y="445"/>
                </a:lnTo>
                <a:lnTo>
                  <a:pt x="93" y="420"/>
                </a:lnTo>
                <a:lnTo>
                  <a:pt x="101" y="397"/>
                </a:lnTo>
                <a:lnTo>
                  <a:pt x="110" y="375"/>
                </a:lnTo>
                <a:lnTo>
                  <a:pt x="120" y="353"/>
                </a:lnTo>
                <a:lnTo>
                  <a:pt x="131" y="331"/>
                </a:lnTo>
                <a:lnTo>
                  <a:pt x="143" y="311"/>
                </a:lnTo>
                <a:lnTo>
                  <a:pt x="156" y="291"/>
                </a:lnTo>
                <a:lnTo>
                  <a:pt x="170" y="271"/>
                </a:lnTo>
                <a:lnTo>
                  <a:pt x="184" y="252"/>
                </a:lnTo>
                <a:lnTo>
                  <a:pt x="200" y="235"/>
                </a:lnTo>
                <a:lnTo>
                  <a:pt x="216" y="217"/>
                </a:lnTo>
                <a:lnTo>
                  <a:pt x="234" y="201"/>
                </a:lnTo>
                <a:lnTo>
                  <a:pt x="251" y="186"/>
                </a:lnTo>
                <a:lnTo>
                  <a:pt x="271" y="170"/>
                </a:lnTo>
                <a:lnTo>
                  <a:pt x="290" y="157"/>
                </a:lnTo>
                <a:lnTo>
                  <a:pt x="311" y="144"/>
                </a:lnTo>
                <a:lnTo>
                  <a:pt x="331" y="132"/>
                </a:lnTo>
                <a:lnTo>
                  <a:pt x="352" y="121"/>
                </a:lnTo>
                <a:lnTo>
                  <a:pt x="374" y="111"/>
                </a:lnTo>
                <a:lnTo>
                  <a:pt x="397" y="102"/>
                </a:lnTo>
                <a:lnTo>
                  <a:pt x="420" y="94"/>
                </a:lnTo>
                <a:lnTo>
                  <a:pt x="443" y="87"/>
                </a:lnTo>
                <a:lnTo>
                  <a:pt x="467" y="81"/>
                </a:lnTo>
                <a:lnTo>
                  <a:pt x="493" y="77"/>
                </a:lnTo>
                <a:lnTo>
                  <a:pt x="517" y="74"/>
                </a:lnTo>
                <a:lnTo>
                  <a:pt x="542" y="73"/>
                </a:lnTo>
                <a:lnTo>
                  <a:pt x="568" y="71"/>
                </a:lnTo>
                <a:lnTo>
                  <a:pt x="594" y="73"/>
                </a:lnTo>
                <a:lnTo>
                  <a:pt x="619" y="74"/>
                </a:lnTo>
                <a:lnTo>
                  <a:pt x="644" y="77"/>
                </a:lnTo>
                <a:lnTo>
                  <a:pt x="668" y="81"/>
                </a:lnTo>
                <a:lnTo>
                  <a:pt x="692" y="87"/>
                </a:lnTo>
                <a:lnTo>
                  <a:pt x="715" y="94"/>
                </a:lnTo>
                <a:lnTo>
                  <a:pt x="738" y="102"/>
                </a:lnTo>
                <a:lnTo>
                  <a:pt x="762" y="111"/>
                </a:lnTo>
                <a:lnTo>
                  <a:pt x="783" y="121"/>
                </a:lnTo>
                <a:lnTo>
                  <a:pt x="805" y="132"/>
                </a:lnTo>
                <a:lnTo>
                  <a:pt x="826" y="144"/>
                </a:lnTo>
                <a:lnTo>
                  <a:pt x="846" y="157"/>
                </a:lnTo>
                <a:lnTo>
                  <a:pt x="866" y="170"/>
                </a:lnTo>
                <a:lnTo>
                  <a:pt x="884" y="186"/>
                </a:lnTo>
                <a:lnTo>
                  <a:pt x="902" y="201"/>
                </a:lnTo>
                <a:lnTo>
                  <a:pt x="920" y="217"/>
                </a:lnTo>
                <a:lnTo>
                  <a:pt x="936" y="235"/>
                </a:lnTo>
                <a:lnTo>
                  <a:pt x="951" y="252"/>
                </a:lnTo>
                <a:lnTo>
                  <a:pt x="967" y="271"/>
                </a:lnTo>
                <a:lnTo>
                  <a:pt x="980" y="291"/>
                </a:lnTo>
                <a:lnTo>
                  <a:pt x="993" y="311"/>
                </a:lnTo>
                <a:lnTo>
                  <a:pt x="1005" y="331"/>
                </a:lnTo>
                <a:lnTo>
                  <a:pt x="1016" y="353"/>
                </a:lnTo>
                <a:lnTo>
                  <a:pt x="1026" y="375"/>
                </a:lnTo>
                <a:lnTo>
                  <a:pt x="1035" y="397"/>
                </a:lnTo>
                <a:lnTo>
                  <a:pt x="1042" y="420"/>
                </a:lnTo>
                <a:lnTo>
                  <a:pt x="1049" y="445"/>
                </a:lnTo>
                <a:lnTo>
                  <a:pt x="1054" y="469"/>
                </a:lnTo>
                <a:lnTo>
                  <a:pt x="1059" y="493"/>
                </a:lnTo>
                <a:lnTo>
                  <a:pt x="1062" y="518"/>
                </a:lnTo>
                <a:lnTo>
                  <a:pt x="1064" y="543"/>
                </a:lnTo>
                <a:lnTo>
                  <a:pt x="1065" y="569"/>
                </a:lnTo>
                <a:close/>
              </a:path>
            </a:pathLst>
          </a:custGeom>
          <a:solidFill>
            <a:srgbClr val="EEB9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7" name="Freeform 79"/>
          <p:cNvSpPr>
            <a:spLocks noEditPoints="1"/>
          </p:cNvSpPr>
          <p:nvPr/>
        </p:nvSpPr>
        <p:spPr bwMode="auto">
          <a:xfrm>
            <a:off x="4475163" y="4712405"/>
            <a:ext cx="338138" cy="338138"/>
          </a:xfrm>
          <a:custGeom>
            <a:avLst/>
            <a:gdLst>
              <a:gd name="T0" fmla="*/ 42 w 1066"/>
              <a:gd name="T1" fmla="*/ 17 h 1066"/>
              <a:gd name="T2" fmla="*/ 40 w 1066"/>
              <a:gd name="T3" fmla="*/ 12 h 1066"/>
              <a:gd name="T4" fmla="*/ 38 w 1066"/>
              <a:gd name="T5" fmla="*/ 8 h 1066"/>
              <a:gd name="T6" fmla="*/ 34 w 1066"/>
              <a:gd name="T7" fmla="*/ 4 h 1066"/>
              <a:gd name="T8" fmla="*/ 30 w 1066"/>
              <a:gd name="T9" fmla="*/ 2 h 1066"/>
              <a:gd name="T10" fmla="*/ 25 w 1066"/>
              <a:gd name="T11" fmla="*/ 0 h 1066"/>
              <a:gd name="T12" fmla="*/ 19 w 1066"/>
              <a:gd name="T13" fmla="*/ 0 h 1066"/>
              <a:gd name="T14" fmla="*/ 14 w 1066"/>
              <a:gd name="T15" fmla="*/ 1 h 1066"/>
              <a:gd name="T16" fmla="*/ 9 w 1066"/>
              <a:gd name="T17" fmla="*/ 4 h 1066"/>
              <a:gd name="T18" fmla="*/ 6 w 1066"/>
              <a:gd name="T19" fmla="*/ 7 h 1066"/>
              <a:gd name="T20" fmla="*/ 3 w 1066"/>
              <a:gd name="T21" fmla="*/ 11 h 1066"/>
              <a:gd name="T22" fmla="*/ 1 w 1066"/>
              <a:gd name="T23" fmla="*/ 16 h 1066"/>
              <a:gd name="T24" fmla="*/ 0 w 1066"/>
              <a:gd name="T25" fmla="*/ 21 h 1066"/>
              <a:gd name="T26" fmla="*/ 1 w 1066"/>
              <a:gd name="T27" fmla="*/ 27 h 1066"/>
              <a:gd name="T28" fmla="*/ 3 w 1066"/>
              <a:gd name="T29" fmla="*/ 31 h 1066"/>
              <a:gd name="T30" fmla="*/ 6 w 1066"/>
              <a:gd name="T31" fmla="*/ 36 h 1066"/>
              <a:gd name="T32" fmla="*/ 9 w 1066"/>
              <a:gd name="T33" fmla="*/ 39 h 1066"/>
              <a:gd name="T34" fmla="*/ 14 w 1066"/>
              <a:gd name="T35" fmla="*/ 41 h 1066"/>
              <a:gd name="T36" fmla="*/ 19 w 1066"/>
              <a:gd name="T37" fmla="*/ 42 h 1066"/>
              <a:gd name="T38" fmla="*/ 25 w 1066"/>
              <a:gd name="T39" fmla="*/ 42 h 1066"/>
              <a:gd name="T40" fmla="*/ 30 w 1066"/>
              <a:gd name="T41" fmla="*/ 41 h 1066"/>
              <a:gd name="T42" fmla="*/ 34 w 1066"/>
              <a:gd name="T43" fmla="*/ 38 h 1066"/>
              <a:gd name="T44" fmla="*/ 38 w 1066"/>
              <a:gd name="T45" fmla="*/ 35 h 1066"/>
              <a:gd name="T46" fmla="*/ 40 w 1066"/>
              <a:gd name="T47" fmla="*/ 31 h 1066"/>
              <a:gd name="T48" fmla="*/ 42 w 1066"/>
              <a:gd name="T49" fmla="*/ 26 h 1066"/>
              <a:gd name="T50" fmla="*/ 40 w 1066"/>
              <a:gd name="T51" fmla="*/ 21 h 1066"/>
              <a:gd name="T52" fmla="*/ 39 w 1066"/>
              <a:gd name="T53" fmla="*/ 26 h 1066"/>
              <a:gd name="T54" fmla="*/ 38 w 1066"/>
              <a:gd name="T55" fmla="*/ 30 h 1066"/>
              <a:gd name="T56" fmla="*/ 35 w 1066"/>
              <a:gd name="T57" fmla="*/ 34 h 1066"/>
              <a:gd name="T58" fmla="*/ 32 w 1066"/>
              <a:gd name="T59" fmla="*/ 37 h 1066"/>
              <a:gd name="T60" fmla="*/ 28 w 1066"/>
              <a:gd name="T61" fmla="*/ 39 h 1066"/>
              <a:gd name="T62" fmla="*/ 23 w 1066"/>
              <a:gd name="T63" fmla="*/ 40 h 1066"/>
              <a:gd name="T64" fmla="*/ 19 w 1066"/>
              <a:gd name="T65" fmla="*/ 40 h 1066"/>
              <a:gd name="T66" fmla="*/ 14 w 1066"/>
              <a:gd name="T67" fmla="*/ 38 h 1066"/>
              <a:gd name="T68" fmla="*/ 10 w 1066"/>
              <a:gd name="T69" fmla="*/ 36 h 1066"/>
              <a:gd name="T70" fmla="*/ 7 w 1066"/>
              <a:gd name="T71" fmla="*/ 33 h 1066"/>
              <a:gd name="T72" fmla="*/ 5 w 1066"/>
              <a:gd name="T73" fmla="*/ 29 h 1066"/>
              <a:gd name="T74" fmla="*/ 3 w 1066"/>
              <a:gd name="T75" fmla="*/ 25 h 1066"/>
              <a:gd name="T76" fmla="*/ 3 w 1066"/>
              <a:gd name="T77" fmla="*/ 20 h 1066"/>
              <a:gd name="T78" fmla="*/ 4 w 1066"/>
              <a:gd name="T79" fmla="*/ 16 h 1066"/>
              <a:gd name="T80" fmla="*/ 6 w 1066"/>
              <a:gd name="T81" fmla="*/ 12 h 1066"/>
              <a:gd name="T82" fmla="*/ 8 w 1066"/>
              <a:gd name="T83" fmla="*/ 8 h 1066"/>
              <a:gd name="T84" fmla="*/ 12 w 1066"/>
              <a:gd name="T85" fmla="*/ 5 h 1066"/>
              <a:gd name="T86" fmla="*/ 16 w 1066"/>
              <a:gd name="T87" fmla="*/ 4 h 1066"/>
              <a:gd name="T88" fmla="*/ 20 w 1066"/>
              <a:gd name="T89" fmla="*/ 3 h 1066"/>
              <a:gd name="T90" fmla="*/ 25 w 1066"/>
              <a:gd name="T91" fmla="*/ 3 h 1066"/>
              <a:gd name="T92" fmla="*/ 29 w 1066"/>
              <a:gd name="T93" fmla="*/ 5 h 1066"/>
              <a:gd name="T94" fmla="*/ 33 w 1066"/>
              <a:gd name="T95" fmla="*/ 7 h 1066"/>
              <a:gd name="T96" fmla="*/ 36 w 1066"/>
              <a:gd name="T97" fmla="*/ 10 h 1066"/>
              <a:gd name="T98" fmla="*/ 38 w 1066"/>
              <a:gd name="T99" fmla="*/ 14 h 1066"/>
              <a:gd name="T100" fmla="*/ 40 w 1066"/>
              <a:gd name="T101" fmla="*/ 18 h 106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066"/>
              <a:gd name="T154" fmla="*/ 0 h 1066"/>
              <a:gd name="T155" fmla="*/ 1066 w 1066"/>
              <a:gd name="T156" fmla="*/ 1066 h 106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066" h="1066">
                <a:moveTo>
                  <a:pt x="1066" y="533"/>
                </a:moveTo>
                <a:lnTo>
                  <a:pt x="1064" y="505"/>
                </a:lnTo>
                <a:lnTo>
                  <a:pt x="1063" y="479"/>
                </a:lnTo>
                <a:lnTo>
                  <a:pt x="1059" y="451"/>
                </a:lnTo>
                <a:lnTo>
                  <a:pt x="1055" y="425"/>
                </a:lnTo>
                <a:lnTo>
                  <a:pt x="1049" y="400"/>
                </a:lnTo>
                <a:lnTo>
                  <a:pt x="1041" y="375"/>
                </a:lnTo>
                <a:lnTo>
                  <a:pt x="1034" y="349"/>
                </a:lnTo>
                <a:lnTo>
                  <a:pt x="1024" y="325"/>
                </a:lnTo>
                <a:lnTo>
                  <a:pt x="1013" y="302"/>
                </a:lnTo>
                <a:lnTo>
                  <a:pt x="1001" y="279"/>
                </a:lnTo>
                <a:lnTo>
                  <a:pt x="989" y="257"/>
                </a:lnTo>
                <a:lnTo>
                  <a:pt x="974" y="235"/>
                </a:lnTo>
                <a:lnTo>
                  <a:pt x="960" y="214"/>
                </a:lnTo>
                <a:lnTo>
                  <a:pt x="944" y="193"/>
                </a:lnTo>
                <a:lnTo>
                  <a:pt x="927" y="175"/>
                </a:lnTo>
                <a:lnTo>
                  <a:pt x="910" y="156"/>
                </a:lnTo>
                <a:lnTo>
                  <a:pt x="891" y="139"/>
                </a:lnTo>
                <a:lnTo>
                  <a:pt x="871" y="122"/>
                </a:lnTo>
                <a:lnTo>
                  <a:pt x="852" y="106"/>
                </a:lnTo>
                <a:lnTo>
                  <a:pt x="831" y="91"/>
                </a:lnTo>
                <a:lnTo>
                  <a:pt x="809" y="77"/>
                </a:lnTo>
                <a:lnTo>
                  <a:pt x="787" y="64"/>
                </a:lnTo>
                <a:lnTo>
                  <a:pt x="764" y="53"/>
                </a:lnTo>
                <a:lnTo>
                  <a:pt x="741" y="42"/>
                </a:lnTo>
                <a:lnTo>
                  <a:pt x="716" y="32"/>
                </a:lnTo>
                <a:lnTo>
                  <a:pt x="691" y="24"/>
                </a:lnTo>
                <a:lnTo>
                  <a:pt x="666" y="17"/>
                </a:lnTo>
                <a:lnTo>
                  <a:pt x="640" y="11"/>
                </a:lnTo>
                <a:lnTo>
                  <a:pt x="615" y="6"/>
                </a:lnTo>
                <a:lnTo>
                  <a:pt x="587" y="3"/>
                </a:lnTo>
                <a:lnTo>
                  <a:pt x="561" y="0"/>
                </a:lnTo>
                <a:lnTo>
                  <a:pt x="533" y="0"/>
                </a:lnTo>
                <a:lnTo>
                  <a:pt x="506" y="0"/>
                </a:lnTo>
                <a:lnTo>
                  <a:pt x="479" y="3"/>
                </a:lnTo>
                <a:lnTo>
                  <a:pt x="452" y="6"/>
                </a:lnTo>
                <a:lnTo>
                  <a:pt x="426" y="11"/>
                </a:lnTo>
                <a:lnTo>
                  <a:pt x="400" y="17"/>
                </a:lnTo>
                <a:lnTo>
                  <a:pt x="374" y="24"/>
                </a:lnTo>
                <a:lnTo>
                  <a:pt x="350" y="32"/>
                </a:lnTo>
                <a:lnTo>
                  <a:pt x="326" y="42"/>
                </a:lnTo>
                <a:lnTo>
                  <a:pt x="302" y="53"/>
                </a:lnTo>
                <a:lnTo>
                  <a:pt x="279" y="64"/>
                </a:lnTo>
                <a:lnTo>
                  <a:pt x="257" y="77"/>
                </a:lnTo>
                <a:lnTo>
                  <a:pt x="235" y="91"/>
                </a:lnTo>
                <a:lnTo>
                  <a:pt x="214" y="106"/>
                </a:lnTo>
                <a:lnTo>
                  <a:pt x="194" y="122"/>
                </a:lnTo>
                <a:lnTo>
                  <a:pt x="175" y="139"/>
                </a:lnTo>
                <a:lnTo>
                  <a:pt x="156" y="156"/>
                </a:lnTo>
                <a:lnTo>
                  <a:pt x="138" y="175"/>
                </a:lnTo>
                <a:lnTo>
                  <a:pt x="122" y="193"/>
                </a:lnTo>
                <a:lnTo>
                  <a:pt x="107" y="214"/>
                </a:lnTo>
                <a:lnTo>
                  <a:pt x="91" y="235"/>
                </a:lnTo>
                <a:lnTo>
                  <a:pt x="77" y="257"/>
                </a:lnTo>
                <a:lnTo>
                  <a:pt x="65" y="279"/>
                </a:lnTo>
                <a:lnTo>
                  <a:pt x="53" y="302"/>
                </a:lnTo>
                <a:lnTo>
                  <a:pt x="42" y="325"/>
                </a:lnTo>
                <a:lnTo>
                  <a:pt x="33" y="349"/>
                </a:lnTo>
                <a:lnTo>
                  <a:pt x="24" y="375"/>
                </a:lnTo>
                <a:lnTo>
                  <a:pt x="17" y="400"/>
                </a:lnTo>
                <a:lnTo>
                  <a:pt x="11" y="425"/>
                </a:lnTo>
                <a:lnTo>
                  <a:pt x="7" y="451"/>
                </a:lnTo>
                <a:lnTo>
                  <a:pt x="3" y="479"/>
                </a:lnTo>
                <a:lnTo>
                  <a:pt x="1" y="505"/>
                </a:lnTo>
                <a:lnTo>
                  <a:pt x="0" y="533"/>
                </a:lnTo>
                <a:lnTo>
                  <a:pt x="1" y="560"/>
                </a:lnTo>
                <a:lnTo>
                  <a:pt x="3" y="587"/>
                </a:lnTo>
                <a:lnTo>
                  <a:pt x="7" y="614"/>
                </a:lnTo>
                <a:lnTo>
                  <a:pt x="11" y="640"/>
                </a:lnTo>
                <a:lnTo>
                  <a:pt x="17" y="666"/>
                </a:lnTo>
                <a:lnTo>
                  <a:pt x="24" y="692"/>
                </a:lnTo>
                <a:lnTo>
                  <a:pt x="33" y="716"/>
                </a:lnTo>
                <a:lnTo>
                  <a:pt x="42" y="740"/>
                </a:lnTo>
                <a:lnTo>
                  <a:pt x="53" y="764"/>
                </a:lnTo>
                <a:lnTo>
                  <a:pt x="65" y="787"/>
                </a:lnTo>
                <a:lnTo>
                  <a:pt x="77" y="809"/>
                </a:lnTo>
                <a:lnTo>
                  <a:pt x="91" y="831"/>
                </a:lnTo>
                <a:lnTo>
                  <a:pt x="107" y="852"/>
                </a:lnTo>
                <a:lnTo>
                  <a:pt x="122" y="872"/>
                </a:lnTo>
                <a:lnTo>
                  <a:pt x="138" y="891"/>
                </a:lnTo>
                <a:lnTo>
                  <a:pt x="156" y="909"/>
                </a:lnTo>
                <a:lnTo>
                  <a:pt x="175" y="928"/>
                </a:lnTo>
                <a:lnTo>
                  <a:pt x="194" y="944"/>
                </a:lnTo>
                <a:lnTo>
                  <a:pt x="214" y="959"/>
                </a:lnTo>
                <a:lnTo>
                  <a:pt x="235" y="975"/>
                </a:lnTo>
                <a:lnTo>
                  <a:pt x="257" y="988"/>
                </a:lnTo>
                <a:lnTo>
                  <a:pt x="279" y="1001"/>
                </a:lnTo>
                <a:lnTo>
                  <a:pt x="302" y="1013"/>
                </a:lnTo>
                <a:lnTo>
                  <a:pt x="326" y="1023"/>
                </a:lnTo>
                <a:lnTo>
                  <a:pt x="350" y="1033"/>
                </a:lnTo>
                <a:lnTo>
                  <a:pt x="374" y="1042"/>
                </a:lnTo>
                <a:lnTo>
                  <a:pt x="400" y="1048"/>
                </a:lnTo>
                <a:lnTo>
                  <a:pt x="426" y="1055"/>
                </a:lnTo>
                <a:lnTo>
                  <a:pt x="452" y="1059"/>
                </a:lnTo>
                <a:lnTo>
                  <a:pt x="479" y="1063"/>
                </a:lnTo>
                <a:lnTo>
                  <a:pt x="506" y="1065"/>
                </a:lnTo>
                <a:lnTo>
                  <a:pt x="533" y="1066"/>
                </a:lnTo>
                <a:lnTo>
                  <a:pt x="561" y="1065"/>
                </a:lnTo>
                <a:lnTo>
                  <a:pt x="587" y="1063"/>
                </a:lnTo>
                <a:lnTo>
                  <a:pt x="615" y="1059"/>
                </a:lnTo>
                <a:lnTo>
                  <a:pt x="640" y="1055"/>
                </a:lnTo>
                <a:lnTo>
                  <a:pt x="666" y="1048"/>
                </a:lnTo>
                <a:lnTo>
                  <a:pt x="691" y="1042"/>
                </a:lnTo>
                <a:lnTo>
                  <a:pt x="716" y="1033"/>
                </a:lnTo>
                <a:lnTo>
                  <a:pt x="741" y="1023"/>
                </a:lnTo>
                <a:lnTo>
                  <a:pt x="764" y="1013"/>
                </a:lnTo>
                <a:lnTo>
                  <a:pt x="787" y="1001"/>
                </a:lnTo>
                <a:lnTo>
                  <a:pt x="809" y="988"/>
                </a:lnTo>
                <a:lnTo>
                  <a:pt x="831" y="975"/>
                </a:lnTo>
                <a:lnTo>
                  <a:pt x="852" y="959"/>
                </a:lnTo>
                <a:lnTo>
                  <a:pt x="871" y="944"/>
                </a:lnTo>
                <a:lnTo>
                  <a:pt x="891" y="928"/>
                </a:lnTo>
                <a:lnTo>
                  <a:pt x="910" y="909"/>
                </a:lnTo>
                <a:lnTo>
                  <a:pt x="927" y="891"/>
                </a:lnTo>
                <a:lnTo>
                  <a:pt x="944" y="872"/>
                </a:lnTo>
                <a:lnTo>
                  <a:pt x="960" y="852"/>
                </a:lnTo>
                <a:lnTo>
                  <a:pt x="974" y="831"/>
                </a:lnTo>
                <a:lnTo>
                  <a:pt x="989" y="809"/>
                </a:lnTo>
                <a:lnTo>
                  <a:pt x="1001" y="787"/>
                </a:lnTo>
                <a:lnTo>
                  <a:pt x="1013" y="764"/>
                </a:lnTo>
                <a:lnTo>
                  <a:pt x="1024" y="740"/>
                </a:lnTo>
                <a:lnTo>
                  <a:pt x="1034" y="716"/>
                </a:lnTo>
                <a:lnTo>
                  <a:pt x="1041" y="692"/>
                </a:lnTo>
                <a:lnTo>
                  <a:pt x="1049" y="666"/>
                </a:lnTo>
                <a:lnTo>
                  <a:pt x="1055" y="640"/>
                </a:lnTo>
                <a:lnTo>
                  <a:pt x="1059" y="614"/>
                </a:lnTo>
                <a:lnTo>
                  <a:pt x="1063" y="587"/>
                </a:lnTo>
                <a:lnTo>
                  <a:pt x="1064" y="560"/>
                </a:lnTo>
                <a:lnTo>
                  <a:pt x="1066" y="533"/>
                </a:lnTo>
                <a:close/>
                <a:moveTo>
                  <a:pt x="994" y="533"/>
                </a:moveTo>
                <a:lnTo>
                  <a:pt x="994" y="557"/>
                </a:lnTo>
                <a:lnTo>
                  <a:pt x="992" y="580"/>
                </a:lnTo>
                <a:lnTo>
                  <a:pt x="989" y="603"/>
                </a:lnTo>
                <a:lnTo>
                  <a:pt x="985" y="626"/>
                </a:lnTo>
                <a:lnTo>
                  <a:pt x="980" y="648"/>
                </a:lnTo>
                <a:lnTo>
                  <a:pt x="973" y="670"/>
                </a:lnTo>
                <a:lnTo>
                  <a:pt x="967" y="692"/>
                </a:lnTo>
                <a:lnTo>
                  <a:pt x="958" y="713"/>
                </a:lnTo>
                <a:lnTo>
                  <a:pt x="949" y="733"/>
                </a:lnTo>
                <a:lnTo>
                  <a:pt x="939" y="753"/>
                </a:lnTo>
                <a:lnTo>
                  <a:pt x="927" y="772"/>
                </a:lnTo>
                <a:lnTo>
                  <a:pt x="915" y="790"/>
                </a:lnTo>
                <a:lnTo>
                  <a:pt x="903" y="809"/>
                </a:lnTo>
                <a:lnTo>
                  <a:pt x="889" y="827"/>
                </a:lnTo>
                <a:lnTo>
                  <a:pt x="875" y="843"/>
                </a:lnTo>
                <a:lnTo>
                  <a:pt x="859" y="860"/>
                </a:lnTo>
                <a:lnTo>
                  <a:pt x="843" y="875"/>
                </a:lnTo>
                <a:lnTo>
                  <a:pt x="826" y="889"/>
                </a:lnTo>
                <a:lnTo>
                  <a:pt x="809" y="902"/>
                </a:lnTo>
                <a:lnTo>
                  <a:pt x="791" y="916"/>
                </a:lnTo>
                <a:lnTo>
                  <a:pt x="773" y="928"/>
                </a:lnTo>
                <a:lnTo>
                  <a:pt x="753" y="939"/>
                </a:lnTo>
                <a:lnTo>
                  <a:pt x="733" y="948"/>
                </a:lnTo>
                <a:lnTo>
                  <a:pt x="712" y="958"/>
                </a:lnTo>
                <a:lnTo>
                  <a:pt x="691" y="966"/>
                </a:lnTo>
                <a:lnTo>
                  <a:pt x="671" y="974"/>
                </a:lnTo>
                <a:lnTo>
                  <a:pt x="649" y="980"/>
                </a:lnTo>
                <a:lnTo>
                  <a:pt x="626" y="985"/>
                </a:lnTo>
                <a:lnTo>
                  <a:pt x="604" y="989"/>
                </a:lnTo>
                <a:lnTo>
                  <a:pt x="581" y="992"/>
                </a:lnTo>
                <a:lnTo>
                  <a:pt x="556" y="993"/>
                </a:lnTo>
                <a:lnTo>
                  <a:pt x="533" y="995"/>
                </a:lnTo>
                <a:lnTo>
                  <a:pt x="509" y="993"/>
                </a:lnTo>
                <a:lnTo>
                  <a:pt x="486" y="992"/>
                </a:lnTo>
                <a:lnTo>
                  <a:pt x="463" y="989"/>
                </a:lnTo>
                <a:lnTo>
                  <a:pt x="440" y="985"/>
                </a:lnTo>
                <a:lnTo>
                  <a:pt x="417" y="980"/>
                </a:lnTo>
                <a:lnTo>
                  <a:pt x="396" y="974"/>
                </a:lnTo>
                <a:lnTo>
                  <a:pt x="374" y="966"/>
                </a:lnTo>
                <a:lnTo>
                  <a:pt x="353" y="958"/>
                </a:lnTo>
                <a:lnTo>
                  <a:pt x="333" y="948"/>
                </a:lnTo>
                <a:lnTo>
                  <a:pt x="313" y="939"/>
                </a:lnTo>
                <a:lnTo>
                  <a:pt x="293" y="928"/>
                </a:lnTo>
                <a:lnTo>
                  <a:pt x="274" y="916"/>
                </a:lnTo>
                <a:lnTo>
                  <a:pt x="257" y="902"/>
                </a:lnTo>
                <a:lnTo>
                  <a:pt x="239" y="889"/>
                </a:lnTo>
                <a:lnTo>
                  <a:pt x="223" y="875"/>
                </a:lnTo>
                <a:lnTo>
                  <a:pt x="206" y="860"/>
                </a:lnTo>
                <a:lnTo>
                  <a:pt x="191" y="843"/>
                </a:lnTo>
                <a:lnTo>
                  <a:pt x="177" y="827"/>
                </a:lnTo>
                <a:lnTo>
                  <a:pt x="163" y="809"/>
                </a:lnTo>
                <a:lnTo>
                  <a:pt x="151" y="790"/>
                </a:lnTo>
                <a:lnTo>
                  <a:pt x="138" y="772"/>
                </a:lnTo>
                <a:lnTo>
                  <a:pt x="127" y="753"/>
                </a:lnTo>
                <a:lnTo>
                  <a:pt x="116" y="733"/>
                </a:lnTo>
                <a:lnTo>
                  <a:pt x="108" y="713"/>
                </a:lnTo>
                <a:lnTo>
                  <a:pt x="99" y="692"/>
                </a:lnTo>
                <a:lnTo>
                  <a:pt x="92" y="670"/>
                </a:lnTo>
                <a:lnTo>
                  <a:pt x="86" y="648"/>
                </a:lnTo>
                <a:lnTo>
                  <a:pt x="80" y="626"/>
                </a:lnTo>
                <a:lnTo>
                  <a:pt x="77" y="603"/>
                </a:lnTo>
                <a:lnTo>
                  <a:pt x="74" y="580"/>
                </a:lnTo>
                <a:lnTo>
                  <a:pt x="72" y="557"/>
                </a:lnTo>
                <a:lnTo>
                  <a:pt x="72" y="533"/>
                </a:lnTo>
                <a:lnTo>
                  <a:pt x="72" y="509"/>
                </a:lnTo>
                <a:lnTo>
                  <a:pt x="74" y="485"/>
                </a:lnTo>
                <a:lnTo>
                  <a:pt x="77" y="462"/>
                </a:lnTo>
                <a:lnTo>
                  <a:pt x="80" y="439"/>
                </a:lnTo>
                <a:lnTo>
                  <a:pt x="86" y="417"/>
                </a:lnTo>
                <a:lnTo>
                  <a:pt x="92" y="395"/>
                </a:lnTo>
                <a:lnTo>
                  <a:pt x="99" y="375"/>
                </a:lnTo>
                <a:lnTo>
                  <a:pt x="108" y="353"/>
                </a:lnTo>
                <a:lnTo>
                  <a:pt x="116" y="333"/>
                </a:lnTo>
                <a:lnTo>
                  <a:pt x="127" y="313"/>
                </a:lnTo>
                <a:lnTo>
                  <a:pt x="138" y="293"/>
                </a:lnTo>
                <a:lnTo>
                  <a:pt x="151" y="275"/>
                </a:lnTo>
                <a:lnTo>
                  <a:pt x="163" y="257"/>
                </a:lnTo>
                <a:lnTo>
                  <a:pt x="177" y="240"/>
                </a:lnTo>
                <a:lnTo>
                  <a:pt x="191" y="222"/>
                </a:lnTo>
                <a:lnTo>
                  <a:pt x="206" y="207"/>
                </a:lnTo>
                <a:lnTo>
                  <a:pt x="223" y="191"/>
                </a:lnTo>
                <a:lnTo>
                  <a:pt x="239" y="177"/>
                </a:lnTo>
                <a:lnTo>
                  <a:pt x="257" y="163"/>
                </a:lnTo>
                <a:lnTo>
                  <a:pt x="274" y="150"/>
                </a:lnTo>
                <a:lnTo>
                  <a:pt x="293" y="137"/>
                </a:lnTo>
                <a:lnTo>
                  <a:pt x="313" y="127"/>
                </a:lnTo>
                <a:lnTo>
                  <a:pt x="333" y="117"/>
                </a:lnTo>
                <a:lnTo>
                  <a:pt x="353" y="108"/>
                </a:lnTo>
                <a:lnTo>
                  <a:pt x="374" y="99"/>
                </a:lnTo>
                <a:lnTo>
                  <a:pt x="396" y="91"/>
                </a:lnTo>
                <a:lnTo>
                  <a:pt x="417" y="86"/>
                </a:lnTo>
                <a:lnTo>
                  <a:pt x="440" y="80"/>
                </a:lnTo>
                <a:lnTo>
                  <a:pt x="463" y="76"/>
                </a:lnTo>
                <a:lnTo>
                  <a:pt x="486" y="74"/>
                </a:lnTo>
                <a:lnTo>
                  <a:pt x="509" y="72"/>
                </a:lnTo>
                <a:lnTo>
                  <a:pt x="533" y="71"/>
                </a:lnTo>
                <a:lnTo>
                  <a:pt x="556" y="72"/>
                </a:lnTo>
                <a:lnTo>
                  <a:pt x="581" y="74"/>
                </a:lnTo>
                <a:lnTo>
                  <a:pt x="604" y="76"/>
                </a:lnTo>
                <a:lnTo>
                  <a:pt x="626" y="80"/>
                </a:lnTo>
                <a:lnTo>
                  <a:pt x="649" y="86"/>
                </a:lnTo>
                <a:lnTo>
                  <a:pt x="671" y="91"/>
                </a:lnTo>
                <a:lnTo>
                  <a:pt x="691" y="99"/>
                </a:lnTo>
                <a:lnTo>
                  <a:pt x="712" y="108"/>
                </a:lnTo>
                <a:lnTo>
                  <a:pt x="733" y="117"/>
                </a:lnTo>
                <a:lnTo>
                  <a:pt x="753" y="127"/>
                </a:lnTo>
                <a:lnTo>
                  <a:pt x="773" y="137"/>
                </a:lnTo>
                <a:lnTo>
                  <a:pt x="791" y="150"/>
                </a:lnTo>
                <a:lnTo>
                  <a:pt x="809" y="163"/>
                </a:lnTo>
                <a:lnTo>
                  <a:pt x="826" y="177"/>
                </a:lnTo>
                <a:lnTo>
                  <a:pt x="843" y="191"/>
                </a:lnTo>
                <a:lnTo>
                  <a:pt x="859" y="207"/>
                </a:lnTo>
                <a:lnTo>
                  <a:pt x="875" y="222"/>
                </a:lnTo>
                <a:lnTo>
                  <a:pt x="889" y="240"/>
                </a:lnTo>
                <a:lnTo>
                  <a:pt x="903" y="257"/>
                </a:lnTo>
                <a:lnTo>
                  <a:pt x="915" y="275"/>
                </a:lnTo>
                <a:lnTo>
                  <a:pt x="927" y="293"/>
                </a:lnTo>
                <a:lnTo>
                  <a:pt x="939" y="313"/>
                </a:lnTo>
                <a:lnTo>
                  <a:pt x="949" y="333"/>
                </a:lnTo>
                <a:lnTo>
                  <a:pt x="958" y="353"/>
                </a:lnTo>
                <a:lnTo>
                  <a:pt x="967" y="375"/>
                </a:lnTo>
                <a:lnTo>
                  <a:pt x="973" y="395"/>
                </a:lnTo>
                <a:lnTo>
                  <a:pt x="980" y="417"/>
                </a:lnTo>
                <a:lnTo>
                  <a:pt x="985" y="439"/>
                </a:lnTo>
                <a:lnTo>
                  <a:pt x="989" y="462"/>
                </a:lnTo>
                <a:lnTo>
                  <a:pt x="992" y="485"/>
                </a:lnTo>
                <a:lnTo>
                  <a:pt x="994" y="509"/>
                </a:lnTo>
                <a:lnTo>
                  <a:pt x="994" y="533"/>
                </a:lnTo>
                <a:close/>
              </a:path>
            </a:pathLst>
          </a:custGeom>
          <a:solidFill>
            <a:srgbClr val="EFBC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8" name="Freeform 80"/>
          <p:cNvSpPr>
            <a:spLocks noEditPoints="1"/>
          </p:cNvSpPr>
          <p:nvPr/>
        </p:nvSpPr>
        <p:spPr bwMode="auto">
          <a:xfrm>
            <a:off x="4486275" y="4723518"/>
            <a:ext cx="315913" cy="315913"/>
          </a:xfrm>
          <a:custGeom>
            <a:avLst/>
            <a:gdLst>
              <a:gd name="T0" fmla="*/ 39 w 994"/>
              <a:gd name="T1" fmla="*/ 16 h 995"/>
              <a:gd name="T2" fmla="*/ 38 w 994"/>
              <a:gd name="T3" fmla="*/ 11 h 995"/>
              <a:gd name="T4" fmla="*/ 35 w 994"/>
              <a:gd name="T5" fmla="*/ 7 h 995"/>
              <a:gd name="T6" fmla="*/ 32 w 994"/>
              <a:gd name="T7" fmla="*/ 4 h 995"/>
              <a:gd name="T8" fmla="*/ 28 w 994"/>
              <a:gd name="T9" fmla="*/ 2 h 995"/>
              <a:gd name="T10" fmla="*/ 23 w 994"/>
              <a:gd name="T11" fmla="*/ 0 h 995"/>
              <a:gd name="T12" fmla="*/ 18 w 994"/>
              <a:gd name="T13" fmla="*/ 0 h 995"/>
              <a:gd name="T14" fmla="*/ 13 w 994"/>
              <a:gd name="T15" fmla="*/ 1 h 995"/>
              <a:gd name="T16" fmla="*/ 9 w 994"/>
              <a:gd name="T17" fmla="*/ 3 h 995"/>
              <a:gd name="T18" fmla="*/ 5 w 994"/>
              <a:gd name="T19" fmla="*/ 7 h 995"/>
              <a:gd name="T20" fmla="*/ 2 w 994"/>
              <a:gd name="T21" fmla="*/ 10 h 995"/>
              <a:gd name="T22" fmla="*/ 1 w 994"/>
              <a:gd name="T23" fmla="*/ 15 h 995"/>
              <a:gd name="T24" fmla="*/ 0 w 994"/>
              <a:gd name="T25" fmla="*/ 20 h 995"/>
              <a:gd name="T26" fmla="*/ 1 w 994"/>
              <a:gd name="T27" fmla="*/ 25 h 995"/>
              <a:gd name="T28" fmla="*/ 2 w 994"/>
              <a:gd name="T29" fmla="*/ 29 h 995"/>
              <a:gd name="T30" fmla="*/ 5 w 994"/>
              <a:gd name="T31" fmla="*/ 33 h 995"/>
              <a:gd name="T32" fmla="*/ 9 w 994"/>
              <a:gd name="T33" fmla="*/ 36 h 995"/>
              <a:gd name="T34" fmla="*/ 13 w 994"/>
              <a:gd name="T35" fmla="*/ 39 h 995"/>
              <a:gd name="T36" fmla="*/ 18 w 994"/>
              <a:gd name="T37" fmla="*/ 40 h 995"/>
              <a:gd name="T38" fmla="*/ 23 w 994"/>
              <a:gd name="T39" fmla="*/ 40 h 995"/>
              <a:gd name="T40" fmla="*/ 28 w 994"/>
              <a:gd name="T41" fmla="*/ 38 h 995"/>
              <a:gd name="T42" fmla="*/ 32 w 994"/>
              <a:gd name="T43" fmla="*/ 36 h 995"/>
              <a:gd name="T44" fmla="*/ 35 w 994"/>
              <a:gd name="T45" fmla="*/ 33 h 995"/>
              <a:gd name="T46" fmla="*/ 38 w 994"/>
              <a:gd name="T47" fmla="*/ 29 h 995"/>
              <a:gd name="T48" fmla="*/ 39 w 994"/>
              <a:gd name="T49" fmla="*/ 24 h 995"/>
              <a:gd name="T50" fmla="*/ 37 w 994"/>
              <a:gd name="T51" fmla="*/ 20 h 995"/>
              <a:gd name="T52" fmla="*/ 36 w 994"/>
              <a:gd name="T53" fmla="*/ 24 h 995"/>
              <a:gd name="T54" fmla="*/ 35 w 994"/>
              <a:gd name="T55" fmla="*/ 28 h 995"/>
              <a:gd name="T56" fmla="*/ 33 w 994"/>
              <a:gd name="T57" fmla="*/ 31 h 995"/>
              <a:gd name="T58" fmla="*/ 29 w 994"/>
              <a:gd name="T59" fmla="*/ 34 h 995"/>
              <a:gd name="T60" fmla="*/ 26 w 994"/>
              <a:gd name="T61" fmla="*/ 36 h 995"/>
              <a:gd name="T62" fmla="*/ 22 w 994"/>
              <a:gd name="T63" fmla="*/ 37 h 995"/>
              <a:gd name="T64" fmla="*/ 17 w 994"/>
              <a:gd name="T65" fmla="*/ 37 h 995"/>
              <a:gd name="T66" fmla="*/ 13 w 994"/>
              <a:gd name="T67" fmla="*/ 36 h 995"/>
              <a:gd name="T68" fmla="*/ 10 w 994"/>
              <a:gd name="T69" fmla="*/ 34 h 995"/>
              <a:gd name="T70" fmla="*/ 7 w 994"/>
              <a:gd name="T71" fmla="*/ 31 h 995"/>
              <a:gd name="T72" fmla="*/ 5 w 994"/>
              <a:gd name="T73" fmla="*/ 27 h 995"/>
              <a:gd name="T74" fmla="*/ 3 w 994"/>
              <a:gd name="T75" fmla="*/ 23 h 995"/>
              <a:gd name="T76" fmla="*/ 3 w 994"/>
              <a:gd name="T77" fmla="*/ 19 h 995"/>
              <a:gd name="T78" fmla="*/ 4 w 994"/>
              <a:gd name="T79" fmla="*/ 15 h 995"/>
              <a:gd name="T80" fmla="*/ 5 w 994"/>
              <a:gd name="T81" fmla="*/ 11 h 995"/>
              <a:gd name="T82" fmla="*/ 8 w 994"/>
              <a:gd name="T83" fmla="*/ 8 h 995"/>
              <a:gd name="T84" fmla="*/ 11 w 994"/>
              <a:gd name="T85" fmla="*/ 5 h 995"/>
              <a:gd name="T86" fmla="*/ 15 w 994"/>
              <a:gd name="T87" fmla="*/ 4 h 995"/>
              <a:gd name="T88" fmla="*/ 19 w 994"/>
              <a:gd name="T89" fmla="*/ 3 h 995"/>
              <a:gd name="T90" fmla="*/ 23 w 994"/>
              <a:gd name="T91" fmla="*/ 3 h 995"/>
              <a:gd name="T92" fmla="*/ 27 w 994"/>
              <a:gd name="T93" fmla="*/ 5 h 995"/>
              <a:gd name="T94" fmla="*/ 31 w 994"/>
              <a:gd name="T95" fmla="*/ 7 h 995"/>
              <a:gd name="T96" fmla="*/ 34 w 994"/>
              <a:gd name="T97" fmla="*/ 10 h 995"/>
              <a:gd name="T98" fmla="*/ 36 w 994"/>
              <a:gd name="T99" fmla="*/ 13 h 995"/>
              <a:gd name="T100" fmla="*/ 37 w 994"/>
              <a:gd name="T101" fmla="*/ 17 h 99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994"/>
              <a:gd name="T154" fmla="*/ 0 h 995"/>
              <a:gd name="T155" fmla="*/ 994 w 994"/>
              <a:gd name="T156" fmla="*/ 995 h 99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994" h="995">
                <a:moveTo>
                  <a:pt x="994" y="498"/>
                </a:moveTo>
                <a:lnTo>
                  <a:pt x="993" y="472"/>
                </a:lnTo>
                <a:lnTo>
                  <a:pt x="991" y="447"/>
                </a:lnTo>
                <a:lnTo>
                  <a:pt x="988" y="422"/>
                </a:lnTo>
                <a:lnTo>
                  <a:pt x="983" y="398"/>
                </a:lnTo>
                <a:lnTo>
                  <a:pt x="978" y="374"/>
                </a:lnTo>
                <a:lnTo>
                  <a:pt x="971" y="349"/>
                </a:lnTo>
                <a:lnTo>
                  <a:pt x="964" y="326"/>
                </a:lnTo>
                <a:lnTo>
                  <a:pt x="955" y="304"/>
                </a:lnTo>
                <a:lnTo>
                  <a:pt x="945" y="282"/>
                </a:lnTo>
                <a:lnTo>
                  <a:pt x="934" y="260"/>
                </a:lnTo>
                <a:lnTo>
                  <a:pt x="922" y="240"/>
                </a:lnTo>
                <a:lnTo>
                  <a:pt x="909" y="220"/>
                </a:lnTo>
                <a:lnTo>
                  <a:pt x="896" y="200"/>
                </a:lnTo>
                <a:lnTo>
                  <a:pt x="880" y="181"/>
                </a:lnTo>
                <a:lnTo>
                  <a:pt x="865" y="164"/>
                </a:lnTo>
                <a:lnTo>
                  <a:pt x="849" y="146"/>
                </a:lnTo>
                <a:lnTo>
                  <a:pt x="831" y="130"/>
                </a:lnTo>
                <a:lnTo>
                  <a:pt x="813" y="115"/>
                </a:lnTo>
                <a:lnTo>
                  <a:pt x="795" y="99"/>
                </a:lnTo>
                <a:lnTo>
                  <a:pt x="775" y="86"/>
                </a:lnTo>
                <a:lnTo>
                  <a:pt x="755" y="73"/>
                </a:lnTo>
                <a:lnTo>
                  <a:pt x="734" y="61"/>
                </a:lnTo>
                <a:lnTo>
                  <a:pt x="712" y="50"/>
                </a:lnTo>
                <a:lnTo>
                  <a:pt x="691" y="40"/>
                </a:lnTo>
                <a:lnTo>
                  <a:pt x="667" y="31"/>
                </a:lnTo>
                <a:lnTo>
                  <a:pt x="644" y="23"/>
                </a:lnTo>
                <a:lnTo>
                  <a:pt x="621" y="16"/>
                </a:lnTo>
                <a:lnTo>
                  <a:pt x="597" y="10"/>
                </a:lnTo>
                <a:lnTo>
                  <a:pt x="573" y="6"/>
                </a:lnTo>
                <a:lnTo>
                  <a:pt x="548" y="3"/>
                </a:lnTo>
                <a:lnTo>
                  <a:pt x="523" y="2"/>
                </a:lnTo>
                <a:lnTo>
                  <a:pt x="497" y="0"/>
                </a:lnTo>
                <a:lnTo>
                  <a:pt x="471" y="2"/>
                </a:lnTo>
                <a:lnTo>
                  <a:pt x="446" y="3"/>
                </a:lnTo>
                <a:lnTo>
                  <a:pt x="422" y="6"/>
                </a:lnTo>
                <a:lnTo>
                  <a:pt x="396" y="10"/>
                </a:lnTo>
                <a:lnTo>
                  <a:pt x="372" y="16"/>
                </a:lnTo>
                <a:lnTo>
                  <a:pt x="349" y="23"/>
                </a:lnTo>
                <a:lnTo>
                  <a:pt x="326" y="31"/>
                </a:lnTo>
                <a:lnTo>
                  <a:pt x="303" y="40"/>
                </a:lnTo>
                <a:lnTo>
                  <a:pt x="281" y="50"/>
                </a:lnTo>
                <a:lnTo>
                  <a:pt x="260" y="61"/>
                </a:lnTo>
                <a:lnTo>
                  <a:pt x="240" y="73"/>
                </a:lnTo>
                <a:lnTo>
                  <a:pt x="219" y="86"/>
                </a:lnTo>
                <a:lnTo>
                  <a:pt x="200" y="99"/>
                </a:lnTo>
                <a:lnTo>
                  <a:pt x="180" y="115"/>
                </a:lnTo>
                <a:lnTo>
                  <a:pt x="163" y="130"/>
                </a:lnTo>
                <a:lnTo>
                  <a:pt x="145" y="146"/>
                </a:lnTo>
                <a:lnTo>
                  <a:pt x="129" y="164"/>
                </a:lnTo>
                <a:lnTo>
                  <a:pt x="113" y="181"/>
                </a:lnTo>
                <a:lnTo>
                  <a:pt x="99" y="200"/>
                </a:lnTo>
                <a:lnTo>
                  <a:pt x="85" y="220"/>
                </a:lnTo>
                <a:lnTo>
                  <a:pt x="72" y="240"/>
                </a:lnTo>
                <a:lnTo>
                  <a:pt x="60" y="260"/>
                </a:lnTo>
                <a:lnTo>
                  <a:pt x="49" y="282"/>
                </a:lnTo>
                <a:lnTo>
                  <a:pt x="39" y="304"/>
                </a:lnTo>
                <a:lnTo>
                  <a:pt x="30" y="326"/>
                </a:lnTo>
                <a:lnTo>
                  <a:pt x="22" y="349"/>
                </a:lnTo>
                <a:lnTo>
                  <a:pt x="16" y="374"/>
                </a:lnTo>
                <a:lnTo>
                  <a:pt x="10" y="398"/>
                </a:lnTo>
                <a:lnTo>
                  <a:pt x="6" y="422"/>
                </a:lnTo>
                <a:lnTo>
                  <a:pt x="3" y="447"/>
                </a:lnTo>
                <a:lnTo>
                  <a:pt x="0" y="472"/>
                </a:lnTo>
                <a:lnTo>
                  <a:pt x="0" y="498"/>
                </a:lnTo>
                <a:lnTo>
                  <a:pt x="0" y="524"/>
                </a:lnTo>
                <a:lnTo>
                  <a:pt x="3" y="549"/>
                </a:lnTo>
                <a:lnTo>
                  <a:pt x="6" y="573"/>
                </a:lnTo>
                <a:lnTo>
                  <a:pt x="10" y="598"/>
                </a:lnTo>
                <a:lnTo>
                  <a:pt x="16" y="622"/>
                </a:lnTo>
                <a:lnTo>
                  <a:pt x="22" y="646"/>
                </a:lnTo>
                <a:lnTo>
                  <a:pt x="30" y="669"/>
                </a:lnTo>
                <a:lnTo>
                  <a:pt x="39" y="692"/>
                </a:lnTo>
                <a:lnTo>
                  <a:pt x="49" y="714"/>
                </a:lnTo>
                <a:lnTo>
                  <a:pt x="60" y="735"/>
                </a:lnTo>
                <a:lnTo>
                  <a:pt x="72" y="755"/>
                </a:lnTo>
                <a:lnTo>
                  <a:pt x="85" y="776"/>
                </a:lnTo>
                <a:lnTo>
                  <a:pt x="99" y="795"/>
                </a:lnTo>
                <a:lnTo>
                  <a:pt x="113" y="814"/>
                </a:lnTo>
                <a:lnTo>
                  <a:pt x="129" y="832"/>
                </a:lnTo>
                <a:lnTo>
                  <a:pt x="145" y="850"/>
                </a:lnTo>
                <a:lnTo>
                  <a:pt x="163" y="866"/>
                </a:lnTo>
                <a:lnTo>
                  <a:pt x="180" y="882"/>
                </a:lnTo>
                <a:lnTo>
                  <a:pt x="200" y="896"/>
                </a:lnTo>
                <a:lnTo>
                  <a:pt x="219" y="910"/>
                </a:lnTo>
                <a:lnTo>
                  <a:pt x="240" y="923"/>
                </a:lnTo>
                <a:lnTo>
                  <a:pt x="260" y="935"/>
                </a:lnTo>
                <a:lnTo>
                  <a:pt x="281" y="946"/>
                </a:lnTo>
                <a:lnTo>
                  <a:pt x="303" y="956"/>
                </a:lnTo>
                <a:lnTo>
                  <a:pt x="326" y="965"/>
                </a:lnTo>
                <a:lnTo>
                  <a:pt x="349" y="973"/>
                </a:lnTo>
                <a:lnTo>
                  <a:pt x="372" y="979"/>
                </a:lnTo>
                <a:lnTo>
                  <a:pt x="396" y="985"/>
                </a:lnTo>
                <a:lnTo>
                  <a:pt x="422" y="989"/>
                </a:lnTo>
                <a:lnTo>
                  <a:pt x="446" y="992"/>
                </a:lnTo>
                <a:lnTo>
                  <a:pt x="471" y="995"/>
                </a:lnTo>
                <a:lnTo>
                  <a:pt x="497" y="995"/>
                </a:lnTo>
                <a:lnTo>
                  <a:pt x="523" y="995"/>
                </a:lnTo>
                <a:lnTo>
                  <a:pt x="548" y="992"/>
                </a:lnTo>
                <a:lnTo>
                  <a:pt x="573" y="989"/>
                </a:lnTo>
                <a:lnTo>
                  <a:pt x="597" y="985"/>
                </a:lnTo>
                <a:lnTo>
                  <a:pt x="621" y="979"/>
                </a:lnTo>
                <a:lnTo>
                  <a:pt x="644" y="973"/>
                </a:lnTo>
                <a:lnTo>
                  <a:pt x="667" y="965"/>
                </a:lnTo>
                <a:lnTo>
                  <a:pt x="691" y="956"/>
                </a:lnTo>
                <a:lnTo>
                  <a:pt x="712" y="946"/>
                </a:lnTo>
                <a:lnTo>
                  <a:pt x="734" y="935"/>
                </a:lnTo>
                <a:lnTo>
                  <a:pt x="755" y="923"/>
                </a:lnTo>
                <a:lnTo>
                  <a:pt x="775" y="910"/>
                </a:lnTo>
                <a:lnTo>
                  <a:pt x="795" y="896"/>
                </a:lnTo>
                <a:lnTo>
                  <a:pt x="813" y="882"/>
                </a:lnTo>
                <a:lnTo>
                  <a:pt x="831" y="866"/>
                </a:lnTo>
                <a:lnTo>
                  <a:pt x="849" y="850"/>
                </a:lnTo>
                <a:lnTo>
                  <a:pt x="865" y="832"/>
                </a:lnTo>
                <a:lnTo>
                  <a:pt x="880" y="814"/>
                </a:lnTo>
                <a:lnTo>
                  <a:pt x="896" y="795"/>
                </a:lnTo>
                <a:lnTo>
                  <a:pt x="909" y="776"/>
                </a:lnTo>
                <a:lnTo>
                  <a:pt x="922" y="755"/>
                </a:lnTo>
                <a:lnTo>
                  <a:pt x="934" y="735"/>
                </a:lnTo>
                <a:lnTo>
                  <a:pt x="945" y="714"/>
                </a:lnTo>
                <a:lnTo>
                  <a:pt x="955" y="692"/>
                </a:lnTo>
                <a:lnTo>
                  <a:pt x="964" y="669"/>
                </a:lnTo>
                <a:lnTo>
                  <a:pt x="971" y="646"/>
                </a:lnTo>
                <a:lnTo>
                  <a:pt x="978" y="622"/>
                </a:lnTo>
                <a:lnTo>
                  <a:pt x="983" y="598"/>
                </a:lnTo>
                <a:lnTo>
                  <a:pt x="988" y="573"/>
                </a:lnTo>
                <a:lnTo>
                  <a:pt x="991" y="549"/>
                </a:lnTo>
                <a:lnTo>
                  <a:pt x="993" y="524"/>
                </a:lnTo>
                <a:lnTo>
                  <a:pt x="994" y="498"/>
                </a:lnTo>
                <a:close/>
                <a:moveTo>
                  <a:pt x="923" y="498"/>
                </a:moveTo>
                <a:lnTo>
                  <a:pt x="922" y="519"/>
                </a:lnTo>
                <a:lnTo>
                  <a:pt x="921" y="541"/>
                </a:lnTo>
                <a:lnTo>
                  <a:pt x="918" y="562"/>
                </a:lnTo>
                <a:lnTo>
                  <a:pt x="914" y="583"/>
                </a:lnTo>
                <a:lnTo>
                  <a:pt x="910" y="604"/>
                </a:lnTo>
                <a:lnTo>
                  <a:pt x="903" y="625"/>
                </a:lnTo>
                <a:lnTo>
                  <a:pt x="897" y="645"/>
                </a:lnTo>
                <a:lnTo>
                  <a:pt x="889" y="663"/>
                </a:lnTo>
                <a:lnTo>
                  <a:pt x="881" y="683"/>
                </a:lnTo>
                <a:lnTo>
                  <a:pt x="872" y="701"/>
                </a:lnTo>
                <a:lnTo>
                  <a:pt x="862" y="719"/>
                </a:lnTo>
                <a:lnTo>
                  <a:pt x="851" y="736"/>
                </a:lnTo>
                <a:lnTo>
                  <a:pt x="839" y="753"/>
                </a:lnTo>
                <a:lnTo>
                  <a:pt x="825" y="769"/>
                </a:lnTo>
                <a:lnTo>
                  <a:pt x="812" y="784"/>
                </a:lnTo>
                <a:lnTo>
                  <a:pt x="798" y="799"/>
                </a:lnTo>
                <a:lnTo>
                  <a:pt x="784" y="814"/>
                </a:lnTo>
                <a:lnTo>
                  <a:pt x="768" y="827"/>
                </a:lnTo>
                <a:lnTo>
                  <a:pt x="752" y="839"/>
                </a:lnTo>
                <a:lnTo>
                  <a:pt x="736" y="851"/>
                </a:lnTo>
                <a:lnTo>
                  <a:pt x="718" y="862"/>
                </a:lnTo>
                <a:lnTo>
                  <a:pt x="700" y="873"/>
                </a:lnTo>
                <a:lnTo>
                  <a:pt x="682" y="882"/>
                </a:lnTo>
                <a:lnTo>
                  <a:pt x="663" y="890"/>
                </a:lnTo>
                <a:lnTo>
                  <a:pt x="643" y="898"/>
                </a:lnTo>
                <a:lnTo>
                  <a:pt x="624" y="905"/>
                </a:lnTo>
                <a:lnTo>
                  <a:pt x="604" y="910"/>
                </a:lnTo>
                <a:lnTo>
                  <a:pt x="583" y="916"/>
                </a:lnTo>
                <a:lnTo>
                  <a:pt x="562" y="919"/>
                </a:lnTo>
                <a:lnTo>
                  <a:pt x="540" y="922"/>
                </a:lnTo>
                <a:lnTo>
                  <a:pt x="519" y="923"/>
                </a:lnTo>
                <a:lnTo>
                  <a:pt x="497" y="924"/>
                </a:lnTo>
                <a:lnTo>
                  <a:pt x="475" y="923"/>
                </a:lnTo>
                <a:lnTo>
                  <a:pt x="454" y="922"/>
                </a:lnTo>
                <a:lnTo>
                  <a:pt x="432" y="919"/>
                </a:lnTo>
                <a:lnTo>
                  <a:pt x="411" y="916"/>
                </a:lnTo>
                <a:lnTo>
                  <a:pt x="391" y="910"/>
                </a:lnTo>
                <a:lnTo>
                  <a:pt x="370" y="905"/>
                </a:lnTo>
                <a:lnTo>
                  <a:pt x="350" y="898"/>
                </a:lnTo>
                <a:lnTo>
                  <a:pt x="331" y="890"/>
                </a:lnTo>
                <a:lnTo>
                  <a:pt x="312" y="882"/>
                </a:lnTo>
                <a:lnTo>
                  <a:pt x="293" y="873"/>
                </a:lnTo>
                <a:lnTo>
                  <a:pt x="276" y="862"/>
                </a:lnTo>
                <a:lnTo>
                  <a:pt x="258" y="851"/>
                </a:lnTo>
                <a:lnTo>
                  <a:pt x="242" y="839"/>
                </a:lnTo>
                <a:lnTo>
                  <a:pt x="226" y="827"/>
                </a:lnTo>
                <a:lnTo>
                  <a:pt x="210" y="814"/>
                </a:lnTo>
                <a:lnTo>
                  <a:pt x="196" y="799"/>
                </a:lnTo>
                <a:lnTo>
                  <a:pt x="181" y="784"/>
                </a:lnTo>
                <a:lnTo>
                  <a:pt x="168" y="769"/>
                </a:lnTo>
                <a:lnTo>
                  <a:pt x="155" y="753"/>
                </a:lnTo>
                <a:lnTo>
                  <a:pt x="144" y="736"/>
                </a:lnTo>
                <a:lnTo>
                  <a:pt x="132" y="719"/>
                </a:lnTo>
                <a:lnTo>
                  <a:pt x="122" y="701"/>
                </a:lnTo>
                <a:lnTo>
                  <a:pt x="113" y="683"/>
                </a:lnTo>
                <a:lnTo>
                  <a:pt x="105" y="663"/>
                </a:lnTo>
                <a:lnTo>
                  <a:pt x="97" y="645"/>
                </a:lnTo>
                <a:lnTo>
                  <a:pt x="90" y="625"/>
                </a:lnTo>
                <a:lnTo>
                  <a:pt x="84" y="604"/>
                </a:lnTo>
                <a:lnTo>
                  <a:pt x="79" y="583"/>
                </a:lnTo>
                <a:lnTo>
                  <a:pt x="76" y="562"/>
                </a:lnTo>
                <a:lnTo>
                  <a:pt x="73" y="541"/>
                </a:lnTo>
                <a:lnTo>
                  <a:pt x="72" y="519"/>
                </a:lnTo>
                <a:lnTo>
                  <a:pt x="71" y="498"/>
                </a:lnTo>
                <a:lnTo>
                  <a:pt x="72" y="476"/>
                </a:lnTo>
                <a:lnTo>
                  <a:pt x="73" y="455"/>
                </a:lnTo>
                <a:lnTo>
                  <a:pt x="76" y="433"/>
                </a:lnTo>
                <a:lnTo>
                  <a:pt x="79" y="412"/>
                </a:lnTo>
                <a:lnTo>
                  <a:pt x="84" y="391"/>
                </a:lnTo>
                <a:lnTo>
                  <a:pt x="90" y="371"/>
                </a:lnTo>
                <a:lnTo>
                  <a:pt x="97" y="352"/>
                </a:lnTo>
                <a:lnTo>
                  <a:pt x="105" y="332"/>
                </a:lnTo>
                <a:lnTo>
                  <a:pt x="113" y="313"/>
                </a:lnTo>
                <a:lnTo>
                  <a:pt x="122" y="295"/>
                </a:lnTo>
                <a:lnTo>
                  <a:pt x="132" y="277"/>
                </a:lnTo>
                <a:lnTo>
                  <a:pt x="144" y="259"/>
                </a:lnTo>
                <a:lnTo>
                  <a:pt x="155" y="243"/>
                </a:lnTo>
                <a:lnTo>
                  <a:pt x="168" y="226"/>
                </a:lnTo>
                <a:lnTo>
                  <a:pt x="181" y="211"/>
                </a:lnTo>
                <a:lnTo>
                  <a:pt x="196" y="197"/>
                </a:lnTo>
                <a:lnTo>
                  <a:pt x="210" y="183"/>
                </a:lnTo>
                <a:lnTo>
                  <a:pt x="226" y="169"/>
                </a:lnTo>
                <a:lnTo>
                  <a:pt x="242" y="156"/>
                </a:lnTo>
                <a:lnTo>
                  <a:pt x="258" y="144"/>
                </a:lnTo>
                <a:lnTo>
                  <a:pt x="276" y="133"/>
                </a:lnTo>
                <a:lnTo>
                  <a:pt x="293" y="123"/>
                </a:lnTo>
                <a:lnTo>
                  <a:pt x="312" y="113"/>
                </a:lnTo>
                <a:lnTo>
                  <a:pt x="331" y="105"/>
                </a:lnTo>
                <a:lnTo>
                  <a:pt x="350" y="97"/>
                </a:lnTo>
                <a:lnTo>
                  <a:pt x="370" y="90"/>
                </a:lnTo>
                <a:lnTo>
                  <a:pt x="391" y="85"/>
                </a:lnTo>
                <a:lnTo>
                  <a:pt x="411" y="81"/>
                </a:lnTo>
                <a:lnTo>
                  <a:pt x="432" y="76"/>
                </a:lnTo>
                <a:lnTo>
                  <a:pt x="454" y="74"/>
                </a:lnTo>
                <a:lnTo>
                  <a:pt x="475" y="72"/>
                </a:lnTo>
                <a:lnTo>
                  <a:pt x="497" y="72"/>
                </a:lnTo>
                <a:lnTo>
                  <a:pt x="519" y="72"/>
                </a:lnTo>
                <a:lnTo>
                  <a:pt x="540" y="74"/>
                </a:lnTo>
                <a:lnTo>
                  <a:pt x="562" y="76"/>
                </a:lnTo>
                <a:lnTo>
                  <a:pt x="583" y="81"/>
                </a:lnTo>
                <a:lnTo>
                  <a:pt x="604" y="85"/>
                </a:lnTo>
                <a:lnTo>
                  <a:pt x="624" y="90"/>
                </a:lnTo>
                <a:lnTo>
                  <a:pt x="643" y="97"/>
                </a:lnTo>
                <a:lnTo>
                  <a:pt x="663" y="105"/>
                </a:lnTo>
                <a:lnTo>
                  <a:pt x="682" y="113"/>
                </a:lnTo>
                <a:lnTo>
                  <a:pt x="700" y="123"/>
                </a:lnTo>
                <a:lnTo>
                  <a:pt x="718" y="133"/>
                </a:lnTo>
                <a:lnTo>
                  <a:pt x="736" y="144"/>
                </a:lnTo>
                <a:lnTo>
                  <a:pt x="752" y="156"/>
                </a:lnTo>
                <a:lnTo>
                  <a:pt x="768" y="169"/>
                </a:lnTo>
                <a:lnTo>
                  <a:pt x="784" y="183"/>
                </a:lnTo>
                <a:lnTo>
                  <a:pt x="798" y="197"/>
                </a:lnTo>
                <a:lnTo>
                  <a:pt x="812" y="211"/>
                </a:lnTo>
                <a:lnTo>
                  <a:pt x="825" y="226"/>
                </a:lnTo>
                <a:lnTo>
                  <a:pt x="839" y="243"/>
                </a:lnTo>
                <a:lnTo>
                  <a:pt x="851" y="259"/>
                </a:lnTo>
                <a:lnTo>
                  <a:pt x="862" y="277"/>
                </a:lnTo>
                <a:lnTo>
                  <a:pt x="872" y="295"/>
                </a:lnTo>
                <a:lnTo>
                  <a:pt x="881" y="313"/>
                </a:lnTo>
                <a:lnTo>
                  <a:pt x="889" y="332"/>
                </a:lnTo>
                <a:lnTo>
                  <a:pt x="897" y="352"/>
                </a:lnTo>
                <a:lnTo>
                  <a:pt x="903" y="371"/>
                </a:lnTo>
                <a:lnTo>
                  <a:pt x="910" y="391"/>
                </a:lnTo>
                <a:lnTo>
                  <a:pt x="914" y="412"/>
                </a:lnTo>
                <a:lnTo>
                  <a:pt x="918" y="433"/>
                </a:lnTo>
                <a:lnTo>
                  <a:pt x="921" y="455"/>
                </a:lnTo>
                <a:lnTo>
                  <a:pt x="922" y="476"/>
                </a:lnTo>
                <a:lnTo>
                  <a:pt x="923" y="498"/>
                </a:lnTo>
                <a:close/>
              </a:path>
            </a:pathLst>
          </a:custGeom>
          <a:solidFill>
            <a:srgbClr val="EFBE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9" name="Freeform 81"/>
          <p:cNvSpPr>
            <a:spLocks noEditPoints="1"/>
          </p:cNvSpPr>
          <p:nvPr/>
        </p:nvSpPr>
        <p:spPr bwMode="auto">
          <a:xfrm>
            <a:off x="4497388" y="4734630"/>
            <a:ext cx="293688" cy="293688"/>
          </a:xfrm>
          <a:custGeom>
            <a:avLst/>
            <a:gdLst>
              <a:gd name="T0" fmla="*/ 37 w 922"/>
              <a:gd name="T1" fmla="*/ 15 h 924"/>
              <a:gd name="T2" fmla="*/ 35 w 922"/>
              <a:gd name="T3" fmla="*/ 10 h 924"/>
              <a:gd name="T4" fmla="*/ 33 w 922"/>
              <a:gd name="T5" fmla="*/ 7 h 924"/>
              <a:gd name="T6" fmla="*/ 30 w 922"/>
              <a:gd name="T7" fmla="*/ 4 h 924"/>
              <a:gd name="T8" fmla="*/ 26 w 922"/>
              <a:gd name="T9" fmla="*/ 1 h 924"/>
              <a:gd name="T10" fmla="*/ 21 w 922"/>
              <a:gd name="T11" fmla="*/ 0 h 924"/>
              <a:gd name="T12" fmla="*/ 17 w 922"/>
              <a:gd name="T13" fmla="*/ 0 h 924"/>
              <a:gd name="T14" fmla="*/ 12 w 922"/>
              <a:gd name="T15" fmla="*/ 1 h 924"/>
              <a:gd name="T16" fmla="*/ 8 w 922"/>
              <a:gd name="T17" fmla="*/ 3 h 924"/>
              <a:gd name="T18" fmla="*/ 5 w 922"/>
              <a:gd name="T19" fmla="*/ 6 h 924"/>
              <a:gd name="T20" fmla="*/ 2 w 922"/>
              <a:gd name="T21" fmla="*/ 10 h 924"/>
              <a:gd name="T22" fmla="*/ 1 w 922"/>
              <a:gd name="T23" fmla="*/ 14 h 924"/>
              <a:gd name="T24" fmla="*/ 0 w 922"/>
              <a:gd name="T25" fmla="*/ 19 h 924"/>
              <a:gd name="T26" fmla="*/ 1 w 922"/>
              <a:gd name="T27" fmla="*/ 23 h 924"/>
              <a:gd name="T28" fmla="*/ 2 w 922"/>
              <a:gd name="T29" fmla="*/ 27 h 924"/>
              <a:gd name="T30" fmla="*/ 5 w 922"/>
              <a:gd name="T31" fmla="*/ 31 h 924"/>
              <a:gd name="T32" fmla="*/ 8 w 922"/>
              <a:gd name="T33" fmla="*/ 34 h 924"/>
              <a:gd name="T34" fmla="*/ 12 w 922"/>
              <a:gd name="T35" fmla="*/ 36 h 924"/>
              <a:gd name="T36" fmla="*/ 17 w 922"/>
              <a:gd name="T37" fmla="*/ 37 h 924"/>
              <a:gd name="T38" fmla="*/ 21 w 922"/>
              <a:gd name="T39" fmla="*/ 37 h 924"/>
              <a:gd name="T40" fmla="*/ 26 w 922"/>
              <a:gd name="T41" fmla="*/ 36 h 924"/>
              <a:gd name="T42" fmla="*/ 30 w 922"/>
              <a:gd name="T43" fmla="*/ 33 h 924"/>
              <a:gd name="T44" fmla="*/ 33 w 922"/>
              <a:gd name="T45" fmla="*/ 30 h 924"/>
              <a:gd name="T46" fmla="*/ 35 w 922"/>
              <a:gd name="T47" fmla="*/ 27 h 924"/>
              <a:gd name="T48" fmla="*/ 37 w 922"/>
              <a:gd name="T49" fmla="*/ 22 h 924"/>
              <a:gd name="T50" fmla="*/ 34 w 922"/>
              <a:gd name="T51" fmla="*/ 19 h 924"/>
              <a:gd name="T52" fmla="*/ 34 w 922"/>
              <a:gd name="T53" fmla="*/ 22 h 924"/>
              <a:gd name="T54" fmla="*/ 33 w 922"/>
              <a:gd name="T55" fmla="*/ 26 h 924"/>
              <a:gd name="T56" fmla="*/ 30 w 922"/>
              <a:gd name="T57" fmla="*/ 29 h 924"/>
              <a:gd name="T58" fmla="*/ 27 w 922"/>
              <a:gd name="T59" fmla="*/ 31 h 924"/>
              <a:gd name="T60" fmla="*/ 24 w 922"/>
              <a:gd name="T61" fmla="*/ 33 h 924"/>
              <a:gd name="T62" fmla="*/ 20 w 922"/>
              <a:gd name="T63" fmla="*/ 34 h 924"/>
              <a:gd name="T64" fmla="*/ 16 w 922"/>
              <a:gd name="T65" fmla="*/ 34 h 924"/>
              <a:gd name="T66" fmla="*/ 12 w 922"/>
              <a:gd name="T67" fmla="*/ 33 h 924"/>
              <a:gd name="T68" fmla="*/ 9 w 922"/>
              <a:gd name="T69" fmla="*/ 31 h 924"/>
              <a:gd name="T70" fmla="*/ 6 w 922"/>
              <a:gd name="T71" fmla="*/ 28 h 924"/>
              <a:gd name="T72" fmla="*/ 4 w 922"/>
              <a:gd name="T73" fmla="*/ 25 h 924"/>
              <a:gd name="T74" fmla="*/ 3 w 922"/>
              <a:gd name="T75" fmla="*/ 22 h 924"/>
              <a:gd name="T76" fmla="*/ 3 w 922"/>
              <a:gd name="T77" fmla="*/ 18 h 924"/>
              <a:gd name="T78" fmla="*/ 4 w 922"/>
              <a:gd name="T79" fmla="*/ 14 h 924"/>
              <a:gd name="T80" fmla="*/ 5 w 922"/>
              <a:gd name="T81" fmla="*/ 10 h 924"/>
              <a:gd name="T82" fmla="*/ 7 w 922"/>
              <a:gd name="T83" fmla="*/ 7 h 924"/>
              <a:gd name="T84" fmla="*/ 10 w 922"/>
              <a:gd name="T85" fmla="*/ 5 h 924"/>
              <a:gd name="T86" fmla="*/ 14 w 922"/>
              <a:gd name="T87" fmla="*/ 4 h 924"/>
              <a:gd name="T88" fmla="*/ 18 w 922"/>
              <a:gd name="T89" fmla="*/ 3 h 924"/>
              <a:gd name="T90" fmla="*/ 22 w 922"/>
              <a:gd name="T91" fmla="*/ 3 h 924"/>
              <a:gd name="T92" fmla="*/ 25 w 922"/>
              <a:gd name="T93" fmla="*/ 4 h 924"/>
              <a:gd name="T94" fmla="*/ 28 w 922"/>
              <a:gd name="T95" fmla="*/ 6 h 924"/>
              <a:gd name="T96" fmla="*/ 31 w 922"/>
              <a:gd name="T97" fmla="*/ 9 h 924"/>
              <a:gd name="T98" fmla="*/ 33 w 922"/>
              <a:gd name="T99" fmla="*/ 12 h 924"/>
              <a:gd name="T100" fmla="*/ 34 w 922"/>
              <a:gd name="T101" fmla="*/ 16 h 92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922"/>
              <a:gd name="T154" fmla="*/ 0 h 924"/>
              <a:gd name="T155" fmla="*/ 922 w 922"/>
              <a:gd name="T156" fmla="*/ 924 h 92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922" h="924">
                <a:moveTo>
                  <a:pt x="922" y="462"/>
                </a:moveTo>
                <a:lnTo>
                  <a:pt x="922" y="438"/>
                </a:lnTo>
                <a:lnTo>
                  <a:pt x="920" y="414"/>
                </a:lnTo>
                <a:lnTo>
                  <a:pt x="917" y="391"/>
                </a:lnTo>
                <a:lnTo>
                  <a:pt x="913" y="368"/>
                </a:lnTo>
                <a:lnTo>
                  <a:pt x="908" y="346"/>
                </a:lnTo>
                <a:lnTo>
                  <a:pt x="901" y="324"/>
                </a:lnTo>
                <a:lnTo>
                  <a:pt x="895" y="304"/>
                </a:lnTo>
                <a:lnTo>
                  <a:pt x="886" y="282"/>
                </a:lnTo>
                <a:lnTo>
                  <a:pt x="877" y="262"/>
                </a:lnTo>
                <a:lnTo>
                  <a:pt x="867" y="242"/>
                </a:lnTo>
                <a:lnTo>
                  <a:pt x="855" y="222"/>
                </a:lnTo>
                <a:lnTo>
                  <a:pt x="843" y="204"/>
                </a:lnTo>
                <a:lnTo>
                  <a:pt x="831" y="186"/>
                </a:lnTo>
                <a:lnTo>
                  <a:pt x="817" y="169"/>
                </a:lnTo>
                <a:lnTo>
                  <a:pt x="803" y="151"/>
                </a:lnTo>
                <a:lnTo>
                  <a:pt x="787" y="136"/>
                </a:lnTo>
                <a:lnTo>
                  <a:pt x="771" y="120"/>
                </a:lnTo>
                <a:lnTo>
                  <a:pt x="754" y="106"/>
                </a:lnTo>
                <a:lnTo>
                  <a:pt x="737" y="92"/>
                </a:lnTo>
                <a:lnTo>
                  <a:pt x="719" y="79"/>
                </a:lnTo>
                <a:lnTo>
                  <a:pt x="701" y="66"/>
                </a:lnTo>
                <a:lnTo>
                  <a:pt x="681" y="56"/>
                </a:lnTo>
                <a:lnTo>
                  <a:pt x="661" y="46"/>
                </a:lnTo>
                <a:lnTo>
                  <a:pt x="640" y="37"/>
                </a:lnTo>
                <a:lnTo>
                  <a:pt x="619" y="28"/>
                </a:lnTo>
                <a:lnTo>
                  <a:pt x="599" y="20"/>
                </a:lnTo>
                <a:lnTo>
                  <a:pt x="577" y="15"/>
                </a:lnTo>
                <a:lnTo>
                  <a:pt x="554" y="9"/>
                </a:lnTo>
                <a:lnTo>
                  <a:pt x="532" y="5"/>
                </a:lnTo>
                <a:lnTo>
                  <a:pt x="509" y="3"/>
                </a:lnTo>
                <a:lnTo>
                  <a:pt x="484" y="1"/>
                </a:lnTo>
                <a:lnTo>
                  <a:pt x="461" y="0"/>
                </a:lnTo>
                <a:lnTo>
                  <a:pt x="437" y="1"/>
                </a:lnTo>
                <a:lnTo>
                  <a:pt x="414" y="3"/>
                </a:lnTo>
                <a:lnTo>
                  <a:pt x="391" y="5"/>
                </a:lnTo>
                <a:lnTo>
                  <a:pt x="368" y="9"/>
                </a:lnTo>
                <a:lnTo>
                  <a:pt x="345" y="15"/>
                </a:lnTo>
                <a:lnTo>
                  <a:pt x="324" y="20"/>
                </a:lnTo>
                <a:lnTo>
                  <a:pt x="302" y="28"/>
                </a:lnTo>
                <a:lnTo>
                  <a:pt x="281" y="37"/>
                </a:lnTo>
                <a:lnTo>
                  <a:pt x="261" y="46"/>
                </a:lnTo>
                <a:lnTo>
                  <a:pt x="241" y="56"/>
                </a:lnTo>
                <a:lnTo>
                  <a:pt x="221" y="66"/>
                </a:lnTo>
                <a:lnTo>
                  <a:pt x="202" y="79"/>
                </a:lnTo>
                <a:lnTo>
                  <a:pt x="185" y="92"/>
                </a:lnTo>
                <a:lnTo>
                  <a:pt x="167" y="106"/>
                </a:lnTo>
                <a:lnTo>
                  <a:pt x="151" y="120"/>
                </a:lnTo>
                <a:lnTo>
                  <a:pt x="134" y="136"/>
                </a:lnTo>
                <a:lnTo>
                  <a:pt x="119" y="151"/>
                </a:lnTo>
                <a:lnTo>
                  <a:pt x="105" y="169"/>
                </a:lnTo>
                <a:lnTo>
                  <a:pt x="91" y="186"/>
                </a:lnTo>
                <a:lnTo>
                  <a:pt x="79" y="204"/>
                </a:lnTo>
                <a:lnTo>
                  <a:pt x="66" y="222"/>
                </a:lnTo>
                <a:lnTo>
                  <a:pt x="55" y="242"/>
                </a:lnTo>
                <a:lnTo>
                  <a:pt x="44" y="262"/>
                </a:lnTo>
                <a:lnTo>
                  <a:pt x="36" y="282"/>
                </a:lnTo>
                <a:lnTo>
                  <a:pt x="27" y="304"/>
                </a:lnTo>
                <a:lnTo>
                  <a:pt x="20" y="324"/>
                </a:lnTo>
                <a:lnTo>
                  <a:pt x="14" y="346"/>
                </a:lnTo>
                <a:lnTo>
                  <a:pt x="8" y="368"/>
                </a:lnTo>
                <a:lnTo>
                  <a:pt x="5" y="391"/>
                </a:lnTo>
                <a:lnTo>
                  <a:pt x="2" y="414"/>
                </a:lnTo>
                <a:lnTo>
                  <a:pt x="0" y="438"/>
                </a:lnTo>
                <a:lnTo>
                  <a:pt x="0" y="462"/>
                </a:lnTo>
                <a:lnTo>
                  <a:pt x="0" y="486"/>
                </a:lnTo>
                <a:lnTo>
                  <a:pt x="2" y="509"/>
                </a:lnTo>
                <a:lnTo>
                  <a:pt x="5" y="532"/>
                </a:lnTo>
                <a:lnTo>
                  <a:pt x="8" y="555"/>
                </a:lnTo>
                <a:lnTo>
                  <a:pt x="14" y="577"/>
                </a:lnTo>
                <a:lnTo>
                  <a:pt x="20" y="599"/>
                </a:lnTo>
                <a:lnTo>
                  <a:pt x="27" y="621"/>
                </a:lnTo>
                <a:lnTo>
                  <a:pt x="36" y="642"/>
                </a:lnTo>
                <a:lnTo>
                  <a:pt x="44" y="662"/>
                </a:lnTo>
                <a:lnTo>
                  <a:pt x="55" y="682"/>
                </a:lnTo>
                <a:lnTo>
                  <a:pt x="66" y="701"/>
                </a:lnTo>
                <a:lnTo>
                  <a:pt x="79" y="719"/>
                </a:lnTo>
                <a:lnTo>
                  <a:pt x="91" y="738"/>
                </a:lnTo>
                <a:lnTo>
                  <a:pt x="105" y="756"/>
                </a:lnTo>
                <a:lnTo>
                  <a:pt x="119" y="772"/>
                </a:lnTo>
                <a:lnTo>
                  <a:pt x="134" y="789"/>
                </a:lnTo>
                <a:lnTo>
                  <a:pt x="151" y="804"/>
                </a:lnTo>
                <a:lnTo>
                  <a:pt x="167" y="818"/>
                </a:lnTo>
                <a:lnTo>
                  <a:pt x="185" y="831"/>
                </a:lnTo>
                <a:lnTo>
                  <a:pt x="202" y="845"/>
                </a:lnTo>
                <a:lnTo>
                  <a:pt x="221" y="857"/>
                </a:lnTo>
                <a:lnTo>
                  <a:pt x="241" y="868"/>
                </a:lnTo>
                <a:lnTo>
                  <a:pt x="261" y="877"/>
                </a:lnTo>
                <a:lnTo>
                  <a:pt x="281" y="887"/>
                </a:lnTo>
                <a:lnTo>
                  <a:pt x="302" y="895"/>
                </a:lnTo>
                <a:lnTo>
                  <a:pt x="324" y="903"/>
                </a:lnTo>
                <a:lnTo>
                  <a:pt x="345" y="909"/>
                </a:lnTo>
                <a:lnTo>
                  <a:pt x="368" y="914"/>
                </a:lnTo>
                <a:lnTo>
                  <a:pt x="391" y="918"/>
                </a:lnTo>
                <a:lnTo>
                  <a:pt x="414" y="921"/>
                </a:lnTo>
                <a:lnTo>
                  <a:pt x="437" y="922"/>
                </a:lnTo>
                <a:lnTo>
                  <a:pt x="461" y="924"/>
                </a:lnTo>
                <a:lnTo>
                  <a:pt x="484" y="922"/>
                </a:lnTo>
                <a:lnTo>
                  <a:pt x="509" y="921"/>
                </a:lnTo>
                <a:lnTo>
                  <a:pt x="532" y="918"/>
                </a:lnTo>
                <a:lnTo>
                  <a:pt x="554" y="914"/>
                </a:lnTo>
                <a:lnTo>
                  <a:pt x="577" y="909"/>
                </a:lnTo>
                <a:lnTo>
                  <a:pt x="599" y="903"/>
                </a:lnTo>
                <a:lnTo>
                  <a:pt x="619" y="895"/>
                </a:lnTo>
                <a:lnTo>
                  <a:pt x="640" y="887"/>
                </a:lnTo>
                <a:lnTo>
                  <a:pt x="661" y="877"/>
                </a:lnTo>
                <a:lnTo>
                  <a:pt x="681" y="868"/>
                </a:lnTo>
                <a:lnTo>
                  <a:pt x="701" y="857"/>
                </a:lnTo>
                <a:lnTo>
                  <a:pt x="719" y="845"/>
                </a:lnTo>
                <a:lnTo>
                  <a:pt x="737" y="831"/>
                </a:lnTo>
                <a:lnTo>
                  <a:pt x="754" y="818"/>
                </a:lnTo>
                <a:lnTo>
                  <a:pt x="771" y="804"/>
                </a:lnTo>
                <a:lnTo>
                  <a:pt x="787" y="789"/>
                </a:lnTo>
                <a:lnTo>
                  <a:pt x="803" y="772"/>
                </a:lnTo>
                <a:lnTo>
                  <a:pt x="817" y="756"/>
                </a:lnTo>
                <a:lnTo>
                  <a:pt x="831" y="738"/>
                </a:lnTo>
                <a:lnTo>
                  <a:pt x="843" y="719"/>
                </a:lnTo>
                <a:lnTo>
                  <a:pt x="855" y="701"/>
                </a:lnTo>
                <a:lnTo>
                  <a:pt x="867" y="682"/>
                </a:lnTo>
                <a:lnTo>
                  <a:pt x="877" y="662"/>
                </a:lnTo>
                <a:lnTo>
                  <a:pt x="886" y="642"/>
                </a:lnTo>
                <a:lnTo>
                  <a:pt x="895" y="621"/>
                </a:lnTo>
                <a:lnTo>
                  <a:pt x="901" y="599"/>
                </a:lnTo>
                <a:lnTo>
                  <a:pt x="908" y="577"/>
                </a:lnTo>
                <a:lnTo>
                  <a:pt x="913" y="555"/>
                </a:lnTo>
                <a:lnTo>
                  <a:pt x="917" y="532"/>
                </a:lnTo>
                <a:lnTo>
                  <a:pt x="920" y="509"/>
                </a:lnTo>
                <a:lnTo>
                  <a:pt x="922" y="486"/>
                </a:lnTo>
                <a:lnTo>
                  <a:pt x="922" y="462"/>
                </a:lnTo>
                <a:close/>
                <a:moveTo>
                  <a:pt x="852" y="462"/>
                </a:moveTo>
                <a:lnTo>
                  <a:pt x="851" y="482"/>
                </a:lnTo>
                <a:lnTo>
                  <a:pt x="850" y="502"/>
                </a:lnTo>
                <a:lnTo>
                  <a:pt x="847" y="521"/>
                </a:lnTo>
                <a:lnTo>
                  <a:pt x="843" y="541"/>
                </a:lnTo>
                <a:lnTo>
                  <a:pt x="839" y="559"/>
                </a:lnTo>
                <a:lnTo>
                  <a:pt x="834" y="578"/>
                </a:lnTo>
                <a:lnTo>
                  <a:pt x="828" y="597"/>
                </a:lnTo>
                <a:lnTo>
                  <a:pt x="821" y="614"/>
                </a:lnTo>
                <a:lnTo>
                  <a:pt x="813" y="632"/>
                </a:lnTo>
                <a:lnTo>
                  <a:pt x="805" y="648"/>
                </a:lnTo>
                <a:lnTo>
                  <a:pt x="795" y="665"/>
                </a:lnTo>
                <a:lnTo>
                  <a:pt x="785" y="680"/>
                </a:lnTo>
                <a:lnTo>
                  <a:pt x="774" y="695"/>
                </a:lnTo>
                <a:lnTo>
                  <a:pt x="762" y="711"/>
                </a:lnTo>
                <a:lnTo>
                  <a:pt x="750" y="725"/>
                </a:lnTo>
                <a:lnTo>
                  <a:pt x="737" y="738"/>
                </a:lnTo>
                <a:lnTo>
                  <a:pt x="724" y="751"/>
                </a:lnTo>
                <a:lnTo>
                  <a:pt x="709" y="763"/>
                </a:lnTo>
                <a:lnTo>
                  <a:pt x="695" y="774"/>
                </a:lnTo>
                <a:lnTo>
                  <a:pt x="680" y="785"/>
                </a:lnTo>
                <a:lnTo>
                  <a:pt x="663" y="796"/>
                </a:lnTo>
                <a:lnTo>
                  <a:pt x="647" y="805"/>
                </a:lnTo>
                <a:lnTo>
                  <a:pt x="630" y="814"/>
                </a:lnTo>
                <a:lnTo>
                  <a:pt x="613" y="821"/>
                </a:lnTo>
                <a:lnTo>
                  <a:pt x="595" y="829"/>
                </a:lnTo>
                <a:lnTo>
                  <a:pt x="577" y="835"/>
                </a:lnTo>
                <a:lnTo>
                  <a:pt x="559" y="840"/>
                </a:lnTo>
                <a:lnTo>
                  <a:pt x="539" y="845"/>
                </a:lnTo>
                <a:lnTo>
                  <a:pt x="521" y="848"/>
                </a:lnTo>
                <a:lnTo>
                  <a:pt x="501" y="850"/>
                </a:lnTo>
                <a:lnTo>
                  <a:pt x="481" y="852"/>
                </a:lnTo>
                <a:lnTo>
                  <a:pt x="461" y="852"/>
                </a:lnTo>
                <a:lnTo>
                  <a:pt x="441" y="852"/>
                </a:lnTo>
                <a:lnTo>
                  <a:pt x="421" y="850"/>
                </a:lnTo>
                <a:lnTo>
                  <a:pt x="401" y="848"/>
                </a:lnTo>
                <a:lnTo>
                  <a:pt x="382" y="845"/>
                </a:lnTo>
                <a:lnTo>
                  <a:pt x="364" y="840"/>
                </a:lnTo>
                <a:lnTo>
                  <a:pt x="345" y="835"/>
                </a:lnTo>
                <a:lnTo>
                  <a:pt x="326" y="829"/>
                </a:lnTo>
                <a:lnTo>
                  <a:pt x="309" y="821"/>
                </a:lnTo>
                <a:lnTo>
                  <a:pt x="291" y="814"/>
                </a:lnTo>
                <a:lnTo>
                  <a:pt x="275" y="805"/>
                </a:lnTo>
                <a:lnTo>
                  <a:pt x="258" y="796"/>
                </a:lnTo>
                <a:lnTo>
                  <a:pt x="243" y="785"/>
                </a:lnTo>
                <a:lnTo>
                  <a:pt x="228" y="774"/>
                </a:lnTo>
                <a:lnTo>
                  <a:pt x="212" y="763"/>
                </a:lnTo>
                <a:lnTo>
                  <a:pt x="198" y="751"/>
                </a:lnTo>
                <a:lnTo>
                  <a:pt x="185" y="738"/>
                </a:lnTo>
                <a:lnTo>
                  <a:pt x="172" y="725"/>
                </a:lnTo>
                <a:lnTo>
                  <a:pt x="160" y="711"/>
                </a:lnTo>
                <a:lnTo>
                  <a:pt x="148" y="695"/>
                </a:lnTo>
                <a:lnTo>
                  <a:pt x="137" y="680"/>
                </a:lnTo>
                <a:lnTo>
                  <a:pt x="127" y="665"/>
                </a:lnTo>
                <a:lnTo>
                  <a:pt x="118" y="648"/>
                </a:lnTo>
                <a:lnTo>
                  <a:pt x="109" y="632"/>
                </a:lnTo>
                <a:lnTo>
                  <a:pt x="102" y="614"/>
                </a:lnTo>
                <a:lnTo>
                  <a:pt x="94" y="597"/>
                </a:lnTo>
                <a:lnTo>
                  <a:pt x="88" y="578"/>
                </a:lnTo>
                <a:lnTo>
                  <a:pt x="83" y="559"/>
                </a:lnTo>
                <a:lnTo>
                  <a:pt x="79" y="541"/>
                </a:lnTo>
                <a:lnTo>
                  <a:pt x="75" y="521"/>
                </a:lnTo>
                <a:lnTo>
                  <a:pt x="72" y="502"/>
                </a:lnTo>
                <a:lnTo>
                  <a:pt x="71" y="482"/>
                </a:lnTo>
                <a:lnTo>
                  <a:pt x="71" y="462"/>
                </a:lnTo>
                <a:lnTo>
                  <a:pt x="71" y="442"/>
                </a:lnTo>
                <a:lnTo>
                  <a:pt x="72" y="422"/>
                </a:lnTo>
                <a:lnTo>
                  <a:pt x="75" y="402"/>
                </a:lnTo>
                <a:lnTo>
                  <a:pt x="79" y="383"/>
                </a:lnTo>
                <a:lnTo>
                  <a:pt x="83" y="364"/>
                </a:lnTo>
                <a:lnTo>
                  <a:pt x="88" y="345"/>
                </a:lnTo>
                <a:lnTo>
                  <a:pt x="94" y="328"/>
                </a:lnTo>
                <a:lnTo>
                  <a:pt x="102" y="310"/>
                </a:lnTo>
                <a:lnTo>
                  <a:pt x="109" y="293"/>
                </a:lnTo>
                <a:lnTo>
                  <a:pt x="118" y="276"/>
                </a:lnTo>
                <a:lnTo>
                  <a:pt x="127" y="260"/>
                </a:lnTo>
                <a:lnTo>
                  <a:pt x="137" y="243"/>
                </a:lnTo>
                <a:lnTo>
                  <a:pt x="148" y="228"/>
                </a:lnTo>
                <a:lnTo>
                  <a:pt x="160" y="214"/>
                </a:lnTo>
                <a:lnTo>
                  <a:pt x="172" y="199"/>
                </a:lnTo>
                <a:lnTo>
                  <a:pt x="185" y="185"/>
                </a:lnTo>
                <a:lnTo>
                  <a:pt x="198" y="173"/>
                </a:lnTo>
                <a:lnTo>
                  <a:pt x="212" y="161"/>
                </a:lnTo>
                <a:lnTo>
                  <a:pt x="228" y="149"/>
                </a:lnTo>
                <a:lnTo>
                  <a:pt x="243" y="138"/>
                </a:lnTo>
                <a:lnTo>
                  <a:pt x="258" y="128"/>
                </a:lnTo>
                <a:lnTo>
                  <a:pt x="275" y="118"/>
                </a:lnTo>
                <a:lnTo>
                  <a:pt x="291" y="109"/>
                </a:lnTo>
                <a:lnTo>
                  <a:pt x="309" y="102"/>
                </a:lnTo>
                <a:lnTo>
                  <a:pt x="326" y="95"/>
                </a:lnTo>
                <a:lnTo>
                  <a:pt x="345" y="88"/>
                </a:lnTo>
                <a:lnTo>
                  <a:pt x="364" y="83"/>
                </a:lnTo>
                <a:lnTo>
                  <a:pt x="382" y="79"/>
                </a:lnTo>
                <a:lnTo>
                  <a:pt x="401" y="75"/>
                </a:lnTo>
                <a:lnTo>
                  <a:pt x="421" y="73"/>
                </a:lnTo>
                <a:lnTo>
                  <a:pt x="441" y="72"/>
                </a:lnTo>
                <a:lnTo>
                  <a:pt x="461" y="71"/>
                </a:lnTo>
                <a:lnTo>
                  <a:pt x="481" y="72"/>
                </a:lnTo>
                <a:lnTo>
                  <a:pt x="501" y="73"/>
                </a:lnTo>
                <a:lnTo>
                  <a:pt x="521" y="75"/>
                </a:lnTo>
                <a:lnTo>
                  <a:pt x="539" y="79"/>
                </a:lnTo>
                <a:lnTo>
                  <a:pt x="559" y="83"/>
                </a:lnTo>
                <a:lnTo>
                  <a:pt x="577" y="88"/>
                </a:lnTo>
                <a:lnTo>
                  <a:pt x="595" y="95"/>
                </a:lnTo>
                <a:lnTo>
                  <a:pt x="613" y="102"/>
                </a:lnTo>
                <a:lnTo>
                  <a:pt x="630" y="109"/>
                </a:lnTo>
                <a:lnTo>
                  <a:pt x="647" y="118"/>
                </a:lnTo>
                <a:lnTo>
                  <a:pt x="663" y="128"/>
                </a:lnTo>
                <a:lnTo>
                  <a:pt x="680" y="138"/>
                </a:lnTo>
                <a:lnTo>
                  <a:pt x="695" y="149"/>
                </a:lnTo>
                <a:lnTo>
                  <a:pt x="709" y="161"/>
                </a:lnTo>
                <a:lnTo>
                  <a:pt x="724" y="173"/>
                </a:lnTo>
                <a:lnTo>
                  <a:pt x="737" y="185"/>
                </a:lnTo>
                <a:lnTo>
                  <a:pt x="750" y="199"/>
                </a:lnTo>
                <a:lnTo>
                  <a:pt x="762" y="214"/>
                </a:lnTo>
                <a:lnTo>
                  <a:pt x="774" y="228"/>
                </a:lnTo>
                <a:lnTo>
                  <a:pt x="785" y="243"/>
                </a:lnTo>
                <a:lnTo>
                  <a:pt x="795" y="260"/>
                </a:lnTo>
                <a:lnTo>
                  <a:pt x="805" y="276"/>
                </a:lnTo>
                <a:lnTo>
                  <a:pt x="813" y="293"/>
                </a:lnTo>
                <a:lnTo>
                  <a:pt x="821" y="310"/>
                </a:lnTo>
                <a:lnTo>
                  <a:pt x="828" y="328"/>
                </a:lnTo>
                <a:lnTo>
                  <a:pt x="834" y="345"/>
                </a:lnTo>
                <a:lnTo>
                  <a:pt x="839" y="364"/>
                </a:lnTo>
                <a:lnTo>
                  <a:pt x="843" y="383"/>
                </a:lnTo>
                <a:lnTo>
                  <a:pt x="847" y="402"/>
                </a:lnTo>
                <a:lnTo>
                  <a:pt x="850" y="422"/>
                </a:lnTo>
                <a:lnTo>
                  <a:pt x="851" y="442"/>
                </a:lnTo>
                <a:lnTo>
                  <a:pt x="852" y="462"/>
                </a:lnTo>
                <a:close/>
              </a:path>
            </a:pathLst>
          </a:custGeom>
          <a:solidFill>
            <a:srgbClr val="EFC1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0" name="Freeform 82"/>
          <p:cNvSpPr>
            <a:spLocks noEditPoints="1"/>
          </p:cNvSpPr>
          <p:nvPr/>
        </p:nvSpPr>
        <p:spPr bwMode="auto">
          <a:xfrm>
            <a:off x="4508500" y="4745743"/>
            <a:ext cx="271463" cy="269875"/>
          </a:xfrm>
          <a:custGeom>
            <a:avLst/>
            <a:gdLst>
              <a:gd name="T0" fmla="*/ 34 w 852"/>
              <a:gd name="T1" fmla="*/ 14 h 852"/>
              <a:gd name="T2" fmla="*/ 33 w 852"/>
              <a:gd name="T3" fmla="*/ 10 h 852"/>
              <a:gd name="T4" fmla="*/ 30 w 852"/>
              <a:gd name="T5" fmla="*/ 6 h 852"/>
              <a:gd name="T6" fmla="*/ 27 w 852"/>
              <a:gd name="T7" fmla="*/ 3 h 852"/>
              <a:gd name="T8" fmla="*/ 24 w 852"/>
              <a:gd name="T9" fmla="*/ 1 h 852"/>
              <a:gd name="T10" fmla="*/ 20 w 852"/>
              <a:gd name="T11" fmla="*/ 0 h 852"/>
              <a:gd name="T12" fmla="*/ 15 w 852"/>
              <a:gd name="T13" fmla="*/ 0 h 852"/>
              <a:gd name="T14" fmla="*/ 11 w 852"/>
              <a:gd name="T15" fmla="*/ 1 h 852"/>
              <a:gd name="T16" fmla="*/ 8 w 852"/>
              <a:gd name="T17" fmla="*/ 3 h 852"/>
              <a:gd name="T18" fmla="*/ 4 w 852"/>
              <a:gd name="T19" fmla="*/ 6 h 852"/>
              <a:gd name="T20" fmla="*/ 2 w 852"/>
              <a:gd name="T21" fmla="*/ 9 h 852"/>
              <a:gd name="T22" fmla="*/ 1 w 852"/>
              <a:gd name="T23" fmla="*/ 13 h 852"/>
              <a:gd name="T24" fmla="*/ 0 w 852"/>
              <a:gd name="T25" fmla="*/ 17 h 852"/>
              <a:gd name="T26" fmla="*/ 1 w 852"/>
              <a:gd name="T27" fmla="*/ 21 h 852"/>
              <a:gd name="T28" fmla="*/ 2 w 852"/>
              <a:gd name="T29" fmla="*/ 25 h 852"/>
              <a:gd name="T30" fmla="*/ 4 w 852"/>
              <a:gd name="T31" fmla="*/ 28 h 852"/>
              <a:gd name="T32" fmla="*/ 8 w 852"/>
              <a:gd name="T33" fmla="*/ 31 h 852"/>
              <a:gd name="T34" fmla="*/ 11 w 852"/>
              <a:gd name="T35" fmla="*/ 33 h 852"/>
              <a:gd name="T36" fmla="*/ 15 w 852"/>
              <a:gd name="T37" fmla="*/ 34 h 852"/>
              <a:gd name="T38" fmla="*/ 20 w 852"/>
              <a:gd name="T39" fmla="*/ 34 h 852"/>
              <a:gd name="T40" fmla="*/ 24 w 852"/>
              <a:gd name="T41" fmla="*/ 33 h 852"/>
              <a:gd name="T42" fmla="*/ 27 w 852"/>
              <a:gd name="T43" fmla="*/ 31 h 852"/>
              <a:gd name="T44" fmla="*/ 30 w 852"/>
              <a:gd name="T45" fmla="*/ 28 h 852"/>
              <a:gd name="T46" fmla="*/ 33 w 852"/>
              <a:gd name="T47" fmla="*/ 24 h 852"/>
              <a:gd name="T48" fmla="*/ 34 w 852"/>
              <a:gd name="T49" fmla="*/ 20 h 852"/>
              <a:gd name="T50" fmla="*/ 32 w 852"/>
              <a:gd name="T51" fmla="*/ 17 h 852"/>
              <a:gd name="T52" fmla="*/ 31 w 852"/>
              <a:gd name="T53" fmla="*/ 21 h 852"/>
              <a:gd name="T54" fmla="*/ 30 w 852"/>
              <a:gd name="T55" fmla="*/ 24 h 852"/>
              <a:gd name="T56" fmla="*/ 28 w 852"/>
              <a:gd name="T57" fmla="*/ 27 h 852"/>
              <a:gd name="T58" fmla="*/ 25 w 852"/>
              <a:gd name="T59" fmla="*/ 29 h 852"/>
              <a:gd name="T60" fmla="*/ 22 w 852"/>
              <a:gd name="T61" fmla="*/ 30 h 852"/>
              <a:gd name="T62" fmla="*/ 19 w 852"/>
              <a:gd name="T63" fmla="*/ 31 h 852"/>
              <a:gd name="T64" fmla="*/ 15 w 852"/>
              <a:gd name="T65" fmla="*/ 31 h 852"/>
              <a:gd name="T66" fmla="*/ 12 w 852"/>
              <a:gd name="T67" fmla="*/ 30 h 852"/>
              <a:gd name="T68" fmla="*/ 9 w 852"/>
              <a:gd name="T69" fmla="*/ 28 h 852"/>
              <a:gd name="T70" fmla="*/ 6 w 852"/>
              <a:gd name="T71" fmla="*/ 26 h 852"/>
              <a:gd name="T72" fmla="*/ 4 w 852"/>
              <a:gd name="T73" fmla="*/ 23 h 852"/>
              <a:gd name="T74" fmla="*/ 3 w 852"/>
              <a:gd name="T75" fmla="*/ 20 h 852"/>
              <a:gd name="T76" fmla="*/ 3 w 852"/>
              <a:gd name="T77" fmla="*/ 16 h 852"/>
              <a:gd name="T78" fmla="*/ 3 w 852"/>
              <a:gd name="T79" fmla="*/ 13 h 852"/>
              <a:gd name="T80" fmla="*/ 5 w 852"/>
              <a:gd name="T81" fmla="*/ 10 h 852"/>
              <a:gd name="T82" fmla="*/ 7 w 852"/>
              <a:gd name="T83" fmla="*/ 7 h 852"/>
              <a:gd name="T84" fmla="*/ 10 w 852"/>
              <a:gd name="T85" fmla="*/ 5 h 852"/>
              <a:gd name="T86" fmla="*/ 13 w 852"/>
              <a:gd name="T87" fmla="*/ 3 h 852"/>
              <a:gd name="T88" fmla="*/ 16 w 852"/>
              <a:gd name="T89" fmla="*/ 3 h 852"/>
              <a:gd name="T90" fmla="*/ 20 w 852"/>
              <a:gd name="T91" fmla="*/ 3 h 852"/>
              <a:gd name="T92" fmla="*/ 23 w 852"/>
              <a:gd name="T93" fmla="*/ 4 h 852"/>
              <a:gd name="T94" fmla="*/ 26 w 852"/>
              <a:gd name="T95" fmla="*/ 6 h 852"/>
              <a:gd name="T96" fmla="*/ 29 w 852"/>
              <a:gd name="T97" fmla="*/ 9 h 852"/>
              <a:gd name="T98" fmla="*/ 30 w 852"/>
              <a:gd name="T99" fmla="*/ 11 h 852"/>
              <a:gd name="T100" fmla="*/ 31 w 852"/>
              <a:gd name="T101" fmla="*/ 15 h 85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52"/>
              <a:gd name="T154" fmla="*/ 0 h 852"/>
              <a:gd name="T155" fmla="*/ 852 w 852"/>
              <a:gd name="T156" fmla="*/ 852 h 85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52" h="852">
                <a:moveTo>
                  <a:pt x="852" y="426"/>
                </a:moveTo>
                <a:lnTo>
                  <a:pt x="851" y="404"/>
                </a:lnTo>
                <a:lnTo>
                  <a:pt x="850" y="383"/>
                </a:lnTo>
                <a:lnTo>
                  <a:pt x="847" y="361"/>
                </a:lnTo>
                <a:lnTo>
                  <a:pt x="843" y="340"/>
                </a:lnTo>
                <a:lnTo>
                  <a:pt x="839" y="319"/>
                </a:lnTo>
                <a:lnTo>
                  <a:pt x="832" y="299"/>
                </a:lnTo>
                <a:lnTo>
                  <a:pt x="826" y="280"/>
                </a:lnTo>
                <a:lnTo>
                  <a:pt x="818" y="260"/>
                </a:lnTo>
                <a:lnTo>
                  <a:pt x="810" y="241"/>
                </a:lnTo>
                <a:lnTo>
                  <a:pt x="801" y="223"/>
                </a:lnTo>
                <a:lnTo>
                  <a:pt x="791" y="205"/>
                </a:lnTo>
                <a:lnTo>
                  <a:pt x="780" y="187"/>
                </a:lnTo>
                <a:lnTo>
                  <a:pt x="768" y="171"/>
                </a:lnTo>
                <a:lnTo>
                  <a:pt x="754" y="154"/>
                </a:lnTo>
                <a:lnTo>
                  <a:pt x="741" y="139"/>
                </a:lnTo>
                <a:lnTo>
                  <a:pt x="727" y="125"/>
                </a:lnTo>
                <a:lnTo>
                  <a:pt x="713" y="111"/>
                </a:lnTo>
                <a:lnTo>
                  <a:pt x="697" y="97"/>
                </a:lnTo>
                <a:lnTo>
                  <a:pt x="681" y="84"/>
                </a:lnTo>
                <a:lnTo>
                  <a:pt x="665" y="72"/>
                </a:lnTo>
                <a:lnTo>
                  <a:pt x="647" y="61"/>
                </a:lnTo>
                <a:lnTo>
                  <a:pt x="629" y="51"/>
                </a:lnTo>
                <a:lnTo>
                  <a:pt x="611" y="41"/>
                </a:lnTo>
                <a:lnTo>
                  <a:pt x="592" y="33"/>
                </a:lnTo>
                <a:lnTo>
                  <a:pt x="572" y="25"/>
                </a:lnTo>
                <a:lnTo>
                  <a:pt x="553" y="18"/>
                </a:lnTo>
                <a:lnTo>
                  <a:pt x="533" y="13"/>
                </a:lnTo>
                <a:lnTo>
                  <a:pt x="512" y="9"/>
                </a:lnTo>
                <a:lnTo>
                  <a:pt x="491" y="4"/>
                </a:lnTo>
                <a:lnTo>
                  <a:pt x="469" y="2"/>
                </a:lnTo>
                <a:lnTo>
                  <a:pt x="448" y="0"/>
                </a:lnTo>
                <a:lnTo>
                  <a:pt x="426" y="0"/>
                </a:lnTo>
                <a:lnTo>
                  <a:pt x="404" y="0"/>
                </a:lnTo>
                <a:lnTo>
                  <a:pt x="383" y="2"/>
                </a:lnTo>
                <a:lnTo>
                  <a:pt x="361" y="4"/>
                </a:lnTo>
                <a:lnTo>
                  <a:pt x="340" y="9"/>
                </a:lnTo>
                <a:lnTo>
                  <a:pt x="320" y="13"/>
                </a:lnTo>
                <a:lnTo>
                  <a:pt x="299" y="18"/>
                </a:lnTo>
                <a:lnTo>
                  <a:pt x="279" y="25"/>
                </a:lnTo>
                <a:lnTo>
                  <a:pt x="260" y="33"/>
                </a:lnTo>
                <a:lnTo>
                  <a:pt x="241" y="41"/>
                </a:lnTo>
                <a:lnTo>
                  <a:pt x="222" y="51"/>
                </a:lnTo>
                <a:lnTo>
                  <a:pt x="205" y="61"/>
                </a:lnTo>
                <a:lnTo>
                  <a:pt x="187" y="72"/>
                </a:lnTo>
                <a:lnTo>
                  <a:pt x="171" y="84"/>
                </a:lnTo>
                <a:lnTo>
                  <a:pt x="155" y="97"/>
                </a:lnTo>
                <a:lnTo>
                  <a:pt x="139" y="111"/>
                </a:lnTo>
                <a:lnTo>
                  <a:pt x="125" y="125"/>
                </a:lnTo>
                <a:lnTo>
                  <a:pt x="110" y="139"/>
                </a:lnTo>
                <a:lnTo>
                  <a:pt x="97" y="154"/>
                </a:lnTo>
                <a:lnTo>
                  <a:pt x="84" y="171"/>
                </a:lnTo>
                <a:lnTo>
                  <a:pt x="73" y="187"/>
                </a:lnTo>
                <a:lnTo>
                  <a:pt x="61" y="205"/>
                </a:lnTo>
                <a:lnTo>
                  <a:pt x="51" y="223"/>
                </a:lnTo>
                <a:lnTo>
                  <a:pt x="42" y="241"/>
                </a:lnTo>
                <a:lnTo>
                  <a:pt x="34" y="260"/>
                </a:lnTo>
                <a:lnTo>
                  <a:pt x="26" y="280"/>
                </a:lnTo>
                <a:lnTo>
                  <a:pt x="19" y="299"/>
                </a:lnTo>
                <a:lnTo>
                  <a:pt x="13" y="319"/>
                </a:lnTo>
                <a:lnTo>
                  <a:pt x="8" y="340"/>
                </a:lnTo>
                <a:lnTo>
                  <a:pt x="5" y="361"/>
                </a:lnTo>
                <a:lnTo>
                  <a:pt x="2" y="383"/>
                </a:lnTo>
                <a:lnTo>
                  <a:pt x="1" y="404"/>
                </a:lnTo>
                <a:lnTo>
                  <a:pt x="0" y="426"/>
                </a:lnTo>
                <a:lnTo>
                  <a:pt x="1" y="447"/>
                </a:lnTo>
                <a:lnTo>
                  <a:pt x="2" y="469"/>
                </a:lnTo>
                <a:lnTo>
                  <a:pt x="5" y="490"/>
                </a:lnTo>
                <a:lnTo>
                  <a:pt x="8" y="511"/>
                </a:lnTo>
                <a:lnTo>
                  <a:pt x="13" y="532"/>
                </a:lnTo>
                <a:lnTo>
                  <a:pt x="19" y="553"/>
                </a:lnTo>
                <a:lnTo>
                  <a:pt x="26" y="573"/>
                </a:lnTo>
                <a:lnTo>
                  <a:pt x="34" y="591"/>
                </a:lnTo>
                <a:lnTo>
                  <a:pt x="42" y="611"/>
                </a:lnTo>
                <a:lnTo>
                  <a:pt x="51" y="629"/>
                </a:lnTo>
                <a:lnTo>
                  <a:pt x="61" y="647"/>
                </a:lnTo>
                <a:lnTo>
                  <a:pt x="73" y="664"/>
                </a:lnTo>
                <a:lnTo>
                  <a:pt x="84" y="681"/>
                </a:lnTo>
                <a:lnTo>
                  <a:pt x="97" y="697"/>
                </a:lnTo>
                <a:lnTo>
                  <a:pt x="110" y="712"/>
                </a:lnTo>
                <a:lnTo>
                  <a:pt x="125" y="727"/>
                </a:lnTo>
                <a:lnTo>
                  <a:pt x="139" y="742"/>
                </a:lnTo>
                <a:lnTo>
                  <a:pt x="155" y="755"/>
                </a:lnTo>
                <a:lnTo>
                  <a:pt x="171" y="767"/>
                </a:lnTo>
                <a:lnTo>
                  <a:pt x="187" y="779"/>
                </a:lnTo>
                <a:lnTo>
                  <a:pt x="205" y="790"/>
                </a:lnTo>
                <a:lnTo>
                  <a:pt x="222" y="801"/>
                </a:lnTo>
                <a:lnTo>
                  <a:pt x="241" y="810"/>
                </a:lnTo>
                <a:lnTo>
                  <a:pt x="260" y="818"/>
                </a:lnTo>
                <a:lnTo>
                  <a:pt x="279" y="826"/>
                </a:lnTo>
                <a:lnTo>
                  <a:pt x="299" y="833"/>
                </a:lnTo>
                <a:lnTo>
                  <a:pt x="320" y="838"/>
                </a:lnTo>
                <a:lnTo>
                  <a:pt x="340" y="844"/>
                </a:lnTo>
                <a:lnTo>
                  <a:pt x="361" y="847"/>
                </a:lnTo>
                <a:lnTo>
                  <a:pt x="383" y="850"/>
                </a:lnTo>
                <a:lnTo>
                  <a:pt x="404" y="851"/>
                </a:lnTo>
                <a:lnTo>
                  <a:pt x="426" y="852"/>
                </a:lnTo>
                <a:lnTo>
                  <a:pt x="448" y="851"/>
                </a:lnTo>
                <a:lnTo>
                  <a:pt x="469" y="850"/>
                </a:lnTo>
                <a:lnTo>
                  <a:pt x="491" y="847"/>
                </a:lnTo>
                <a:lnTo>
                  <a:pt x="512" y="844"/>
                </a:lnTo>
                <a:lnTo>
                  <a:pt x="533" y="838"/>
                </a:lnTo>
                <a:lnTo>
                  <a:pt x="553" y="833"/>
                </a:lnTo>
                <a:lnTo>
                  <a:pt x="572" y="826"/>
                </a:lnTo>
                <a:lnTo>
                  <a:pt x="592" y="818"/>
                </a:lnTo>
                <a:lnTo>
                  <a:pt x="611" y="810"/>
                </a:lnTo>
                <a:lnTo>
                  <a:pt x="629" y="801"/>
                </a:lnTo>
                <a:lnTo>
                  <a:pt x="647" y="790"/>
                </a:lnTo>
                <a:lnTo>
                  <a:pt x="665" y="779"/>
                </a:lnTo>
                <a:lnTo>
                  <a:pt x="681" y="767"/>
                </a:lnTo>
                <a:lnTo>
                  <a:pt x="697" y="755"/>
                </a:lnTo>
                <a:lnTo>
                  <a:pt x="713" y="742"/>
                </a:lnTo>
                <a:lnTo>
                  <a:pt x="727" y="727"/>
                </a:lnTo>
                <a:lnTo>
                  <a:pt x="741" y="712"/>
                </a:lnTo>
                <a:lnTo>
                  <a:pt x="754" y="697"/>
                </a:lnTo>
                <a:lnTo>
                  <a:pt x="768" y="681"/>
                </a:lnTo>
                <a:lnTo>
                  <a:pt x="780" y="664"/>
                </a:lnTo>
                <a:lnTo>
                  <a:pt x="791" y="647"/>
                </a:lnTo>
                <a:lnTo>
                  <a:pt x="801" y="629"/>
                </a:lnTo>
                <a:lnTo>
                  <a:pt x="810" y="611"/>
                </a:lnTo>
                <a:lnTo>
                  <a:pt x="818" y="591"/>
                </a:lnTo>
                <a:lnTo>
                  <a:pt x="826" y="573"/>
                </a:lnTo>
                <a:lnTo>
                  <a:pt x="832" y="553"/>
                </a:lnTo>
                <a:lnTo>
                  <a:pt x="839" y="532"/>
                </a:lnTo>
                <a:lnTo>
                  <a:pt x="843" y="511"/>
                </a:lnTo>
                <a:lnTo>
                  <a:pt x="847" y="490"/>
                </a:lnTo>
                <a:lnTo>
                  <a:pt x="850" y="469"/>
                </a:lnTo>
                <a:lnTo>
                  <a:pt x="851" y="447"/>
                </a:lnTo>
                <a:lnTo>
                  <a:pt x="852" y="426"/>
                </a:lnTo>
                <a:close/>
                <a:moveTo>
                  <a:pt x="781" y="426"/>
                </a:moveTo>
                <a:lnTo>
                  <a:pt x="781" y="444"/>
                </a:lnTo>
                <a:lnTo>
                  <a:pt x="780" y="462"/>
                </a:lnTo>
                <a:lnTo>
                  <a:pt x="776" y="479"/>
                </a:lnTo>
                <a:lnTo>
                  <a:pt x="774" y="497"/>
                </a:lnTo>
                <a:lnTo>
                  <a:pt x="770" y="514"/>
                </a:lnTo>
                <a:lnTo>
                  <a:pt x="765" y="531"/>
                </a:lnTo>
                <a:lnTo>
                  <a:pt x="760" y="547"/>
                </a:lnTo>
                <a:lnTo>
                  <a:pt x="753" y="564"/>
                </a:lnTo>
                <a:lnTo>
                  <a:pt x="746" y="580"/>
                </a:lnTo>
                <a:lnTo>
                  <a:pt x="738" y="595"/>
                </a:lnTo>
                <a:lnTo>
                  <a:pt x="729" y="610"/>
                </a:lnTo>
                <a:lnTo>
                  <a:pt x="720" y="624"/>
                </a:lnTo>
                <a:lnTo>
                  <a:pt x="711" y="638"/>
                </a:lnTo>
                <a:lnTo>
                  <a:pt x="700" y="652"/>
                </a:lnTo>
                <a:lnTo>
                  <a:pt x="689" y="665"/>
                </a:lnTo>
                <a:lnTo>
                  <a:pt x="677" y="677"/>
                </a:lnTo>
                <a:lnTo>
                  <a:pt x="665" y="689"/>
                </a:lnTo>
                <a:lnTo>
                  <a:pt x="651" y="700"/>
                </a:lnTo>
                <a:lnTo>
                  <a:pt x="638" y="711"/>
                </a:lnTo>
                <a:lnTo>
                  <a:pt x="625" y="721"/>
                </a:lnTo>
                <a:lnTo>
                  <a:pt x="610" y="730"/>
                </a:lnTo>
                <a:lnTo>
                  <a:pt x="595" y="738"/>
                </a:lnTo>
                <a:lnTo>
                  <a:pt x="580" y="746"/>
                </a:lnTo>
                <a:lnTo>
                  <a:pt x="565" y="753"/>
                </a:lnTo>
                <a:lnTo>
                  <a:pt x="548" y="759"/>
                </a:lnTo>
                <a:lnTo>
                  <a:pt x="532" y="765"/>
                </a:lnTo>
                <a:lnTo>
                  <a:pt x="514" y="770"/>
                </a:lnTo>
                <a:lnTo>
                  <a:pt x="498" y="773"/>
                </a:lnTo>
                <a:lnTo>
                  <a:pt x="480" y="777"/>
                </a:lnTo>
                <a:lnTo>
                  <a:pt x="463" y="779"/>
                </a:lnTo>
                <a:lnTo>
                  <a:pt x="444" y="780"/>
                </a:lnTo>
                <a:lnTo>
                  <a:pt x="426" y="781"/>
                </a:lnTo>
                <a:lnTo>
                  <a:pt x="408" y="780"/>
                </a:lnTo>
                <a:lnTo>
                  <a:pt x="390" y="779"/>
                </a:lnTo>
                <a:lnTo>
                  <a:pt x="372" y="777"/>
                </a:lnTo>
                <a:lnTo>
                  <a:pt x="354" y="773"/>
                </a:lnTo>
                <a:lnTo>
                  <a:pt x="338" y="770"/>
                </a:lnTo>
                <a:lnTo>
                  <a:pt x="320" y="765"/>
                </a:lnTo>
                <a:lnTo>
                  <a:pt x="304" y="759"/>
                </a:lnTo>
                <a:lnTo>
                  <a:pt x="288" y="753"/>
                </a:lnTo>
                <a:lnTo>
                  <a:pt x="272" y="746"/>
                </a:lnTo>
                <a:lnTo>
                  <a:pt x="256" y="738"/>
                </a:lnTo>
                <a:lnTo>
                  <a:pt x="242" y="730"/>
                </a:lnTo>
                <a:lnTo>
                  <a:pt x="228" y="721"/>
                </a:lnTo>
                <a:lnTo>
                  <a:pt x="214" y="711"/>
                </a:lnTo>
                <a:lnTo>
                  <a:pt x="200" y="700"/>
                </a:lnTo>
                <a:lnTo>
                  <a:pt x="187" y="689"/>
                </a:lnTo>
                <a:lnTo>
                  <a:pt x="175" y="677"/>
                </a:lnTo>
                <a:lnTo>
                  <a:pt x="163" y="665"/>
                </a:lnTo>
                <a:lnTo>
                  <a:pt x="152" y="652"/>
                </a:lnTo>
                <a:lnTo>
                  <a:pt x="141" y="638"/>
                </a:lnTo>
                <a:lnTo>
                  <a:pt x="131" y="624"/>
                </a:lnTo>
                <a:lnTo>
                  <a:pt x="123" y="610"/>
                </a:lnTo>
                <a:lnTo>
                  <a:pt x="114" y="595"/>
                </a:lnTo>
                <a:lnTo>
                  <a:pt x="106" y="580"/>
                </a:lnTo>
                <a:lnTo>
                  <a:pt x="98" y="564"/>
                </a:lnTo>
                <a:lnTo>
                  <a:pt x="93" y="547"/>
                </a:lnTo>
                <a:lnTo>
                  <a:pt x="87" y="531"/>
                </a:lnTo>
                <a:lnTo>
                  <a:pt x="82" y="514"/>
                </a:lnTo>
                <a:lnTo>
                  <a:pt x="79" y="497"/>
                </a:lnTo>
                <a:lnTo>
                  <a:pt x="75" y="479"/>
                </a:lnTo>
                <a:lnTo>
                  <a:pt x="73" y="462"/>
                </a:lnTo>
                <a:lnTo>
                  <a:pt x="71" y="444"/>
                </a:lnTo>
                <a:lnTo>
                  <a:pt x="71" y="426"/>
                </a:lnTo>
                <a:lnTo>
                  <a:pt x="71" y="408"/>
                </a:lnTo>
                <a:lnTo>
                  <a:pt x="73" y="389"/>
                </a:lnTo>
                <a:lnTo>
                  <a:pt x="75" y="372"/>
                </a:lnTo>
                <a:lnTo>
                  <a:pt x="79" y="354"/>
                </a:lnTo>
                <a:lnTo>
                  <a:pt x="82" y="337"/>
                </a:lnTo>
                <a:lnTo>
                  <a:pt x="87" y="320"/>
                </a:lnTo>
                <a:lnTo>
                  <a:pt x="93" y="304"/>
                </a:lnTo>
                <a:lnTo>
                  <a:pt x="98" y="287"/>
                </a:lnTo>
                <a:lnTo>
                  <a:pt x="106" y="272"/>
                </a:lnTo>
                <a:lnTo>
                  <a:pt x="114" y="257"/>
                </a:lnTo>
                <a:lnTo>
                  <a:pt x="123" y="241"/>
                </a:lnTo>
                <a:lnTo>
                  <a:pt x="131" y="227"/>
                </a:lnTo>
                <a:lnTo>
                  <a:pt x="141" y="214"/>
                </a:lnTo>
                <a:lnTo>
                  <a:pt x="152" y="199"/>
                </a:lnTo>
                <a:lnTo>
                  <a:pt x="163" y="187"/>
                </a:lnTo>
                <a:lnTo>
                  <a:pt x="175" y="174"/>
                </a:lnTo>
                <a:lnTo>
                  <a:pt x="187" y="163"/>
                </a:lnTo>
                <a:lnTo>
                  <a:pt x="200" y="152"/>
                </a:lnTo>
                <a:lnTo>
                  <a:pt x="214" y="141"/>
                </a:lnTo>
                <a:lnTo>
                  <a:pt x="228" y="131"/>
                </a:lnTo>
                <a:lnTo>
                  <a:pt x="242" y="122"/>
                </a:lnTo>
                <a:lnTo>
                  <a:pt x="256" y="114"/>
                </a:lnTo>
                <a:lnTo>
                  <a:pt x="272" y="106"/>
                </a:lnTo>
                <a:lnTo>
                  <a:pt x="288" y="99"/>
                </a:lnTo>
                <a:lnTo>
                  <a:pt x="304" y="92"/>
                </a:lnTo>
                <a:lnTo>
                  <a:pt x="320" y="86"/>
                </a:lnTo>
                <a:lnTo>
                  <a:pt x="338" y="82"/>
                </a:lnTo>
                <a:lnTo>
                  <a:pt x="354" y="78"/>
                </a:lnTo>
                <a:lnTo>
                  <a:pt x="372" y="74"/>
                </a:lnTo>
                <a:lnTo>
                  <a:pt x="390" y="72"/>
                </a:lnTo>
                <a:lnTo>
                  <a:pt x="408" y="71"/>
                </a:lnTo>
                <a:lnTo>
                  <a:pt x="426" y="71"/>
                </a:lnTo>
                <a:lnTo>
                  <a:pt x="444" y="71"/>
                </a:lnTo>
                <a:lnTo>
                  <a:pt x="463" y="72"/>
                </a:lnTo>
                <a:lnTo>
                  <a:pt x="480" y="74"/>
                </a:lnTo>
                <a:lnTo>
                  <a:pt x="498" y="78"/>
                </a:lnTo>
                <a:lnTo>
                  <a:pt x="514" y="82"/>
                </a:lnTo>
                <a:lnTo>
                  <a:pt x="532" y="86"/>
                </a:lnTo>
                <a:lnTo>
                  <a:pt x="548" y="92"/>
                </a:lnTo>
                <a:lnTo>
                  <a:pt x="565" y="99"/>
                </a:lnTo>
                <a:lnTo>
                  <a:pt x="580" y="106"/>
                </a:lnTo>
                <a:lnTo>
                  <a:pt x="595" y="114"/>
                </a:lnTo>
                <a:lnTo>
                  <a:pt x="610" y="122"/>
                </a:lnTo>
                <a:lnTo>
                  <a:pt x="625" y="131"/>
                </a:lnTo>
                <a:lnTo>
                  <a:pt x="638" y="141"/>
                </a:lnTo>
                <a:lnTo>
                  <a:pt x="651" y="152"/>
                </a:lnTo>
                <a:lnTo>
                  <a:pt x="665" y="163"/>
                </a:lnTo>
                <a:lnTo>
                  <a:pt x="677" y="174"/>
                </a:lnTo>
                <a:lnTo>
                  <a:pt x="689" y="187"/>
                </a:lnTo>
                <a:lnTo>
                  <a:pt x="700" y="199"/>
                </a:lnTo>
                <a:lnTo>
                  <a:pt x="711" y="214"/>
                </a:lnTo>
                <a:lnTo>
                  <a:pt x="720" y="227"/>
                </a:lnTo>
                <a:lnTo>
                  <a:pt x="729" y="241"/>
                </a:lnTo>
                <a:lnTo>
                  <a:pt x="738" y="257"/>
                </a:lnTo>
                <a:lnTo>
                  <a:pt x="746" y="272"/>
                </a:lnTo>
                <a:lnTo>
                  <a:pt x="753" y="287"/>
                </a:lnTo>
                <a:lnTo>
                  <a:pt x="760" y="304"/>
                </a:lnTo>
                <a:lnTo>
                  <a:pt x="765" y="320"/>
                </a:lnTo>
                <a:lnTo>
                  <a:pt x="770" y="337"/>
                </a:lnTo>
                <a:lnTo>
                  <a:pt x="774" y="354"/>
                </a:lnTo>
                <a:lnTo>
                  <a:pt x="776" y="372"/>
                </a:lnTo>
                <a:lnTo>
                  <a:pt x="780" y="389"/>
                </a:lnTo>
                <a:lnTo>
                  <a:pt x="781" y="408"/>
                </a:lnTo>
                <a:lnTo>
                  <a:pt x="781" y="426"/>
                </a:lnTo>
                <a:close/>
              </a:path>
            </a:pathLst>
          </a:custGeom>
          <a:solidFill>
            <a:srgbClr val="F0C3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1" name="Freeform 83"/>
          <p:cNvSpPr>
            <a:spLocks noEditPoints="1"/>
          </p:cNvSpPr>
          <p:nvPr/>
        </p:nvSpPr>
        <p:spPr bwMode="auto">
          <a:xfrm>
            <a:off x="4521200" y="4756855"/>
            <a:ext cx="247650" cy="247650"/>
          </a:xfrm>
          <a:custGeom>
            <a:avLst/>
            <a:gdLst>
              <a:gd name="T0" fmla="*/ 31 w 781"/>
              <a:gd name="T1" fmla="*/ 12 h 781"/>
              <a:gd name="T2" fmla="*/ 30 w 781"/>
              <a:gd name="T3" fmla="*/ 9 h 781"/>
              <a:gd name="T4" fmla="*/ 28 w 781"/>
              <a:gd name="T5" fmla="*/ 6 h 781"/>
              <a:gd name="T6" fmla="*/ 25 w 781"/>
              <a:gd name="T7" fmla="*/ 3 h 781"/>
              <a:gd name="T8" fmla="*/ 22 w 781"/>
              <a:gd name="T9" fmla="*/ 1 h 781"/>
              <a:gd name="T10" fmla="*/ 18 w 781"/>
              <a:gd name="T11" fmla="*/ 0 h 781"/>
              <a:gd name="T12" fmla="*/ 14 w 781"/>
              <a:gd name="T13" fmla="*/ 0 h 781"/>
              <a:gd name="T14" fmla="*/ 10 w 781"/>
              <a:gd name="T15" fmla="*/ 1 h 781"/>
              <a:gd name="T16" fmla="*/ 7 w 781"/>
              <a:gd name="T17" fmla="*/ 3 h 781"/>
              <a:gd name="T18" fmla="*/ 4 w 781"/>
              <a:gd name="T19" fmla="*/ 5 h 781"/>
              <a:gd name="T20" fmla="*/ 2 w 781"/>
              <a:gd name="T21" fmla="*/ 8 h 781"/>
              <a:gd name="T22" fmla="*/ 0 w 781"/>
              <a:gd name="T23" fmla="*/ 12 h 781"/>
              <a:gd name="T24" fmla="*/ 0 w 781"/>
              <a:gd name="T25" fmla="*/ 16 h 781"/>
              <a:gd name="T26" fmla="*/ 0 w 781"/>
              <a:gd name="T27" fmla="*/ 19 h 781"/>
              <a:gd name="T28" fmla="*/ 2 w 781"/>
              <a:gd name="T29" fmla="*/ 23 h 781"/>
              <a:gd name="T30" fmla="*/ 4 w 781"/>
              <a:gd name="T31" fmla="*/ 26 h 781"/>
              <a:gd name="T32" fmla="*/ 7 w 781"/>
              <a:gd name="T33" fmla="*/ 29 h 781"/>
              <a:gd name="T34" fmla="*/ 10 w 781"/>
              <a:gd name="T35" fmla="*/ 30 h 781"/>
              <a:gd name="T36" fmla="*/ 14 w 781"/>
              <a:gd name="T37" fmla="*/ 31 h 781"/>
              <a:gd name="T38" fmla="*/ 18 w 781"/>
              <a:gd name="T39" fmla="*/ 31 h 781"/>
              <a:gd name="T40" fmla="*/ 22 w 781"/>
              <a:gd name="T41" fmla="*/ 30 h 781"/>
              <a:gd name="T42" fmla="*/ 25 w 781"/>
              <a:gd name="T43" fmla="*/ 28 h 781"/>
              <a:gd name="T44" fmla="*/ 28 w 781"/>
              <a:gd name="T45" fmla="*/ 26 h 781"/>
              <a:gd name="T46" fmla="*/ 30 w 781"/>
              <a:gd name="T47" fmla="*/ 22 h 781"/>
              <a:gd name="T48" fmla="*/ 31 w 781"/>
              <a:gd name="T49" fmla="*/ 19 h 781"/>
              <a:gd name="T50" fmla="*/ 28 w 781"/>
              <a:gd name="T51" fmla="*/ 16 h 781"/>
              <a:gd name="T52" fmla="*/ 28 w 781"/>
              <a:gd name="T53" fmla="*/ 19 h 781"/>
              <a:gd name="T54" fmla="*/ 27 w 781"/>
              <a:gd name="T55" fmla="*/ 22 h 781"/>
              <a:gd name="T56" fmla="*/ 25 w 781"/>
              <a:gd name="T57" fmla="*/ 24 h 781"/>
              <a:gd name="T58" fmla="*/ 23 w 781"/>
              <a:gd name="T59" fmla="*/ 26 h 781"/>
              <a:gd name="T60" fmla="*/ 20 w 781"/>
              <a:gd name="T61" fmla="*/ 28 h 781"/>
              <a:gd name="T62" fmla="*/ 17 w 781"/>
              <a:gd name="T63" fmla="*/ 28 h 781"/>
              <a:gd name="T64" fmla="*/ 14 w 781"/>
              <a:gd name="T65" fmla="*/ 28 h 781"/>
              <a:gd name="T66" fmla="*/ 11 w 781"/>
              <a:gd name="T67" fmla="*/ 27 h 781"/>
              <a:gd name="T68" fmla="*/ 8 w 781"/>
              <a:gd name="T69" fmla="*/ 26 h 781"/>
              <a:gd name="T70" fmla="*/ 6 w 781"/>
              <a:gd name="T71" fmla="*/ 24 h 781"/>
              <a:gd name="T72" fmla="*/ 4 w 781"/>
              <a:gd name="T73" fmla="*/ 21 h 781"/>
              <a:gd name="T74" fmla="*/ 3 w 781"/>
              <a:gd name="T75" fmla="*/ 18 h 781"/>
              <a:gd name="T76" fmla="*/ 3 w 781"/>
              <a:gd name="T77" fmla="*/ 15 h 781"/>
              <a:gd name="T78" fmla="*/ 3 w 781"/>
              <a:gd name="T79" fmla="*/ 12 h 781"/>
              <a:gd name="T80" fmla="*/ 5 w 781"/>
              <a:gd name="T81" fmla="*/ 9 h 781"/>
              <a:gd name="T82" fmla="*/ 7 w 781"/>
              <a:gd name="T83" fmla="*/ 7 h 781"/>
              <a:gd name="T84" fmla="*/ 9 w 781"/>
              <a:gd name="T85" fmla="*/ 5 h 781"/>
              <a:gd name="T86" fmla="*/ 12 w 781"/>
              <a:gd name="T87" fmla="*/ 3 h 781"/>
              <a:gd name="T88" fmla="*/ 15 w 781"/>
              <a:gd name="T89" fmla="*/ 3 h 781"/>
              <a:gd name="T90" fmla="*/ 18 w 781"/>
              <a:gd name="T91" fmla="*/ 3 h 781"/>
              <a:gd name="T92" fmla="*/ 21 w 781"/>
              <a:gd name="T93" fmla="*/ 4 h 781"/>
              <a:gd name="T94" fmla="*/ 24 w 781"/>
              <a:gd name="T95" fmla="*/ 6 h 781"/>
              <a:gd name="T96" fmla="*/ 26 w 781"/>
              <a:gd name="T97" fmla="*/ 8 h 781"/>
              <a:gd name="T98" fmla="*/ 27 w 781"/>
              <a:gd name="T99" fmla="*/ 11 h 781"/>
              <a:gd name="T100" fmla="*/ 28 w 781"/>
              <a:gd name="T101" fmla="*/ 14 h 78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81"/>
              <a:gd name="T154" fmla="*/ 0 h 781"/>
              <a:gd name="T155" fmla="*/ 781 w 781"/>
              <a:gd name="T156" fmla="*/ 781 h 78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81" h="781">
                <a:moveTo>
                  <a:pt x="781" y="391"/>
                </a:moveTo>
                <a:lnTo>
                  <a:pt x="780" y="371"/>
                </a:lnTo>
                <a:lnTo>
                  <a:pt x="779" y="351"/>
                </a:lnTo>
                <a:lnTo>
                  <a:pt x="776" y="331"/>
                </a:lnTo>
                <a:lnTo>
                  <a:pt x="772" y="312"/>
                </a:lnTo>
                <a:lnTo>
                  <a:pt x="768" y="293"/>
                </a:lnTo>
                <a:lnTo>
                  <a:pt x="763" y="274"/>
                </a:lnTo>
                <a:lnTo>
                  <a:pt x="757" y="257"/>
                </a:lnTo>
                <a:lnTo>
                  <a:pt x="750" y="239"/>
                </a:lnTo>
                <a:lnTo>
                  <a:pt x="742" y="222"/>
                </a:lnTo>
                <a:lnTo>
                  <a:pt x="734" y="205"/>
                </a:lnTo>
                <a:lnTo>
                  <a:pt x="724" y="189"/>
                </a:lnTo>
                <a:lnTo>
                  <a:pt x="714" y="172"/>
                </a:lnTo>
                <a:lnTo>
                  <a:pt x="703" y="157"/>
                </a:lnTo>
                <a:lnTo>
                  <a:pt x="691" y="143"/>
                </a:lnTo>
                <a:lnTo>
                  <a:pt x="679" y="128"/>
                </a:lnTo>
                <a:lnTo>
                  <a:pt x="666" y="114"/>
                </a:lnTo>
                <a:lnTo>
                  <a:pt x="653" y="102"/>
                </a:lnTo>
                <a:lnTo>
                  <a:pt x="638" y="90"/>
                </a:lnTo>
                <a:lnTo>
                  <a:pt x="624" y="78"/>
                </a:lnTo>
                <a:lnTo>
                  <a:pt x="609" y="67"/>
                </a:lnTo>
                <a:lnTo>
                  <a:pt x="592" y="57"/>
                </a:lnTo>
                <a:lnTo>
                  <a:pt x="576" y="47"/>
                </a:lnTo>
                <a:lnTo>
                  <a:pt x="559" y="38"/>
                </a:lnTo>
                <a:lnTo>
                  <a:pt x="542" y="31"/>
                </a:lnTo>
                <a:lnTo>
                  <a:pt x="524" y="24"/>
                </a:lnTo>
                <a:lnTo>
                  <a:pt x="506" y="17"/>
                </a:lnTo>
                <a:lnTo>
                  <a:pt x="488" y="12"/>
                </a:lnTo>
                <a:lnTo>
                  <a:pt x="468" y="8"/>
                </a:lnTo>
                <a:lnTo>
                  <a:pt x="450" y="4"/>
                </a:lnTo>
                <a:lnTo>
                  <a:pt x="430" y="2"/>
                </a:lnTo>
                <a:lnTo>
                  <a:pt x="410" y="1"/>
                </a:lnTo>
                <a:lnTo>
                  <a:pt x="390" y="0"/>
                </a:lnTo>
                <a:lnTo>
                  <a:pt x="370" y="1"/>
                </a:lnTo>
                <a:lnTo>
                  <a:pt x="350" y="2"/>
                </a:lnTo>
                <a:lnTo>
                  <a:pt x="330" y="4"/>
                </a:lnTo>
                <a:lnTo>
                  <a:pt x="311" y="8"/>
                </a:lnTo>
                <a:lnTo>
                  <a:pt x="293" y="12"/>
                </a:lnTo>
                <a:lnTo>
                  <a:pt x="274" y="17"/>
                </a:lnTo>
                <a:lnTo>
                  <a:pt x="255" y="24"/>
                </a:lnTo>
                <a:lnTo>
                  <a:pt x="238" y="31"/>
                </a:lnTo>
                <a:lnTo>
                  <a:pt x="220" y="38"/>
                </a:lnTo>
                <a:lnTo>
                  <a:pt x="204" y="47"/>
                </a:lnTo>
                <a:lnTo>
                  <a:pt x="187" y="57"/>
                </a:lnTo>
                <a:lnTo>
                  <a:pt x="172" y="67"/>
                </a:lnTo>
                <a:lnTo>
                  <a:pt x="157" y="78"/>
                </a:lnTo>
                <a:lnTo>
                  <a:pt x="141" y="90"/>
                </a:lnTo>
                <a:lnTo>
                  <a:pt x="127" y="102"/>
                </a:lnTo>
                <a:lnTo>
                  <a:pt x="114" y="114"/>
                </a:lnTo>
                <a:lnTo>
                  <a:pt x="101" y="128"/>
                </a:lnTo>
                <a:lnTo>
                  <a:pt x="89" y="143"/>
                </a:lnTo>
                <a:lnTo>
                  <a:pt x="77" y="157"/>
                </a:lnTo>
                <a:lnTo>
                  <a:pt x="66" y="172"/>
                </a:lnTo>
                <a:lnTo>
                  <a:pt x="56" y="189"/>
                </a:lnTo>
                <a:lnTo>
                  <a:pt x="47" y="205"/>
                </a:lnTo>
                <a:lnTo>
                  <a:pt x="38" y="222"/>
                </a:lnTo>
                <a:lnTo>
                  <a:pt x="31" y="239"/>
                </a:lnTo>
                <a:lnTo>
                  <a:pt x="23" y="257"/>
                </a:lnTo>
                <a:lnTo>
                  <a:pt x="17" y="274"/>
                </a:lnTo>
                <a:lnTo>
                  <a:pt x="12" y="293"/>
                </a:lnTo>
                <a:lnTo>
                  <a:pt x="8" y="312"/>
                </a:lnTo>
                <a:lnTo>
                  <a:pt x="4" y="331"/>
                </a:lnTo>
                <a:lnTo>
                  <a:pt x="1" y="351"/>
                </a:lnTo>
                <a:lnTo>
                  <a:pt x="0" y="371"/>
                </a:lnTo>
                <a:lnTo>
                  <a:pt x="0" y="391"/>
                </a:lnTo>
                <a:lnTo>
                  <a:pt x="0" y="411"/>
                </a:lnTo>
                <a:lnTo>
                  <a:pt x="1" y="431"/>
                </a:lnTo>
                <a:lnTo>
                  <a:pt x="4" y="450"/>
                </a:lnTo>
                <a:lnTo>
                  <a:pt x="8" y="470"/>
                </a:lnTo>
                <a:lnTo>
                  <a:pt x="12" y="488"/>
                </a:lnTo>
                <a:lnTo>
                  <a:pt x="17" y="507"/>
                </a:lnTo>
                <a:lnTo>
                  <a:pt x="23" y="526"/>
                </a:lnTo>
                <a:lnTo>
                  <a:pt x="31" y="543"/>
                </a:lnTo>
                <a:lnTo>
                  <a:pt x="38" y="561"/>
                </a:lnTo>
                <a:lnTo>
                  <a:pt x="47" y="577"/>
                </a:lnTo>
                <a:lnTo>
                  <a:pt x="56" y="594"/>
                </a:lnTo>
                <a:lnTo>
                  <a:pt x="66" y="609"/>
                </a:lnTo>
                <a:lnTo>
                  <a:pt x="77" y="624"/>
                </a:lnTo>
                <a:lnTo>
                  <a:pt x="89" y="640"/>
                </a:lnTo>
                <a:lnTo>
                  <a:pt x="101" y="654"/>
                </a:lnTo>
                <a:lnTo>
                  <a:pt x="114" y="667"/>
                </a:lnTo>
                <a:lnTo>
                  <a:pt x="127" y="680"/>
                </a:lnTo>
                <a:lnTo>
                  <a:pt x="141" y="692"/>
                </a:lnTo>
                <a:lnTo>
                  <a:pt x="157" y="703"/>
                </a:lnTo>
                <a:lnTo>
                  <a:pt x="172" y="714"/>
                </a:lnTo>
                <a:lnTo>
                  <a:pt x="187" y="725"/>
                </a:lnTo>
                <a:lnTo>
                  <a:pt x="204" y="734"/>
                </a:lnTo>
                <a:lnTo>
                  <a:pt x="220" y="743"/>
                </a:lnTo>
                <a:lnTo>
                  <a:pt x="238" y="750"/>
                </a:lnTo>
                <a:lnTo>
                  <a:pt x="255" y="758"/>
                </a:lnTo>
                <a:lnTo>
                  <a:pt x="274" y="764"/>
                </a:lnTo>
                <a:lnTo>
                  <a:pt x="293" y="769"/>
                </a:lnTo>
                <a:lnTo>
                  <a:pt x="311" y="774"/>
                </a:lnTo>
                <a:lnTo>
                  <a:pt x="330" y="777"/>
                </a:lnTo>
                <a:lnTo>
                  <a:pt x="350" y="779"/>
                </a:lnTo>
                <a:lnTo>
                  <a:pt x="370" y="781"/>
                </a:lnTo>
                <a:lnTo>
                  <a:pt x="390" y="781"/>
                </a:lnTo>
                <a:lnTo>
                  <a:pt x="410" y="781"/>
                </a:lnTo>
                <a:lnTo>
                  <a:pt x="430" y="779"/>
                </a:lnTo>
                <a:lnTo>
                  <a:pt x="450" y="777"/>
                </a:lnTo>
                <a:lnTo>
                  <a:pt x="468" y="774"/>
                </a:lnTo>
                <a:lnTo>
                  <a:pt x="488" y="769"/>
                </a:lnTo>
                <a:lnTo>
                  <a:pt x="506" y="764"/>
                </a:lnTo>
                <a:lnTo>
                  <a:pt x="524" y="758"/>
                </a:lnTo>
                <a:lnTo>
                  <a:pt x="542" y="750"/>
                </a:lnTo>
                <a:lnTo>
                  <a:pt x="559" y="743"/>
                </a:lnTo>
                <a:lnTo>
                  <a:pt x="576" y="734"/>
                </a:lnTo>
                <a:lnTo>
                  <a:pt x="592" y="725"/>
                </a:lnTo>
                <a:lnTo>
                  <a:pt x="609" y="714"/>
                </a:lnTo>
                <a:lnTo>
                  <a:pt x="624" y="703"/>
                </a:lnTo>
                <a:lnTo>
                  <a:pt x="638" y="692"/>
                </a:lnTo>
                <a:lnTo>
                  <a:pt x="653" y="680"/>
                </a:lnTo>
                <a:lnTo>
                  <a:pt x="666" y="667"/>
                </a:lnTo>
                <a:lnTo>
                  <a:pt x="679" y="654"/>
                </a:lnTo>
                <a:lnTo>
                  <a:pt x="691" y="640"/>
                </a:lnTo>
                <a:lnTo>
                  <a:pt x="703" y="624"/>
                </a:lnTo>
                <a:lnTo>
                  <a:pt x="714" y="609"/>
                </a:lnTo>
                <a:lnTo>
                  <a:pt x="724" y="594"/>
                </a:lnTo>
                <a:lnTo>
                  <a:pt x="734" y="577"/>
                </a:lnTo>
                <a:lnTo>
                  <a:pt x="742" y="561"/>
                </a:lnTo>
                <a:lnTo>
                  <a:pt x="750" y="543"/>
                </a:lnTo>
                <a:lnTo>
                  <a:pt x="757" y="526"/>
                </a:lnTo>
                <a:lnTo>
                  <a:pt x="763" y="507"/>
                </a:lnTo>
                <a:lnTo>
                  <a:pt x="768" y="488"/>
                </a:lnTo>
                <a:lnTo>
                  <a:pt x="772" y="470"/>
                </a:lnTo>
                <a:lnTo>
                  <a:pt x="776" y="450"/>
                </a:lnTo>
                <a:lnTo>
                  <a:pt x="779" y="431"/>
                </a:lnTo>
                <a:lnTo>
                  <a:pt x="780" y="411"/>
                </a:lnTo>
                <a:lnTo>
                  <a:pt x="781" y="391"/>
                </a:lnTo>
                <a:close/>
                <a:moveTo>
                  <a:pt x="710" y="391"/>
                </a:moveTo>
                <a:lnTo>
                  <a:pt x="709" y="407"/>
                </a:lnTo>
                <a:lnTo>
                  <a:pt x="708" y="423"/>
                </a:lnTo>
                <a:lnTo>
                  <a:pt x="706" y="440"/>
                </a:lnTo>
                <a:lnTo>
                  <a:pt x="703" y="455"/>
                </a:lnTo>
                <a:lnTo>
                  <a:pt x="700" y="471"/>
                </a:lnTo>
                <a:lnTo>
                  <a:pt x="695" y="486"/>
                </a:lnTo>
                <a:lnTo>
                  <a:pt x="690" y="500"/>
                </a:lnTo>
                <a:lnTo>
                  <a:pt x="684" y="516"/>
                </a:lnTo>
                <a:lnTo>
                  <a:pt x="678" y="529"/>
                </a:lnTo>
                <a:lnTo>
                  <a:pt x="671" y="543"/>
                </a:lnTo>
                <a:lnTo>
                  <a:pt x="664" y="556"/>
                </a:lnTo>
                <a:lnTo>
                  <a:pt x="655" y="569"/>
                </a:lnTo>
                <a:lnTo>
                  <a:pt x="646" y="581"/>
                </a:lnTo>
                <a:lnTo>
                  <a:pt x="636" y="594"/>
                </a:lnTo>
                <a:lnTo>
                  <a:pt x="626" y="606"/>
                </a:lnTo>
                <a:lnTo>
                  <a:pt x="616" y="617"/>
                </a:lnTo>
                <a:lnTo>
                  <a:pt x="604" y="628"/>
                </a:lnTo>
                <a:lnTo>
                  <a:pt x="593" y="637"/>
                </a:lnTo>
                <a:lnTo>
                  <a:pt x="581" y="647"/>
                </a:lnTo>
                <a:lnTo>
                  <a:pt x="568" y="656"/>
                </a:lnTo>
                <a:lnTo>
                  <a:pt x="556" y="664"/>
                </a:lnTo>
                <a:lnTo>
                  <a:pt x="542" y="671"/>
                </a:lnTo>
                <a:lnTo>
                  <a:pt x="529" y="679"/>
                </a:lnTo>
                <a:lnTo>
                  <a:pt x="514" y="686"/>
                </a:lnTo>
                <a:lnTo>
                  <a:pt x="500" y="691"/>
                </a:lnTo>
                <a:lnTo>
                  <a:pt x="485" y="696"/>
                </a:lnTo>
                <a:lnTo>
                  <a:pt x="469" y="700"/>
                </a:lnTo>
                <a:lnTo>
                  <a:pt x="454" y="704"/>
                </a:lnTo>
                <a:lnTo>
                  <a:pt x="439" y="707"/>
                </a:lnTo>
                <a:lnTo>
                  <a:pt x="422" y="709"/>
                </a:lnTo>
                <a:lnTo>
                  <a:pt x="407" y="710"/>
                </a:lnTo>
                <a:lnTo>
                  <a:pt x="390" y="710"/>
                </a:lnTo>
                <a:lnTo>
                  <a:pt x="374" y="710"/>
                </a:lnTo>
                <a:lnTo>
                  <a:pt x="358" y="709"/>
                </a:lnTo>
                <a:lnTo>
                  <a:pt x="341" y="707"/>
                </a:lnTo>
                <a:lnTo>
                  <a:pt x="326" y="704"/>
                </a:lnTo>
                <a:lnTo>
                  <a:pt x="310" y="700"/>
                </a:lnTo>
                <a:lnTo>
                  <a:pt x="295" y="696"/>
                </a:lnTo>
                <a:lnTo>
                  <a:pt x="280" y="691"/>
                </a:lnTo>
                <a:lnTo>
                  <a:pt x="265" y="686"/>
                </a:lnTo>
                <a:lnTo>
                  <a:pt x="251" y="679"/>
                </a:lnTo>
                <a:lnTo>
                  <a:pt x="238" y="671"/>
                </a:lnTo>
                <a:lnTo>
                  <a:pt x="225" y="664"/>
                </a:lnTo>
                <a:lnTo>
                  <a:pt x="212" y="656"/>
                </a:lnTo>
                <a:lnTo>
                  <a:pt x="198" y="647"/>
                </a:lnTo>
                <a:lnTo>
                  <a:pt x="186" y="637"/>
                </a:lnTo>
                <a:lnTo>
                  <a:pt x="175" y="628"/>
                </a:lnTo>
                <a:lnTo>
                  <a:pt x="164" y="617"/>
                </a:lnTo>
                <a:lnTo>
                  <a:pt x="153" y="606"/>
                </a:lnTo>
                <a:lnTo>
                  <a:pt x="144" y="594"/>
                </a:lnTo>
                <a:lnTo>
                  <a:pt x="134" y="581"/>
                </a:lnTo>
                <a:lnTo>
                  <a:pt x="125" y="569"/>
                </a:lnTo>
                <a:lnTo>
                  <a:pt x="117" y="556"/>
                </a:lnTo>
                <a:lnTo>
                  <a:pt x="110" y="543"/>
                </a:lnTo>
                <a:lnTo>
                  <a:pt x="102" y="529"/>
                </a:lnTo>
                <a:lnTo>
                  <a:pt x="95" y="516"/>
                </a:lnTo>
                <a:lnTo>
                  <a:pt x="90" y="500"/>
                </a:lnTo>
                <a:lnTo>
                  <a:pt x="84" y="486"/>
                </a:lnTo>
                <a:lnTo>
                  <a:pt x="81" y="471"/>
                </a:lnTo>
                <a:lnTo>
                  <a:pt x="77" y="455"/>
                </a:lnTo>
                <a:lnTo>
                  <a:pt x="74" y="440"/>
                </a:lnTo>
                <a:lnTo>
                  <a:pt x="72" y="423"/>
                </a:lnTo>
                <a:lnTo>
                  <a:pt x="71" y="407"/>
                </a:lnTo>
                <a:lnTo>
                  <a:pt x="70" y="391"/>
                </a:lnTo>
                <a:lnTo>
                  <a:pt x="71" y="374"/>
                </a:lnTo>
                <a:lnTo>
                  <a:pt x="72" y="358"/>
                </a:lnTo>
                <a:lnTo>
                  <a:pt x="74" y="342"/>
                </a:lnTo>
                <a:lnTo>
                  <a:pt x="77" y="327"/>
                </a:lnTo>
                <a:lnTo>
                  <a:pt x="81" y="310"/>
                </a:lnTo>
                <a:lnTo>
                  <a:pt x="84" y="296"/>
                </a:lnTo>
                <a:lnTo>
                  <a:pt x="90" y="281"/>
                </a:lnTo>
                <a:lnTo>
                  <a:pt x="95" y="267"/>
                </a:lnTo>
                <a:lnTo>
                  <a:pt x="102" y="252"/>
                </a:lnTo>
                <a:lnTo>
                  <a:pt x="110" y="238"/>
                </a:lnTo>
                <a:lnTo>
                  <a:pt x="117" y="225"/>
                </a:lnTo>
                <a:lnTo>
                  <a:pt x="125" y="212"/>
                </a:lnTo>
                <a:lnTo>
                  <a:pt x="134" y="200"/>
                </a:lnTo>
                <a:lnTo>
                  <a:pt x="144" y="188"/>
                </a:lnTo>
                <a:lnTo>
                  <a:pt x="153" y="175"/>
                </a:lnTo>
                <a:lnTo>
                  <a:pt x="164" y="164"/>
                </a:lnTo>
                <a:lnTo>
                  <a:pt x="175" y="155"/>
                </a:lnTo>
                <a:lnTo>
                  <a:pt x="186" y="144"/>
                </a:lnTo>
                <a:lnTo>
                  <a:pt x="198" y="135"/>
                </a:lnTo>
                <a:lnTo>
                  <a:pt x="212" y="126"/>
                </a:lnTo>
                <a:lnTo>
                  <a:pt x="225" y="117"/>
                </a:lnTo>
                <a:lnTo>
                  <a:pt x="238" y="110"/>
                </a:lnTo>
                <a:lnTo>
                  <a:pt x="251" y="103"/>
                </a:lnTo>
                <a:lnTo>
                  <a:pt x="265" y="96"/>
                </a:lnTo>
                <a:lnTo>
                  <a:pt x="280" y="91"/>
                </a:lnTo>
                <a:lnTo>
                  <a:pt x="295" y="85"/>
                </a:lnTo>
                <a:lnTo>
                  <a:pt x="310" y="81"/>
                </a:lnTo>
                <a:lnTo>
                  <a:pt x="326" y="78"/>
                </a:lnTo>
                <a:lnTo>
                  <a:pt x="341" y="74"/>
                </a:lnTo>
                <a:lnTo>
                  <a:pt x="358" y="72"/>
                </a:lnTo>
                <a:lnTo>
                  <a:pt x="374" y="71"/>
                </a:lnTo>
                <a:lnTo>
                  <a:pt x="390" y="71"/>
                </a:lnTo>
                <a:lnTo>
                  <a:pt x="407" y="71"/>
                </a:lnTo>
                <a:lnTo>
                  <a:pt x="422" y="72"/>
                </a:lnTo>
                <a:lnTo>
                  <a:pt x="439" y="74"/>
                </a:lnTo>
                <a:lnTo>
                  <a:pt x="454" y="78"/>
                </a:lnTo>
                <a:lnTo>
                  <a:pt x="469" y="81"/>
                </a:lnTo>
                <a:lnTo>
                  <a:pt x="485" y="85"/>
                </a:lnTo>
                <a:lnTo>
                  <a:pt x="500" y="91"/>
                </a:lnTo>
                <a:lnTo>
                  <a:pt x="514" y="96"/>
                </a:lnTo>
                <a:lnTo>
                  <a:pt x="529" y="103"/>
                </a:lnTo>
                <a:lnTo>
                  <a:pt x="542" y="110"/>
                </a:lnTo>
                <a:lnTo>
                  <a:pt x="556" y="117"/>
                </a:lnTo>
                <a:lnTo>
                  <a:pt x="568" y="126"/>
                </a:lnTo>
                <a:lnTo>
                  <a:pt x="581" y="135"/>
                </a:lnTo>
                <a:lnTo>
                  <a:pt x="593" y="144"/>
                </a:lnTo>
                <a:lnTo>
                  <a:pt x="604" y="155"/>
                </a:lnTo>
                <a:lnTo>
                  <a:pt x="616" y="164"/>
                </a:lnTo>
                <a:lnTo>
                  <a:pt x="626" y="175"/>
                </a:lnTo>
                <a:lnTo>
                  <a:pt x="636" y="188"/>
                </a:lnTo>
                <a:lnTo>
                  <a:pt x="646" y="200"/>
                </a:lnTo>
                <a:lnTo>
                  <a:pt x="655" y="212"/>
                </a:lnTo>
                <a:lnTo>
                  <a:pt x="664" y="225"/>
                </a:lnTo>
                <a:lnTo>
                  <a:pt x="671" y="238"/>
                </a:lnTo>
                <a:lnTo>
                  <a:pt x="678" y="252"/>
                </a:lnTo>
                <a:lnTo>
                  <a:pt x="684" y="267"/>
                </a:lnTo>
                <a:lnTo>
                  <a:pt x="690" y="281"/>
                </a:lnTo>
                <a:lnTo>
                  <a:pt x="695" y="296"/>
                </a:lnTo>
                <a:lnTo>
                  <a:pt x="700" y="310"/>
                </a:lnTo>
                <a:lnTo>
                  <a:pt x="703" y="327"/>
                </a:lnTo>
                <a:lnTo>
                  <a:pt x="706" y="342"/>
                </a:lnTo>
                <a:lnTo>
                  <a:pt x="708" y="358"/>
                </a:lnTo>
                <a:lnTo>
                  <a:pt x="709" y="374"/>
                </a:lnTo>
                <a:lnTo>
                  <a:pt x="710" y="391"/>
                </a:lnTo>
                <a:close/>
              </a:path>
            </a:pathLst>
          </a:custGeom>
          <a:solidFill>
            <a:srgbClr val="F0C5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" name="Freeform 84"/>
          <p:cNvSpPr>
            <a:spLocks noEditPoints="1"/>
          </p:cNvSpPr>
          <p:nvPr/>
        </p:nvSpPr>
        <p:spPr bwMode="auto">
          <a:xfrm>
            <a:off x="4532313" y="4767968"/>
            <a:ext cx="225425" cy="225425"/>
          </a:xfrm>
          <a:custGeom>
            <a:avLst/>
            <a:gdLst>
              <a:gd name="T0" fmla="*/ 28 w 710"/>
              <a:gd name="T1" fmla="*/ 11 h 710"/>
              <a:gd name="T2" fmla="*/ 27 w 710"/>
              <a:gd name="T3" fmla="*/ 8 h 710"/>
              <a:gd name="T4" fmla="*/ 25 w 710"/>
              <a:gd name="T5" fmla="*/ 5 h 710"/>
              <a:gd name="T6" fmla="*/ 23 w 710"/>
              <a:gd name="T7" fmla="*/ 3 h 710"/>
              <a:gd name="T8" fmla="*/ 20 w 710"/>
              <a:gd name="T9" fmla="*/ 1 h 710"/>
              <a:gd name="T10" fmla="*/ 16 w 710"/>
              <a:gd name="T11" fmla="*/ 0 h 710"/>
              <a:gd name="T12" fmla="*/ 13 w 710"/>
              <a:gd name="T13" fmla="*/ 0 h 710"/>
              <a:gd name="T14" fmla="*/ 9 w 710"/>
              <a:gd name="T15" fmla="*/ 1 h 710"/>
              <a:gd name="T16" fmla="*/ 6 w 710"/>
              <a:gd name="T17" fmla="*/ 2 h 710"/>
              <a:gd name="T18" fmla="*/ 4 w 710"/>
              <a:gd name="T19" fmla="*/ 5 h 710"/>
              <a:gd name="T20" fmla="*/ 2 w 710"/>
              <a:gd name="T21" fmla="*/ 7 h 710"/>
              <a:gd name="T22" fmla="*/ 0 w 710"/>
              <a:gd name="T23" fmla="*/ 11 h 710"/>
              <a:gd name="T24" fmla="*/ 0 w 710"/>
              <a:gd name="T25" fmla="*/ 14 h 710"/>
              <a:gd name="T26" fmla="*/ 0 w 710"/>
              <a:gd name="T27" fmla="*/ 18 h 710"/>
              <a:gd name="T28" fmla="*/ 2 w 710"/>
              <a:gd name="T29" fmla="*/ 21 h 710"/>
              <a:gd name="T30" fmla="*/ 4 w 710"/>
              <a:gd name="T31" fmla="*/ 24 h 710"/>
              <a:gd name="T32" fmla="*/ 6 w 710"/>
              <a:gd name="T33" fmla="*/ 26 h 710"/>
              <a:gd name="T34" fmla="*/ 9 w 710"/>
              <a:gd name="T35" fmla="*/ 28 h 710"/>
              <a:gd name="T36" fmla="*/ 13 w 710"/>
              <a:gd name="T37" fmla="*/ 28 h 710"/>
              <a:gd name="T38" fmla="*/ 16 w 710"/>
              <a:gd name="T39" fmla="*/ 28 h 710"/>
              <a:gd name="T40" fmla="*/ 20 w 710"/>
              <a:gd name="T41" fmla="*/ 27 h 710"/>
              <a:gd name="T42" fmla="*/ 23 w 710"/>
              <a:gd name="T43" fmla="*/ 26 h 710"/>
              <a:gd name="T44" fmla="*/ 25 w 710"/>
              <a:gd name="T45" fmla="*/ 23 h 710"/>
              <a:gd name="T46" fmla="*/ 27 w 710"/>
              <a:gd name="T47" fmla="*/ 20 h 710"/>
              <a:gd name="T48" fmla="*/ 28 w 710"/>
              <a:gd name="T49" fmla="*/ 17 h 710"/>
              <a:gd name="T50" fmla="*/ 26 w 710"/>
              <a:gd name="T51" fmla="*/ 14 h 710"/>
              <a:gd name="T52" fmla="*/ 25 w 710"/>
              <a:gd name="T53" fmla="*/ 17 h 710"/>
              <a:gd name="T54" fmla="*/ 24 w 710"/>
              <a:gd name="T55" fmla="*/ 20 h 710"/>
              <a:gd name="T56" fmla="*/ 23 w 710"/>
              <a:gd name="T57" fmla="*/ 22 h 710"/>
              <a:gd name="T58" fmla="*/ 21 w 710"/>
              <a:gd name="T59" fmla="*/ 24 h 710"/>
              <a:gd name="T60" fmla="*/ 18 w 710"/>
              <a:gd name="T61" fmla="*/ 25 h 710"/>
              <a:gd name="T62" fmla="*/ 15 w 710"/>
              <a:gd name="T63" fmla="*/ 26 h 710"/>
              <a:gd name="T64" fmla="*/ 12 w 710"/>
              <a:gd name="T65" fmla="*/ 25 h 710"/>
              <a:gd name="T66" fmla="*/ 10 w 710"/>
              <a:gd name="T67" fmla="*/ 25 h 710"/>
              <a:gd name="T68" fmla="*/ 7 w 710"/>
              <a:gd name="T69" fmla="*/ 23 h 710"/>
              <a:gd name="T70" fmla="*/ 5 w 710"/>
              <a:gd name="T71" fmla="*/ 21 h 710"/>
              <a:gd name="T72" fmla="*/ 4 w 710"/>
              <a:gd name="T73" fmla="*/ 19 h 710"/>
              <a:gd name="T74" fmla="*/ 3 w 710"/>
              <a:gd name="T75" fmla="*/ 16 h 710"/>
              <a:gd name="T76" fmla="*/ 3 w 710"/>
              <a:gd name="T77" fmla="*/ 14 h 710"/>
              <a:gd name="T78" fmla="*/ 3 w 710"/>
              <a:gd name="T79" fmla="*/ 11 h 710"/>
              <a:gd name="T80" fmla="*/ 4 w 710"/>
              <a:gd name="T81" fmla="*/ 8 h 710"/>
              <a:gd name="T82" fmla="*/ 6 w 710"/>
              <a:gd name="T83" fmla="*/ 6 h 710"/>
              <a:gd name="T84" fmla="*/ 8 w 710"/>
              <a:gd name="T85" fmla="*/ 4 h 710"/>
              <a:gd name="T86" fmla="*/ 11 w 710"/>
              <a:gd name="T87" fmla="*/ 3 h 710"/>
              <a:gd name="T88" fmla="*/ 14 w 710"/>
              <a:gd name="T89" fmla="*/ 3 h 710"/>
              <a:gd name="T90" fmla="*/ 16 w 710"/>
              <a:gd name="T91" fmla="*/ 3 h 710"/>
              <a:gd name="T92" fmla="*/ 19 w 710"/>
              <a:gd name="T93" fmla="*/ 4 h 710"/>
              <a:gd name="T94" fmla="*/ 21 w 710"/>
              <a:gd name="T95" fmla="*/ 5 h 710"/>
              <a:gd name="T96" fmla="*/ 23 w 710"/>
              <a:gd name="T97" fmla="*/ 7 h 710"/>
              <a:gd name="T98" fmla="*/ 25 w 710"/>
              <a:gd name="T99" fmla="*/ 10 h 710"/>
              <a:gd name="T100" fmla="*/ 25 w 710"/>
              <a:gd name="T101" fmla="*/ 12 h 71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10"/>
              <a:gd name="T154" fmla="*/ 0 h 710"/>
              <a:gd name="T155" fmla="*/ 710 w 710"/>
              <a:gd name="T156" fmla="*/ 710 h 71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10" h="710">
                <a:moveTo>
                  <a:pt x="710" y="355"/>
                </a:moveTo>
                <a:lnTo>
                  <a:pt x="710" y="337"/>
                </a:lnTo>
                <a:lnTo>
                  <a:pt x="709" y="318"/>
                </a:lnTo>
                <a:lnTo>
                  <a:pt x="705" y="301"/>
                </a:lnTo>
                <a:lnTo>
                  <a:pt x="703" y="283"/>
                </a:lnTo>
                <a:lnTo>
                  <a:pt x="699" y="266"/>
                </a:lnTo>
                <a:lnTo>
                  <a:pt x="694" y="249"/>
                </a:lnTo>
                <a:lnTo>
                  <a:pt x="689" y="233"/>
                </a:lnTo>
                <a:lnTo>
                  <a:pt x="682" y="216"/>
                </a:lnTo>
                <a:lnTo>
                  <a:pt x="675" y="201"/>
                </a:lnTo>
                <a:lnTo>
                  <a:pt x="667" y="186"/>
                </a:lnTo>
                <a:lnTo>
                  <a:pt x="658" y="170"/>
                </a:lnTo>
                <a:lnTo>
                  <a:pt x="649" y="156"/>
                </a:lnTo>
                <a:lnTo>
                  <a:pt x="640" y="143"/>
                </a:lnTo>
                <a:lnTo>
                  <a:pt x="629" y="128"/>
                </a:lnTo>
                <a:lnTo>
                  <a:pt x="618" y="116"/>
                </a:lnTo>
                <a:lnTo>
                  <a:pt x="606" y="103"/>
                </a:lnTo>
                <a:lnTo>
                  <a:pt x="594" y="92"/>
                </a:lnTo>
                <a:lnTo>
                  <a:pt x="580" y="81"/>
                </a:lnTo>
                <a:lnTo>
                  <a:pt x="567" y="70"/>
                </a:lnTo>
                <a:lnTo>
                  <a:pt x="554" y="60"/>
                </a:lnTo>
                <a:lnTo>
                  <a:pt x="539" y="51"/>
                </a:lnTo>
                <a:lnTo>
                  <a:pt x="524" y="43"/>
                </a:lnTo>
                <a:lnTo>
                  <a:pt x="509" y="35"/>
                </a:lnTo>
                <a:lnTo>
                  <a:pt x="494" y="28"/>
                </a:lnTo>
                <a:lnTo>
                  <a:pt x="477" y="21"/>
                </a:lnTo>
                <a:lnTo>
                  <a:pt x="461" y="15"/>
                </a:lnTo>
                <a:lnTo>
                  <a:pt x="443" y="11"/>
                </a:lnTo>
                <a:lnTo>
                  <a:pt x="427" y="7"/>
                </a:lnTo>
                <a:lnTo>
                  <a:pt x="409" y="3"/>
                </a:lnTo>
                <a:lnTo>
                  <a:pt x="392" y="1"/>
                </a:lnTo>
                <a:lnTo>
                  <a:pt x="373" y="0"/>
                </a:lnTo>
                <a:lnTo>
                  <a:pt x="355" y="0"/>
                </a:lnTo>
                <a:lnTo>
                  <a:pt x="337" y="0"/>
                </a:lnTo>
                <a:lnTo>
                  <a:pt x="319" y="1"/>
                </a:lnTo>
                <a:lnTo>
                  <a:pt x="301" y="3"/>
                </a:lnTo>
                <a:lnTo>
                  <a:pt x="283" y="7"/>
                </a:lnTo>
                <a:lnTo>
                  <a:pt x="267" y="11"/>
                </a:lnTo>
                <a:lnTo>
                  <a:pt x="249" y="15"/>
                </a:lnTo>
                <a:lnTo>
                  <a:pt x="233" y="21"/>
                </a:lnTo>
                <a:lnTo>
                  <a:pt x="217" y="28"/>
                </a:lnTo>
                <a:lnTo>
                  <a:pt x="201" y="35"/>
                </a:lnTo>
                <a:lnTo>
                  <a:pt x="185" y="43"/>
                </a:lnTo>
                <a:lnTo>
                  <a:pt x="171" y="51"/>
                </a:lnTo>
                <a:lnTo>
                  <a:pt x="157" y="60"/>
                </a:lnTo>
                <a:lnTo>
                  <a:pt x="143" y="70"/>
                </a:lnTo>
                <a:lnTo>
                  <a:pt x="129" y="81"/>
                </a:lnTo>
                <a:lnTo>
                  <a:pt x="116" y="92"/>
                </a:lnTo>
                <a:lnTo>
                  <a:pt x="104" y="103"/>
                </a:lnTo>
                <a:lnTo>
                  <a:pt x="92" y="116"/>
                </a:lnTo>
                <a:lnTo>
                  <a:pt x="81" y="128"/>
                </a:lnTo>
                <a:lnTo>
                  <a:pt x="70" y="143"/>
                </a:lnTo>
                <a:lnTo>
                  <a:pt x="60" y="156"/>
                </a:lnTo>
                <a:lnTo>
                  <a:pt x="52" y="170"/>
                </a:lnTo>
                <a:lnTo>
                  <a:pt x="43" y="186"/>
                </a:lnTo>
                <a:lnTo>
                  <a:pt x="35" y="201"/>
                </a:lnTo>
                <a:lnTo>
                  <a:pt x="27" y="216"/>
                </a:lnTo>
                <a:lnTo>
                  <a:pt x="22" y="233"/>
                </a:lnTo>
                <a:lnTo>
                  <a:pt x="16" y="249"/>
                </a:lnTo>
                <a:lnTo>
                  <a:pt x="11" y="266"/>
                </a:lnTo>
                <a:lnTo>
                  <a:pt x="8" y="283"/>
                </a:lnTo>
                <a:lnTo>
                  <a:pt x="4" y="301"/>
                </a:lnTo>
                <a:lnTo>
                  <a:pt x="2" y="318"/>
                </a:lnTo>
                <a:lnTo>
                  <a:pt x="0" y="337"/>
                </a:lnTo>
                <a:lnTo>
                  <a:pt x="0" y="355"/>
                </a:lnTo>
                <a:lnTo>
                  <a:pt x="0" y="373"/>
                </a:lnTo>
                <a:lnTo>
                  <a:pt x="2" y="391"/>
                </a:lnTo>
                <a:lnTo>
                  <a:pt x="4" y="408"/>
                </a:lnTo>
                <a:lnTo>
                  <a:pt x="8" y="426"/>
                </a:lnTo>
                <a:lnTo>
                  <a:pt x="11" y="443"/>
                </a:lnTo>
                <a:lnTo>
                  <a:pt x="16" y="460"/>
                </a:lnTo>
                <a:lnTo>
                  <a:pt x="22" y="476"/>
                </a:lnTo>
                <a:lnTo>
                  <a:pt x="27" y="493"/>
                </a:lnTo>
                <a:lnTo>
                  <a:pt x="35" y="509"/>
                </a:lnTo>
                <a:lnTo>
                  <a:pt x="43" y="524"/>
                </a:lnTo>
                <a:lnTo>
                  <a:pt x="52" y="539"/>
                </a:lnTo>
                <a:lnTo>
                  <a:pt x="60" y="553"/>
                </a:lnTo>
                <a:lnTo>
                  <a:pt x="70" y="567"/>
                </a:lnTo>
                <a:lnTo>
                  <a:pt x="81" y="581"/>
                </a:lnTo>
                <a:lnTo>
                  <a:pt x="92" y="594"/>
                </a:lnTo>
                <a:lnTo>
                  <a:pt x="104" y="606"/>
                </a:lnTo>
                <a:lnTo>
                  <a:pt x="116" y="618"/>
                </a:lnTo>
                <a:lnTo>
                  <a:pt x="129" y="629"/>
                </a:lnTo>
                <a:lnTo>
                  <a:pt x="143" y="640"/>
                </a:lnTo>
                <a:lnTo>
                  <a:pt x="157" y="650"/>
                </a:lnTo>
                <a:lnTo>
                  <a:pt x="171" y="659"/>
                </a:lnTo>
                <a:lnTo>
                  <a:pt x="185" y="667"/>
                </a:lnTo>
                <a:lnTo>
                  <a:pt x="201" y="675"/>
                </a:lnTo>
                <a:lnTo>
                  <a:pt x="217" y="682"/>
                </a:lnTo>
                <a:lnTo>
                  <a:pt x="233" y="688"/>
                </a:lnTo>
                <a:lnTo>
                  <a:pt x="249" y="694"/>
                </a:lnTo>
                <a:lnTo>
                  <a:pt x="267" y="699"/>
                </a:lnTo>
                <a:lnTo>
                  <a:pt x="283" y="702"/>
                </a:lnTo>
                <a:lnTo>
                  <a:pt x="301" y="706"/>
                </a:lnTo>
                <a:lnTo>
                  <a:pt x="319" y="708"/>
                </a:lnTo>
                <a:lnTo>
                  <a:pt x="337" y="709"/>
                </a:lnTo>
                <a:lnTo>
                  <a:pt x="355" y="710"/>
                </a:lnTo>
                <a:lnTo>
                  <a:pt x="373" y="709"/>
                </a:lnTo>
                <a:lnTo>
                  <a:pt x="392" y="708"/>
                </a:lnTo>
                <a:lnTo>
                  <a:pt x="409" y="706"/>
                </a:lnTo>
                <a:lnTo>
                  <a:pt x="427" y="702"/>
                </a:lnTo>
                <a:lnTo>
                  <a:pt x="443" y="699"/>
                </a:lnTo>
                <a:lnTo>
                  <a:pt x="461" y="694"/>
                </a:lnTo>
                <a:lnTo>
                  <a:pt x="477" y="688"/>
                </a:lnTo>
                <a:lnTo>
                  <a:pt x="494" y="682"/>
                </a:lnTo>
                <a:lnTo>
                  <a:pt x="509" y="675"/>
                </a:lnTo>
                <a:lnTo>
                  <a:pt x="524" y="667"/>
                </a:lnTo>
                <a:lnTo>
                  <a:pt x="539" y="659"/>
                </a:lnTo>
                <a:lnTo>
                  <a:pt x="554" y="650"/>
                </a:lnTo>
                <a:lnTo>
                  <a:pt x="567" y="640"/>
                </a:lnTo>
                <a:lnTo>
                  <a:pt x="580" y="629"/>
                </a:lnTo>
                <a:lnTo>
                  <a:pt x="594" y="618"/>
                </a:lnTo>
                <a:lnTo>
                  <a:pt x="606" y="606"/>
                </a:lnTo>
                <a:lnTo>
                  <a:pt x="618" y="594"/>
                </a:lnTo>
                <a:lnTo>
                  <a:pt x="629" y="581"/>
                </a:lnTo>
                <a:lnTo>
                  <a:pt x="640" y="567"/>
                </a:lnTo>
                <a:lnTo>
                  <a:pt x="649" y="553"/>
                </a:lnTo>
                <a:lnTo>
                  <a:pt x="658" y="539"/>
                </a:lnTo>
                <a:lnTo>
                  <a:pt x="667" y="524"/>
                </a:lnTo>
                <a:lnTo>
                  <a:pt x="675" y="509"/>
                </a:lnTo>
                <a:lnTo>
                  <a:pt x="682" y="493"/>
                </a:lnTo>
                <a:lnTo>
                  <a:pt x="689" y="476"/>
                </a:lnTo>
                <a:lnTo>
                  <a:pt x="694" y="460"/>
                </a:lnTo>
                <a:lnTo>
                  <a:pt x="699" y="443"/>
                </a:lnTo>
                <a:lnTo>
                  <a:pt x="703" y="426"/>
                </a:lnTo>
                <a:lnTo>
                  <a:pt x="705" y="408"/>
                </a:lnTo>
                <a:lnTo>
                  <a:pt x="709" y="391"/>
                </a:lnTo>
                <a:lnTo>
                  <a:pt x="710" y="373"/>
                </a:lnTo>
                <a:lnTo>
                  <a:pt x="710" y="355"/>
                </a:lnTo>
                <a:close/>
                <a:moveTo>
                  <a:pt x="640" y="355"/>
                </a:moveTo>
                <a:lnTo>
                  <a:pt x="639" y="370"/>
                </a:lnTo>
                <a:lnTo>
                  <a:pt x="637" y="384"/>
                </a:lnTo>
                <a:lnTo>
                  <a:pt x="636" y="398"/>
                </a:lnTo>
                <a:lnTo>
                  <a:pt x="633" y="412"/>
                </a:lnTo>
                <a:lnTo>
                  <a:pt x="630" y="426"/>
                </a:lnTo>
                <a:lnTo>
                  <a:pt x="626" y="439"/>
                </a:lnTo>
                <a:lnTo>
                  <a:pt x="622" y="452"/>
                </a:lnTo>
                <a:lnTo>
                  <a:pt x="617" y="465"/>
                </a:lnTo>
                <a:lnTo>
                  <a:pt x="611" y="477"/>
                </a:lnTo>
                <a:lnTo>
                  <a:pt x="604" y="491"/>
                </a:lnTo>
                <a:lnTo>
                  <a:pt x="598" y="502"/>
                </a:lnTo>
                <a:lnTo>
                  <a:pt x="590" y="514"/>
                </a:lnTo>
                <a:lnTo>
                  <a:pt x="583" y="525"/>
                </a:lnTo>
                <a:lnTo>
                  <a:pt x="574" y="536"/>
                </a:lnTo>
                <a:lnTo>
                  <a:pt x="565" y="545"/>
                </a:lnTo>
                <a:lnTo>
                  <a:pt x="556" y="555"/>
                </a:lnTo>
                <a:lnTo>
                  <a:pt x="546" y="565"/>
                </a:lnTo>
                <a:lnTo>
                  <a:pt x="535" y="574"/>
                </a:lnTo>
                <a:lnTo>
                  <a:pt x="525" y="583"/>
                </a:lnTo>
                <a:lnTo>
                  <a:pt x="513" y="590"/>
                </a:lnTo>
                <a:lnTo>
                  <a:pt x="502" y="598"/>
                </a:lnTo>
                <a:lnTo>
                  <a:pt x="490" y="605"/>
                </a:lnTo>
                <a:lnTo>
                  <a:pt x="478" y="611"/>
                </a:lnTo>
                <a:lnTo>
                  <a:pt x="465" y="617"/>
                </a:lnTo>
                <a:lnTo>
                  <a:pt x="453" y="621"/>
                </a:lnTo>
                <a:lnTo>
                  <a:pt x="440" y="626"/>
                </a:lnTo>
                <a:lnTo>
                  <a:pt x="426" y="630"/>
                </a:lnTo>
                <a:lnTo>
                  <a:pt x="412" y="633"/>
                </a:lnTo>
                <a:lnTo>
                  <a:pt x="398" y="635"/>
                </a:lnTo>
                <a:lnTo>
                  <a:pt x="384" y="638"/>
                </a:lnTo>
                <a:lnTo>
                  <a:pt x="370" y="639"/>
                </a:lnTo>
                <a:lnTo>
                  <a:pt x="355" y="639"/>
                </a:lnTo>
                <a:lnTo>
                  <a:pt x="340" y="639"/>
                </a:lnTo>
                <a:lnTo>
                  <a:pt x="326" y="638"/>
                </a:lnTo>
                <a:lnTo>
                  <a:pt x="312" y="635"/>
                </a:lnTo>
                <a:lnTo>
                  <a:pt x="297" y="633"/>
                </a:lnTo>
                <a:lnTo>
                  <a:pt x="284" y="630"/>
                </a:lnTo>
                <a:lnTo>
                  <a:pt x="271" y="626"/>
                </a:lnTo>
                <a:lnTo>
                  <a:pt x="258" y="621"/>
                </a:lnTo>
                <a:lnTo>
                  <a:pt x="245" y="617"/>
                </a:lnTo>
                <a:lnTo>
                  <a:pt x="231" y="611"/>
                </a:lnTo>
                <a:lnTo>
                  <a:pt x="219" y="605"/>
                </a:lnTo>
                <a:lnTo>
                  <a:pt x="207" y="598"/>
                </a:lnTo>
                <a:lnTo>
                  <a:pt x="196" y="590"/>
                </a:lnTo>
                <a:lnTo>
                  <a:pt x="185" y="583"/>
                </a:lnTo>
                <a:lnTo>
                  <a:pt x="174" y="574"/>
                </a:lnTo>
                <a:lnTo>
                  <a:pt x="165" y="565"/>
                </a:lnTo>
                <a:lnTo>
                  <a:pt x="155" y="555"/>
                </a:lnTo>
                <a:lnTo>
                  <a:pt x="145" y="545"/>
                </a:lnTo>
                <a:lnTo>
                  <a:pt x="136" y="536"/>
                </a:lnTo>
                <a:lnTo>
                  <a:pt x="127" y="525"/>
                </a:lnTo>
                <a:lnTo>
                  <a:pt x="120" y="514"/>
                </a:lnTo>
                <a:lnTo>
                  <a:pt x="112" y="502"/>
                </a:lnTo>
                <a:lnTo>
                  <a:pt x="105" y="491"/>
                </a:lnTo>
                <a:lnTo>
                  <a:pt x="99" y="477"/>
                </a:lnTo>
                <a:lnTo>
                  <a:pt x="93" y="465"/>
                </a:lnTo>
                <a:lnTo>
                  <a:pt x="88" y="452"/>
                </a:lnTo>
                <a:lnTo>
                  <a:pt x="83" y="439"/>
                </a:lnTo>
                <a:lnTo>
                  <a:pt x="80" y="426"/>
                </a:lnTo>
                <a:lnTo>
                  <a:pt x="77" y="412"/>
                </a:lnTo>
                <a:lnTo>
                  <a:pt x="75" y="398"/>
                </a:lnTo>
                <a:lnTo>
                  <a:pt x="72" y="384"/>
                </a:lnTo>
                <a:lnTo>
                  <a:pt x="71" y="370"/>
                </a:lnTo>
                <a:lnTo>
                  <a:pt x="71" y="355"/>
                </a:lnTo>
                <a:lnTo>
                  <a:pt x="71" y="340"/>
                </a:lnTo>
                <a:lnTo>
                  <a:pt x="72" y="326"/>
                </a:lnTo>
                <a:lnTo>
                  <a:pt x="75" y="312"/>
                </a:lnTo>
                <a:lnTo>
                  <a:pt x="77" y="297"/>
                </a:lnTo>
                <a:lnTo>
                  <a:pt x="80" y="284"/>
                </a:lnTo>
                <a:lnTo>
                  <a:pt x="83" y="270"/>
                </a:lnTo>
                <a:lnTo>
                  <a:pt x="88" y="257"/>
                </a:lnTo>
                <a:lnTo>
                  <a:pt x="93" y="244"/>
                </a:lnTo>
                <a:lnTo>
                  <a:pt x="99" y="232"/>
                </a:lnTo>
                <a:lnTo>
                  <a:pt x="105" y="220"/>
                </a:lnTo>
                <a:lnTo>
                  <a:pt x="112" y="207"/>
                </a:lnTo>
                <a:lnTo>
                  <a:pt x="120" y="195"/>
                </a:lnTo>
                <a:lnTo>
                  <a:pt x="127" y="184"/>
                </a:lnTo>
                <a:lnTo>
                  <a:pt x="136" y="175"/>
                </a:lnTo>
                <a:lnTo>
                  <a:pt x="145" y="164"/>
                </a:lnTo>
                <a:lnTo>
                  <a:pt x="155" y="154"/>
                </a:lnTo>
                <a:lnTo>
                  <a:pt x="165" y="145"/>
                </a:lnTo>
                <a:lnTo>
                  <a:pt x="174" y="135"/>
                </a:lnTo>
                <a:lnTo>
                  <a:pt x="185" y="127"/>
                </a:lnTo>
                <a:lnTo>
                  <a:pt x="196" y="120"/>
                </a:lnTo>
                <a:lnTo>
                  <a:pt x="207" y="112"/>
                </a:lnTo>
                <a:lnTo>
                  <a:pt x="219" y="105"/>
                </a:lnTo>
                <a:lnTo>
                  <a:pt x="231" y="99"/>
                </a:lnTo>
                <a:lnTo>
                  <a:pt x="245" y="93"/>
                </a:lnTo>
                <a:lnTo>
                  <a:pt x="258" y="88"/>
                </a:lnTo>
                <a:lnTo>
                  <a:pt x="271" y="83"/>
                </a:lnTo>
                <a:lnTo>
                  <a:pt x="284" y="79"/>
                </a:lnTo>
                <a:lnTo>
                  <a:pt x="297" y="77"/>
                </a:lnTo>
                <a:lnTo>
                  <a:pt x="312" y="74"/>
                </a:lnTo>
                <a:lnTo>
                  <a:pt x="326" y="73"/>
                </a:lnTo>
                <a:lnTo>
                  <a:pt x="340" y="71"/>
                </a:lnTo>
                <a:lnTo>
                  <a:pt x="355" y="70"/>
                </a:lnTo>
                <a:lnTo>
                  <a:pt x="370" y="71"/>
                </a:lnTo>
                <a:lnTo>
                  <a:pt x="384" y="73"/>
                </a:lnTo>
                <a:lnTo>
                  <a:pt x="398" y="74"/>
                </a:lnTo>
                <a:lnTo>
                  <a:pt x="412" y="77"/>
                </a:lnTo>
                <a:lnTo>
                  <a:pt x="426" y="79"/>
                </a:lnTo>
                <a:lnTo>
                  <a:pt x="440" y="83"/>
                </a:lnTo>
                <a:lnTo>
                  <a:pt x="453" y="88"/>
                </a:lnTo>
                <a:lnTo>
                  <a:pt x="465" y="93"/>
                </a:lnTo>
                <a:lnTo>
                  <a:pt x="478" y="99"/>
                </a:lnTo>
                <a:lnTo>
                  <a:pt x="490" y="105"/>
                </a:lnTo>
                <a:lnTo>
                  <a:pt x="502" y="112"/>
                </a:lnTo>
                <a:lnTo>
                  <a:pt x="513" y="120"/>
                </a:lnTo>
                <a:lnTo>
                  <a:pt x="525" y="127"/>
                </a:lnTo>
                <a:lnTo>
                  <a:pt x="535" y="135"/>
                </a:lnTo>
                <a:lnTo>
                  <a:pt x="546" y="145"/>
                </a:lnTo>
                <a:lnTo>
                  <a:pt x="556" y="154"/>
                </a:lnTo>
                <a:lnTo>
                  <a:pt x="565" y="164"/>
                </a:lnTo>
                <a:lnTo>
                  <a:pt x="574" y="175"/>
                </a:lnTo>
                <a:lnTo>
                  <a:pt x="583" y="184"/>
                </a:lnTo>
                <a:lnTo>
                  <a:pt x="590" y="195"/>
                </a:lnTo>
                <a:lnTo>
                  <a:pt x="598" y="207"/>
                </a:lnTo>
                <a:lnTo>
                  <a:pt x="604" y="220"/>
                </a:lnTo>
                <a:lnTo>
                  <a:pt x="611" y="232"/>
                </a:lnTo>
                <a:lnTo>
                  <a:pt x="617" y="244"/>
                </a:lnTo>
                <a:lnTo>
                  <a:pt x="622" y="257"/>
                </a:lnTo>
                <a:lnTo>
                  <a:pt x="626" y="270"/>
                </a:lnTo>
                <a:lnTo>
                  <a:pt x="630" y="284"/>
                </a:lnTo>
                <a:lnTo>
                  <a:pt x="633" y="297"/>
                </a:lnTo>
                <a:lnTo>
                  <a:pt x="636" y="312"/>
                </a:lnTo>
                <a:lnTo>
                  <a:pt x="637" y="326"/>
                </a:lnTo>
                <a:lnTo>
                  <a:pt x="639" y="340"/>
                </a:lnTo>
                <a:lnTo>
                  <a:pt x="640" y="355"/>
                </a:lnTo>
                <a:close/>
              </a:path>
            </a:pathLst>
          </a:custGeom>
          <a:solidFill>
            <a:srgbClr val="F0C8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3" name="Freeform 85"/>
          <p:cNvSpPr>
            <a:spLocks noEditPoints="1"/>
          </p:cNvSpPr>
          <p:nvPr/>
        </p:nvSpPr>
        <p:spPr bwMode="auto">
          <a:xfrm>
            <a:off x="4543425" y="4779080"/>
            <a:ext cx="203200" cy="203200"/>
          </a:xfrm>
          <a:custGeom>
            <a:avLst/>
            <a:gdLst>
              <a:gd name="T0" fmla="*/ 25 w 640"/>
              <a:gd name="T1" fmla="*/ 10 h 639"/>
              <a:gd name="T2" fmla="*/ 24 w 640"/>
              <a:gd name="T3" fmla="*/ 7 h 639"/>
              <a:gd name="T4" fmla="*/ 23 w 640"/>
              <a:gd name="T5" fmla="*/ 5 h 639"/>
              <a:gd name="T6" fmla="*/ 20 w 640"/>
              <a:gd name="T7" fmla="*/ 3 h 639"/>
              <a:gd name="T8" fmla="*/ 18 w 640"/>
              <a:gd name="T9" fmla="*/ 1 h 639"/>
              <a:gd name="T10" fmla="*/ 15 w 640"/>
              <a:gd name="T11" fmla="*/ 0 h 639"/>
              <a:gd name="T12" fmla="*/ 12 w 640"/>
              <a:gd name="T13" fmla="*/ 0 h 639"/>
              <a:gd name="T14" fmla="*/ 8 w 640"/>
              <a:gd name="T15" fmla="*/ 1 h 639"/>
              <a:gd name="T16" fmla="*/ 6 w 640"/>
              <a:gd name="T17" fmla="*/ 2 h 639"/>
              <a:gd name="T18" fmla="*/ 3 w 640"/>
              <a:gd name="T19" fmla="*/ 4 h 639"/>
              <a:gd name="T20" fmla="*/ 2 w 640"/>
              <a:gd name="T21" fmla="*/ 7 h 639"/>
              <a:gd name="T22" fmla="*/ 0 w 640"/>
              <a:gd name="T23" fmla="*/ 10 h 639"/>
              <a:gd name="T24" fmla="*/ 0 w 640"/>
              <a:gd name="T25" fmla="*/ 13 h 639"/>
              <a:gd name="T26" fmla="*/ 0 w 640"/>
              <a:gd name="T27" fmla="*/ 16 h 639"/>
              <a:gd name="T28" fmla="*/ 2 w 640"/>
              <a:gd name="T29" fmla="*/ 19 h 639"/>
              <a:gd name="T30" fmla="*/ 3 w 640"/>
              <a:gd name="T31" fmla="*/ 21 h 639"/>
              <a:gd name="T32" fmla="*/ 6 w 640"/>
              <a:gd name="T33" fmla="*/ 23 h 639"/>
              <a:gd name="T34" fmla="*/ 8 w 640"/>
              <a:gd name="T35" fmla="*/ 25 h 639"/>
              <a:gd name="T36" fmla="*/ 12 w 640"/>
              <a:gd name="T37" fmla="*/ 26 h 639"/>
              <a:gd name="T38" fmla="*/ 15 w 640"/>
              <a:gd name="T39" fmla="*/ 25 h 639"/>
              <a:gd name="T40" fmla="*/ 18 w 640"/>
              <a:gd name="T41" fmla="*/ 25 h 639"/>
              <a:gd name="T42" fmla="*/ 20 w 640"/>
              <a:gd name="T43" fmla="*/ 23 h 639"/>
              <a:gd name="T44" fmla="*/ 23 w 640"/>
              <a:gd name="T45" fmla="*/ 21 h 639"/>
              <a:gd name="T46" fmla="*/ 24 w 640"/>
              <a:gd name="T47" fmla="*/ 18 h 639"/>
              <a:gd name="T48" fmla="*/ 25 w 640"/>
              <a:gd name="T49" fmla="*/ 15 h 639"/>
              <a:gd name="T50" fmla="*/ 23 w 640"/>
              <a:gd name="T51" fmla="*/ 13 h 639"/>
              <a:gd name="T52" fmla="*/ 22 w 640"/>
              <a:gd name="T53" fmla="*/ 15 h 639"/>
              <a:gd name="T54" fmla="*/ 22 w 640"/>
              <a:gd name="T55" fmla="*/ 18 h 639"/>
              <a:gd name="T56" fmla="*/ 20 w 640"/>
              <a:gd name="T57" fmla="*/ 20 h 639"/>
              <a:gd name="T58" fmla="*/ 18 w 640"/>
              <a:gd name="T59" fmla="*/ 21 h 639"/>
              <a:gd name="T60" fmla="*/ 16 w 640"/>
              <a:gd name="T61" fmla="*/ 22 h 639"/>
              <a:gd name="T62" fmla="*/ 14 w 640"/>
              <a:gd name="T63" fmla="*/ 23 h 639"/>
              <a:gd name="T64" fmla="*/ 11 w 640"/>
              <a:gd name="T65" fmla="*/ 23 h 639"/>
              <a:gd name="T66" fmla="*/ 9 w 640"/>
              <a:gd name="T67" fmla="*/ 22 h 639"/>
              <a:gd name="T68" fmla="*/ 7 w 640"/>
              <a:gd name="T69" fmla="*/ 21 h 639"/>
              <a:gd name="T70" fmla="*/ 5 w 640"/>
              <a:gd name="T71" fmla="*/ 19 h 639"/>
              <a:gd name="T72" fmla="*/ 4 w 640"/>
              <a:gd name="T73" fmla="*/ 17 h 639"/>
              <a:gd name="T74" fmla="*/ 3 w 640"/>
              <a:gd name="T75" fmla="*/ 15 h 639"/>
              <a:gd name="T76" fmla="*/ 3 w 640"/>
              <a:gd name="T77" fmla="*/ 12 h 639"/>
              <a:gd name="T78" fmla="*/ 3 w 640"/>
              <a:gd name="T79" fmla="*/ 10 h 639"/>
              <a:gd name="T80" fmla="*/ 4 w 640"/>
              <a:gd name="T81" fmla="*/ 8 h 639"/>
              <a:gd name="T82" fmla="*/ 6 w 640"/>
              <a:gd name="T83" fmla="*/ 6 h 639"/>
              <a:gd name="T84" fmla="*/ 8 w 640"/>
              <a:gd name="T85" fmla="*/ 4 h 639"/>
              <a:gd name="T86" fmla="*/ 10 w 640"/>
              <a:gd name="T87" fmla="*/ 3 h 639"/>
              <a:gd name="T88" fmla="*/ 12 w 640"/>
              <a:gd name="T89" fmla="*/ 3 h 639"/>
              <a:gd name="T90" fmla="*/ 15 w 640"/>
              <a:gd name="T91" fmla="*/ 3 h 639"/>
              <a:gd name="T92" fmla="*/ 17 w 640"/>
              <a:gd name="T93" fmla="*/ 4 h 639"/>
              <a:gd name="T94" fmla="*/ 19 w 640"/>
              <a:gd name="T95" fmla="*/ 5 h 639"/>
              <a:gd name="T96" fmla="*/ 21 w 640"/>
              <a:gd name="T97" fmla="*/ 7 h 639"/>
              <a:gd name="T98" fmla="*/ 22 w 640"/>
              <a:gd name="T99" fmla="*/ 9 h 639"/>
              <a:gd name="T100" fmla="*/ 23 w 640"/>
              <a:gd name="T101" fmla="*/ 11 h 63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640"/>
              <a:gd name="T154" fmla="*/ 0 h 639"/>
              <a:gd name="T155" fmla="*/ 640 w 640"/>
              <a:gd name="T156" fmla="*/ 639 h 63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640" h="639">
                <a:moveTo>
                  <a:pt x="640" y="320"/>
                </a:moveTo>
                <a:lnTo>
                  <a:pt x="639" y="303"/>
                </a:lnTo>
                <a:lnTo>
                  <a:pt x="638" y="287"/>
                </a:lnTo>
                <a:lnTo>
                  <a:pt x="636" y="271"/>
                </a:lnTo>
                <a:lnTo>
                  <a:pt x="633" y="256"/>
                </a:lnTo>
                <a:lnTo>
                  <a:pt x="630" y="239"/>
                </a:lnTo>
                <a:lnTo>
                  <a:pt x="625" y="225"/>
                </a:lnTo>
                <a:lnTo>
                  <a:pt x="620" y="210"/>
                </a:lnTo>
                <a:lnTo>
                  <a:pt x="614" y="196"/>
                </a:lnTo>
                <a:lnTo>
                  <a:pt x="608" y="181"/>
                </a:lnTo>
                <a:lnTo>
                  <a:pt x="601" y="167"/>
                </a:lnTo>
                <a:lnTo>
                  <a:pt x="594" y="154"/>
                </a:lnTo>
                <a:lnTo>
                  <a:pt x="585" y="141"/>
                </a:lnTo>
                <a:lnTo>
                  <a:pt x="576" y="129"/>
                </a:lnTo>
                <a:lnTo>
                  <a:pt x="566" y="117"/>
                </a:lnTo>
                <a:lnTo>
                  <a:pt x="556" y="104"/>
                </a:lnTo>
                <a:lnTo>
                  <a:pt x="546" y="93"/>
                </a:lnTo>
                <a:lnTo>
                  <a:pt x="534" y="84"/>
                </a:lnTo>
                <a:lnTo>
                  <a:pt x="523" y="73"/>
                </a:lnTo>
                <a:lnTo>
                  <a:pt x="511" y="64"/>
                </a:lnTo>
                <a:lnTo>
                  <a:pt x="498" y="55"/>
                </a:lnTo>
                <a:lnTo>
                  <a:pt x="486" y="46"/>
                </a:lnTo>
                <a:lnTo>
                  <a:pt x="472" y="39"/>
                </a:lnTo>
                <a:lnTo>
                  <a:pt x="459" y="32"/>
                </a:lnTo>
                <a:lnTo>
                  <a:pt x="444" y="25"/>
                </a:lnTo>
                <a:lnTo>
                  <a:pt x="430" y="20"/>
                </a:lnTo>
                <a:lnTo>
                  <a:pt x="415" y="14"/>
                </a:lnTo>
                <a:lnTo>
                  <a:pt x="399" y="10"/>
                </a:lnTo>
                <a:lnTo>
                  <a:pt x="384" y="7"/>
                </a:lnTo>
                <a:lnTo>
                  <a:pt x="369" y="3"/>
                </a:lnTo>
                <a:lnTo>
                  <a:pt x="352" y="1"/>
                </a:lnTo>
                <a:lnTo>
                  <a:pt x="337" y="0"/>
                </a:lnTo>
                <a:lnTo>
                  <a:pt x="320" y="0"/>
                </a:lnTo>
                <a:lnTo>
                  <a:pt x="304" y="0"/>
                </a:lnTo>
                <a:lnTo>
                  <a:pt x="288" y="1"/>
                </a:lnTo>
                <a:lnTo>
                  <a:pt x="271" y="3"/>
                </a:lnTo>
                <a:lnTo>
                  <a:pt x="256" y="7"/>
                </a:lnTo>
                <a:lnTo>
                  <a:pt x="240" y="10"/>
                </a:lnTo>
                <a:lnTo>
                  <a:pt x="225" y="14"/>
                </a:lnTo>
                <a:lnTo>
                  <a:pt x="210" y="20"/>
                </a:lnTo>
                <a:lnTo>
                  <a:pt x="195" y="25"/>
                </a:lnTo>
                <a:lnTo>
                  <a:pt x="181" y="32"/>
                </a:lnTo>
                <a:lnTo>
                  <a:pt x="168" y="39"/>
                </a:lnTo>
                <a:lnTo>
                  <a:pt x="155" y="46"/>
                </a:lnTo>
                <a:lnTo>
                  <a:pt x="142" y="55"/>
                </a:lnTo>
                <a:lnTo>
                  <a:pt x="128" y="64"/>
                </a:lnTo>
                <a:lnTo>
                  <a:pt x="116" y="73"/>
                </a:lnTo>
                <a:lnTo>
                  <a:pt x="105" y="84"/>
                </a:lnTo>
                <a:lnTo>
                  <a:pt x="94" y="93"/>
                </a:lnTo>
                <a:lnTo>
                  <a:pt x="83" y="104"/>
                </a:lnTo>
                <a:lnTo>
                  <a:pt x="74" y="117"/>
                </a:lnTo>
                <a:lnTo>
                  <a:pt x="64" y="129"/>
                </a:lnTo>
                <a:lnTo>
                  <a:pt x="55" y="141"/>
                </a:lnTo>
                <a:lnTo>
                  <a:pt x="46" y="154"/>
                </a:lnTo>
                <a:lnTo>
                  <a:pt x="38" y="167"/>
                </a:lnTo>
                <a:lnTo>
                  <a:pt x="32" y="181"/>
                </a:lnTo>
                <a:lnTo>
                  <a:pt x="25" y="196"/>
                </a:lnTo>
                <a:lnTo>
                  <a:pt x="20" y="210"/>
                </a:lnTo>
                <a:lnTo>
                  <a:pt x="14" y="225"/>
                </a:lnTo>
                <a:lnTo>
                  <a:pt x="11" y="239"/>
                </a:lnTo>
                <a:lnTo>
                  <a:pt x="7" y="256"/>
                </a:lnTo>
                <a:lnTo>
                  <a:pt x="4" y="271"/>
                </a:lnTo>
                <a:lnTo>
                  <a:pt x="2" y="287"/>
                </a:lnTo>
                <a:lnTo>
                  <a:pt x="1" y="303"/>
                </a:lnTo>
                <a:lnTo>
                  <a:pt x="0" y="320"/>
                </a:lnTo>
                <a:lnTo>
                  <a:pt x="1" y="336"/>
                </a:lnTo>
                <a:lnTo>
                  <a:pt x="2" y="352"/>
                </a:lnTo>
                <a:lnTo>
                  <a:pt x="4" y="369"/>
                </a:lnTo>
                <a:lnTo>
                  <a:pt x="7" y="384"/>
                </a:lnTo>
                <a:lnTo>
                  <a:pt x="11" y="400"/>
                </a:lnTo>
                <a:lnTo>
                  <a:pt x="14" y="415"/>
                </a:lnTo>
                <a:lnTo>
                  <a:pt x="20" y="429"/>
                </a:lnTo>
                <a:lnTo>
                  <a:pt x="25" y="445"/>
                </a:lnTo>
                <a:lnTo>
                  <a:pt x="32" y="458"/>
                </a:lnTo>
                <a:lnTo>
                  <a:pt x="38" y="472"/>
                </a:lnTo>
                <a:lnTo>
                  <a:pt x="46" y="485"/>
                </a:lnTo>
                <a:lnTo>
                  <a:pt x="55" y="498"/>
                </a:lnTo>
                <a:lnTo>
                  <a:pt x="64" y="510"/>
                </a:lnTo>
                <a:lnTo>
                  <a:pt x="74" y="523"/>
                </a:lnTo>
                <a:lnTo>
                  <a:pt x="83" y="535"/>
                </a:lnTo>
                <a:lnTo>
                  <a:pt x="94" y="546"/>
                </a:lnTo>
                <a:lnTo>
                  <a:pt x="105" y="557"/>
                </a:lnTo>
                <a:lnTo>
                  <a:pt x="116" y="566"/>
                </a:lnTo>
                <a:lnTo>
                  <a:pt x="128" y="576"/>
                </a:lnTo>
                <a:lnTo>
                  <a:pt x="142" y="585"/>
                </a:lnTo>
                <a:lnTo>
                  <a:pt x="155" y="593"/>
                </a:lnTo>
                <a:lnTo>
                  <a:pt x="168" y="600"/>
                </a:lnTo>
                <a:lnTo>
                  <a:pt x="181" y="608"/>
                </a:lnTo>
                <a:lnTo>
                  <a:pt x="195" y="615"/>
                </a:lnTo>
                <a:lnTo>
                  <a:pt x="210" y="620"/>
                </a:lnTo>
                <a:lnTo>
                  <a:pt x="225" y="625"/>
                </a:lnTo>
                <a:lnTo>
                  <a:pt x="240" y="629"/>
                </a:lnTo>
                <a:lnTo>
                  <a:pt x="256" y="633"/>
                </a:lnTo>
                <a:lnTo>
                  <a:pt x="271" y="636"/>
                </a:lnTo>
                <a:lnTo>
                  <a:pt x="288" y="638"/>
                </a:lnTo>
                <a:lnTo>
                  <a:pt x="304" y="639"/>
                </a:lnTo>
                <a:lnTo>
                  <a:pt x="320" y="639"/>
                </a:lnTo>
                <a:lnTo>
                  <a:pt x="337" y="639"/>
                </a:lnTo>
                <a:lnTo>
                  <a:pt x="352" y="638"/>
                </a:lnTo>
                <a:lnTo>
                  <a:pt x="369" y="636"/>
                </a:lnTo>
                <a:lnTo>
                  <a:pt x="384" y="633"/>
                </a:lnTo>
                <a:lnTo>
                  <a:pt x="399" y="629"/>
                </a:lnTo>
                <a:lnTo>
                  <a:pt x="415" y="625"/>
                </a:lnTo>
                <a:lnTo>
                  <a:pt x="430" y="620"/>
                </a:lnTo>
                <a:lnTo>
                  <a:pt x="444" y="615"/>
                </a:lnTo>
                <a:lnTo>
                  <a:pt x="459" y="608"/>
                </a:lnTo>
                <a:lnTo>
                  <a:pt x="472" y="600"/>
                </a:lnTo>
                <a:lnTo>
                  <a:pt x="486" y="593"/>
                </a:lnTo>
                <a:lnTo>
                  <a:pt x="498" y="585"/>
                </a:lnTo>
                <a:lnTo>
                  <a:pt x="511" y="576"/>
                </a:lnTo>
                <a:lnTo>
                  <a:pt x="523" y="566"/>
                </a:lnTo>
                <a:lnTo>
                  <a:pt x="534" y="557"/>
                </a:lnTo>
                <a:lnTo>
                  <a:pt x="546" y="546"/>
                </a:lnTo>
                <a:lnTo>
                  <a:pt x="556" y="535"/>
                </a:lnTo>
                <a:lnTo>
                  <a:pt x="566" y="523"/>
                </a:lnTo>
                <a:lnTo>
                  <a:pt x="576" y="510"/>
                </a:lnTo>
                <a:lnTo>
                  <a:pt x="585" y="498"/>
                </a:lnTo>
                <a:lnTo>
                  <a:pt x="594" y="485"/>
                </a:lnTo>
                <a:lnTo>
                  <a:pt x="601" y="472"/>
                </a:lnTo>
                <a:lnTo>
                  <a:pt x="608" y="458"/>
                </a:lnTo>
                <a:lnTo>
                  <a:pt x="614" y="445"/>
                </a:lnTo>
                <a:lnTo>
                  <a:pt x="620" y="429"/>
                </a:lnTo>
                <a:lnTo>
                  <a:pt x="625" y="415"/>
                </a:lnTo>
                <a:lnTo>
                  <a:pt x="630" y="400"/>
                </a:lnTo>
                <a:lnTo>
                  <a:pt x="633" y="384"/>
                </a:lnTo>
                <a:lnTo>
                  <a:pt x="636" y="369"/>
                </a:lnTo>
                <a:lnTo>
                  <a:pt x="638" y="352"/>
                </a:lnTo>
                <a:lnTo>
                  <a:pt x="639" y="336"/>
                </a:lnTo>
                <a:lnTo>
                  <a:pt x="640" y="320"/>
                </a:lnTo>
                <a:close/>
                <a:moveTo>
                  <a:pt x="568" y="320"/>
                </a:moveTo>
                <a:lnTo>
                  <a:pt x="568" y="333"/>
                </a:lnTo>
                <a:lnTo>
                  <a:pt x="567" y="345"/>
                </a:lnTo>
                <a:lnTo>
                  <a:pt x="566" y="358"/>
                </a:lnTo>
                <a:lnTo>
                  <a:pt x="564" y="370"/>
                </a:lnTo>
                <a:lnTo>
                  <a:pt x="561" y="382"/>
                </a:lnTo>
                <a:lnTo>
                  <a:pt x="557" y="394"/>
                </a:lnTo>
                <a:lnTo>
                  <a:pt x="553" y="405"/>
                </a:lnTo>
                <a:lnTo>
                  <a:pt x="549" y="416"/>
                </a:lnTo>
                <a:lnTo>
                  <a:pt x="544" y="427"/>
                </a:lnTo>
                <a:lnTo>
                  <a:pt x="539" y="438"/>
                </a:lnTo>
                <a:lnTo>
                  <a:pt x="532" y="449"/>
                </a:lnTo>
                <a:lnTo>
                  <a:pt x="526" y="459"/>
                </a:lnTo>
                <a:lnTo>
                  <a:pt x="519" y="469"/>
                </a:lnTo>
                <a:lnTo>
                  <a:pt x="511" y="478"/>
                </a:lnTo>
                <a:lnTo>
                  <a:pt x="504" y="487"/>
                </a:lnTo>
                <a:lnTo>
                  <a:pt x="496" y="495"/>
                </a:lnTo>
                <a:lnTo>
                  <a:pt x="487" y="504"/>
                </a:lnTo>
                <a:lnTo>
                  <a:pt x="478" y="512"/>
                </a:lnTo>
                <a:lnTo>
                  <a:pt x="469" y="519"/>
                </a:lnTo>
                <a:lnTo>
                  <a:pt x="459" y="526"/>
                </a:lnTo>
                <a:lnTo>
                  <a:pt x="449" y="532"/>
                </a:lnTo>
                <a:lnTo>
                  <a:pt x="439" y="538"/>
                </a:lnTo>
                <a:lnTo>
                  <a:pt x="428" y="543"/>
                </a:lnTo>
                <a:lnTo>
                  <a:pt x="417" y="549"/>
                </a:lnTo>
                <a:lnTo>
                  <a:pt x="405" y="553"/>
                </a:lnTo>
                <a:lnTo>
                  <a:pt x="394" y="558"/>
                </a:lnTo>
                <a:lnTo>
                  <a:pt x="382" y="561"/>
                </a:lnTo>
                <a:lnTo>
                  <a:pt x="370" y="563"/>
                </a:lnTo>
                <a:lnTo>
                  <a:pt x="358" y="565"/>
                </a:lnTo>
                <a:lnTo>
                  <a:pt x="346" y="568"/>
                </a:lnTo>
                <a:lnTo>
                  <a:pt x="332" y="568"/>
                </a:lnTo>
                <a:lnTo>
                  <a:pt x="320" y="569"/>
                </a:lnTo>
                <a:lnTo>
                  <a:pt x="307" y="568"/>
                </a:lnTo>
                <a:lnTo>
                  <a:pt x="294" y="568"/>
                </a:lnTo>
                <a:lnTo>
                  <a:pt x="282" y="565"/>
                </a:lnTo>
                <a:lnTo>
                  <a:pt x="270" y="563"/>
                </a:lnTo>
                <a:lnTo>
                  <a:pt x="258" y="561"/>
                </a:lnTo>
                <a:lnTo>
                  <a:pt x="246" y="558"/>
                </a:lnTo>
                <a:lnTo>
                  <a:pt x="235" y="553"/>
                </a:lnTo>
                <a:lnTo>
                  <a:pt x="223" y="549"/>
                </a:lnTo>
                <a:lnTo>
                  <a:pt x="212" y="543"/>
                </a:lnTo>
                <a:lnTo>
                  <a:pt x="202" y="538"/>
                </a:lnTo>
                <a:lnTo>
                  <a:pt x="191" y="532"/>
                </a:lnTo>
                <a:lnTo>
                  <a:pt x="181" y="526"/>
                </a:lnTo>
                <a:lnTo>
                  <a:pt x="171" y="519"/>
                </a:lnTo>
                <a:lnTo>
                  <a:pt x="162" y="512"/>
                </a:lnTo>
                <a:lnTo>
                  <a:pt x="153" y="504"/>
                </a:lnTo>
                <a:lnTo>
                  <a:pt x="144" y="495"/>
                </a:lnTo>
                <a:lnTo>
                  <a:pt x="136" y="487"/>
                </a:lnTo>
                <a:lnTo>
                  <a:pt x="128" y="478"/>
                </a:lnTo>
                <a:lnTo>
                  <a:pt x="121" y="469"/>
                </a:lnTo>
                <a:lnTo>
                  <a:pt x="114" y="459"/>
                </a:lnTo>
                <a:lnTo>
                  <a:pt x="108" y="449"/>
                </a:lnTo>
                <a:lnTo>
                  <a:pt x="101" y="438"/>
                </a:lnTo>
                <a:lnTo>
                  <a:pt x="96" y="427"/>
                </a:lnTo>
                <a:lnTo>
                  <a:pt x="91" y="416"/>
                </a:lnTo>
                <a:lnTo>
                  <a:pt x="87" y="405"/>
                </a:lnTo>
                <a:lnTo>
                  <a:pt x="82" y="394"/>
                </a:lnTo>
                <a:lnTo>
                  <a:pt x="79" y="382"/>
                </a:lnTo>
                <a:lnTo>
                  <a:pt x="77" y="370"/>
                </a:lnTo>
                <a:lnTo>
                  <a:pt x="75" y="358"/>
                </a:lnTo>
                <a:lnTo>
                  <a:pt x="72" y="345"/>
                </a:lnTo>
                <a:lnTo>
                  <a:pt x="71" y="333"/>
                </a:lnTo>
                <a:lnTo>
                  <a:pt x="71" y="320"/>
                </a:lnTo>
                <a:lnTo>
                  <a:pt x="71" y="307"/>
                </a:lnTo>
                <a:lnTo>
                  <a:pt x="72" y="294"/>
                </a:lnTo>
                <a:lnTo>
                  <a:pt x="75" y="282"/>
                </a:lnTo>
                <a:lnTo>
                  <a:pt x="77" y="270"/>
                </a:lnTo>
                <a:lnTo>
                  <a:pt x="79" y="258"/>
                </a:lnTo>
                <a:lnTo>
                  <a:pt x="82" y="246"/>
                </a:lnTo>
                <a:lnTo>
                  <a:pt x="87" y="234"/>
                </a:lnTo>
                <a:lnTo>
                  <a:pt x="91" y="223"/>
                </a:lnTo>
                <a:lnTo>
                  <a:pt x="96" y="212"/>
                </a:lnTo>
                <a:lnTo>
                  <a:pt x="101" y="201"/>
                </a:lnTo>
                <a:lnTo>
                  <a:pt x="108" y="191"/>
                </a:lnTo>
                <a:lnTo>
                  <a:pt x="114" y="181"/>
                </a:lnTo>
                <a:lnTo>
                  <a:pt x="121" y="171"/>
                </a:lnTo>
                <a:lnTo>
                  <a:pt x="128" y="162"/>
                </a:lnTo>
                <a:lnTo>
                  <a:pt x="136" y="153"/>
                </a:lnTo>
                <a:lnTo>
                  <a:pt x="144" y="144"/>
                </a:lnTo>
                <a:lnTo>
                  <a:pt x="153" y="136"/>
                </a:lnTo>
                <a:lnTo>
                  <a:pt x="162" y="127"/>
                </a:lnTo>
                <a:lnTo>
                  <a:pt x="171" y="121"/>
                </a:lnTo>
                <a:lnTo>
                  <a:pt x="181" y="113"/>
                </a:lnTo>
                <a:lnTo>
                  <a:pt x="191" y="107"/>
                </a:lnTo>
                <a:lnTo>
                  <a:pt x="202" y="101"/>
                </a:lnTo>
                <a:lnTo>
                  <a:pt x="212" y="96"/>
                </a:lnTo>
                <a:lnTo>
                  <a:pt x="223" y="90"/>
                </a:lnTo>
                <a:lnTo>
                  <a:pt x="235" y="86"/>
                </a:lnTo>
                <a:lnTo>
                  <a:pt x="246" y="82"/>
                </a:lnTo>
                <a:lnTo>
                  <a:pt x="258" y="79"/>
                </a:lnTo>
                <a:lnTo>
                  <a:pt x="270" y="76"/>
                </a:lnTo>
                <a:lnTo>
                  <a:pt x="282" y="74"/>
                </a:lnTo>
                <a:lnTo>
                  <a:pt x="294" y="73"/>
                </a:lnTo>
                <a:lnTo>
                  <a:pt x="307" y="72"/>
                </a:lnTo>
                <a:lnTo>
                  <a:pt x="320" y="72"/>
                </a:lnTo>
                <a:lnTo>
                  <a:pt x="332" y="72"/>
                </a:lnTo>
                <a:lnTo>
                  <a:pt x="346" y="73"/>
                </a:lnTo>
                <a:lnTo>
                  <a:pt x="358" y="74"/>
                </a:lnTo>
                <a:lnTo>
                  <a:pt x="370" y="76"/>
                </a:lnTo>
                <a:lnTo>
                  <a:pt x="382" y="79"/>
                </a:lnTo>
                <a:lnTo>
                  <a:pt x="394" y="82"/>
                </a:lnTo>
                <a:lnTo>
                  <a:pt x="405" y="86"/>
                </a:lnTo>
                <a:lnTo>
                  <a:pt x="417" y="90"/>
                </a:lnTo>
                <a:lnTo>
                  <a:pt x="428" y="96"/>
                </a:lnTo>
                <a:lnTo>
                  <a:pt x="439" y="101"/>
                </a:lnTo>
                <a:lnTo>
                  <a:pt x="449" y="107"/>
                </a:lnTo>
                <a:lnTo>
                  <a:pt x="459" y="113"/>
                </a:lnTo>
                <a:lnTo>
                  <a:pt x="469" y="121"/>
                </a:lnTo>
                <a:lnTo>
                  <a:pt x="478" y="127"/>
                </a:lnTo>
                <a:lnTo>
                  <a:pt x="487" y="136"/>
                </a:lnTo>
                <a:lnTo>
                  <a:pt x="496" y="144"/>
                </a:lnTo>
                <a:lnTo>
                  <a:pt x="504" y="153"/>
                </a:lnTo>
                <a:lnTo>
                  <a:pt x="511" y="162"/>
                </a:lnTo>
                <a:lnTo>
                  <a:pt x="519" y="171"/>
                </a:lnTo>
                <a:lnTo>
                  <a:pt x="526" y="181"/>
                </a:lnTo>
                <a:lnTo>
                  <a:pt x="532" y="191"/>
                </a:lnTo>
                <a:lnTo>
                  <a:pt x="539" y="201"/>
                </a:lnTo>
                <a:lnTo>
                  <a:pt x="544" y="212"/>
                </a:lnTo>
                <a:lnTo>
                  <a:pt x="549" y="223"/>
                </a:lnTo>
                <a:lnTo>
                  <a:pt x="553" y="234"/>
                </a:lnTo>
                <a:lnTo>
                  <a:pt x="557" y="246"/>
                </a:lnTo>
                <a:lnTo>
                  <a:pt x="561" y="258"/>
                </a:lnTo>
                <a:lnTo>
                  <a:pt x="564" y="270"/>
                </a:lnTo>
                <a:lnTo>
                  <a:pt x="566" y="282"/>
                </a:lnTo>
                <a:lnTo>
                  <a:pt x="567" y="294"/>
                </a:lnTo>
                <a:lnTo>
                  <a:pt x="568" y="307"/>
                </a:lnTo>
                <a:lnTo>
                  <a:pt x="568" y="320"/>
                </a:lnTo>
                <a:close/>
              </a:path>
            </a:pathLst>
          </a:custGeom>
          <a:solidFill>
            <a:srgbClr val="F0CA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4" name="Freeform 86"/>
          <p:cNvSpPr>
            <a:spLocks noEditPoints="1"/>
          </p:cNvSpPr>
          <p:nvPr/>
        </p:nvSpPr>
        <p:spPr bwMode="auto">
          <a:xfrm>
            <a:off x="4554538" y="4790193"/>
            <a:ext cx="180975" cy="180975"/>
          </a:xfrm>
          <a:custGeom>
            <a:avLst/>
            <a:gdLst>
              <a:gd name="T0" fmla="*/ 23 w 569"/>
              <a:gd name="T1" fmla="*/ 10 h 569"/>
              <a:gd name="T2" fmla="*/ 22 w 569"/>
              <a:gd name="T3" fmla="*/ 7 h 569"/>
              <a:gd name="T4" fmla="*/ 21 w 569"/>
              <a:gd name="T5" fmla="*/ 5 h 569"/>
              <a:gd name="T6" fmla="*/ 20 w 569"/>
              <a:gd name="T7" fmla="*/ 4 h 569"/>
              <a:gd name="T8" fmla="*/ 18 w 569"/>
              <a:gd name="T9" fmla="*/ 2 h 569"/>
              <a:gd name="T10" fmla="*/ 16 w 569"/>
              <a:gd name="T11" fmla="*/ 1 h 569"/>
              <a:gd name="T12" fmla="*/ 14 w 569"/>
              <a:gd name="T13" fmla="*/ 0 h 569"/>
              <a:gd name="T14" fmla="*/ 12 w 569"/>
              <a:gd name="T15" fmla="*/ 0 h 569"/>
              <a:gd name="T16" fmla="*/ 10 w 569"/>
              <a:gd name="T17" fmla="*/ 0 h 569"/>
              <a:gd name="T18" fmla="*/ 7 w 569"/>
              <a:gd name="T19" fmla="*/ 1 h 569"/>
              <a:gd name="T20" fmla="*/ 5 w 569"/>
              <a:gd name="T21" fmla="*/ 2 h 569"/>
              <a:gd name="T22" fmla="*/ 4 w 569"/>
              <a:gd name="T23" fmla="*/ 3 h 569"/>
              <a:gd name="T24" fmla="*/ 2 w 569"/>
              <a:gd name="T25" fmla="*/ 5 h 569"/>
              <a:gd name="T26" fmla="*/ 1 w 569"/>
              <a:gd name="T27" fmla="*/ 6 h 569"/>
              <a:gd name="T28" fmla="*/ 0 w 569"/>
              <a:gd name="T29" fmla="*/ 9 h 569"/>
              <a:gd name="T30" fmla="*/ 0 w 569"/>
              <a:gd name="T31" fmla="*/ 11 h 569"/>
              <a:gd name="T32" fmla="*/ 0 w 569"/>
              <a:gd name="T33" fmla="*/ 13 h 569"/>
              <a:gd name="T34" fmla="*/ 1 w 569"/>
              <a:gd name="T35" fmla="*/ 15 h 569"/>
              <a:gd name="T36" fmla="*/ 2 w 569"/>
              <a:gd name="T37" fmla="*/ 17 h 569"/>
              <a:gd name="T38" fmla="*/ 3 w 569"/>
              <a:gd name="T39" fmla="*/ 19 h 569"/>
              <a:gd name="T40" fmla="*/ 5 w 569"/>
              <a:gd name="T41" fmla="*/ 21 h 569"/>
              <a:gd name="T42" fmla="*/ 6 w 569"/>
              <a:gd name="T43" fmla="*/ 22 h 569"/>
              <a:gd name="T44" fmla="*/ 9 w 569"/>
              <a:gd name="T45" fmla="*/ 22 h 569"/>
              <a:gd name="T46" fmla="*/ 11 w 569"/>
              <a:gd name="T47" fmla="*/ 23 h 569"/>
              <a:gd name="T48" fmla="*/ 13 w 569"/>
              <a:gd name="T49" fmla="*/ 23 h 569"/>
              <a:gd name="T50" fmla="*/ 15 w 569"/>
              <a:gd name="T51" fmla="*/ 22 h 569"/>
              <a:gd name="T52" fmla="*/ 17 w 569"/>
              <a:gd name="T53" fmla="*/ 21 h 569"/>
              <a:gd name="T54" fmla="*/ 19 w 569"/>
              <a:gd name="T55" fmla="*/ 20 h 569"/>
              <a:gd name="T56" fmla="*/ 21 w 569"/>
              <a:gd name="T57" fmla="*/ 18 h 569"/>
              <a:gd name="T58" fmla="*/ 22 w 569"/>
              <a:gd name="T59" fmla="*/ 16 h 569"/>
              <a:gd name="T60" fmla="*/ 22 w 569"/>
              <a:gd name="T61" fmla="*/ 14 h 569"/>
              <a:gd name="T62" fmla="*/ 23 w 569"/>
              <a:gd name="T63" fmla="*/ 12 h 569"/>
              <a:gd name="T64" fmla="*/ 20 w 569"/>
              <a:gd name="T65" fmla="*/ 13 h 569"/>
              <a:gd name="T66" fmla="*/ 18 w 569"/>
              <a:gd name="T67" fmla="*/ 16 h 569"/>
              <a:gd name="T68" fmla="*/ 16 w 569"/>
              <a:gd name="T69" fmla="*/ 18 h 569"/>
              <a:gd name="T70" fmla="*/ 13 w 569"/>
              <a:gd name="T71" fmla="*/ 20 h 569"/>
              <a:gd name="T72" fmla="*/ 11 w 569"/>
              <a:gd name="T73" fmla="*/ 20 h 569"/>
              <a:gd name="T74" fmla="*/ 10 w 569"/>
              <a:gd name="T75" fmla="*/ 20 h 569"/>
              <a:gd name="T76" fmla="*/ 7 w 569"/>
              <a:gd name="T77" fmla="*/ 18 h 569"/>
              <a:gd name="T78" fmla="*/ 4 w 569"/>
              <a:gd name="T79" fmla="*/ 16 h 569"/>
              <a:gd name="T80" fmla="*/ 3 w 569"/>
              <a:gd name="T81" fmla="*/ 13 h 569"/>
              <a:gd name="T82" fmla="*/ 3 w 569"/>
              <a:gd name="T83" fmla="*/ 11 h 569"/>
              <a:gd name="T84" fmla="*/ 3 w 569"/>
              <a:gd name="T85" fmla="*/ 10 h 569"/>
              <a:gd name="T86" fmla="*/ 4 w 569"/>
              <a:gd name="T87" fmla="*/ 7 h 569"/>
              <a:gd name="T88" fmla="*/ 7 w 569"/>
              <a:gd name="T89" fmla="*/ 4 h 569"/>
              <a:gd name="T90" fmla="*/ 10 w 569"/>
              <a:gd name="T91" fmla="*/ 3 h 569"/>
              <a:gd name="T92" fmla="*/ 13 w 569"/>
              <a:gd name="T93" fmla="*/ 3 h 569"/>
              <a:gd name="T94" fmla="*/ 16 w 569"/>
              <a:gd name="T95" fmla="*/ 4 h 569"/>
              <a:gd name="T96" fmla="*/ 18 w 569"/>
              <a:gd name="T97" fmla="*/ 7 h 569"/>
              <a:gd name="T98" fmla="*/ 20 w 569"/>
              <a:gd name="T99" fmla="*/ 10 h 56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69"/>
              <a:gd name="T151" fmla="*/ 0 h 569"/>
              <a:gd name="T152" fmla="*/ 569 w 569"/>
              <a:gd name="T153" fmla="*/ 569 h 56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69" h="569">
                <a:moveTo>
                  <a:pt x="569" y="285"/>
                </a:moveTo>
                <a:lnTo>
                  <a:pt x="568" y="270"/>
                </a:lnTo>
                <a:lnTo>
                  <a:pt x="566" y="256"/>
                </a:lnTo>
                <a:lnTo>
                  <a:pt x="565" y="242"/>
                </a:lnTo>
                <a:lnTo>
                  <a:pt x="562" y="227"/>
                </a:lnTo>
                <a:lnTo>
                  <a:pt x="559" y="214"/>
                </a:lnTo>
                <a:lnTo>
                  <a:pt x="555" y="200"/>
                </a:lnTo>
                <a:lnTo>
                  <a:pt x="551" y="187"/>
                </a:lnTo>
                <a:lnTo>
                  <a:pt x="546" y="174"/>
                </a:lnTo>
                <a:lnTo>
                  <a:pt x="540" y="162"/>
                </a:lnTo>
                <a:lnTo>
                  <a:pt x="533" y="150"/>
                </a:lnTo>
                <a:lnTo>
                  <a:pt x="527" y="137"/>
                </a:lnTo>
                <a:lnTo>
                  <a:pt x="519" y="125"/>
                </a:lnTo>
                <a:lnTo>
                  <a:pt x="512" y="114"/>
                </a:lnTo>
                <a:lnTo>
                  <a:pt x="503" y="105"/>
                </a:lnTo>
                <a:lnTo>
                  <a:pt x="494" y="94"/>
                </a:lnTo>
                <a:lnTo>
                  <a:pt x="485" y="84"/>
                </a:lnTo>
                <a:lnTo>
                  <a:pt x="475" y="75"/>
                </a:lnTo>
                <a:lnTo>
                  <a:pt x="464" y="65"/>
                </a:lnTo>
                <a:lnTo>
                  <a:pt x="453" y="57"/>
                </a:lnTo>
                <a:lnTo>
                  <a:pt x="442" y="50"/>
                </a:lnTo>
                <a:lnTo>
                  <a:pt x="431" y="42"/>
                </a:lnTo>
                <a:lnTo>
                  <a:pt x="419" y="35"/>
                </a:lnTo>
                <a:lnTo>
                  <a:pt x="407" y="29"/>
                </a:lnTo>
                <a:lnTo>
                  <a:pt x="394" y="23"/>
                </a:lnTo>
                <a:lnTo>
                  <a:pt x="382" y="18"/>
                </a:lnTo>
                <a:lnTo>
                  <a:pt x="369" y="13"/>
                </a:lnTo>
                <a:lnTo>
                  <a:pt x="355" y="9"/>
                </a:lnTo>
                <a:lnTo>
                  <a:pt x="341" y="7"/>
                </a:lnTo>
                <a:lnTo>
                  <a:pt x="327" y="4"/>
                </a:lnTo>
                <a:lnTo>
                  <a:pt x="313" y="3"/>
                </a:lnTo>
                <a:lnTo>
                  <a:pt x="299" y="1"/>
                </a:lnTo>
                <a:lnTo>
                  <a:pt x="284" y="0"/>
                </a:lnTo>
                <a:lnTo>
                  <a:pt x="269" y="1"/>
                </a:lnTo>
                <a:lnTo>
                  <a:pt x="255" y="3"/>
                </a:lnTo>
                <a:lnTo>
                  <a:pt x="241" y="4"/>
                </a:lnTo>
                <a:lnTo>
                  <a:pt x="226" y="7"/>
                </a:lnTo>
                <a:lnTo>
                  <a:pt x="213" y="9"/>
                </a:lnTo>
                <a:lnTo>
                  <a:pt x="200" y="13"/>
                </a:lnTo>
                <a:lnTo>
                  <a:pt x="187" y="18"/>
                </a:lnTo>
                <a:lnTo>
                  <a:pt x="174" y="23"/>
                </a:lnTo>
                <a:lnTo>
                  <a:pt x="160" y="29"/>
                </a:lnTo>
                <a:lnTo>
                  <a:pt x="148" y="35"/>
                </a:lnTo>
                <a:lnTo>
                  <a:pt x="136" y="42"/>
                </a:lnTo>
                <a:lnTo>
                  <a:pt x="125" y="50"/>
                </a:lnTo>
                <a:lnTo>
                  <a:pt x="114" y="57"/>
                </a:lnTo>
                <a:lnTo>
                  <a:pt x="103" y="65"/>
                </a:lnTo>
                <a:lnTo>
                  <a:pt x="94" y="75"/>
                </a:lnTo>
                <a:lnTo>
                  <a:pt x="84" y="84"/>
                </a:lnTo>
                <a:lnTo>
                  <a:pt x="74" y="94"/>
                </a:lnTo>
                <a:lnTo>
                  <a:pt x="65" y="105"/>
                </a:lnTo>
                <a:lnTo>
                  <a:pt x="56" y="114"/>
                </a:lnTo>
                <a:lnTo>
                  <a:pt x="49" y="125"/>
                </a:lnTo>
                <a:lnTo>
                  <a:pt x="41" y="137"/>
                </a:lnTo>
                <a:lnTo>
                  <a:pt x="34" y="150"/>
                </a:lnTo>
                <a:lnTo>
                  <a:pt x="28" y="162"/>
                </a:lnTo>
                <a:lnTo>
                  <a:pt x="22" y="174"/>
                </a:lnTo>
                <a:lnTo>
                  <a:pt x="17" y="187"/>
                </a:lnTo>
                <a:lnTo>
                  <a:pt x="12" y="200"/>
                </a:lnTo>
                <a:lnTo>
                  <a:pt x="9" y="214"/>
                </a:lnTo>
                <a:lnTo>
                  <a:pt x="6" y="227"/>
                </a:lnTo>
                <a:lnTo>
                  <a:pt x="4" y="242"/>
                </a:lnTo>
                <a:lnTo>
                  <a:pt x="1" y="256"/>
                </a:lnTo>
                <a:lnTo>
                  <a:pt x="0" y="270"/>
                </a:lnTo>
                <a:lnTo>
                  <a:pt x="0" y="285"/>
                </a:lnTo>
                <a:lnTo>
                  <a:pt x="0" y="300"/>
                </a:lnTo>
                <a:lnTo>
                  <a:pt x="1" y="314"/>
                </a:lnTo>
                <a:lnTo>
                  <a:pt x="4" y="328"/>
                </a:lnTo>
                <a:lnTo>
                  <a:pt x="6" y="342"/>
                </a:lnTo>
                <a:lnTo>
                  <a:pt x="9" y="356"/>
                </a:lnTo>
                <a:lnTo>
                  <a:pt x="12" y="369"/>
                </a:lnTo>
                <a:lnTo>
                  <a:pt x="17" y="382"/>
                </a:lnTo>
                <a:lnTo>
                  <a:pt x="22" y="395"/>
                </a:lnTo>
                <a:lnTo>
                  <a:pt x="28" y="407"/>
                </a:lnTo>
                <a:lnTo>
                  <a:pt x="34" y="421"/>
                </a:lnTo>
                <a:lnTo>
                  <a:pt x="41" y="432"/>
                </a:lnTo>
                <a:lnTo>
                  <a:pt x="49" y="444"/>
                </a:lnTo>
                <a:lnTo>
                  <a:pt x="56" y="455"/>
                </a:lnTo>
                <a:lnTo>
                  <a:pt x="65" y="466"/>
                </a:lnTo>
                <a:lnTo>
                  <a:pt x="74" y="475"/>
                </a:lnTo>
                <a:lnTo>
                  <a:pt x="84" y="485"/>
                </a:lnTo>
                <a:lnTo>
                  <a:pt x="94" y="495"/>
                </a:lnTo>
                <a:lnTo>
                  <a:pt x="103" y="504"/>
                </a:lnTo>
                <a:lnTo>
                  <a:pt x="114" y="513"/>
                </a:lnTo>
                <a:lnTo>
                  <a:pt x="125" y="520"/>
                </a:lnTo>
                <a:lnTo>
                  <a:pt x="136" y="528"/>
                </a:lnTo>
                <a:lnTo>
                  <a:pt x="148" y="535"/>
                </a:lnTo>
                <a:lnTo>
                  <a:pt x="160" y="541"/>
                </a:lnTo>
                <a:lnTo>
                  <a:pt x="174" y="547"/>
                </a:lnTo>
                <a:lnTo>
                  <a:pt x="187" y="551"/>
                </a:lnTo>
                <a:lnTo>
                  <a:pt x="200" y="556"/>
                </a:lnTo>
                <a:lnTo>
                  <a:pt x="213" y="560"/>
                </a:lnTo>
                <a:lnTo>
                  <a:pt x="226" y="563"/>
                </a:lnTo>
                <a:lnTo>
                  <a:pt x="241" y="565"/>
                </a:lnTo>
                <a:lnTo>
                  <a:pt x="255" y="568"/>
                </a:lnTo>
                <a:lnTo>
                  <a:pt x="269" y="569"/>
                </a:lnTo>
                <a:lnTo>
                  <a:pt x="284" y="569"/>
                </a:lnTo>
                <a:lnTo>
                  <a:pt x="299" y="569"/>
                </a:lnTo>
                <a:lnTo>
                  <a:pt x="313" y="568"/>
                </a:lnTo>
                <a:lnTo>
                  <a:pt x="327" y="565"/>
                </a:lnTo>
                <a:lnTo>
                  <a:pt x="341" y="563"/>
                </a:lnTo>
                <a:lnTo>
                  <a:pt x="355" y="560"/>
                </a:lnTo>
                <a:lnTo>
                  <a:pt x="369" y="556"/>
                </a:lnTo>
                <a:lnTo>
                  <a:pt x="382" y="551"/>
                </a:lnTo>
                <a:lnTo>
                  <a:pt x="394" y="547"/>
                </a:lnTo>
                <a:lnTo>
                  <a:pt x="407" y="541"/>
                </a:lnTo>
                <a:lnTo>
                  <a:pt x="419" y="535"/>
                </a:lnTo>
                <a:lnTo>
                  <a:pt x="431" y="528"/>
                </a:lnTo>
                <a:lnTo>
                  <a:pt x="442" y="520"/>
                </a:lnTo>
                <a:lnTo>
                  <a:pt x="453" y="513"/>
                </a:lnTo>
                <a:lnTo>
                  <a:pt x="464" y="504"/>
                </a:lnTo>
                <a:lnTo>
                  <a:pt x="475" y="495"/>
                </a:lnTo>
                <a:lnTo>
                  <a:pt x="485" y="485"/>
                </a:lnTo>
                <a:lnTo>
                  <a:pt x="494" y="475"/>
                </a:lnTo>
                <a:lnTo>
                  <a:pt x="503" y="466"/>
                </a:lnTo>
                <a:lnTo>
                  <a:pt x="512" y="455"/>
                </a:lnTo>
                <a:lnTo>
                  <a:pt x="519" y="444"/>
                </a:lnTo>
                <a:lnTo>
                  <a:pt x="527" y="432"/>
                </a:lnTo>
                <a:lnTo>
                  <a:pt x="533" y="421"/>
                </a:lnTo>
                <a:lnTo>
                  <a:pt x="540" y="407"/>
                </a:lnTo>
                <a:lnTo>
                  <a:pt x="546" y="395"/>
                </a:lnTo>
                <a:lnTo>
                  <a:pt x="551" y="382"/>
                </a:lnTo>
                <a:lnTo>
                  <a:pt x="555" y="369"/>
                </a:lnTo>
                <a:lnTo>
                  <a:pt x="559" y="356"/>
                </a:lnTo>
                <a:lnTo>
                  <a:pt x="562" y="342"/>
                </a:lnTo>
                <a:lnTo>
                  <a:pt x="565" y="328"/>
                </a:lnTo>
                <a:lnTo>
                  <a:pt x="566" y="314"/>
                </a:lnTo>
                <a:lnTo>
                  <a:pt x="568" y="300"/>
                </a:lnTo>
                <a:lnTo>
                  <a:pt x="569" y="285"/>
                </a:lnTo>
                <a:close/>
                <a:moveTo>
                  <a:pt x="497" y="285"/>
                </a:moveTo>
                <a:lnTo>
                  <a:pt x="496" y="306"/>
                </a:lnTo>
                <a:lnTo>
                  <a:pt x="493" y="327"/>
                </a:lnTo>
                <a:lnTo>
                  <a:pt x="487" y="348"/>
                </a:lnTo>
                <a:lnTo>
                  <a:pt x="481" y="368"/>
                </a:lnTo>
                <a:lnTo>
                  <a:pt x="471" y="387"/>
                </a:lnTo>
                <a:lnTo>
                  <a:pt x="461" y="404"/>
                </a:lnTo>
                <a:lnTo>
                  <a:pt x="448" y="421"/>
                </a:lnTo>
                <a:lnTo>
                  <a:pt x="435" y="435"/>
                </a:lnTo>
                <a:lnTo>
                  <a:pt x="419" y="449"/>
                </a:lnTo>
                <a:lnTo>
                  <a:pt x="403" y="461"/>
                </a:lnTo>
                <a:lnTo>
                  <a:pt x="385" y="472"/>
                </a:lnTo>
                <a:lnTo>
                  <a:pt x="367" y="481"/>
                </a:lnTo>
                <a:lnTo>
                  <a:pt x="347" y="489"/>
                </a:lnTo>
                <a:lnTo>
                  <a:pt x="327" y="493"/>
                </a:lnTo>
                <a:lnTo>
                  <a:pt x="316" y="495"/>
                </a:lnTo>
                <a:lnTo>
                  <a:pt x="305" y="496"/>
                </a:lnTo>
                <a:lnTo>
                  <a:pt x="295" y="497"/>
                </a:lnTo>
                <a:lnTo>
                  <a:pt x="284" y="497"/>
                </a:lnTo>
                <a:lnTo>
                  <a:pt x="273" y="497"/>
                </a:lnTo>
                <a:lnTo>
                  <a:pt x="262" y="496"/>
                </a:lnTo>
                <a:lnTo>
                  <a:pt x="252" y="495"/>
                </a:lnTo>
                <a:lnTo>
                  <a:pt x="241" y="493"/>
                </a:lnTo>
                <a:lnTo>
                  <a:pt x="221" y="489"/>
                </a:lnTo>
                <a:lnTo>
                  <a:pt x="201" y="481"/>
                </a:lnTo>
                <a:lnTo>
                  <a:pt x="182" y="472"/>
                </a:lnTo>
                <a:lnTo>
                  <a:pt x="165" y="461"/>
                </a:lnTo>
                <a:lnTo>
                  <a:pt x="148" y="449"/>
                </a:lnTo>
                <a:lnTo>
                  <a:pt x="133" y="435"/>
                </a:lnTo>
                <a:lnTo>
                  <a:pt x="120" y="421"/>
                </a:lnTo>
                <a:lnTo>
                  <a:pt x="108" y="404"/>
                </a:lnTo>
                <a:lnTo>
                  <a:pt x="97" y="387"/>
                </a:lnTo>
                <a:lnTo>
                  <a:pt x="88" y="368"/>
                </a:lnTo>
                <a:lnTo>
                  <a:pt x="80" y="348"/>
                </a:lnTo>
                <a:lnTo>
                  <a:pt x="75" y="327"/>
                </a:lnTo>
                <a:lnTo>
                  <a:pt x="74" y="317"/>
                </a:lnTo>
                <a:lnTo>
                  <a:pt x="72" y="306"/>
                </a:lnTo>
                <a:lnTo>
                  <a:pt x="72" y="296"/>
                </a:lnTo>
                <a:lnTo>
                  <a:pt x="70" y="285"/>
                </a:lnTo>
                <a:lnTo>
                  <a:pt x="72" y="274"/>
                </a:lnTo>
                <a:lnTo>
                  <a:pt x="72" y="263"/>
                </a:lnTo>
                <a:lnTo>
                  <a:pt x="74" y="253"/>
                </a:lnTo>
                <a:lnTo>
                  <a:pt x="75" y="242"/>
                </a:lnTo>
                <a:lnTo>
                  <a:pt x="80" y="221"/>
                </a:lnTo>
                <a:lnTo>
                  <a:pt x="88" y="202"/>
                </a:lnTo>
                <a:lnTo>
                  <a:pt x="97" y="184"/>
                </a:lnTo>
                <a:lnTo>
                  <a:pt x="108" y="166"/>
                </a:lnTo>
                <a:lnTo>
                  <a:pt x="120" y="150"/>
                </a:lnTo>
                <a:lnTo>
                  <a:pt x="133" y="134"/>
                </a:lnTo>
                <a:lnTo>
                  <a:pt x="148" y="120"/>
                </a:lnTo>
                <a:lnTo>
                  <a:pt x="165" y="108"/>
                </a:lnTo>
                <a:lnTo>
                  <a:pt x="182" y="97"/>
                </a:lnTo>
                <a:lnTo>
                  <a:pt x="201" y="88"/>
                </a:lnTo>
                <a:lnTo>
                  <a:pt x="221" y="82"/>
                </a:lnTo>
                <a:lnTo>
                  <a:pt x="241" y="76"/>
                </a:lnTo>
                <a:lnTo>
                  <a:pt x="262" y="73"/>
                </a:lnTo>
                <a:lnTo>
                  <a:pt x="284" y="72"/>
                </a:lnTo>
                <a:lnTo>
                  <a:pt x="305" y="73"/>
                </a:lnTo>
                <a:lnTo>
                  <a:pt x="327" y="76"/>
                </a:lnTo>
                <a:lnTo>
                  <a:pt x="347" y="82"/>
                </a:lnTo>
                <a:lnTo>
                  <a:pt x="367" y="88"/>
                </a:lnTo>
                <a:lnTo>
                  <a:pt x="385" y="97"/>
                </a:lnTo>
                <a:lnTo>
                  <a:pt x="403" y="108"/>
                </a:lnTo>
                <a:lnTo>
                  <a:pt x="419" y="120"/>
                </a:lnTo>
                <a:lnTo>
                  <a:pt x="435" y="134"/>
                </a:lnTo>
                <a:lnTo>
                  <a:pt x="448" y="150"/>
                </a:lnTo>
                <a:lnTo>
                  <a:pt x="461" y="166"/>
                </a:lnTo>
                <a:lnTo>
                  <a:pt x="471" y="184"/>
                </a:lnTo>
                <a:lnTo>
                  <a:pt x="481" y="202"/>
                </a:lnTo>
                <a:lnTo>
                  <a:pt x="487" y="221"/>
                </a:lnTo>
                <a:lnTo>
                  <a:pt x="493" y="242"/>
                </a:lnTo>
                <a:lnTo>
                  <a:pt x="496" y="263"/>
                </a:lnTo>
                <a:lnTo>
                  <a:pt x="497" y="285"/>
                </a:lnTo>
                <a:close/>
              </a:path>
            </a:pathLst>
          </a:custGeom>
          <a:solidFill>
            <a:srgbClr val="F1C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5" name="Freeform 87"/>
          <p:cNvSpPr>
            <a:spLocks noEditPoints="1"/>
          </p:cNvSpPr>
          <p:nvPr/>
        </p:nvSpPr>
        <p:spPr bwMode="auto">
          <a:xfrm>
            <a:off x="4565650" y="4802893"/>
            <a:ext cx="157163" cy="157163"/>
          </a:xfrm>
          <a:custGeom>
            <a:avLst/>
            <a:gdLst>
              <a:gd name="T0" fmla="*/ 20 w 497"/>
              <a:gd name="T1" fmla="*/ 8 h 497"/>
              <a:gd name="T2" fmla="*/ 19 w 497"/>
              <a:gd name="T3" fmla="*/ 6 h 497"/>
              <a:gd name="T4" fmla="*/ 18 w 497"/>
              <a:gd name="T5" fmla="*/ 5 h 497"/>
              <a:gd name="T6" fmla="*/ 17 w 497"/>
              <a:gd name="T7" fmla="*/ 3 h 497"/>
              <a:gd name="T8" fmla="*/ 16 w 497"/>
              <a:gd name="T9" fmla="*/ 2 h 497"/>
              <a:gd name="T10" fmla="*/ 14 w 497"/>
              <a:gd name="T11" fmla="*/ 1 h 497"/>
              <a:gd name="T12" fmla="*/ 12 w 497"/>
              <a:gd name="T13" fmla="*/ 0 h 497"/>
              <a:gd name="T14" fmla="*/ 10 w 497"/>
              <a:gd name="T15" fmla="*/ 0 h 497"/>
              <a:gd name="T16" fmla="*/ 8 w 497"/>
              <a:gd name="T17" fmla="*/ 0 h 497"/>
              <a:gd name="T18" fmla="*/ 7 w 497"/>
              <a:gd name="T19" fmla="*/ 1 h 497"/>
              <a:gd name="T20" fmla="*/ 5 w 497"/>
              <a:gd name="T21" fmla="*/ 1 h 497"/>
              <a:gd name="T22" fmla="*/ 3 w 497"/>
              <a:gd name="T23" fmla="*/ 3 h 497"/>
              <a:gd name="T24" fmla="*/ 2 w 497"/>
              <a:gd name="T25" fmla="*/ 4 h 497"/>
              <a:gd name="T26" fmla="*/ 1 w 497"/>
              <a:gd name="T27" fmla="*/ 6 h 497"/>
              <a:gd name="T28" fmla="*/ 0 w 497"/>
              <a:gd name="T29" fmla="*/ 7 h 497"/>
              <a:gd name="T30" fmla="*/ 0 w 497"/>
              <a:gd name="T31" fmla="*/ 9 h 497"/>
              <a:gd name="T32" fmla="*/ 0 w 497"/>
              <a:gd name="T33" fmla="*/ 11 h 497"/>
              <a:gd name="T34" fmla="*/ 1 w 497"/>
              <a:gd name="T35" fmla="*/ 13 h 497"/>
              <a:gd name="T36" fmla="*/ 1 w 497"/>
              <a:gd name="T37" fmla="*/ 15 h 497"/>
              <a:gd name="T38" fmla="*/ 3 w 497"/>
              <a:gd name="T39" fmla="*/ 17 h 497"/>
              <a:gd name="T40" fmla="*/ 4 w 497"/>
              <a:gd name="T41" fmla="*/ 18 h 497"/>
              <a:gd name="T42" fmla="*/ 6 w 497"/>
              <a:gd name="T43" fmla="*/ 19 h 497"/>
              <a:gd name="T44" fmla="*/ 7 w 497"/>
              <a:gd name="T45" fmla="*/ 19 h 497"/>
              <a:gd name="T46" fmla="*/ 9 w 497"/>
              <a:gd name="T47" fmla="*/ 20 h 497"/>
              <a:gd name="T48" fmla="*/ 11 w 497"/>
              <a:gd name="T49" fmla="*/ 20 h 497"/>
              <a:gd name="T50" fmla="*/ 13 w 497"/>
              <a:gd name="T51" fmla="*/ 19 h 497"/>
              <a:gd name="T52" fmla="*/ 15 w 497"/>
              <a:gd name="T53" fmla="*/ 18 h 497"/>
              <a:gd name="T54" fmla="*/ 17 w 497"/>
              <a:gd name="T55" fmla="*/ 17 h 497"/>
              <a:gd name="T56" fmla="*/ 18 w 497"/>
              <a:gd name="T57" fmla="*/ 16 h 497"/>
              <a:gd name="T58" fmla="*/ 19 w 497"/>
              <a:gd name="T59" fmla="*/ 14 h 497"/>
              <a:gd name="T60" fmla="*/ 20 w 497"/>
              <a:gd name="T61" fmla="*/ 12 h 497"/>
              <a:gd name="T62" fmla="*/ 20 w 497"/>
              <a:gd name="T63" fmla="*/ 10 h 497"/>
              <a:gd name="T64" fmla="*/ 17 w 497"/>
              <a:gd name="T65" fmla="*/ 11 h 497"/>
              <a:gd name="T66" fmla="*/ 16 w 497"/>
              <a:gd name="T67" fmla="*/ 14 h 497"/>
              <a:gd name="T68" fmla="*/ 14 w 497"/>
              <a:gd name="T69" fmla="*/ 16 h 497"/>
              <a:gd name="T70" fmla="*/ 11 w 497"/>
              <a:gd name="T71" fmla="*/ 17 h 497"/>
              <a:gd name="T72" fmla="*/ 8 w 497"/>
              <a:gd name="T73" fmla="*/ 17 h 497"/>
              <a:gd name="T74" fmla="*/ 6 w 497"/>
              <a:gd name="T75" fmla="*/ 16 h 497"/>
              <a:gd name="T76" fmla="*/ 4 w 497"/>
              <a:gd name="T77" fmla="*/ 14 h 497"/>
              <a:gd name="T78" fmla="*/ 3 w 497"/>
              <a:gd name="T79" fmla="*/ 11 h 497"/>
              <a:gd name="T80" fmla="*/ 3 w 497"/>
              <a:gd name="T81" fmla="*/ 8 h 497"/>
              <a:gd name="T82" fmla="*/ 4 w 497"/>
              <a:gd name="T83" fmla="*/ 6 h 497"/>
              <a:gd name="T84" fmla="*/ 6 w 497"/>
              <a:gd name="T85" fmla="*/ 4 h 497"/>
              <a:gd name="T86" fmla="*/ 8 w 497"/>
              <a:gd name="T87" fmla="*/ 3 h 497"/>
              <a:gd name="T88" fmla="*/ 11 w 497"/>
              <a:gd name="T89" fmla="*/ 3 h 497"/>
              <a:gd name="T90" fmla="*/ 14 w 497"/>
              <a:gd name="T91" fmla="*/ 4 h 497"/>
              <a:gd name="T92" fmla="*/ 16 w 497"/>
              <a:gd name="T93" fmla="*/ 6 h 497"/>
              <a:gd name="T94" fmla="*/ 17 w 497"/>
              <a:gd name="T95" fmla="*/ 8 h 49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97"/>
              <a:gd name="T145" fmla="*/ 0 h 497"/>
              <a:gd name="T146" fmla="*/ 497 w 497"/>
              <a:gd name="T147" fmla="*/ 497 h 49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97" h="497">
                <a:moveTo>
                  <a:pt x="497" y="248"/>
                </a:moveTo>
                <a:lnTo>
                  <a:pt x="497" y="235"/>
                </a:lnTo>
                <a:lnTo>
                  <a:pt x="496" y="222"/>
                </a:lnTo>
                <a:lnTo>
                  <a:pt x="495" y="210"/>
                </a:lnTo>
                <a:lnTo>
                  <a:pt x="493" y="198"/>
                </a:lnTo>
                <a:lnTo>
                  <a:pt x="490" y="186"/>
                </a:lnTo>
                <a:lnTo>
                  <a:pt x="486" y="174"/>
                </a:lnTo>
                <a:lnTo>
                  <a:pt x="482" y="162"/>
                </a:lnTo>
                <a:lnTo>
                  <a:pt x="478" y="151"/>
                </a:lnTo>
                <a:lnTo>
                  <a:pt x="473" y="140"/>
                </a:lnTo>
                <a:lnTo>
                  <a:pt x="468" y="129"/>
                </a:lnTo>
                <a:lnTo>
                  <a:pt x="461" y="119"/>
                </a:lnTo>
                <a:lnTo>
                  <a:pt x="455" y="109"/>
                </a:lnTo>
                <a:lnTo>
                  <a:pt x="448" y="99"/>
                </a:lnTo>
                <a:lnTo>
                  <a:pt x="440" y="90"/>
                </a:lnTo>
                <a:lnTo>
                  <a:pt x="433" y="81"/>
                </a:lnTo>
                <a:lnTo>
                  <a:pt x="425" y="72"/>
                </a:lnTo>
                <a:lnTo>
                  <a:pt x="416" y="64"/>
                </a:lnTo>
                <a:lnTo>
                  <a:pt x="407" y="55"/>
                </a:lnTo>
                <a:lnTo>
                  <a:pt x="398" y="49"/>
                </a:lnTo>
                <a:lnTo>
                  <a:pt x="388" y="41"/>
                </a:lnTo>
                <a:lnTo>
                  <a:pt x="378" y="35"/>
                </a:lnTo>
                <a:lnTo>
                  <a:pt x="368" y="29"/>
                </a:lnTo>
                <a:lnTo>
                  <a:pt x="357" y="24"/>
                </a:lnTo>
                <a:lnTo>
                  <a:pt x="346" y="18"/>
                </a:lnTo>
                <a:lnTo>
                  <a:pt x="334" y="14"/>
                </a:lnTo>
                <a:lnTo>
                  <a:pt x="323" y="10"/>
                </a:lnTo>
                <a:lnTo>
                  <a:pt x="311" y="7"/>
                </a:lnTo>
                <a:lnTo>
                  <a:pt x="299" y="4"/>
                </a:lnTo>
                <a:lnTo>
                  <a:pt x="287" y="2"/>
                </a:lnTo>
                <a:lnTo>
                  <a:pt x="275" y="1"/>
                </a:lnTo>
                <a:lnTo>
                  <a:pt x="261" y="0"/>
                </a:lnTo>
                <a:lnTo>
                  <a:pt x="249" y="0"/>
                </a:lnTo>
                <a:lnTo>
                  <a:pt x="236" y="0"/>
                </a:lnTo>
                <a:lnTo>
                  <a:pt x="223" y="1"/>
                </a:lnTo>
                <a:lnTo>
                  <a:pt x="211" y="2"/>
                </a:lnTo>
                <a:lnTo>
                  <a:pt x="199" y="4"/>
                </a:lnTo>
                <a:lnTo>
                  <a:pt x="187" y="7"/>
                </a:lnTo>
                <a:lnTo>
                  <a:pt x="175" y="10"/>
                </a:lnTo>
                <a:lnTo>
                  <a:pt x="164" y="14"/>
                </a:lnTo>
                <a:lnTo>
                  <a:pt x="152" y="18"/>
                </a:lnTo>
                <a:lnTo>
                  <a:pt x="141" y="24"/>
                </a:lnTo>
                <a:lnTo>
                  <a:pt x="131" y="29"/>
                </a:lnTo>
                <a:lnTo>
                  <a:pt x="120" y="35"/>
                </a:lnTo>
                <a:lnTo>
                  <a:pt x="110" y="41"/>
                </a:lnTo>
                <a:lnTo>
                  <a:pt x="100" y="49"/>
                </a:lnTo>
                <a:lnTo>
                  <a:pt x="91" y="55"/>
                </a:lnTo>
                <a:lnTo>
                  <a:pt x="82" y="64"/>
                </a:lnTo>
                <a:lnTo>
                  <a:pt x="73" y="72"/>
                </a:lnTo>
                <a:lnTo>
                  <a:pt x="65" y="81"/>
                </a:lnTo>
                <a:lnTo>
                  <a:pt x="57" y="90"/>
                </a:lnTo>
                <a:lnTo>
                  <a:pt x="50" y="99"/>
                </a:lnTo>
                <a:lnTo>
                  <a:pt x="43" y="109"/>
                </a:lnTo>
                <a:lnTo>
                  <a:pt x="37" y="119"/>
                </a:lnTo>
                <a:lnTo>
                  <a:pt x="30" y="129"/>
                </a:lnTo>
                <a:lnTo>
                  <a:pt x="25" y="140"/>
                </a:lnTo>
                <a:lnTo>
                  <a:pt x="20" y="151"/>
                </a:lnTo>
                <a:lnTo>
                  <a:pt x="16" y="162"/>
                </a:lnTo>
                <a:lnTo>
                  <a:pt x="11" y="174"/>
                </a:lnTo>
                <a:lnTo>
                  <a:pt x="8" y="186"/>
                </a:lnTo>
                <a:lnTo>
                  <a:pt x="6" y="198"/>
                </a:lnTo>
                <a:lnTo>
                  <a:pt x="4" y="210"/>
                </a:lnTo>
                <a:lnTo>
                  <a:pt x="1" y="222"/>
                </a:lnTo>
                <a:lnTo>
                  <a:pt x="0" y="235"/>
                </a:lnTo>
                <a:lnTo>
                  <a:pt x="0" y="248"/>
                </a:lnTo>
                <a:lnTo>
                  <a:pt x="0" y="261"/>
                </a:lnTo>
                <a:lnTo>
                  <a:pt x="1" y="273"/>
                </a:lnTo>
                <a:lnTo>
                  <a:pt x="4" y="286"/>
                </a:lnTo>
                <a:lnTo>
                  <a:pt x="6" y="298"/>
                </a:lnTo>
                <a:lnTo>
                  <a:pt x="8" y="310"/>
                </a:lnTo>
                <a:lnTo>
                  <a:pt x="11" y="322"/>
                </a:lnTo>
                <a:lnTo>
                  <a:pt x="16" y="333"/>
                </a:lnTo>
                <a:lnTo>
                  <a:pt x="20" y="344"/>
                </a:lnTo>
                <a:lnTo>
                  <a:pt x="25" y="355"/>
                </a:lnTo>
                <a:lnTo>
                  <a:pt x="30" y="366"/>
                </a:lnTo>
                <a:lnTo>
                  <a:pt x="37" y="377"/>
                </a:lnTo>
                <a:lnTo>
                  <a:pt x="43" y="387"/>
                </a:lnTo>
                <a:lnTo>
                  <a:pt x="50" y="397"/>
                </a:lnTo>
                <a:lnTo>
                  <a:pt x="57" y="406"/>
                </a:lnTo>
                <a:lnTo>
                  <a:pt x="65" y="415"/>
                </a:lnTo>
                <a:lnTo>
                  <a:pt x="73" y="423"/>
                </a:lnTo>
                <a:lnTo>
                  <a:pt x="82" y="432"/>
                </a:lnTo>
                <a:lnTo>
                  <a:pt x="91" y="440"/>
                </a:lnTo>
                <a:lnTo>
                  <a:pt x="100" y="447"/>
                </a:lnTo>
                <a:lnTo>
                  <a:pt x="110" y="454"/>
                </a:lnTo>
                <a:lnTo>
                  <a:pt x="120" y="460"/>
                </a:lnTo>
                <a:lnTo>
                  <a:pt x="131" y="466"/>
                </a:lnTo>
                <a:lnTo>
                  <a:pt x="141" y="471"/>
                </a:lnTo>
                <a:lnTo>
                  <a:pt x="152" y="477"/>
                </a:lnTo>
                <a:lnTo>
                  <a:pt x="164" y="481"/>
                </a:lnTo>
                <a:lnTo>
                  <a:pt x="175" y="486"/>
                </a:lnTo>
                <a:lnTo>
                  <a:pt x="187" y="489"/>
                </a:lnTo>
                <a:lnTo>
                  <a:pt x="199" y="491"/>
                </a:lnTo>
                <a:lnTo>
                  <a:pt x="211" y="493"/>
                </a:lnTo>
                <a:lnTo>
                  <a:pt x="223" y="496"/>
                </a:lnTo>
                <a:lnTo>
                  <a:pt x="236" y="496"/>
                </a:lnTo>
                <a:lnTo>
                  <a:pt x="249" y="497"/>
                </a:lnTo>
                <a:lnTo>
                  <a:pt x="261" y="496"/>
                </a:lnTo>
                <a:lnTo>
                  <a:pt x="275" y="496"/>
                </a:lnTo>
                <a:lnTo>
                  <a:pt x="287" y="493"/>
                </a:lnTo>
                <a:lnTo>
                  <a:pt x="299" y="491"/>
                </a:lnTo>
                <a:lnTo>
                  <a:pt x="311" y="489"/>
                </a:lnTo>
                <a:lnTo>
                  <a:pt x="323" y="486"/>
                </a:lnTo>
                <a:lnTo>
                  <a:pt x="334" y="481"/>
                </a:lnTo>
                <a:lnTo>
                  <a:pt x="346" y="477"/>
                </a:lnTo>
                <a:lnTo>
                  <a:pt x="357" y="471"/>
                </a:lnTo>
                <a:lnTo>
                  <a:pt x="368" y="466"/>
                </a:lnTo>
                <a:lnTo>
                  <a:pt x="378" y="460"/>
                </a:lnTo>
                <a:lnTo>
                  <a:pt x="388" y="454"/>
                </a:lnTo>
                <a:lnTo>
                  <a:pt x="398" y="447"/>
                </a:lnTo>
                <a:lnTo>
                  <a:pt x="407" y="440"/>
                </a:lnTo>
                <a:lnTo>
                  <a:pt x="416" y="432"/>
                </a:lnTo>
                <a:lnTo>
                  <a:pt x="425" y="423"/>
                </a:lnTo>
                <a:lnTo>
                  <a:pt x="433" y="415"/>
                </a:lnTo>
                <a:lnTo>
                  <a:pt x="440" y="406"/>
                </a:lnTo>
                <a:lnTo>
                  <a:pt x="448" y="397"/>
                </a:lnTo>
                <a:lnTo>
                  <a:pt x="455" y="387"/>
                </a:lnTo>
                <a:lnTo>
                  <a:pt x="461" y="377"/>
                </a:lnTo>
                <a:lnTo>
                  <a:pt x="468" y="366"/>
                </a:lnTo>
                <a:lnTo>
                  <a:pt x="473" y="355"/>
                </a:lnTo>
                <a:lnTo>
                  <a:pt x="478" y="344"/>
                </a:lnTo>
                <a:lnTo>
                  <a:pt x="482" y="333"/>
                </a:lnTo>
                <a:lnTo>
                  <a:pt x="486" y="322"/>
                </a:lnTo>
                <a:lnTo>
                  <a:pt x="490" y="310"/>
                </a:lnTo>
                <a:lnTo>
                  <a:pt x="493" y="298"/>
                </a:lnTo>
                <a:lnTo>
                  <a:pt x="495" y="286"/>
                </a:lnTo>
                <a:lnTo>
                  <a:pt x="496" y="273"/>
                </a:lnTo>
                <a:lnTo>
                  <a:pt x="497" y="261"/>
                </a:lnTo>
                <a:lnTo>
                  <a:pt x="497" y="248"/>
                </a:lnTo>
                <a:close/>
                <a:moveTo>
                  <a:pt x="426" y="248"/>
                </a:moveTo>
                <a:lnTo>
                  <a:pt x="426" y="266"/>
                </a:lnTo>
                <a:lnTo>
                  <a:pt x="423" y="284"/>
                </a:lnTo>
                <a:lnTo>
                  <a:pt x="418" y="300"/>
                </a:lnTo>
                <a:lnTo>
                  <a:pt x="413" y="317"/>
                </a:lnTo>
                <a:lnTo>
                  <a:pt x="405" y="332"/>
                </a:lnTo>
                <a:lnTo>
                  <a:pt x="396" y="347"/>
                </a:lnTo>
                <a:lnTo>
                  <a:pt x="385" y="361"/>
                </a:lnTo>
                <a:lnTo>
                  <a:pt x="375" y="374"/>
                </a:lnTo>
                <a:lnTo>
                  <a:pt x="362" y="385"/>
                </a:lnTo>
                <a:lnTo>
                  <a:pt x="348" y="395"/>
                </a:lnTo>
                <a:lnTo>
                  <a:pt x="334" y="403"/>
                </a:lnTo>
                <a:lnTo>
                  <a:pt x="319" y="411"/>
                </a:lnTo>
                <a:lnTo>
                  <a:pt x="302" y="418"/>
                </a:lnTo>
                <a:lnTo>
                  <a:pt x="285" y="422"/>
                </a:lnTo>
                <a:lnTo>
                  <a:pt x="267" y="424"/>
                </a:lnTo>
                <a:lnTo>
                  <a:pt x="249" y="425"/>
                </a:lnTo>
                <a:lnTo>
                  <a:pt x="231" y="424"/>
                </a:lnTo>
                <a:lnTo>
                  <a:pt x="213" y="422"/>
                </a:lnTo>
                <a:lnTo>
                  <a:pt x="197" y="418"/>
                </a:lnTo>
                <a:lnTo>
                  <a:pt x="180" y="411"/>
                </a:lnTo>
                <a:lnTo>
                  <a:pt x="164" y="403"/>
                </a:lnTo>
                <a:lnTo>
                  <a:pt x="150" y="395"/>
                </a:lnTo>
                <a:lnTo>
                  <a:pt x="136" y="385"/>
                </a:lnTo>
                <a:lnTo>
                  <a:pt x="123" y="374"/>
                </a:lnTo>
                <a:lnTo>
                  <a:pt x="112" y="361"/>
                </a:lnTo>
                <a:lnTo>
                  <a:pt x="101" y="347"/>
                </a:lnTo>
                <a:lnTo>
                  <a:pt x="93" y="332"/>
                </a:lnTo>
                <a:lnTo>
                  <a:pt x="86" y="317"/>
                </a:lnTo>
                <a:lnTo>
                  <a:pt x="79" y="300"/>
                </a:lnTo>
                <a:lnTo>
                  <a:pt x="75" y="284"/>
                </a:lnTo>
                <a:lnTo>
                  <a:pt x="73" y="266"/>
                </a:lnTo>
                <a:lnTo>
                  <a:pt x="72" y="248"/>
                </a:lnTo>
                <a:lnTo>
                  <a:pt x="73" y="230"/>
                </a:lnTo>
                <a:lnTo>
                  <a:pt x="75" y="212"/>
                </a:lnTo>
                <a:lnTo>
                  <a:pt x="79" y="195"/>
                </a:lnTo>
                <a:lnTo>
                  <a:pt x="86" y="178"/>
                </a:lnTo>
                <a:lnTo>
                  <a:pt x="93" y="163"/>
                </a:lnTo>
                <a:lnTo>
                  <a:pt x="101" y="149"/>
                </a:lnTo>
                <a:lnTo>
                  <a:pt x="112" y="135"/>
                </a:lnTo>
                <a:lnTo>
                  <a:pt x="123" y="122"/>
                </a:lnTo>
                <a:lnTo>
                  <a:pt x="136" y="110"/>
                </a:lnTo>
                <a:lnTo>
                  <a:pt x="150" y="100"/>
                </a:lnTo>
                <a:lnTo>
                  <a:pt x="164" y="92"/>
                </a:lnTo>
                <a:lnTo>
                  <a:pt x="180" y="84"/>
                </a:lnTo>
                <a:lnTo>
                  <a:pt x="197" y="79"/>
                </a:lnTo>
                <a:lnTo>
                  <a:pt x="213" y="74"/>
                </a:lnTo>
                <a:lnTo>
                  <a:pt x="231" y="71"/>
                </a:lnTo>
                <a:lnTo>
                  <a:pt x="249" y="70"/>
                </a:lnTo>
                <a:lnTo>
                  <a:pt x="267" y="71"/>
                </a:lnTo>
                <a:lnTo>
                  <a:pt x="285" y="74"/>
                </a:lnTo>
                <a:lnTo>
                  <a:pt x="302" y="79"/>
                </a:lnTo>
                <a:lnTo>
                  <a:pt x="319" y="84"/>
                </a:lnTo>
                <a:lnTo>
                  <a:pt x="334" y="92"/>
                </a:lnTo>
                <a:lnTo>
                  <a:pt x="348" y="100"/>
                </a:lnTo>
                <a:lnTo>
                  <a:pt x="362" y="110"/>
                </a:lnTo>
                <a:lnTo>
                  <a:pt x="375" y="122"/>
                </a:lnTo>
                <a:lnTo>
                  <a:pt x="385" y="135"/>
                </a:lnTo>
                <a:lnTo>
                  <a:pt x="396" y="149"/>
                </a:lnTo>
                <a:lnTo>
                  <a:pt x="405" y="163"/>
                </a:lnTo>
                <a:lnTo>
                  <a:pt x="413" y="178"/>
                </a:lnTo>
                <a:lnTo>
                  <a:pt x="418" y="195"/>
                </a:lnTo>
                <a:lnTo>
                  <a:pt x="423" y="212"/>
                </a:lnTo>
                <a:lnTo>
                  <a:pt x="426" y="230"/>
                </a:lnTo>
                <a:lnTo>
                  <a:pt x="426" y="248"/>
                </a:lnTo>
                <a:close/>
              </a:path>
            </a:pathLst>
          </a:custGeom>
          <a:solidFill>
            <a:srgbClr val="F2C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6" name="Freeform 88"/>
          <p:cNvSpPr>
            <a:spLocks noEditPoints="1"/>
          </p:cNvSpPr>
          <p:nvPr/>
        </p:nvSpPr>
        <p:spPr bwMode="auto">
          <a:xfrm>
            <a:off x="4576763" y="4814005"/>
            <a:ext cx="134938" cy="134938"/>
          </a:xfrm>
          <a:custGeom>
            <a:avLst/>
            <a:gdLst>
              <a:gd name="T0" fmla="*/ 17 w 427"/>
              <a:gd name="T1" fmla="*/ 7 h 425"/>
              <a:gd name="T2" fmla="*/ 16 w 427"/>
              <a:gd name="T3" fmla="*/ 4 h 425"/>
              <a:gd name="T4" fmla="*/ 15 w 427"/>
              <a:gd name="T5" fmla="*/ 2 h 425"/>
              <a:gd name="T6" fmla="*/ 13 w 427"/>
              <a:gd name="T7" fmla="*/ 1 h 425"/>
              <a:gd name="T8" fmla="*/ 10 w 427"/>
              <a:gd name="T9" fmla="*/ 0 h 425"/>
              <a:gd name="T10" fmla="*/ 8 w 427"/>
              <a:gd name="T11" fmla="*/ 0 h 425"/>
              <a:gd name="T12" fmla="*/ 5 w 427"/>
              <a:gd name="T13" fmla="*/ 1 h 425"/>
              <a:gd name="T14" fmla="*/ 3 w 427"/>
              <a:gd name="T15" fmla="*/ 2 h 425"/>
              <a:gd name="T16" fmla="*/ 2 w 427"/>
              <a:gd name="T17" fmla="*/ 4 h 425"/>
              <a:gd name="T18" fmla="*/ 0 w 427"/>
              <a:gd name="T19" fmla="*/ 6 h 425"/>
              <a:gd name="T20" fmla="*/ 0 w 427"/>
              <a:gd name="T21" fmla="*/ 8 h 425"/>
              <a:gd name="T22" fmla="*/ 0 w 427"/>
              <a:gd name="T23" fmla="*/ 9 h 425"/>
              <a:gd name="T24" fmla="*/ 0 w 427"/>
              <a:gd name="T25" fmla="*/ 10 h 425"/>
              <a:gd name="T26" fmla="*/ 1 w 427"/>
              <a:gd name="T27" fmla="*/ 13 h 425"/>
              <a:gd name="T28" fmla="*/ 3 w 427"/>
              <a:gd name="T29" fmla="*/ 15 h 425"/>
              <a:gd name="T30" fmla="*/ 4 w 427"/>
              <a:gd name="T31" fmla="*/ 16 h 425"/>
              <a:gd name="T32" fmla="*/ 7 w 427"/>
              <a:gd name="T33" fmla="*/ 17 h 425"/>
              <a:gd name="T34" fmla="*/ 8 w 427"/>
              <a:gd name="T35" fmla="*/ 17 h 425"/>
              <a:gd name="T36" fmla="*/ 9 w 427"/>
              <a:gd name="T37" fmla="*/ 17 h 425"/>
              <a:gd name="T38" fmla="*/ 11 w 427"/>
              <a:gd name="T39" fmla="*/ 17 h 425"/>
              <a:gd name="T40" fmla="*/ 13 w 427"/>
              <a:gd name="T41" fmla="*/ 16 h 425"/>
              <a:gd name="T42" fmla="*/ 15 w 427"/>
              <a:gd name="T43" fmla="*/ 14 h 425"/>
              <a:gd name="T44" fmla="*/ 16 w 427"/>
              <a:gd name="T45" fmla="*/ 12 h 425"/>
              <a:gd name="T46" fmla="*/ 17 w 427"/>
              <a:gd name="T47" fmla="*/ 9 h 425"/>
              <a:gd name="T48" fmla="*/ 14 w 427"/>
              <a:gd name="T49" fmla="*/ 9 h 425"/>
              <a:gd name="T50" fmla="*/ 14 w 427"/>
              <a:gd name="T51" fmla="*/ 11 h 425"/>
              <a:gd name="T52" fmla="*/ 13 w 427"/>
              <a:gd name="T53" fmla="*/ 12 h 425"/>
              <a:gd name="T54" fmla="*/ 12 w 427"/>
              <a:gd name="T55" fmla="*/ 13 h 425"/>
              <a:gd name="T56" fmla="*/ 10 w 427"/>
              <a:gd name="T57" fmla="*/ 14 h 425"/>
              <a:gd name="T58" fmla="*/ 9 w 427"/>
              <a:gd name="T59" fmla="*/ 14 h 425"/>
              <a:gd name="T60" fmla="*/ 7 w 427"/>
              <a:gd name="T61" fmla="*/ 14 h 425"/>
              <a:gd name="T62" fmla="*/ 5 w 427"/>
              <a:gd name="T63" fmla="*/ 13 h 425"/>
              <a:gd name="T64" fmla="*/ 4 w 427"/>
              <a:gd name="T65" fmla="*/ 12 h 425"/>
              <a:gd name="T66" fmla="*/ 3 w 427"/>
              <a:gd name="T67" fmla="*/ 11 h 425"/>
              <a:gd name="T68" fmla="*/ 3 w 427"/>
              <a:gd name="T69" fmla="*/ 9 h 425"/>
              <a:gd name="T70" fmla="*/ 3 w 427"/>
              <a:gd name="T71" fmla="*/ 7 h 425"/>
              <a:gd name="T72" fmla="*/ 4 w 427"/>
              <a:gd name="T73" fmla="*/ 6 h 425"/>
              <a:gd name="T74" fmla="*/ 4 w 427"/>
              <a:gd name="T75" fmla="*/ 5 h 425"/>
              <a:gd name="T76" fmla="*/ 6 w 427"/>
              <a:gd name="T77" fmla="*/ 3 h 425"/>
              <a:gd name="T78" fmla="*/ 7 w 427"/>
              <a:gd name="T79" fmla="*/ 3 h 425"/>
              <a:gd name="T80" fmla="*/ 9 w 427"/>
              <a:gd name="T81" fmla="*/ 3 h 425"/>
              <a:gd name="T82" fmla="*/ 11 w 427"/>
              <a:gd name="T83" fmla="*/ 3 h 425"/>
              <a:gd name="T84" fmla="*/ 12 w 427"/>
              <a:gd name="T85" fmla="*/ 4 h 425"/>
              <a:gd name="T86" fmla="*/ 13 w 427"/>
              <a:gd name="T87" fmla="*/ 5 h 425"/>
              <a:gd name="T88" fmla="*/ 14 w 427"/>
              <a:gd name="T89" fmla="*/ 7 h 425"/>
              <a:gd name="T90" fmla="*/ 14 w 427"/>
              <a:gd name="T91" fmla="*/ 9 h 42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27"/>
              <a:gd name="T139" fmla="*/ 0 h 425"/>
              <a:gd name="T140" fmla="*/ 427 w 427"/>
              <a:gd name="T141" fmla="*/ 425 h 42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27" h="425">
                <a:moveTo>
                  <a:pt x="427" y="213"/>
                </a:moveTo>
                <a:lnTo>
                  <a:pt x="426" y="191"/>
                </a:lnTo>
                <a:lnTo>
                  <a:pt x="423" y="170"/>
                </a:lnTo>
                <a:lnTo>
                  <a:pt x="417" y="149"/>
                </a:lnTo>
                <a:lnTo>
                  <a:pt x="411" y="130"/>
                </a:lnTo>
                <a:lnTo>
                  <a:pt x="401" y="112"/>
                </a:lnTo>
                <a:lnTo>
                  <a:pt x="391" y="94"/>
                </a:lnTo>
                <a:lnTo>
                  <a:pt x="378" y="78"/>
                </a:lnTo>
                <a:lnTo>
                  <a:pt x="365" y="62"/>
                </a:lnTo>
                <a:lnTo>
                  <a:pt x="349" y="48"/>
                </a:lnTo>
                <a:lnTo>
                  <a:pt x="333" y="36"/>
                </a:lnTo>
                <a:lnTo>
                  <a:pt x="315" y="25"/>
                </a:lnTo>
                <a:lnTo>
                  <a:pt x="297" y="16"/>
                </a:lnTo>
                <a:lnTo>
                  <a:pt x="277" y="10"/>
                </a:lnTo>
                <a:lnTo>
                  <a:pt x="257" y="4"/>
                </a:lnTo>
                <a:lnTo>
                  <a:pt x="235" y="1"/>
                </a:lnTo>
                <a:lnTo>
                  <a:pt x="214" y="0"/>
                </a:lnTo>
                <a:lnTo>
                  <a:pt x="192" y="1"/>
                </a:lnTo>
                <a:lnTo>
                  <a:pt x="171" y="4"/>
                </a:lnTo>
                <a:lnTo>
                  <a:pt x="151" y="10"/>
                </a:lnTo>
                <a:lnTo>
                  <a:pt x="131" y="16"/>
                </a:lnTo>
                <a:lnTo>
                  <a:pt x="112" y="25"/>
                </a:lnTo>
                <a:lnTo>
                  <a:pt x="95" y="36"/>
                </a:lnTo>
                <a:lnTo>
                  <a:pt x="78" y="48"/>
                </a:lnTo>
                <a:lnTo>
                  <a:pt x="63" y="62"/>
                </a:lnTo>
                <a:lnTo>
                  <a:pt x="50" y="78"/>
                </a:lnTo>
                <a:lnTo>
                  <a:pt x="38" y="94"/>
                </a:lnTo>
                <a:lnTo>
                  <a:pt x="27" y="112"/>
                </a:lnTo>
                <a:lnTo>
                  <a:pt x="18" y="130"/>
                </a:lnTo>
                <a:lnTo>
                  <a:pt x="10" y="149"/>
                </a:lnTo>
                <a:lnTo>
                  <a:pt x="5" y="170"/>
                </a:lnTo>
                <a:lnTo>
                  <a:pt x="4" y="181"/>
                </a:lnTo>
                <a:lnTo>
                  <a:pt x="2" y="191"/>
                </a:lnTo>
                <a:lnTo>
                  <a:pt x="2" y="202"/>
                </a:lnTo>
                <a:lnTo>
                  <a:pt x="0" y="213"/>
                </a:lnTo>
                <a:lnTo>
                  <a:pt x="2" y="224"/>
                </a:lnTo>
                <a:lnTo>
                  <a:pt x="2" y="234"/>
                </a:lnTo>
                <a:lnTo>
                  <a:pt x="4" y="245"/>
                </a:lnTo>
                <a:lnTo>
                  <a:pt x="5" y="255"/>
                </a:lnTo>
                <a:lnTo>
                  <a:pt x="10" y="276"/>
                </a:lnTo>
                <a:lnTo>
                  <a:pt x="18" y="296"/>
                </a:lnTo>
                <a:lnTo>
                  <a:pt x="27" y="315"/>
                </a:lnTo>
                <a:lnTo>
                  <a:pt x="38" y="332"/>
                </a:lnTo>
                <a:lnTo>
                  <a:pt x="50" y="349"/>
                </a:lnTo>
                <a:lnTo>
                  <a:pt x="63" y="363"/>
                </a:lnTo>
                <a:lnTo>
                  <a:pt x="78" y="377"/>
                </a:lnTo>
                <a:lnTo>
                  <a:pt x="95" y="389"/>
                </a:lnTo>
                <a:lnTo>
                  <a:pt x="112" y="400"/>
                </a:lnTo>
                <a:lnTo>
                  <a:pt x="131" y="409"/>
                </a:lnTo>
                <a:lnTo>
                  <a:pt x="151" y="417"/>
                </a:lnTo>
                <a:lnTo>
                  <a:pt x="171" y="421"/>
                </a:lnTo>
                <a:lnTo>
                  <a:pt x="182" y="423"/>
                </a:lnTo>
                <a:lnTo>
                  <a:pt x="192" y="424"/>
                </a:lnTo>
                <a:lnTo>
                  <a:pt x="203" y="425"/>
                </a:lnTo>
                <a:lnTo>
                  <a:pt x="214" y="425"/>
                </a:lnTo>
                <a:lnTo>
                  <a:pt x="225" y="425"/>
                </a:lnTo>
                <a:lnTo>
                  <a:pt x="235" y="424"/>
                </a:lnTo>
                <a:lnTo>
                  <a:pt x="246" y="423"/>
                </a:lnTo>
                <a:lnTo>
                  <a:pt x="257" y="421"/>
                </a:lnTo>
                <a:lnTo>
                  <a:pt x="277" y="417"/>
                </a:lnTo>
                <a:lnTo>
                  <a:pt x="297" y="409"/>
                </a:lnTo>
                <a:lnTo>
                  <a:pt x="315" y="400"/>
                </a:lnTo>
                <a:lnTo>
                  <a:pt x="333" y="389"/>
                </a:lnTo>
                <a:lnTo>
                  <a:pt x="349" y="377"/>
                </a:lnTo>
                <a:lnTo>
                  <a:pt x="365" y="363"/>
                </a:lnTo>
                <a:lnTo>
                  <a:pt x="378" y="349"/>
                </a:lnTo>
                <a:lnTo>
                  <a:pt x="391" y="332"/>
                </a:lnTo>
                <a:lnTo>
                  <a:pt x="401" y="315"/>
                </a:lnTo>
                <a:lnTo>
                  <a:pt x="411" y="296"/>
                </a:lnTo>
                <a:lnTo>
                  <a:pt x="417" y="276"/>
                </a:lnTo>
                <a:lnTo>
                  <a:pt x="423" y="255"/>
                </a:lnTo>
                <a:lnTo>
                  <a:pt x="426" y="234"/>
                </a:lnTo>
                <a:lnTo>
                  <a:pt x="427" y="213"/>
                </a:lnTo>
                <a:close/>
                <a:moveTo>
                  <a:pt x="356" y="213"/>
                </a:moveTo>
                <a:lnTo>
                  <a:pt x="355" y="227"/>
                </a:lnTo>
                <a:lnTo>
                  <a:pt x="353" y="241"/>
                </a:lnTo>
                <a:lnTo>
                  <a:pt x="349" y="255"/>
                </a:lnTo>
                <a:lnTo>
                  <a:pt x="345" y="268"/>
                </a:lnTo>
                <a:lnTo>
                  <a:pt x="338" y="281"/>
                </a:lnTo>
                <a:lnTo>
                  <a:pt x="332" y="293"/>
                </a:lnTo>
                <a:lnTo>
                  <a:pt x="323" y="304"/>
                </a:lnTo>
                <a:lnTo>
                  <a:pt x="314" y="313"/>
                </a:lnTo>
                <a:lnTo>
                  <a:pt x="304" y="322"/>
                </a:lnTo>
                <a:lnTo>
                  <a:pt x="293" y="331"/>
                </a:lnTo>
                <a:lnTo>
                  <a:pt x="281" y="338"/>
                </a:lnTo>
                <a:lnTo>
                  <a:pt x="269" y="343"/>
                </a:lnTo>
                <a:lnTo>
                  <a:pt x="256" y="349"/>
                </a:lnTo>
                <a:lnTo>
                  <a:pt x="243" y="352"/>
                </a:lnTo>
                <a:lnTo>
                  <a:pt x="229" y="354"/>
                </a:lnTo>
                <a:lnTo>
                  <a:pt x="214" y="355"/>
                </a:lnTo>
                <a:lnTo>
                  <a:pt x="199" y="354"/>
                </a:lnTo>
                <a:lnTo>
                  <a:pt x="186" y="352"/>
                </a:lnTo>
                <a:lnTo>
                  <a:pt x="172" y="349"/>
                </a:lnTo>
                <a:lnTo>
                  <a:pt x="158" y="343"/>
                </a:lnTo>
                <a:lnTo>
                  <a:pt x="146" y="338"/>
                </a:lnTo>
                <a:lnTo>
                  <a:pt x="134" y="331"/>
                </a:lnTo>
                <a:lnTo>
                  <a:pt x="123" y="322"/>
                </a:lnTo>
                <a:lnTo>
                  <a:pt x="113" y="313"/>
                </a:lnTo>
                <a:lnTo>
                  <a:pt x="105" y="304"/>
                </a:lnTo>
                <a:lnTo>
                  <a:pt x="96" y="293"/>
                </a:lnTo>
                <a:lnTo>
                  <a:pt x="89" y="281"/>
                </a:lnTo>
                <a:lnTo>
                  <a:pt x="83" y="268"/>
                </a:lnTo>
                <a:lnTo>
                  <a:pt x="78" y="255"/>
                </a:lnTo>
                <a:lnTo>
                  <a:pt x="75" y="241"/>
                </a:lnTo>
                <a:lnTo>
                  <a:pt x="73" y="227"/>
                </a:lnTo>
                <a:lnTo>
                  <a:pt x="72" y="213"/>
                </a:lnTo>
                <a:lnTo>
                  <a:pt x="73" y="198"/>
                </a:lnTo>
                <a:lnTo>
                  <a:pt x="75" y="184"/>
                </a:lnTo>
                <a:lnTo>
                  <a:pt x="78" y="171"/>
                </a:lnTo>
                <a:lnTo>
                  <a:pt x="83" y="158"/>
                </a:lnTo>
                <a:lnTo>
                  <a:pt x="89" y="146"/>
                </a:lnTo>
                <a:lnTo>
                  <a:pt x="96" y="134"/>
                </a:lnTo>
                <a:lnTo>
                  <a:pt x="105" y="123"/>
                </a:lnTo>
                <a:lnTo>
                  <a:pt x="113" y="113"/>
                </a:lnTo>
                <a:lnTo>
                  <a:pt x="123" y="103"/>
                </a:lnTo>
                <a:lnTo>
                  <a:pt x="134" y="95"/>
                </a:lnTo>
                <a:lnTo>
                  <a:pt x="146" y="87"/>
                </a:lnTo>
                <a:lnTo>
                  <a:pt x="158" y="82"/>
                </a:lnTo>
                <a:lnTo>
                  <a:pt x="172" y="78"/>
                </a:lnTo>
                <a:lnTo>
                  <a:pt x="186" y="73"/>
                </a:lnTo>
                <a:lnTo>
                  <a:pt x="199" y="71"/>
                </a:lnTo>
                <a:lnTo>
                  <a:pt x="214" y="71"/>
                </a:lnTo>
                <a:lnTo>
                  <a:pt x="229" y="71"/>
                </a:lnTo>
                <a:lnTo>
                  <a:pt x="243" y="73"/>
                </a:lnTo>
                <a:lnTo>
                  <a:pt x="256" y="78"/>
                </a:lnTo>
                <a:lnTo>
                  <a:pt x="269" y="82"/>
                </a:lnTo>
                <a:lnTo>
                  <a:pt x="281" y="87"/>
                </a:lnTo>
                <a:lnTo>
                  <a:pt x="293" y="95"/>
                </a:lnTo>
                <a:lnTo>
                  <a:pt x="304" y="103"/>
                </a:lnTo>
                <a:lnTo>
                  <a:pt x="314" y="113"/>
                </a:lnTo>
                <a:lnTo>
                  <a:pt x="323" y="123"/>
                </a:lnTo>
                <a:lnTo>
                  <a:pt x="332" y="134"/>
                </a:lnTo>
                <a:lnTo>
                  <a:pt x="338" y="146"/>
                </a:lnTo>
                <a:lnTo>
                  <a:pt x="345" y="158"/>
                </a:lnTo>
                <a:lnTo>
                  <a:pt x="349" y="171"/>
                </a:lnTo>
                <a:lnTo>
                  <a:pt x="353" y="184"/>
                </a:lnTo>
                <a:lnTo>
                  <a:pt x="355" y="198"/>
                </a:lnTo>
                <a:lnTo>
                  <a:pt x="356" y="213"/>
                </a:lnTo>
                <a:close/>
              </a:path>
            </a:pathLst>
          </a:custGeom>
          <a:solidFill>
            <a:srgbClr val="F2D1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7" name="Freeform 89"/>
          <p:cNvSpPr>
            <a:spLocks noEditPoints="1"/>
          </p:cNvSpPr>
          <p:nvPr/>
        </p:nvSpPr>
        <p:spPr bwMode="auto">
          <a:xfrm>
            <a:off x="4587875" y="4825118"/>
            <a:ext cx="112713" cy="112713"/>
          </a:xfrm>
          <a:custGeom>
            <a:avLst/>
            <a:gdLst>
              <a:gd name="T0" fmla="*/ 14 w 354"/>
              <a:gd name="T1" fmla="*/ 6 h 355"/>
              <a:gd name="T2" fmla="*/ 13 w 354"/>
              <a:gd name="T3" fmla="*/ 4 h 355"/>
              <a:gd name="T4" fmla="*/ 12 w 354"/>
              <a:gd name="T5" fmla="*/ 2 h 355"/>
              <a:gd name="T6" fmla="*/ 11 w 354"/>
              <a:gd name="T7" fmla="*/ 1 h 355"/>
              <a:gd name="T8" fmla="*/ 9 w 354"/>
              <a:gd name="T9" fmla="*/ 0 h 355"/>
              <a:gd name="T10" fmla="*/ 6 w 354"/>
              <a:gd name="T11" fmla="*/ 0 h 355"/>
              <a:gd name="T12" fmla="*/ 4 w 354"/>
              <a:gd name="T13" fmla="*/ 1 h 355"/>
              <a:gd name="T14" fmla="*/ 3 w 354"/>
              <a:gd name="T15" fmla="*/ 2 h 355"/>
              <a:gd name="T16" fmla="*/ 1 w 354"/>
              <a:gd name="T17" fmla="*/ 3 h 355"/>
              <a:gd name="T18" fmla="*/ 0 w 354"/>
              <a:gd name="T19" fmla="*/ 5 h 355"/>
              <a:gd name="T20" fmla="*/ 0 w 354"/>
              <a:gd name="T21" fmla="*/ 7 h 355"/>
              <a:gd name="T22" fmla="*/ 0 w 354"/>
              <a:gd name="T23" fmla="*/ 9 h 355"/>
              <a:gd name="T24" fmla="*/ 1 w 354"/>
              <a:gd name="T25" fmla="*/ 11 h 355"/>
              <a:gd name="T26" fmla="*/ 3 w 354"/>
              <a:gd name="T27" fmla="*/ 13 h 355"/>
              <a:gd name="T28" fmla="*/ 4 w 354"/>
              <a:gd name="T29" fmla="*/ 14 h 355"/>
              <a:gd name="T30" fmla="*/ 6 w 354"/>
              <a:gd name="T31" fmla="*/ 14 h 355"/>
              <a:gd name="T32" fmla="*/ 9 w 354"/>
              <a:gd name="T33" fmla="*/ 14 h 355"/>
              <a:gd name="T34" fmla="*/ 11 w 354"/>
              <a:gd name="T35" fmla="*/ 13 h 355"/>
              <a:gd name="T36" fmla="*/ 12 w 354"/>
              <a:gd name="T37" fmla="*/ 12 h 355"/>
              <a:gd name="T38" fmla="*/ 13 w 354"/>
              <a:gd name="T39" fmla="*/ 10 h 355"/>
              <a:gd name="T40" fmla="*/ 14 w 354"/>
              <a:gd name="T41" fmla="*/ 9 h 355"/>
              <a:gd name="T42" fmla="*/ 11 w 354"/>
              <a:gd name="T43" fmla="*/ 7 h 355"/>
              <a:gd name="T44" fmla="*/ 11 w 354"/>
              <a:gd name="T45" fmla="*/ 8 h 355"/>
              <a:gd name="T46" fmla="*/ 11 w 354"/>
              <a:gd name="T47" fmla="*/ 10 h 355"/>
              <a:gd name="T48" fmla="*/ 10 w 354"/>
              <a:gd name="T49" fmla="*/ 10 h 355"/>
              <a:gd name="T50" fmla="*/ 9 w 354"/>
              <a:gd name="T51" fmla="*/ 11 h 355"/>
              <a:gd name="T52" fmla="*/ 8 w 354"/>
              <a:gd name="T53" fmla="*/ 11 h 355"/>
              <a:gd name="T54" fmla="*/ 6 w 354"/>
              <a:gd name="T55" fmla="*/ 11 h 355"/>
              <a:gd name="T56" fmla="*/ 5 w 354"/>
              <a:gd name="T57" fmla="*/ 11 h 355"/>
              <a:gd name="T58" fmla="*/ 4 w 354"/>
              <a:gd name="T59" fmla="*/ 10 h 355"/>
              <a:gd name="T60" fmla="*/ 3 w 354"/>
              <a:gd name="T61" fmla="*/ 9 h 355"/>
              <a:gd name="T62" fmla="*/ 3 w 354"/>
              <a:gd name="T63" fmla="*/ 8 h 355"/>
              <a:gd name="T64" fmla="*/ 3 w 354"/>
              <a:gd name="T65" fmla="*/ 7 h 355"/>
              <a:gd name="T66" fmla="*/ 3 w 354"/>
              <a:gd name="T67" fmla="*/ 5 h 355"/>
              <a:gd name="T68" fmla="*/ 4 w 354"/>
              <a:gd name="T69" fmla="*/ 4 h 355"/>
              <a:gd name="T70" fmla="*/ 5 w 354"/>
              <a:gd name="T71" fmla="*/ 4 h 355"/>
              <a:gd name="T72" fmla="*/ 6 w 354"/>
              <a:gd name="T73" fmla="*/ 3 h 355"/>
              <a:gd name="T74" fmla="*/ 7 w 354"/>
              <a:gd name="T75" fmla="*/ 3 h 355"/>
              <a:gd name="T76" fmla="*/ 8 w 354"/>
              <a:gd name="T77" fmla="*/ 3 h 355"/>
              <a:gd name="T78" fmla="*/ 10 w 354"/>
              <a:gd name="T79" fmla="*/ 4 h 355"/>
              <a:gd name="T80" fmla="*/ 10 w 354"/>
              <a:gd name="T81" fmla="*/ 4 h 355"/>
              <a:gd name="T82" fmla="*/ 11 w 354"/>
              <a:gd name="T83" fmla="*/ 5 h 355"/>
              <a:gd name="T84" fmla="*/ 11 w 354"/>
              <a:gd name="T85" fmla="*/ 7 h 35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54"/>
              <a:gd name="T130" fmla="*/ 0 h 355"/>
              <a:gd name="T131" fmla="*/ 354 w 354"/>
              <a:gd name="T132" fmla="*/ 355 h 35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54" h="355">
                <a:moveTo>
                  <a:pt x="354" y="178"/>
                </a:moveTo>
                <a:lnTo>
                  <a:pt x="354" y="160"/>
                </a:lnTo>
                <a:lnTo>
                  <a:pt x="351" y="142"/>
                </a:lnTo>
                <a:lnTo>
                  <a:pt x="346" y="125"/>
                </a:lnTo>
                <a:lnTo>
                  <a:pt x="341" y="108"/>
                </a:lnTo>
                <a:lnTo>
                  <a:pt x="333" y="93"/>
                </a:lnTo>
                <a:lnTo>
                  <a:pt x="324" y="79"/>
                </a:lnTo>
                <a:lnTo>
                  <a:pt x="313" y="65"/>
                </a:lnTo>
                <a:lnTo>
                  <a:pt x="303" y="52"/>
                </a:lnTo>
                <a:lnTo>
                  <a:pt x="290" y="40"/>
                </a:lnTo>
                <a:lnTo>
                  <a:pt x="276" y="30"/>
                </a:lnTo>
                <a:lnTo>
                  <a:pt x="262" y="22"/>
                </a:lnTo>
                <a:lnTo>
                  <a:pt x="247" y="14"/>
                </a:lnTo>
                <a:lnTo>
                  <a:pt x="230" y="9"/>
                </a:lnTo>
                <a:lnTo>
                  <a:pt x="213" y="4"/>
                </a:lnTo>
                <a:lnTo>
                  <a:pt x="195" y="1"/>
                </a:lnTo>
                <a:lnTo>
                  <a:pt x="177" y="0"/>
                </a:lnTo>
                <a:lnTo>
                  <a:pt x="159" y="1"/>
                </a:lnTo>
                <a:lnTo>
                  <a:pt x="141" y="4"/>
                </a:lnTo>
                <a:lnTo>
                  <a:pt x="125" y="9"/>
                </a:lnTo>
                <a:lnTo>
                  <a:pt x="108" y="14"/>
                </a:lnTo>
                <a:lnTo>
                  <a:pt x="92" y="22"/>
                </a:lnTo>
                <a:lnTo>
                  <a:pt x="78" y="30"/>
                </a:lnTo>
                <a:lnTo>
                  <a:pt x="64" y="40"/>
                </a:lnTo>
                <a:lnTo>
                  <a:pt x="51" y="52"/>
                </a:lnTo>
                <a:lnTo>
                  <a:pt x="40" y="65"/>
                </a:lnTo>
                <a:lnTo>
                  <a:pt x="29" y="79"/>
                </a:lnTo>
                <a:lnTo>
                  <a:pt x="21" y="93"/>
                </a:lnTo>
                <a:lnTo>
                  <a:pt x="14" y="108"/>
                </a:lnTo>
                <a:lnTo>
                  <a:pt x="7" y="125"/>
                </a:lnTo>
                <a:lnTo>
                  <a:pt x="3" y="142"/>
                </a:lnTo>
                <a:lnTo>
                  <a:pt x="1" y="160"/>
                </a:lnTo>
                <a:lnTo>
                  <a:pt x="0" y="178"/>
                </a:lnTo>
                <a:lnTo>
                  <a:pt x="1" y="196"/>
                </a:lnTo>
                <a:lnTo>
                  <a:pt x="3" y="214"/>
                </a:lnTo>
                <a:lnTo>
                  <a:pt x="7" y="230"/>
                </a:lnTo>
                <a:lnTo>
                  <a:pt x="14" y="247"/>
                </a:lnTo>
                <a:lnTo>
                  <a:pt x="21" y="262"/>
                </a:lnTo>
                <a:lnTo>
                  <a:pt x="29" y="277"/>
                </a:lnTo>
                <a:lnTo>
                  <a:pt x="40" y="291"/>
                </a:lnTo>
                <a:lnTo>
                  <a:pt x="51" y="304"/>
                </a:lnTo>
                <a:lnTo>
                  <a:pt x="64" y="315"/>
                </a:lnTo>
                <a:lnTo>
                  <a:pt x="78" y="325"/>
                </a:lnTo>
                <a:lnTo>
                  <a:pt x="92" y="333"/>
                </a:lnTo>
                <a:lnTo>
                  <a:pt x="108" y="341"/>
                </a:lnTo>
                <a:lnTo>
                  <a:pt x="125" y="348"/>
                </a:lnTo>
                <a:lnTo>
                  <a:pt x="141" y="352"/>
                </a:lnTo>
                <a:lnTo>
                  <a:pt x="159" y="354"/>
                </a:lnTo>
                <a:lnTo>
                  <a:pt x="177" y="355"/>
                </a:lnTo>
                <a:lnTo>
                  <a:pt x="195" y="354"/>
                </a:lnTo>
                <a:lnTo>
                  <a:pt x="213" y="352"/>
                </a:lnTo>
                <a:lnTo>
                  <a:pt x="230" y="348"/>
                </a:lnTo>
                <a:lnTo>
                  <a:pt x="247" y="341"/>
                </a:lnTo>
                <a:lnTo>
                  <a:pt x="262" y="333"/>
                </a:lnTo>
                <a:lnTo>
                  <a:pt x="276" y="325"/>
                </a:lnTo>
                <a:lnTo>
                  <a:pt x="290" y="315"/>
                </a:lnTo>
                <a:lnTo>
                  <a:pt x="303" y="304"/>
                </a:lnTo>
                <a:lnTo>
                  <a:pt x="313" y="291"/>
                </a:lnTo>
                <a:lnTo>
                  <a:pt x="324" y="277"/>
                </a:lnTo>
                <a:lnTo>
                  <a:pt x="333" y="262"/>
                </a:lnTo>
                <a:lnTo>
                  <a:pt x="341" y="247"/>
                </a:lnTo>
                <a:lnTo>
                  <a:pt x="346" y="230"/>
                </a:lnTo>
                <a:lnTo>
                  <a:pt x="351" y="214"/>
                </a:lnTo>
                <a:lnTo>
                  <a:pt x="354" y="196"/>
                </a:lnTo>
                <a:lnTo>
                  <a:pt x="354" y="178"/>
                </a:lnTo>
                <a:close/>
                <a:moveTo>
                  <a:pt x="284" y="178"/>
                </a:moveTo>
                <a:lnTo>
                  <a:pt x="283" y="189"/>
                </a:lnTo>
                <a:lnTo>
                  <a:pt x="282" y="199"/>
                </a:lnTo>
                <a:lnTo>
                  <a:pt x="278" y="209"/>
                </a:lnTo>
                <a:lnTo>
                  <a:pt x="275" y="219"/>
                </a:lnTo>
                <a:lnTo>
                  <a:pt x="271" y="228"/>
                </a:lnTo>
                <a:lnTo>
                  <a:pt x="265" y="238"/>
                </a:lnTo>
                <a:lnTo>
                  <a:pt x="260" y="246"/>
                </a:lnTo>
                <a:lnTo>
                  <a:pt x="252" y="253"/>
                </a:lnTo>
                <a:lnTo>
                  <a:pt x="244" y="260"/>
                </a:lnTo>
                <a:lnTo>
                  <a:pt x="237" y="266"/>
                </a:lnTo>
                <a:lnTo>
                  <a:pt x="228" y="272"/>
                </a:lnTo>
                <a:lnTo>
                  <a:pt x="218" y="276"/>
                </a:lnTo>
                <a:lnTo>
                  <a:pt x="208" y="280"/>
                </a:lnTo>
                <a:lnTo>
                  <a:pt x="198" y="282"/>
                </a:lnTo>
                <a:lnTo>
                  <a:pt x="188" y="284"/>
                </a:lnTo>
                <a:lnTo>
                  <a:pt x="177" y="284"/>
                </a:lnTo>
                <a:lnTo>
                  <a:pt x="166" y="284"/>
                </a:lnTo>
                <a:lnTo>
                  <a:pt x="155" y="282"/>
                </a:lnTo>
                <a:lnTo>
                  <a:pt x="146" y="280"/>
                </a:lnTo>
                <a:lnTo>
                  <a:pt x="136" y="276"/>
                </a:lnTo>
                <a:lnTo>
                  <a:pt x="126" y="272"/>
                </a:lnTo>
                <a:lnTo>
                  <a:pt x="117" y="266"/>
                </a:lnTo>
                <a:lnTo>
                  <a:pt x="109" y="260"/>
                </a:lnTo>
                <a:lnTo>
                  <a:pt x="102" y="253"/>
                </a:lnTo>
                <a:lnTo>
                  <a:pt x="95" y="246"/>
                </a:lnTo>
                <a:lnTo>
                  <a:pt x="89" y="238"/>
                </a:lnTo>
                <a:lnTo>
                  <a:pt x="83" y="228"/>
                </a:lnTo>
                <a:lnTo>
                  <a:pt x="79" y="219"/>
                </a:lnTo>
                <a:lnTo>
                  <a:pt x="75" y="209"/>
                </a:lnTo>
                <a:lnTo>
                  <a:pt x="72" y="199"/>
                </a:lnTo>
                <a:lnTo>
                  <a:pt x="71" y="189"/>
                </a:lnTo>
                <a:lnTo>
                  <a:pt x="71" y="178"/>
                </a:lnTo>
                <a:lnTo>
                  <a:pt x="71" y="167"/>
                </a:lnTo>
                <a:lnTo>
                  <a:pt x="72" y="157"/>
                </a:lnTo>
                <a:lnTo>
                  <a:pt x="75" y="146"/>
                </a:lnTo>
                <a:lnTo>
                  <a:pt x="79" y="136"/>
                </a:lnTo>
                <a:lnTo>
                  <a:pt x="83" y="127"/>
                </a:lnTo>
                <a:lnTo>
                  <a:pt x="89" y="118"/>
                </a:lnTo>
                <a:lnTo>
                  <a:pt x="95" y="109"/>
                </a:lnTo>
                <a:lnTo>
                  <a:pt x="102" y="103"/>
                </a:lnTo>
                <a:lnTo>
                  <a:pt x="109" y="95"/>
                </a:lnTo>
                <a:lnTo>
                  <a:pt x="117" y="90"/>
                </a:lnTo>
                <a:lnTo>
                  <a:pt x="126" y="84"/>
                </a:lnTo>
                <a:lnTo>
                  <a:pt x="136" y="80"/>
                </a:lnTo>
                <a:lnTo>
                  <a:pt x="146" y="75"/>
                </a:lnTo>
                <a:lnTo>
                  <a:pt x="155" y="73"/>
                </a:lnTo>
                <a:lnTo>
                  <a:pt x="166" y="72"/>
                </a:lnTo>
                <a:lnTo>
                  <a:pt x="177" y="71"/>
                </a:lnTo>
                <a:lnTo>
                  <a:pt x="188" y="72"/>
                </a:lnTo>
                <a:lnTo>
                  <a:pt x="198" y="73"/>
                </a:lnTo>
                <a:lnTo>
                  <a:pt x="208" y="75"/>
                </a:lnTo>
                <a:lnTo>
                  <a:pt x="218" y="80"/>
                </a:lnTo>
                <a:lnTo>
                  <a:pt x="228" y="84"/>
                </a:lnTo>
                <a:lnTo>
                  <a:pt x="237" y="90"/>
                </a:lnTo>
                <a:lnTo>
                  <a:pt x="244" y="95"/>
                </a:lnTo>
                <a:lnTo>
                  <a:pt x="252" y="103"/>
                </a:lnTo>
                <a:lnTo>
                  <a:pt x="260" y="109"/>
                </a:lnTo>
                <a:lnTo>
                  <a:pt x="265" y="118"/>
                </a:lnTo>
                <a:lnTo>
                  <a:pt x="271" y="127"/>
                </a:lnTo>
                <a:lnTo>
                  <a:pt x="275" y="136"/>
                </a:lnTo>
                <a:lnTo>
                  <a:pt x="278" y="146"/>
                </a:lnTo>
                <a:lnTo>
                  <a:pt x="282" y="157"/>
                </a:lnTo>
                <a:lnTo>
                  <a:pt x="283" y="167"/>
                </a:lnTo>
                <a:lnTo>
                  <a:pt x="284" y="178"/>
                </a:lnTo>
                <a:close/>
              </a:path>
            </a:pathLst>
          </a:custGeom>
          <a:solidFill>
            <a:srgbClr val="F2D4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8" name="Freeform 90"/>
          <p:cNvSpPr>
            <a:spLocks noEditPoints="1"/>
          </p:cNvSpPr>
          <p:nvPr/>
        </p:nvSpPr>
        <p:spPr bwMode="auto">
          <a:xfrm>
            <a:off x="4598988" y="4836230"/>
            <a:ext cx="90488" cy="90488"/>
          </a:xfrm>
          <a:custGeom>
            <a:avLst/>
            <a:gdLst>
              <a:gd name="T0" fmla="*/ 11 w 284"/>
              <a:gd name="T1" fmla="*/ 5 h 284"/>
              <a:gd name="T2" fmla="*/ 11 w 284"/>
              <a:gd name="T3" fmla="*/ 3 h 284"/>
              <a:gd name="T4" fmla="*/ 10 w 284"/>
              <a:gd name="T5" fmla="*/ 2 h 284"/>
              <a:gd name="T6" fmla="*/ 8 w 284"/>
              <a:gd name="T7" fmla="*/ 1 h 284"/>
              <a:gd name="T8" fmla="*/ 7 w 284"/>
              <a:gd name="T9" fmla="*/ 0 h 284"/>
              <a:gd name="T10" fmla="*/ 5 w 284"/>
              <a:gd name="T11" fmla="*/ 0 h 284"/>
              <a:gd name="T12" fmla="*/ 3 w 284"/>
              <a:gd name="T13" fmla="*/ 0 h 284"/>
              <a:gd name="T14" fmla="*/ 2 w 284"/>
              <a:gd name="T15" fmla="*/ 1 h 284"/>
              <a:gd name="T16" fmla="*/ 1 w 284"/>
              <a:gd name="T17" fmla="*/ 3 h 284"/>
              <a:gd name="T18" fmla="*/ 0 w 284"/>
              <a:gd name="T19" fmla="*/ 4 h 284"/>
              <a:gd name="T20" fmla="*/ 0 w 284"/>
              <a:gd name="T21" fmla="*/ 6 h 284"/>
              <a:gd name="T22" fmla="*/ 0 w 284"/>
              <a:gd name="T23" fmla="*/ 7 h 284"/>
              <a:gd name="T24" fmla="*/ 1 w 284"/>
              <a:gd name="T25" fmla="*/ 9 h 284"/>
              <a:gd name="T26" fmla="*/ 2 w 284"/>
              <a:gd name="T27" fmla="*/ 10 h 284"/>
              <a:gd name="T28" fmla="*/ 3 w 284"/>
              <a:gd name="T29" fmla="*/ 11 h 284"/>
              <a:gd name="T30" fmla="*/ 5 w 284"/>
              <a:gd name="T31" fmla="*/ 11 h 284"/>
              <a:gd name="T32" fmla="*/ 7 w 284"/>
              <a:gd name="T33" fmla="*/ 11 h 284"/>
              <a:gd name="T34" fmla="*/ 8 w 284"/>
              <a:gd name="T35" fmla="*/ 11 h 284"/>
              <a:gd name="T36" fmla="*/ 10 w 284"/>
              <a:gd name="T37" fmla="*/ 10 h 284"/>
              <a:gd name="T38" fmla="*/ 11 w 284"/>
              <a:gd name="T39" fmla="*/ 8 h 284"/>
              <a:gd name="T40" fmla="*/ 11 w 284"/>
              <a:gd name="T41" fmla="*/ 7 h 284"/>
              <a:gd name="T42" fmla="*/ 9 w 284"/>
              <a:gd name="T43" fmla="*/ 6 h 284"/>
              <a:gd name="T44" fmla="*/ 8 w 284"/>
              <a:gd name="T45" fmla="*/ 7 h 284"/>
              <a:gd name="T46" fmla="*/ 8 w 284"/>
              <a:gd name="T47" fmla="*/ 7 h 284"/>
              <a:gd name="T48" fmla="*/ 8 w 284"/>
              <a:gd name="T49" fmla="*/ 8 h 284"/>
              <a:gd name="T50" fmla="*/ 7 w 284"/>
              <a:gd name="T51" fmla="*/ 8 h 284"/>
              <a:gd name="T52" fmla="*/ 6 w 284"/>
              <a:gd name="T53" fmla="*/ 9 h 284"/>
              <a:gd name="T54" fmla="*/ 5 w 284"/>
              <a:gd name="T55" fmla="*/ 9 h 284"/>
              <a:gd name="T56" fmla="*/ 4 w 284"/>
              <a:gd name="T57" fmla="*/ 8 h 284"/>
              <a:gd name="T58" fmla="*/ 4 w 284"/>
              <a:gd name="T59" fmla="*/ 8 h 284"/>
              <a:gd name="T60" fmla="*/ 3 w 284"/>
              <a:gd name="T61" fmla="*/ 7 h 284"/>
              <a:gd name="T62" fmla="*/ 3 w 284"/>
              <a:gd name="T63" fmla="*/ 6 h 284"/>
              <a:gd name="T64" fmla="*/ 3 w 284"/>
              <a:gd name="T65" fmla="*/ 5 h 284"/>
              <a:gd name="T66" fmla="*/ 3 w 284"/>
              <a:gd name="T67" fmla="*/ 5 h 284"/>
              <a:gd name="T68" fmla="*/ 4 w 284"/>
              <a:gd name="T69" fmla="*/ 4 h 284"/>
              <a:gd name="T70" fmla="*/ 4 w 284"/>
              <a:gd name="T71" fmla="*/ 3 h 284"/>
              <a:gd name="T72" fmla="*/ 5 w 284"/>
              <a:gd name="T73" fmla="*/ 3 h 284"/>
              <a:gd name="T74" fmla="*/ 6 w 284"/>
              <a:gd name="T75" fmla="*/ 3 h 284"/>
              <a:gd name="T76" fmla="*/ 7 w 284"/>
              <a:gd name="T77" fmla="*/ 3 h 284"/>
              <a:gd name="T78" fmla="*/ 7 w 284"/>
              <a:gd name="T79" fmla="*/ 3 h 284"/>
              <a:gd name="T80" fmla="*/ 8 w 284"/>
              <a:gd name="T81" fmla="*/ 4 h 284"/>
              <a:gd name="T82" fmla="*/ 8 w 284"/>
              <a:gd name="T83" fmla="*/ 5 h 284"/>
              <a:gd name="T84" fmla="*/ 9 w 284"/>
              <a:gd name="T85" fmla="*/ 5 h 28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84"/>
              <a:gd name="T130" fmla="*/ 0 h 284"/>
              <a:gd name="T131" fmla="*/ 284 w 284"/>
              <a:gd name="T132" fmla="*/ 284 h 28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84" h="284">
                <a:moveTo>
                  <a:pt x="284" y="142"/>
                </a:moveTo>
                <a:lnTo>
                  <a:pt x="283" y="127"/>
                </a:lnTo>
                <a:lnTo>
                  <a:pt x="281" y="113"/>
                </a:lnTo>
                <a:lnTo>
                  <a:pt x="277" y="100"/>
                </a:lnTo>
                <a:lnTo>
                  <a:pt x="273" y="87"/>
                </a:lnTo>
                <a:lnTo>
                  <a:pt x="266" y="75"/>
                </a:lnTo>
                <a:lnTo>
                  <a:pt x="260" y="63"/>
                </a:lnTo>
                <a:lnTo>
                  <a:pt x="251" y="52"/>
                </a:lnTo>
                <a:lnTo>
                  <a:pt x="242" y="42"/>
                </a:lnTo>
                <a:lnTo>
                  <a:pt x="232" y="32"/>
                </a:lnTo>
                <a:lnTo>
                  <a:pt x="221" y="24"/>
                </a:lnTo>
                <a:lnTo>
                  <a:pt x="209" y="16"/>
                </a:lnTo>
                <a:lnTo>
                  <a:pt x="197" y="11"/>
                </a:lnTo>
                <a:lnTo>
                  <a:pt x="184" y="7"/>
                </a:lnTo>
                <a:lnTo>
                  <a:pt x="171" y="2"/>
                </a:lnTo>
                <a:lnTo>
                  <a:pt x="157" y="0"/>
                </a:lnTo>
                <a:lnTo>
                  <a:pt x="142" y="0"/>
                </a:lnTo>
                <a:lnTo>
                  <a:pt x="127" y="0"/>
                </a:lnTo>
                <a:lnTo>
                  <a:pt x="114" y="2"/>
                </a:lnTo>
                <a:lnTo>
                  <a:pt x="100" y="7"/>
                </a:lnTo>
                <a:lnTo>
                  <a:pt x="86" y="11"/>
                </a:lnTo>
                <a:lnTo>
                  <a:pt x="74" y="16"/>
                </a:lnTo>
                <a:lnTo>
                  <a:pt x="62" y="24"/>
                </a:lnTo>
                <a:lnTo>
                  <a:pt x="51" y="32"/>
                </a:lnTo>
                <a:lnTo>
                  <a:pt x="41" y="42"/>
                </a:lnTo>
                <a:lnTo>
                  <a:pt x="33" y="52"/>
                </a:lnTo>
                <a:lnTo>
                  <a:pt x="24" y="63"/>
                </a:lnTo>
                <a:lnTo>
                  <a:pt x="17" y="75"/>
                </a:lnTo>
                <a:lnTo>
                  <a:pt x="11" y="87"/>
                </a:lnTo>
                <a:lnTo>
                  <a:pt x="6" y="100"/>
                </a:lnTo>
                <a:lnTo>
                  <a:pt x="3" y="113"/>
                </a:lnTo>
                <a:lnTo>
                  <a:pt x="1" y="127"/>
                </a:lnTo>
                <a:lnTo>
                  <a:pt x="0" y="142"/>
                </a:lnTo>
                <a:lnTo>
                  <a:pt x="1" y="156"/>
                </a:lnTo>
                <a:lnTo>
                  <a:pt x="3" y="170"/>
                </a:lnTo>
                <a:lnTo>
                  <a:pt x="6" y="184"/>
                </a:lnTo>
                <a:lnTo>
                  <a:pt x="11" y="197"/>
                </a:lnTo>
                <a:lnTo>
                  <a:pt x="17" y="210"/>
                </a:lnTo>
                <a:lnTo>
                  <a:pt x="24" y="222"/>
                </a:lnTo>
                <a:lnTo>
                  <a:pt x="33" y="233"/>
                </a:lnTo>
                <a:lnTo>
                  <a:pt x="41" y="242"/>
                </a:lnTo>
                <a:lnTo>
                  <a:pt x="51" y="251"/>
                </a:lnTo>
                <a:lnTo>
                  <a:pt x="62" y="260"/>
                </a:lnTo>
                <a:lnTo>
                  <a:pt x="74" y="267"/>
                </a:lnTo>
                <a:lnTo>
                  <a:pt x="86" y="272"/>
                </a:lnTo>
                <a:lnTo>
                  <a:pt x="100" y="278"/>
                </a:lnTo>
                <a:lnTo>
                  <a:pt x="114" y="281"/>
                </a:lnTo>
                <a:lnTo>
                  <a:pt x="127" y="283"/>
                </a:lnTo>
                <a:lnTo>
                  <a:pt x="142" y="284"/>
                </a:lnTo>
                <a:lnTo>
                  <a:pt x="157" y="283"/>
                </a:lnTo>
                <a:lnTo>
                  <a:pt x="171" y="281"/>
                </a:lnTo>
                <a:lnTo>
                  <a:pt x="184" y="278"/>
                </a:lnTo>
                <a:lnTo>
                  <a:pt x="197" y="272"/>
                </a:lnTo>
                <a:lnTo>
                  <a:pt x="209" y="267"/>
                </a:lnTo>
                <a:lnTo>
                  <a:pt x="221" y="260"/>
                </a:lnTo>
                <a:lnTo>
                  <a:pt x="232" y="251"/>
                </a:lnTo>
                <a:lnTo>
                  <a:pt x="242" y="242"/>
                </a:lnTo>
                <a:lnTo>
                  <a:pt x="251" y="233"/>
                </a:lnTo>
                <a:lnTo>
                  <a:pt x="260" y="222"/>
                </a:lnTo>
                <a:lnTo>
                  <a:pt x="266" y="210"/>
                </a:lnTo>
                <a:lnTo>
                  <a:pt x="273" y="197"/>
                </a:lnTo>
                <a:lnTo>
                  <a:pt x="277" y="184"/>
                </a:lnTo>
                <a:lnTo>
                  <a:pt x="281" y="170"/>
                </a:lnTo>
                <a:lnTo>
                  <a:pt x="283" y="156"/>
                </a:lnTo>
                <a:lnTo>
                  <a:pt x="284" y="142"/>
                </a:lnTo>
                <a:close/>
                <a:moveTo>
                  <a:pt x="213" y="142"/>
                </a:moveTo>
                <a:lnTo>
                  <a:pt x="213" y="149"/>
                </a:lnTo>
                <a:lnTo>
                  <a:pt x="212" y="156"/>
                </a:lnTo>
                <a:lnTo>
                  <a:pt x="209" y="162"/>
                </a:lnTo>
                <a:lnTo>
                  <a:pt x="207" y="169"/>
                </a:lnTo>
                <a:lnTo>
                  <a:pt x="205" y="176"/>
                </a:lnTo>
                <a:lnTo>
                  <a:pt x="201" y="181"/>
                </a:lnTo>
                <a:lnTo>
                  <a:pt x="197" y="187"/>
                </a:lnTo>
                <a:lnTo>
                  <a:pt x="192" y="192"/>
                </a:lnTo>
                <a:lnTo>
                  <a:pt x="187" y="196"/>
                </a:lnTo>
                <a:lnTo>
                  <a:pt x="182" y="201"/>
                </a:lnTo>
                <a:lnTo>
                  <a:pt x="175" y="204"/>
                </a:lnTo>
                <a:lnTo>
                  <a:pt x="170" y="207"/>
                </a:lnTo>
                <a:lnTo>
                  <a:pt x="163" y="210"/>
                </a:lnTo>
                <a:lnTo>
                  <a:pt x="157" y="212"/>
                </a:lnTo>
                <a:lnTo>
                  <a:pt x="149" y="213"/>
                </a:lnTo>
                <a:lnTo>
                  <a:pt x="142" y="213"/>
                </a:lnTo>
                <a:lnTo>
                  <a:pt x="135" y="213"/>
                </a:lnTo>
                <a:lnTo>
                  <a:pt x="128" y="212"/>
                </a:lnTo>
                <a:lnTo>
                  <a:pt x="120" y="210"/>
                </a:lnTo>
                <a:lnTo>
                  <a:pt x="114" y="207"/>
                </a:lnTo>
                <a:lnTo>
                  <a:pt x="108" y="204"/>
                </a:lnTo>
                <a:lnTo>
                  <a:pt x="102" y="201"/>
                </a:lnTo>
                <a:lnTo>
                  <a:pt x="96" y="196"/>
                </a:lnTo>
                <a:lnTo>
                  <a:pt x="92" y="192"/>
                </a:lnTo>
                <a:lnTo>
                  <a:pt x="88" y="187"/>
                </a:lnTo>
                <a:lnTo>
                  <a:pt x="83" y="181"/>
                </a:lnTo>
                <a:lnTo>
                  <a:pt x="80" y="176"/>
                </a:lnTo>
                <a:lnTo>
                  <a:pt x="77" y="169"/>
                </a:lnTo>
                <a:lnTo>
                  <a:pt x="74" y="162"/>
                </a:lnTo>
                <a:lnTo>
                  <a:pt x="72" y="156"/>
                </a:lnTo>
                <a:lnTo>
                  <a:pt x="71" y="149"/>
                </a:lnTo>
                <a:lnTo>
                  <a:pt x="71" y="142"/>
                </a:lnTo>
                <a:lnTo>
                  <a:pt x="71" y="135"/>
                </a:lnTo>
                <a:lnTo>
                  <a:pt x="72" y="127"/>
                </a:lnTo>
                <a:lnTo>
                  <a:pt x="74" y="121"/>
                </a:lnTo>
                <a:lnTo>
                  <a:pt x="77" y="114"/>
                </a:lnTo>
                <a:lnTo>
                  <a:pt x="80" y="108"/>
                </a:lnTo>
                <a:lnTo>
                  <a:pt x="83" y="102"/>
                </a:lnTo>
                <a:lnTo>
                  <a:pt x="88" y="97"/>
                </a:lnTo>
                <a:lnTo>
                  <a:pt x="92" y="91"/>
                </a:lnTo>
                <a:lnTo>
                  <a:pt x="96" y="87"/>
                </a:lnTo>
                <a:lnTo>
                  <a:pt x="102" y="83"/>
                </a:lnTo>
                <a:lnTo>
                  <a:pt x="108" y="79"/>
                </a:lnTo>
                <a:lnTo>
                  <a:pt x="114" y="77"/>
                </a:lnTo>
                <a:lnTo>
                  <a:pt x="120" y="73"/>
                </a:lnTo>
                <a:lnTo>
                  <a:pt x="128" y="72"/>
                </a:lnTo>
                <a:lnTo>
                  <a:pt x="135" y="71"/>
                </a:lnTo>
                <a:lnTo>
                  <a:pt x="142" y="70"/>
                </a:lnTo>
                <a:lnTo>
                  <a:pt x="149" y="71"/>
                </a:lnTo>
                <a:lnTo>
                  <a:pt x="157" y="72"/>
                </a:lnTo>
                <a:lnTo>
                  <a:pt x="163" y="73"/>
                </a:lnTo>
                <a:lnTo>
                  <a:pt x="170" y="77"/>
                </a:lnTo>
                <a:lnTo>
                  <a:pt x="175" y="79"/>
                </a:lnTo>
                <a:lnTo>
                  <a:pt x="182" y="83"/>
                </a:lnTo>
                <a:lnTo>
                  <a:pt x="187" y="87"/>
                </a:lnTo>
                <a:lnTo>
                  <a:pt x="192" y="91"/>
                </a:lnTo>
                <a:lnTo>
                  <a:pt x="197" y="97"/>
                </a:lnTo>
                <a:lnTo>
                  <a:pt x="201" y="102"/>
                </a:lnTo>
                <a:lnTo>
                  <a:pt x="205" y="108"/>
                </a:lnTo>
                <a:lnTo>
                  <a:pt x="207" y="114"/>
                </a:lnTo>
                <a:lnTo>
                  <a:pt x="209" y="121"/>
                </a:lnTo>
                <a:lnTo>
                  <a:pt x="212" y="127"/>
                </a:lnTo>
                <a:lnTo>
                  <a:pt x="213" y="135"/>
                </a:lnTo>
                <a:lnTo>
                  <a:pt x="213" y="142"/>
                </a:lnTo>
                <a:close/>
              </a:path>
            </a:pathLst>
          </a:custGeom>
          <a:solidFill>
            <a:srgbClr val="F3D6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9" name="Freeform 91"/>
          <p:cNvSpPr>
            <a:spLocks/>
          </p:cNvSpPr>
          <p:nvPr/>
        </p:nvSpPr>
        <p:spPr bwMode="auto">
          <a:xfrm>
            <a:off x="4610100" y="4847343"/>
            <a:ext cx="68263" cy="66675"/>
          </a:xfrm>
          <a:custGeom>
            <a:avLst/>
            <a:gdLst>
              <a:gd name="T0" fmla="*/ 9 w 213"/>
              <a:gd name="T1" fmla="*/ 4 h 213"/>
              <a:gd name="T2" fmla="*/ 8 w 213"/>
              <a:gd name="T3" fmla="*/ 3 h 213"/>
              <a:gd name="T4" fmla="*/ 8 w 213"/>
              <a:gd name="T5" fmla="*/ 2 h 213"/>
              <a:gd name="T6" fmla="*/ 8 w 213"/>
              <a:gd name="T7" fmla="*/ 1 h 213"/>
              <a:gd name="T8" fmla="*/ 7 w 213"/>
              <a:gd name="T9" fmla="*/ 1 h 213"/>
              <a:gd name="T10" fmla="*/ 6 w 213"/>
              <a:gd name="T11" fmla="*/ 1 h 213"/>
              <a:gd name="T12" fmla="*/ 6 w 213"/>
              <a:gd name="T13" fmla="*/ 0 h 213"/>
              <a:gd name="T14" fmla="*/ 5 w 213"/>
              <a:gd name="T15" fmla="*/ 0 h 213"/>
              <a:gd name="T16" fmla="*/ 4 w 213"/>
              <a:gd name="T17" fmla="*/ 0 h 213"/>
              <a:gd name="T18" fmla="*/ 3 w 213"/>
              <a:gd name="T19" fmla="*/ 0 h 213"/>
              <a:gd name="T20" fmla="*/ 2 w 213"/>
              <a:gd name="T21" fmla="*/ 1 h 213"/>
              <a:gd name="T22" fmla="*/ 2 w 213"/>
              <a:gd name="T23" fmla="*/ 1 h 213"/>
              <a:gd name="T24" fmla="*/ 1 w 213"/>
              <a:gd name="T25" fmla="*/ 1 h 213"/>
              <a:gd name="T26" fmla="*/ 0 w 213"/>
              <a:gd name="T27" fmla="*/ 2 h 213"/>
              <a:gd name="T28" fmla="*/ 0 w 213"/>
              <a:gd name="T29" fmla="*/ 3 h 213"/>
              <a:gd name="T30" fmla="*/ 0 w 213"/>
              <a:gd name="T31" fmla="*/ 4 h 213"/>
              <a:gd name="T32" fmla="*/ 0 w 213"/>
              <a:gd name="T33" fmla="*/ 5 h 213"/>
              <a:gd name="T34" fmla="*/ 0 w 213"/>
              <a:gd name="T35" fmla="*/ 5 h 213"/>
              <a:gd name="T36" fmla="*/ 0 w 213"/>
              <a:gd name="T37" fmla="*/ 6 h 213"/>
              <a:gd name="T38" fmla="*/ 1 w 213"/>
              <a:gd name="T39" fmla="*/ 7 h 213"/>
              <a:gd name="T40" fmla="*/ 2 w 213"/>
              <a:gd name="T41" fmla="*/ 7 h 213"/>
              <a:gd name="T42" fmla="*/ 2 w 213"/>
              <a:gd name="T43" fmla="*/ 8 h 213"/>
              <a:gd name="T44" fmla="*/ 3 w 213"/>
              <a:gd name="T45" fmla="*/ 8 h 213"/>
              <a:gd name="T46" fmla="*/ 4 w 213"/>
              <a:gd name="T47" fmla="*/ 8 h 213"/>
              <a:gd name="T48" fmla="*/ 5 w 213"/>
              <a:gd name="T49" fmla="*/ 8 h 213"/>
              <a:gd name="T50" fmla="*/ 6 w 213"/>
              <a:gd name="T51" fmla="*/ 8 h 213"/>
              <a:gd name="T52" fmla="*/ 6 w 213"/>
              <a:gd name="T53" fmla="*/ 8 h 213"/>
              <a:gd name="T54" fmla="*/ 7 w 213"/>
              <a:gd name="T55" fmla="*/ 7 h 213"/>
              <a:gd name="T56" fmla="*/ 8 w 213"/>
              <a:gd name="T57" fmla="*/ 7 h 213"/>
              <a:gd name="T58" fmla="*/ 8 w 213"/>
              <a:gd name="T59" fmla="*/ 6 h 213"/>
              <a:gd name="T60" fmla="*/ 8 w 213"/>
              <a:gd name="T61" fmla="*/ 5 h 213"/>
              <a:gd name="T62" fmla="*/ 9 w 213"/>
              <a:gd name="T63" fmla="*/ 5 h 21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13"/>
              <a:gd name="T97" fmla="*/ 0 h 213"/>
              <a:gd name="T98" fmla="*/ 213 w 213"/>
              <a:gd name="T99" fmla="*/ 213 h 21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13" h="213">
                <a:moveTo>
                  <a:pt x="213" y="107"/>
                </a:moveTo>
                <a:lnTo>
                  <a:pt x="212" y="96"/>
                </a:lnTo>
                <a:lnTo>
                  <a:pt x="211" y="86"/>
                </a:lnTo>
                <a:lnTo>
                  <a:pt x="207" y="75"/>
                </a:lnTo>
                <a:lnTo>
                  <a:pt x="204" y="65"/>
                </a:lnTo>
                <a:lnTo>
                  <a:pt x="200" y="56"/>
                </a:lnTo>
                <a:lnTo>
                  <a:pt x="194" y="47"/>
                </a:lnTo>
                <a:lnTo>
                  <a:pt x="189" y="38"/>
                </a:lnTo>
                <a:lnTo>
                  <a:pt x="181" y="32"/>
                </a:lnTo>
                <a:lnTo>
                  <a:pt x="173" y="24"/>
                </a:lnTo>
                <a:lnTo>
                  <a:pt x="166" y="19"/>
                </a:lnTo>
                <a:lnTo>
                  <a:pt x="157" y="13"/>
                </a:lnTo>
                <a:lnTo>
                  <a:pt x="147" y="9"/>
                </a:lnTo>
                <a:lnTo>
                  <a:pt x="137" y="4"/>
                </a:lnTo>
                <a:lnTo>
                  <a:pt x="127" y="2"/>
                </a:lnTo>
                <a:lnTo>
                  <a:pt x="117" y="1"/>
                </a:lnTo>
                <a:lnTo>
                  <a:pt x="106" y="0"/>
                </a:lnTo>
                <a:lnTo>
                  <a:pt x="95" y="1"/>
                </a:lnTo>
                <a:lnTo>
                  <a:pt x="84" y="2"/>
                </a:lnTo>
                <a:lnTo>
                  <a:pt x="75" y="4"/>
                </a:lnTo>
                <a:lnTo>
                  <a:pt x="65" y="9"/>
                </a:lnTo>
                <a:lnTo>
                  <a:pt x="55" y="13"/>
                </a:lnTo>
                <a:lnTo>
                  <a:pt x="46" y="19"/>
                </a:lnTo>
                <a:lnTo>
                  <a:pt x="38" y="24"/>
                </a:lnTo>
                <a:lnTo>
                  <a:pt x="31" y="32"/>
                </a:lnTo>
                <a:lnTo>
                  <a:pt x="24" y="38"/>
                </a:lnTo>
                <a:lnTo>
                  <a:pt x="18" y="47"/>
                </a:lnTo>
                <a:lnTo>
                  <a:pt x="12" y="56"/>
                </a:lnTo>
                <a:lnTo>
                  <a:pt x="8" y="65"/>
                </a:lnTo>
                <a:lnTo>
                  <a:pt x="4" y="75"/>
                </a:lnTo>
                <a:lnTo>
                  <a:pt x="2" y="86"/>
                </a:lnTo>
                <a:lnTo>
                  <a:pt x="0" y="96"/>
                </a:lnTo>
                <a:lnTo>
                  <a:pt x="0" y="107"/>
                </a:lnTo>
                <a:lnTo>
                  <a:pt x="0" y="118"/>
                </a:lnTo>
                <a:lnTo>
                  <a:pt x="2" y="128"/>
                </a:lnTo>
                <a:lnTo>
                  <a:pt x="4" y="138"/>
                </a:lnTo>
                <a:lnTo>
                  <a:pt x="8" y="148"/>
                </a:lnTo>
                <a:lnTo>
                  <a:pt x="12" y="157"/>
                </a:lnTo>
                <a:lnTo>
                  <a:pt x="18" y="166"/>
                </a:lnTo>
                <a:lnTo>
                  <a:pt x="24" y="175"/>
                </a:lnTo>
                <a:lnTo>
                  <a:pt x="31" y="182"/>
                </a:lnTo>
                <a:lnTo>
                  <a:pt x="38" y="189"/>
                </a:lnTo>
                <a:lnTo>
                  <a:pt x="46" y="195"/>
                </a:lnTo>
                <a:lnTo>
                  <a:pt x="55" y="201"/>
                </a:lnTo>
                <a:lnTo>
                  <a:pt x="65" y="205"/>
                </a:lnTo>
                <a:lnTo>
                  <a:pt x="75" y="209"/>
                </a:lnTo>
                <a:lnTo>
                  <a:pt x="84" y="211"/>
                </a:lnTo>
                <a:lnTo>
                  <a:pt x="95" y="213"/>
                </a:lnTo>
                <a:lnTo>
                  <a:pt x="106" y="213"/>
                </a:lnTo>
                <a:lnTo>
                  <a:pt x="117" y="213"/>
                </a:lnTo>
                <a:lnTo>
                  <a:pt x="127" y="211"/>
                </a:lnTo>
                <a:lnTo>
                  <a:pt x="137" y="209"/>
                </a:lnTo>
                <a:lnTo>
                  <a:pt x="147" y="205"/>
                </a:lnTo>
                <a:lnTo>
                  <a:pt x="157" y="201"/>
                </a:lnTo>
                <a:lnTo>
                  <a:pt x="166" y="195"/>
                </a:lnTo>
                <a:lnTo>
                  <a:pt x="173" y="189"/>
                </a:lnTo>
                <a:lnTo>
                  <a:pt x="181" y="182"/>
                </a:lnTo>
                <a:lnTo>
                  <a:pt x="189" y="175"/>
                </a:lnTo>
                <a:lnTo>
                  <a:pt x="194" y="166"/>
                </a:lnTo>
                <a:lnTo>
                  <a:pt x="200" y="157"/>
                </a:lnTo>
                <a:lnTo>
                  <a:pt x="204" y="148"/>
                </a:lnTo>
                <a:lnTo>
                  <a:pt x="207" y="138"/>
                </a:lnTo>
                <a:lnTo>
                  <a:pt x="211" y="128"/>
                </a:lnTo>
                <a:lnTo>
                  <a:pt x="212" y="118"/>
                </a:lnTo>
                <a:lnTo>
                  <a:pt x="213" y="107"/>
                </a:lnTo>
                <a:close/>
              </a:path>
            </a:pathLst>
          </a:custGeom>
          <a:solidFill>
            <a:srgbClr val="F3DA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0" name="Freeform 92"/>
          <p:cNvSpPr>
            <a:spLocks/>
          </p:cNvSpPr>
          <p:nvPr/>
        </p:nvSpPr>
        <p:spPr bwMode="auto">
          <a:xfrm>
            <a:off x="4621213" y="4858455"/>
            <a:ext cx="46038" cy="44450"/>
          </a:xfrm>
          <a:custGeom>
            <a:avLst/>
            <a:gdLst>
              <a:gd name="T0" fmla="*/ 6 w 142"/>
              <a:gd name="T1" fmla="*/ 3 h 143"/>
              <a:gd name="T2" fmla="*/ 6 w 142"/>
              <a:gd name="T3" fmla="*/ 2 h 143"/>
              <a:gd name="T4" fmla="*/ 6 w 142"/>
              <a:gd name="T5" fmla="*/ 1 h 143"/>
              <a:gd name="T6" fmla="*/ 5 w 142"/>
              <a:gd name="T7" fmla="*/ 1 h 143"/>
              <a:gd name="T8" fmla="*/ 5 w 142"/>
              <a:gd name="T9" fmla="*/ 1 h 143"/>
              <a:gd name="T10" fmla="*/ 4 w 142"/>
              <a:gd name="T11" fmla="*/ 0 h 143"/>
              <a:gd name="T12" fmla="*/ 4 w 142"/>
              <a:gd name="T13" fmla="*/ 0 h 143"/>
              <a:gd name="T14" fmla="*/ 3 w 142"/>
              <a:gd name="T15" fmla="*/ 0 h 143"/>
              <a:gd name="T16" fmla="*/ 3 w 142"/>
              <a:gd name="T17" fmla="*/ 0 h 143"/>
              <a:gd name="T18" fmla="*/ 2 w 142"/>
              <a:gd name="T19" fmla="*/ 0 h 143"/>
              <a:gd name="T20" fmla="*/ 2 w 142"/>
              <a:gd name="T21" fmla="*/ 0 h 143"/>
              <a:gd name="T22" fmla="*/ 1 w 142"/>
              <a:gd name="T23" fmla="*/ 1 h 143"/>
              <a:gd name="T24" fmla="*/ 1 w 142"/>
              <a:gd name="T25" fmla="*/ 1 h 143"/>
              <a:gd name="T26" fmla="*/ 0 w 142"/>
              <a:gd name="T27" fmla="*/ 1 h 143"/>
              <a:gd name="T28" fmla="*/ 0 w 142"/>
              <a:gd name="T29" fmla="*/ 2 h 143"/>
              <a:gd name="T30" fmla="*/ 0 w 142"/>
              <a:gd name="T31" fmla="*/ 3 h 143"/>
              <a:gd name="T32" fmla="*/ 0 w 142"/>
              <a:gd name="T33" fmla="*/ 3 h 143"/>
              <a:gd name="T34" fmla="*/ 0 w 142"/>
              <a:gd name="T35" fmla="*/ 4 h 143"/>
              <a:gd name="T36" fmla="*/ 0 w 142"/>
              <a:gd name="T37" fmla="*/ 4 h 143"/>
              <a:gd name="T38" fmla="*/ 1 w 142"/>
              <a:gd name="T39" fmla="*/ 5 h 143"/>
              <a:gd name="T40" fmla="*/ 1 w 142"/>
              <a:gd name="T41" fmla="*/ 5 h 143"/>
              <a:gd name="T42" fmla="*/ 2 w 142"/>
              <a:gd name="T43" fmla="*/ 5 h 143"/>
              <a:gd name="T44" fmla="*/ 2 w 142"/>
              <a:gd name="T45" fmla="*/ 5 h 143"/>
              <a:gd name="T46" fmla="*/ 3 w 142"/>
              <a:gd name="T47" fmla="*/ 5 h 143"/>
              <a:gd name="T48" fmla="*/ 3 w 142"/>
              <a:gd name="T49" fmla="*/ 5 h 143"/>
              <a:gd name="T50" fmla="*/ 4 w 142"/>
              <a:gd name="T51" fmla="*/ 5 h 143"/>
              <a:gd name="T52" fmla="*/ 4 w 142"/>
              <a:gd name="T53" fmla="*/ 5 h 143"/>
              <a:gd name="T54" fmla="*/ 5 w 142"/>
              <a:gd name="T55" fmla="*/ 5 h 143"/>
              <a:gd name="T56" fmla="*/ 5 w 142"/>
              <a:gd name="T57" fmla="*/ 5 h 143"/>
              <a:gd name="T58" fmla="*/ 6 w 142"/>
              <a:gd name="T59" fmla="*/ 4 h 143"/>
              <a:gd name="T60" fmla="*/ 6 w 142"/>
              <a:gd name="T61" fmla="*/ 4 h 143"/>
              <a:gd name="T62" fmla="*/ 6 w 142"/>
              <a:gd name="T63" fmla="*/ 3 h 1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42"/>
              <a:gd name="T97" fmla="*/ 0 h 143"/>
              <a:gd name="T98" fmla="*/ 142 w 142"/>
              <a:gd name="T99" fmla="*/ 143 h 1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42" h="143">
                <a:moveTo>
                  <a:pt x="142" y="72"/>
                </a:moveTo>
                <a:lnTo>
                  <a:pt x="142" y="65"/>
                </a:lnTo>
                <a:lnTo>
                  <a:pt x="141" y="57"/>
                </a:lnTo>
                <a:lnTo>
                  <a:pt x="138" y="51"/>
                </a:lnTo>
                <a:lnTo>
                  <a:pt x="136" y="44"/>
                </a:lnTo>
                <a:lnTo>
                  <a:pt x="134" y="38"/>
                </a:lnTo>
                <a:lnTo>
                  <a:pt x="130" y="32"/>
                </a:lnTo>
                <a:lnTo>
                  <a:pt x="126" y="27"/>
                </a:lnTo>
                <a:lnTo>
                  <a:pt x="121" y="21"/>
                </a:lnTo>
                <a:lnTo>
                  <a:pt x="116" y="17"/>
                </a:lnTo>
                <a:lnTo>
                  <a:pt x="111" y="13"/>
                </a:lnTo>
                <a:lnTo>
                  <a:pt x="104" y="9"/>
                </a:lnTo>
                <a:lnTo>
                  <a:pt x="99" y="7"/>
                </a:lnTo>
                <a:lnTo>
                  <a:pt x="92" y="3"/>
                </a:lnTo>
                <a:lnTo>
                  <a:pt x="86" y="2"/>
                </a:lnTo>
                <a:lnTo>
                  <a:pt x="78" y="1"/>
                </a:lnTo>
                <a:lnTo>
                  <a:pt x="71" y="0"/>
                </a:lnTo>
                <a:lnTo>
                  <a:pt x="64" y="1"/>
                </a:lnTo>
                <a:lnTo>
                  <a:pt x="57" y="2"/>
                </a:lnTo>
                <a:lnTo>
                  <a:pt x="49" y="3"/>
                </a:lnTo>
                <a:lnTo>
                  <a:pt x="43" y="7"/>
                </a:lnTo>
                <a:lnTo>
                  <a:pt x="37" y="9"/>
                </a:lnTo>
                <a:lnTo>
                  <a:pt x="31" y="13"/>
                </a:lnTo>
                <a:lnTo>
                  <a:pt x="25" y="17"/>
                </a:lnTo>
                <a:lnTo>
                  <a:pt x="21" y="21"/>
                </a:lnTo>
                <a:lnTo>
                  <a:pt x="17" y="27"/>
                </a:lnTo>
                <a:lnTo>
                  <a:pt x="12" y="32"/>
                </a:lnTo>
                <a:lnTo>
                  <a:pt x="9" y="38"/>
                </a:lnTo>
                <a:lnTo>
                  <a:pt x="6" y="44"/>
                </a:lnTo>
                <a:lnTo>
                  <a:pt x="3" y="51"/>
                </a:lnTo>
                <a:lnTo>
                  <a:pt x="1" y="57"/>
                </a:lnTo>
                <a:lnTo>
                  <a:pt x="0" y="65"/>
                </a:lnTo>
                <a:lnTo>
                  <a:pt x="0" y="72"/>
                </a:lnTo>
                <a:lnTo>
                  <a:pt x="0" y="79"/>
                </a:lnTo>
                <a:lnTo>
                  <a:pt x="1" y="86"/>
                </a:lnTo>
                <a:lnTo>
                  <a:pt x="3" y="92"/>
                </a:lnTo>
                <a:lnTo>
                  <a:pt x="6" y="99"/>
                </a:lnTo>
                <a:lnTo>
                  <a:pt x="9" y="106"/>
                </a:lnTo>
                <a:lnTo>
                  <a:pt x="12" y="111"/>
                </a:lnTo>
                <a:lnTo>
                  <a:pt x="17" y="117"/>
                </a:lnTo>
                <a:lnTo>
                  <a:pt x="21" y="122"/>
                </a:lnTo>
                <a:lnTo>
                  <a:pt x="25" y="126"/>
                </a:lnTo>
                <a:lnTo>
                  <a:pt x="31" y="131"/>
                </a:lnTo>
                <a:lnTo>
                  <a:pt x="37" y="134"/>
                </a:lnTo>
                <a:lnTo>
                  <a:pt x="43" y="137"/>
                </a:lnTo>
                <a:lnTo>
                  <a:pt x="49" y="140"/>
                </a:lnTo>
                <a:lnTo>
                  <a:pt x="57" y="142"/>
                </a:lnTo>
                <a:lnTo>
                  <a:pt x="64" y="143"/>
                </a:lnTo>
                <a:lnTo>
                  <a:pt x="71" y="143"/>
                </a:lnTo>
                <a:lnTo>
                  <a:pt x="78" y="143"/>
                </a:lnTo>
                <a:lnTo>
                  <a:pt x="86" y="142"/>
                </a:lnTo>
                <a:lnTo>
                  <a:pt x="92" y="140"/>
                </a:lnTo>
                <a:lnTo>
                  <a:pt x="99" y="137"/>
                </a:lnTo>
                <a:lnTo>
                  <a:pt x="104" y="134"/>
                </a:lnTo>
                <a:lnTo>
                  <a:pt x="111" y="131"/>
                </a:lnTo>
                <a:lnTo>
                  <a:pt x="116" y="126"/>
                </a:lnTo>
                <a:lnTo>
                  <a:pt x="121" y="122"/>
                </a:lnTo>
                <a:lnTo>
                  <a:pt x="126" y="117"/>
                </a:lnTo>
                <a:lnTo>
                  <a:pt x="130" y="111"/>
                </a:lnTo>
                <a:lnTo>
                  <a:pt x="134" y="106"/>
                </a:lnTo>
                <a:lnTo>
                  <a:pt x="136" y="99"/>
                </a:lnTo>
                <a:lnTo>
                  <a:pt x="138" y="92"/>
                </a:lnTo>
                <a:lnTo>
                  <a:pt x="141" y="86"/>
                </a:lnTo>
                <a:lnTo>
                  <a:pt x="142" y="79"/>
                </a:lnTo>
                <a:lnTo>
                  <a:pt x="142" y="72"/>
                </a:lnTo>
                <a:close/>
              </a:path>
            </a:pathLst>
          </a:custGeom>
          <a:solidFill>
            <a:srgbClr val="F2DC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1" name="Freeform 93"/>
          <p:cNvSpPr>
            <a:spLocks/>
          </p:cNvSpPr>
          <p:nvPr/>
        </p:nvSpPr>
        <p:spPr bwMode="auto">
          <a:xfrm>
            <a:off x="4632325" y="4869568"/>
            <a:ext cx="23813" cy="22225"/>
          </a:xfrm>
          <a:custGeom>
            <a:avLst/>
            <a:gdLst>
              <a:gd name="T0" fmla="*/ 3 w 72"/>
              <a:gd name="T1" fmla="*/ 1 h 72"/>
              <a:gd name="T2" fmla="*/ 3 w 72"/>
              <a:gd name="T3" fmla="*/ 1 h 72"/>
              <a:gd name="T4" fmla="*/ 3 w 72"/>
              <a:gd name="T5" fmla="*/ 1 h 72"/>
              <a:gd name="T6" fmla="*/ 3 w 72"/>
              <a:gd name="T7" fmla="*/ 1 h 72"/>
              <a:gd name="T8" fmla="*/ 3 w 72"/>
              <a:gd name="T9" fmla="*/ 0 h 72"/>
              <a:gd name="T10" fmla="*/ 3 w 72"/>
              <a:gd name="T11" fmla="*/ 0 h 72"/>
              <a:gd name="T12" fmla="*/ 2 w 72"/>
              <a:gd name="T13" fmla="*/ 0 h 72"/>
              <a:gd name="T14" fmla="*/ 2 w 72"/>
              <a:gd name="T15" fmla="*/ 0 h 72"/>
              <a:gd name="T16" fmla="*/ 2 w 72"/>
              <a:gd name="T17" fmla="*/ 0 h 72"/>
              <a:gd name="T18" fmla="*/ 1 w 72"/>
              <a:gd name="T19" fmla="*/ 0 h 72"/>
              <a:gd name="T20" fmla="*/ 1 w 72"/>
              <a:gd name="T21" fmla="*/ 0 h 72"/>
              <a:gd name="T22" fmla="*/ 1 w 72"/>
              <a:gd name="T23" fmla="*/ 0 h 72"/>
              <a:gd name="T24" fmla="*/ 0 w 72"/>
              <a:gd name="T25" fmla="*/ 0 h 72"/>
              <a:gd name="T26" fmla="*/ 0 w 72"/>
              <a:gd name="T27" fmla="*/ 1 h 72"/>
              <a:gd name="T28" fmla="*/ 0 w 72"/>
              <a:gd name="T29" fmla="*/ 1 h 72"/>
              <a:gd name="T30" fmla="*/ 0 w 72"/>
              <a:gd name="T31" fmla="*/ 1 h 72"/>
              <a:gd name="T32" fmla="*/ 0 w 72"/>
              <a:gd name="T33" fmla="*/ 1 h 72"/>
              <a:gd name="T34" fmla="*/ 0 w 72"/>
              <a:gd name="T35" fmla="*/ 2 h 72"/>
              <a:gd name="T36" fmla="*/ 0 w 72"/>
              <a:gd name="T37" fmla="*/ 2 h 72"/>
              <a:gd name="T38" fmla="*/ 0 w 72"/>
              <a:gd name="T39" fmla="*/ 2 h 72"/>
              <a:gd name="T40" fmla="*/ 0 w 72"/>
              <a:gd name="T41" fmla="*/ 2 h 72"/>
              <a:gd name="T42" fmla="*/ 1 w 72"/>
              <a:gd name="T43" fmla="*/ 3 h 72"/>
              <a:gd name="T44" fmla="*/ 1 w 72"/>
              <a:gd name="T45" fmla="*/ 3 h 72"/>
              <a:gd name="T46" fmla="*/ 1 w 72"/>
              <a:gd name="T47" fmla="*/ 3 h 72"/>
              <a:gd name="T48" fmla="*/ 2 w 72"/>
              <a:gd name="T49" fmla="*/ 3 h 72"/>
              <a:gd name="T50" fmla="*/ 2 w 72"/>
              <a:gd name="T51" fmla="*/ 3 h 72"/>
              <a:gd name="T52" fmla="*/ 2 w 72"/>
              <a:gd name="T53" fmla="*/ 3 h 72"/>
              <a:gd name="T54" fmla="*/ 3 w 72"/>
              <a:gd name="T55" fmla="*/ 3 h 72"/>
              <a:gd name="T56" fmla="*/ 3 w 72"/>
              <a:gd name="T57" fmla="*/ 2 h 72"/>
              <a:gd name="T58" fmla="*/ 3 w 72"/>
              <a:gd name="T59" fmla="*/ 2 h 72"/>
              <a:gd name="T60" fmla="*/ 3 w 72"/>
              <a:gd name="T61" fmla="*/ 2 h 72"/>
              <a:gd name="T62" fmla="*/ 3 w 72"/>
              <a:gd name="T63" fmla="*/ 2 h 72"/>
              <a:gd name="T64" fmla="*/ 3 w 72"/>
              <a:gd name="T65" fmla="*/ 1 h 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2"/>
              <a:gd name="T100" fmla="*/ 0 h 72"/>
              <a:gd name="T101" fmla="*/ 72 w 72"/>
              <a:gd name="T102" fmla="*/ 72 h 7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2" h="72">
                <a:moveTo>
                  <a:pt x="72" y="36"/>
                </a:moveTo>
                <a:lnTo>
                  <a:pt x="70" y="29"/>
                </a:lnTo>
                <a:lnTo>
                  <a:pt x="68" y="22"/>
                </a:lnTo>
                <a:lnTo>
                  <a:pt x="65" y="16"/>
                </a:lnTo>
                <a:lnTo>
                  <a:pt x="61" y="10"/>
                </a:lnTo>
                <a:lnTo>
                  <a:pt x="56" y="6"/>
                </a:lnTo>
                <a:lnTo>
                  <a:pt x="50" y="3"/>
                </a:lnTo>
                <a:lnTo>
                  <a:pt x="43" y="2"/>
                </a:lnTo>
                <a:lnTo>
                  <a:pt x="36" y="0"/>
                </a:lnTo>
                <a:lnTo>
                  <a:pt x="29" y="2"/>
                </a:lnTo>
                <a:lnTo>
                  <a:pt x="22" y="3"/>
                </a:lnTo>
                <a:lnTo>
                  <a:pt x="17" y="6"/>
                </a:lnTo>
                <a:lnTo>
                  <a:pt x="11" y="10"/>
                </a:lnTo>
                <a:lnTo>
                  <a:pt x="7" y="16"/>
                </a:lnTo>
                <a:lnTo>
                  <a:pt x="4" y="22"/>
                </a:lnTo>
                <a:lnTo>
                  <a:pt x="1" y="29"/>
                </a:lnTo>
                <a:lnTo>
                  <a:pt x="0" y="36"/>
                </a:lnTo>
                <a:lnTo>
                  <a:pt x="1" y="43"/>
                </a:lnTo>
                <a:lnTo>
                  <a:pt x="4" y="50"/>
                </a:lnTo>
                <a:lnTo>
                  <a:pt x="7" y="55"/>
                </a:lnTo>
                <a:lnTo>
                  <a:pt x="11" y="61"/>
                </a:lnTo>
                <a:lnTo>
                  <a:pt x="17" y="65"/>
                </a:lnTo>
                <a:lnTo>
                  <a:pt x="22" y="68"/>
                </a:lnTo>
                <a:lnTo>
                  <a:pt x="29" y="71"/>
                </a:lnTo>
                <a:lnTo>
                  <a:pt x="36" y="72"/>
                </a:lnTo>
                <a:lnTo>
                  <a:pt x="43" y="71"/>
                </a:lnTo>
                <a:lnTo>
                  <a:pt x="50" y="68"/>
                </a:lnTo>
                <a:lnTo>
                  <a:pt x="56" y="65"/>
                </a:lnTo>
                <a:lnTo>
                  <a:pt x="61" y="61"/>
                </a:lnTo>
                <a:lnTo>
                  <a:pt x="65" y="55"/>
                </a:lnTo>
                <a:lnTo>
                  <a:pt x="68" y="50"/>
                </a:lnTo>
                <a:lnTo>
                  <a:pt x="70" y="43"/>
                </a:lnTo>
                <a:lnTo>
                  <a:pt x="72" y="36"/>
                </a:lnTo>
                <a:close/>
              </a:path>
            </a:pathLst>
          </a:custGeom>
          <a:solidFill>
            <a:srgbClr val="F3DF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2" name="Freeform 94"/>
          <p:cNvSpPr>
            <a:spLocks/>
          </p:cNvSpPr>
          <p:nvPr/>
        </p:nvSpPr>
        <p:spPr bwMode="auto">
          <a:xfrm>
            <a:off x="4241800" y="4617155"/>
            <a:ext cx="658813" cy="658813"/>
          </a:xfrm>
          <a:custGeom>
            <a:avLst/>
            <a:gdLst>
              <a:gd name="T0" fmla="*/ 37 w 2075"/>
              <a:gd name="T1" fmla="*/ 0 h 2075"/>
              <a:gd name="T2" fmla="*/ 31 w 2075"/>
              <a:gd name="T3" fmla="*/ 1 h 2075"/>
              <a:gd name="T4" fmla="*/ 25 w 2075"/>
              <a:gd name="T5" fmla="*/ 3 h 2075"/>
              <a:gd name="T6" fmla="*/ 20 w 2075"/>
              <a:gd name="T7" fmla="*/ 6 h 2075"/>
              <a:gd name="T8" fmla="*/ 15 w 2075"/>
              <a:gd name="T9" fmla="*/ 9 h 2075"/>
              <a:gd name="T10" fmla="*/ 11 w 2075"/>
              <a:gd name="T11" fmla="*/ 14 h 2075"/>
              <a:gd name="T12" fmla="*/ 7 w 2075"/>
              <a:gd name="T13" fmla="*/ 18 h 2075"/>
              <a:gd name="T14" fmla="*/ 4 w 2075"/>
              <a:gd name="T15" fmla="*/ 24 h 2075"/>
              <a:gd name="T16" fmla="*/ 2 w 2075"/>
              <a:gd name="T17" fmla="*/ 29 h 2075"/>
              <a:gd name="T18" fmla="*/ 0 w 2075"/>
              <a:gd name="T19" fmla="*/ 35 h 2075"/>
              <a:gd name="T20" fmla="*/ 0 w 2075"/>
              <a:gd name="T21" fmla="*/ 41 h 2075"/>
              <a:gd name="T22" fmla="*/ 0 w 2075"/>
              <a:gd name="T23" fmla="*/ 48 h 2075"/>
              <a:gd name="T24" fmla="*/ 2 w 2075"/>
              <a:gd name="T25" fmla="*/ 54 h 2075"/>
              <a:gd name="T26" fmla="*/ 4 w 2075"/>
              <a:gd name="T27" fmla="*/ 59 h 2075"/>
              <a:gd name="T28" fmla="*/ 7 w 2075"/>
              <a:gd name="T29" fmla="*/ 65 h 2075"/>
              <a:gd name="T30" fmla="*/ 11 w 2075"/>
              <a:gd name="T31" fmla="*/ 69 h 2075"/>
              <a:gd name="T32" fmla="*/ 15 w 2075"/>
              <a:gd name="T33" fmla="*/ 73 h 2075"/>
              <a:gd name="T34" fmla="*/ 20 w 2075"/>
              <a:gd name="T35" fmla="*/ 77 h 2075"/>
              <a:gd name="T36" fmla="*/ 25 w 2075"/>
              <a:gd name="T37" fmla="*/ 80 h 2075"/>
              <a:gd name="T38" fmla="*/ 31 w 2075"/>
              <a:gd name="T39" fmla="*/ 82 h 2075"/>
              <a:gd name="T40" fmla="*/ 37 w 2075"/>
              <a:gd name="T41" fmla="*/ 83 h 2075"/>
              <a:gd name="T42" fmla="*/ 44 w 2075"/>
              <a:gd name="T43" fmla="*/ 83 h 2075"/>
              <a:gd name="T44" fmla="*/ 50 w 2075"/>
              <a:gd name="T45" fmla="*/ 82 h 2075"/>
              <a:gd name="T46" fmla="*/ 56 w 2075"/>
              <a:gd name="T47" fmla="*/ 80 h 2075"/>
              <a:gd name="T48" fmla="*/ 61 w 2075"/>
              <a:gd name="T49" fmla="*/ 78 h 2075"/>
              <a:gd name="T50" fmla="*/ 66 w 2075"/>
              <a:gd name="T51" fmla="*/ 75 h 2075"/>
              <a:gd name="T52" fmla="*/ 71 w 2075"/>
              <a:gd name="T53" fmla="*/ 71 h 2075"/>
              <a:gd name="T54" fmla="*/ 75 w 2075"/>
              <a:gd name="T55" fmla="*/ 66 h 2075"/>
              <a:gd name="T56" fmla="*/ 78 w 2075"/>
              <a:gd name="T57" fmla="*/ 61 h 2075"/>
              <a:gd name="T58" fmla="*/ 81 w 2075"/>
              <a:gd name="T59" fmla="*/ 56 h 2075"/>
              <a:gd name="T60" fmla="*/ 82 w 2075"/>
              <a:gd name="T61" fmla="*/ 50 h 2075"/>
              <a:gd name="T62" fmla="*/ 83 w 2075"/>
              <a:gd name="T63" fmla="*/ 44 h 2075"/>
              <a:gd name="T64" fmla="*/ 83 w 2075"/>
              <a:gd name="T65" fmla="*/ 37 h 2075"/>
              <a:gd name="T66" fmla="*/ 82 w 2075"/>
              <a:gd name="T67" fmla="*/ 31 h 2075"/>
              <a:gd name="T68" fmla="*/ 80 w 2075"/>
              <a:gd name="T69" fmla="*/ 25 h 2075"/>
              <a:gd name="T70" fmla="*/ 77 w 2075"/>
              <a:gd name="T71" fmla="*/ 20 h 2075"/>
              <a:gd name="T72" fmla="*/ 74 w 2075"/>
              <a:gd name="T73" fmla="*/ 15 h 2075"/>
              <a:gd name="T74" fmla="*/ 69 w 2075"/>
              <a:gd name="T75" fmla="*/ 11 h 2075"/>
              <a:gd name="T76" fmla="*/ 65 w 2075"/>
              <a:gd name="T77" fmla="*/ 7 h 2075"/>
              <a:gd name="T78" fmla="*/ 59 w 2075"/>
              <a:gd name="T79" fmla="*/ 4 h 2075"/>
              <a:gd name="T80" fmla="*/ 54 w 2075"/>
              <a:gd name="T81" fmla="*/ 2 h 2075"/>
              <a:gd name="T82" fmla="*/ 48 w 2075"/>
              <a:gd name="T83" fmla="*/ 0 h 2075"/>
              <a:gd name="T84" fmla="*/ 42 w 2075"/>
              <a:gd name="T85" fmla="*/ 0 h 207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075"/>
              <a:gd name="T130" fmla="*/ 0 h 2075"/>
              <a:gd name="T131" fmla="*/ 2075 w 2075"/>
              <a:gd name="T132" fmla="*/ 2075 h 207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075" h="2075">
                <a:moveTo>
                  <a:pt x="1038" y="0"/>
                </a:moveTo>
                <a:lnTo>
                  <a:pt x="984" y="1"/>
                </a:lnTo>
                <a:lnTo>
                  <a:pt x="932" y="5"/>
                </a:lnTo>
                <a:lnTo>
                  <a:pt x="880" y="12"/>
                </a:lnTo>
                <a:lnTo>
                  <a:pt x="829" y="21"/>
                </a:lnTo>
                <a:lnTo>
                  <a:pt x="779" y="33"/>
                </a:lnTo>
                <a:lnTo>
                  <a:pt x="730" y="46"/>
                </a:lnTo>
                <a:lnTo>
                  <a:pt x="682" y="62"/>
                </a:lnTo>
                <a:lnTo>
                  <a:pt x="634" y="81"/>
                </a:lnTo>
                <a:lnTo>
                  <a:pt x="588" y="102"/>
                </a:lnTo>
                <a:lnTo>
                  <a:pt x="543" y="125"/>
                </a:lnTo>
                <a:lnTo>
                  <a:pt x="501" y="150"/>
                </a:lnTo>
                <a:lnTo>
                  <a:pt x="459" y="178"/>
                </a:lnTo>
                <a:lnTo>
                  <a:pt x="417" y="206"/>
                </a:lnTo>
                <a:lnTo>
                  <a:pt x="379" y="237"/>
                </a:lnTo>
                <a:lnTo>
                  <a:pt x="340" y="270"/>
                </a:lnTo>
                <a:lnTo>
                  <a:pt x="304" y="304"/>
                </a:lnTo>
                <a:lnTo>
                  <a:pt x="270" y="340"/>
                </a:lnTo>
                <a:lnTo>
                  <a:pt x="237" y="377"/>
                </a:lnTo>
                <a:lnTo>
                  <a:pt x="207" y="417"/>
                </a:lnTo>
                <a:lnTo>
                  <a:pt x="178" y="458"/>
                </a:lnTo>
                <a:lnTo>
                  <a:pt x="151" y="500"/>
                </a:lnTo>
                <a:lnTo>
                  <a:pt x="125" y="543"/>
                </a:lnTo>
                <a:lnTo>
                  <a:pt x="102" y="588"/>
                </a:lnTo>
                <a:lnTo>
                  <a:pt x="81" y="634"/>
                </a:lnTo>
                <a:lnTo>
                  <a:pt x="64" y="681"/>
                </a:lnTo>
                <a:lnTo>
                  <a:pt x="47" y="730"/>
                </a:lnTo>
                <a:lnTo>
                  <a:pt x="33" y="778"/>
                </a:lnTo>
                <a:lnTo>
                  <a:pt x="21" y="828"/>
                </a:lnTo>
                <a:lnTo>
                  <a:pt x="12" y="880"/>
                </a:lnTo>
                <a:lnTo>
                  <a:pt x="6" y="932"/>
                </a:lnTo>
                <a:lnTo>
                  <a:pt x="1" y="984"/>
                </a:lnTo>
                <a:lnTo>
                  <a:pt x="0" y="1037"/>
                </a:lnTo>
                <a:lnTo>
                  <a:pt x="1" y="1091"/>
                </a:lnTo>
                <a:lnTo>
                  <a:pt x="6" y="1143"/>
                </a:lnTo>
                <a:lnTo>
                  <a:pt x="12" y="1195"/>
                </a:lnTo>
                <a:lnTo>
                  <a:pt x="21" y="1245"/>
                </a:lnTo>
                <a:lnTo>
                  <a:pt x="33" y="1296"/>
                </a:lnTo>
                <a:lnTo>
                  <a:pt x="47" y="1345"/>
                </a:lnTo>
                <a:lnTo>
                  <a:pt x="64" y="1394"/>
                </a:lnTo>
                <a:lnTo>
                  <a:pt x="81" y="1441"/>
                </a:lnTo>
                <a:lnTo>
                  <a:pt x="102" y="1487"/>
                </a:lnTo>
                <a:lnTo>
                  <a:pt x="125" y="1531"/>
                </a:lnTo>
                <a:lnTo>
                  <a:pt x="151" y="1575"/>
                </a:lnTo>
                <a:lnTo>
                  <a:pt x="178" y="1616"/>
                </a:lnTo>
                <a:lnTo>
                  <a:pt x="207" y="1657"/>
                </a:lnTo>
                <a:lnTo>
                  <a:pt x="237" y="1696"/>
                </a:lnTo>
                <a:lnTo>
                  <a:pt x="270" y="1735"/>
                </a:lnTo>
                <a:lnTo>
                  <a:pt x="304" y="1770"/>
                </a:lnTo>
                <a:lnTo>
                  <a:pt x="340" y="1805"/>
                </a:lnTo>
                <a:lnTo>
                  <a:pt x="379" y="1837"/>
                </a:lnTo>
                <a:lnTo>
                  <a:pt x="417" y="1869"/>
                </a:lnTo>
                <a:lnTo>
                  <a:pt x="459" y="1897"/>
                </a:lnTo>
                <a:lnTo>
                  <a:pt x="501" y="1925"/>
                </a:lnTo>
                <a:lnTo>
                  <a:pt x="543" y="1949"/>
                </a:lnTo>
                <a:lnTo>
                  <a:pt x="588" y="1972"/>
                </a:lnTo>
                <a:lnTo>
                  <a:pt x="634" y="1993"/>
                </a:lnTo>
                <a:lnTo>
                  <a:pt x="682" y="2011"/>
                </a:lnTo>
                <a:lnTo>
                  <a:pt x="730" y="2028"/>
                </a:lnTo>
                <a:lnTo>
                  <a:pt x="779" y="2042"/>
                </a:lnTo>
                <a:lnTo>
                  <a:pt x="829" y="2054"/>
                </a:lnTo>
                <a:lnTo>
                  <a:pt x="880" y="2063"/>
                </a:lnTo>
                <a:lnTo>
                  <a:pt x="932" y="2070"/>
                </a:lnTo>
                <a:lnTo>
                  <a:pt x="984" y="2074"/>
                </a:lnTo>
                <a:lnTo>
                  <a:pt x="1038" y="2075"/>
                </a:lnTo>
                <a:lnTo>
                  <a:pt x="1091" y="2074"/>
                </a:lnTo>
                <a:lnTo>
                  <a:pt x="1144" y="2070"/>
                </a:lnTo>
                <a:lnTo>
                  <a:pt x="1195" y="2063"/>
                </a:lnTo>
                <a:lnTo>
                  <a:pt x="1247" y="2054"/>
                </a:lnTo>
                <a:lnTo>
                  <a:pt x="1296" y="2042"/>
                </a:lnTo>
                <a:lnTo>
                  <a:pt x="1345" y="2028"/>
                </a:lnTo>
                <a:lnTo>
                  <a:pt x="1394" y="2011"/>
                </a:lnTo>
                <a:lnTo>
                  <a:pt x="1441" y="1993"/>
                </a:lnTo>
                <a:lnTo>
                  <a:pt x="1487" y="1972"/>
                </a:lnTo>
                <a:lnTo>
                  <a:pt x="1532" y="1949"/>
                </a:lnTo>
                <a:lnTo>
                  <a:pt x="1575" y="1925"/>
                </a:lnTo>
                <a:lnTo>
                  <a:pt x="1618" y="1897"/>
                </a:lnTo>
                <a:lnTo>
                  <a:pt x="1658" y="1869"/>
                </a:lnTo>
                <a:lnTo>
                  <a:pt x="1697" y="1837"/>
                </a:lnTo>
                <a:lnTo>
                  <a:pt x="1735" y="1805"/>
                </a:lnTo>
                <a:lnTo>
                  <a:pt x="1771" y="1770"/>
                </a:lnTo>
                <a:lnTo>
                  <a:pt x="1805" y="1735"/>
                </a:lnTo>
                <a:lnTo>
                  <a:pt x="1838" y="1696"/>
                </a:lnTo>
                <a:lnTo>
                  <a:pt x="1869" y="1657"/>
                </a:lnTo>
                <a:lnTo>
                  <a:pt x="1897" y="1616"/>
                </a:lnTo>
                <a:lnTo>
                  <a:pt x="1925" y="1575"/>
                </a:lnTo>
                <a:lnTo>
                  <a:pt x="1950" y="1531"/>
                </a:lnTo>
                <a:lnTo>
                  <a:pt x="1973" y="1487"/>
                </a:lnTo>
                <a:lnTo>
                  <a:pt x="1994" y="1441"/>
                </a:lnTo>
                <a:lnTo>
                  <a:pt x="2013" y="1394"/>
                </a:lnTo>
                <a:lnTo>
                  <a:pt x="2029" y="1345"/>
                </a:lnTo>
                <a:lnTo>
                  <a:pt x="2042" y="1296"/>
                </a:lnTo>
                <a:lnTo>
                  <a:pt x="2054" y="1245"/>
                </a:lnTo>
                <a:lnTo>
                  <a:pt x="2063" y="1195"/>
                </a:lnTo>
                <a:lnTo>
                  <a:pt x="2070" y="1143"/>
                </a:lnTo>
                <a:lnTo>
                  <a:pt x="2074" y="1091"/>
                </a:lnTo>
                <a:lnTo>
                  <a:pt x="2075" y="1037"/>
                </a:lnTo>
                <a:lnTo>
                  <a:pt x="2074" y="984"/>
                </a:lnTo>
                <a:lnTo>
                  <a:pt x="2070" y="932"/>
                </a:lnTo>
                <a:lnTo>
                  <a:pt x="2063" y="880"/>
                </a:lnTo>
                <a:lnTo>
                  <a:pt x="2054" y="828"/>
                </a:lnTo>
                <a:lnTo>
                  <a:pt x="2042" y="778"/>
                </a:lnTo>
                <a:lnTo>
                  <a:pt x="2029" y="730"/>
                </a:lnTo>
                <a:lnTo>
                  <a:pt x="2013" y="681"/>
                </a:lnTo>
                <a:lnTo>
                  <a:pt x="1994" y="634"/>
                </a:lnTo>
                <a:lnTo>
                  <a:pt x="1973" y="588"/>
                </a:lnTo>
                <a:lnTo>
                  <a:pt x="1950" y="543"/>
                </a:lnTo>
                <a:lnTo>
                  <a:pt x="1925" y="500"/>
                </a:lnTo>
                <a:lnTo>
                  <a:pt x="1897" y="458"/>
                </a:lnTo>
                <a:lnTo>
                  <a:pt x="1869" y="417"/>
                </a:lnTo>
                <a:lnTo>
                  <a:pt x="1838" y="377"/>
                </a:lnTo>
                <a:lnTo>
                  <a:pt x="1805" y="340"/>
                </a:lnTo>
                <a:lnTo>
                  <a:pt x="1771" y="304"/>
                </a:lnTo>
                <a:lnTo>
                  <a:pt x="1735" y="270"/>
                </a:lnTo>
                <a:lnTo>
                  <a:pt x="1697" y="237"/>
                </a:lnTo>
                <a:lnTo>
                  <a:pt x="1658" y="206"/>
                </a:lnTo>
                <a:lnTo>
                  <a:pt x="1618" y="178"/>
                </a:lnTo>
                <a:lnTo>
                  <a:pt x="1575" y="150"/>
                </a:lnTo>
                <a:lnTo>
                  <a:pt x="1532" y="125"/>
                </a:lnTo>
                <a:lnTo>
                  <a:pt x="1487" y="102"/>
                </a:lnTo>
                <a:lnTo>
                  <a:pt x="1441" y="81"/>
                </a:lnTo>
                <a:lnTo>
                  <a:pt x="1394" y="62"/>
                </a:lnTo>
                <a:lnTo>
                  <a:pt x="1345" y="46"/>
                </a:lnTo>
                <a:lnTo>
                  <a:pt x="1296" y="33"/>
                </a:lnTo>
                <a:lnTo>
                  <a:pt x="1247" y="21"/>
                </a:lnTo>
                <a:lnTo>
                  <a:pt x="1195" y="12"/>
                </a:lnTo>
                <a:lnTo>
                  <a:pt x="1144" y="5"/>
                </a:lnTo>
                <a:lnTo>
                  <a:pt x="1091" y="1"/>
                </a:lnTo>
                <a:lnTo>
                  <a:pt x="1038" y="0"/>
                </a:lnTo>
                <a:close/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3" name="Rectangle 95"/>
          <p:cNvSpPr>
            <a:spLocks noChangeArrowheads="1"/>
          </p:cNvSpPr>
          <p:nvPr/>
        </p:nvSpPr>
        <p:spPr bwMode="auto">
          <a:xfrm>
            <a:off x="4575175" y="3920243"/>
            <a:ext cx="17463" cy="1041400"/>
          </a:xfrm>
          <a:prstGeom prst="rect">
            <a:avLst/>
          </a:prstGeom>
          <a:solidFill>
            <a:srgbClr val="315A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4" name="Freeform 96"/>
          <p:cNvSpPr>
            <a:spLocks/>
          </p:cNvSpPr>
          <p:nvPr/>
        </p:nvSpPr>
        <p:spPr bwMode="auto">
          <a:xfrm>
            <a:off x="4495800" y="3813880"/>
            <a:ext cx="176213" cy="206375"/>
          </a:xfrm>
          <a:custGeom>
            <a:avLst/>
            <a:gdLst>
              <a:gd name="T0" fmla="*/ 0 w 556"/>
              <a:gd name="T1" fmla="*/ 26 h 649"/>
              <a:gd name="T2" fmla="*/ 1 w 556"/>
              <a:gd name="T3" fmla="*/ 26 h 649"/>
              <a:gd name="T4" fmla="*/ 1 w 556"/>
              <a:gd name="T5" fmla="*/ 26 h 649"/>
              <a:gd name="T6" fmla="*/ 2 w 556"/>
              <a:gd name="T7" fmla="*/ 25 h 649"/>
              <a:gd name="T8" fmla="*/ 2 w 556"/>
              <a:gd name="T9" fmla="*/ 25 h 649"/>
              <a:gd name="T10" fmla="*/ 3 w 556"/>
              <a:gd name="T11" fmla="*/ 25 h 649"/>
              <a:gd name="T12" fmla="*/ 3 w 556"/>
              <a:gd name="T13" fmla="*/ 25 h 649"/>
              <a:gd name="T14" fmla="*/ 4 w 556"/>
              <a:gd name="T15" fmla="*/ 25 h 649"/>
              <a:gd name="T16" fmla="*/ 4 w 556"/>
              <a:gd name="T17" fmla="*/ 24 h 649"/>
              <a:gd name="T18" fmla="*/ 5 w 556"/>
              <a:gd name="T19" fmla="*/ 24 h 649"/>
              <a:gd name="T20" fmla="*/ 5 w 556"/>
              <a:gd name="T21" fmla="*/ 24 h 649"/>
              <a:gd name="T22" fmla="*/ 6 w 556"/>
              <a:gd name="T23" fmla="*/ 24 h 649"/>
              <a:gd name="T24" fmla="*/ 6 w 556"/>
              <a:gd name="T25" fmla="*/ 24 h 649"/>
              <a:gd name="T26" fmla="*/ 7 w 556"/>
              <a:gd name="T27" fmla="*/ 24 h 649"/>
              <a:gd name="T28" fmla="*/ 7 w 556"/>
              <a:gd name="T29" fmla="*/ 24 h 649"/>
              <a:gd name="T30" fmla="*/ 8 w 556"/>
              <a:gd name="T31" fmla="*/ 23 h 649"/>
              <a:gd name="T32" fmla="*/ 8 w 556"/>
              <a:gd name="T33" fmla="*/ 23 h 649"/>
              <a:gd name="T34" fmla="*/ 9 w 556"/>
              <a:gd name="T35" fmla="*/ 23 h 649"/>
              <a:gd name="T36" fmla="*/ 9 w 556"/>
              <a:gd name="T37" fmla="*/ 23 h 649"/>
              <a:gd name="T38" fmla="*/ 10 w 556"/>
              <a:gd name="T39" fmla="*/ 23 h 649"/>
              <a:gd name="T40" fmla="*/ 10 w 556"/>
              <a:gd name="T41" fmla="*/ 23 h 649"/>
              <a:gd name="T42" fmla="*/ 11 w 556"/>
              <a:gd name="T43" fmla="*/ 23 h 649"/>
              <a:gd name="T44" fmla="*/ 11 w 556"/>
              <a:gd name="T45" fmla="*/ 23 h 649"/>
              <a:gd name="T46" fmla="*/ 12 w 556"/>
              <a:gd name="T47" fmla="*/ 23 h 649"/>
              <a:gd name="T48" fmla="*/ 12 w 556"/>
              <a:gd name="T49" fmla="*/ 23 h 649"/>
              <a:gd name="T50" fmla="*/ 13 w 556"/>
              <a:gd name="T51" fmla="*/ 23 h 649"/>
              <a:gd name="T52" fmla="*/ 14 w 556"/>
              <a:gd name="T53" fmla="*/ 23 h 649"/>
              <a:gd name="T54" fmla="*/ 14 w 556"/>
              <a:gd name="T55" fmla="*/ 23 h 649"/>
              <a:gd name="T56" fmla="*/ 15 w 556"/>
              <a:gd name="T57" fmla="*/ 23 h 649"/>
              <a:gd name="T58" fmla="*/ 15 w 556"/>
              <a:gd name="T59" fmla="*/ 24 h 649"/>
              <a:gd name="T60" fmla="*/ 16 w 556"/>
              <a:gd name="T61" fmla="*/ 24 h 649"/>
              <a:gd name="T62" fmla="*/ 16 w 556"/>
              <a:gd name="T63" fmla="*/ 24 h 649"/>
              <a:gd name="T64" fmla="*/ 17 w 556"/>
              <a:gd name="T65" fmla="*/ 24 h 649"/>
              <a:gd name="T66" fmla="*/ 17 w 556"/>
              <a:gd name="T67" fmla="*/ 24 h 649"/>
              <a:gd name="T68" fmla="*/ 18 w 556"/>
              <a:gd name="T69" fmla="*/ 24 h 649"/>
              <a:gd name="T70" fmla="*/ 18 w 556"/>
              <a:gd name="T71" fmla="*/ 24 h 649"/>
              <a:gd name="T72" fmla="*/ 19 w 556"/>
              <a:gd name="T73" fmla="*/ 25 h 649"/>
              <a:gd name="T74" fmla="*/ 19 w 556"/>
              <a:gd name="T75" fmla="*/ 25 h 649"/>
              <a:gd name="T76" fmla="*/ 20 w 556"/>
              <a:gd name="T77" fmla="*/ 25 h 649"/>
              <a:gd name="T78" fmla="*/ 20 w 556"/>
              <a:gd name="T79" fmla="*/ 25 h 649"/>
              <a:gd name="T80" fmla="*/ 21 w 556"/>
              <a:gd name="T81" fmla="*/ 25 h 649"/>
              <a:gd name="T82" fmla="*/ 21 w 556"/>
              <a:gd name="T83" fmla="*/ 26 h 649"/>
              <a:gd name="T84" fmla="*/ 22 w 556"/>
              <a:gd name="T85" fmla="*/ 26 h 649"/>
              <a:gd name="T86" fmla="*/ 11 w 556"/>
              <a:gd name="T87" fmla="*/ 0 h 64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556"/>
              <a:gd name="T133" fmla="*/ 0 h 649"/>
              <a:gd name="T134" fmla="*/ 556 w 556"/>
              <a:gd name="T135" fmla="*/ 649 h 649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556" h="649">
                <a:moveTo>
                  <a:pt x="278" y="0"/>
                </a:moveTo>
                <a:lnTo>
                  <a:pt x="0" y="649"/>
                </a:lnTo>
                <a:lnTo>
                  <a:pt x="4" y="647"/>
                </a:lnTo>
                <a:lnTo>
                  <a:pt x="9" y="644"/>
                </a:lnTo>
                <a:lnTo>
                  <a:pt x="13" y="643"/>
                </a:lnTo>
                <a:lnTo>
                  <a:pt x="17" y="641"/>
                </a:lnTo>
                <a:lnTo>
                  <a:pt x="22" y="639"/>
                </a:lnTo>
                <a:lnTo>
                  <a:pt x="26" y="637"/>
                </a:lnTo>
                <a:lnTo>
                  <a:pt x="31" y="635"/>
                </a:lnTo>
                <a:lnTo>
                  <a:pt x="35" y="632"/>
                </a:lnTo>
                <a:lnTo>
                  <a:pt x="39" y="631"/>
                </a:lnTo>
                <a:lnTo>
                  <a:pt x="44" y="629"/>
                </a:lnTo>
                <a:lnTo>
                  <a:pt x="47" y="627"/>
                </a:lnTo>
                <a:lnTo>
                  <a:pt x="51" y="626"/>
                </a:lnTo>
                <a:lnTo>
                  <a:pt x="56" y="624"/>
                </a:lnTo>
                <a:lnTo>
                  <a:pt x="60" y="622"/>
                </a:lnTo>
                <a:lnTo>
                  <a:pt x="65" y="620"/>
                </a:lnTo>
                <a:lnTo>
                  <a:pt x="69" y="619"/>
                </a:lnTo>
                <a:lnTo>
                  <a:pt x="73" y="617"/>
                </a:lnTo>
                <a:lnTo>
                  <a:pt x="78" y="616"/>
                </a:lnTo>
                <a:lnTo>
                  <a:pt x="82" y="614"/>
                </a:lnTo>
                <a:lnTo>
                  <a:pt x="87" y="613"/>
                </a:lnTo>
                <a:lnTo>
                  <a:pt x="91" y="612"/>
                </a:lnTo>
                <a:lnTo>
                  <a:pt x="95" y="609"/>
                </a:lnTo>
                <a:lnTo>
                  <a:pt x="100" y="608"/>
                </a:lnTo>
                <a:lnTo>
                  <a:pt x="104" y="607"/>
                </a:lnTo>
                <a:lnTo>
                  <a:pt x="109" y="605"/>
                </a:lnTo>
                <a:lnTo>
                  <a:pt x="113" y="604"/>
                </a:lnTo>
                <a:lnTo>
                  <a:pt x="117" y="603"/>
                </a:lnTo>
                <a:lnTo>
                  <a:pt x="122" y="602"/>
                </a:lnTo>
                <a:lnTo>
                  <a:pt x="126" y="601"/>
                </a:lnTo>
                <a:lnTo>
                  <a:pt x="130" y="599"/>
                </a:lnTo>
                <a:lnTo>
                  <a:pt x="135" y="598"/>
                </a:lnTo>
                <a:lnTo>
                  <a:pt x="139" y="597"/>
                </a:lnTo>
                <a:lnTo>
                  <a:pt x="144" y="596"/>
                </a:lnTo>
                <a:lnTo>
                  <a:pt x="148" y="595"/>
                </a:lnTo>
                <a:lnTo>
                  <a:pt x="152" y="594"/>
                </a:lnTo>
                <a:lnTo>
                  <a:pt x="156" y="593"/>
                </a:lnTo>
                <a:lnTo>
                  <a:pt x="160" y="592"/>
                </a:lnTo>
                <a:lnTo>
                  <a:pt x="165" y="591"/>
                </a:lnTo>
                <a:lnTo>
                  <a:pt x="169" y="591"/>
                </a:lnTo>
                <a:lnTo>
                  <a:pt x="173" y="590"/>
                </a:lnTo>
                <a:lnTo>
                  <a:pt x="178" y="588"/>
                </a:lnTo>
                <a:lnTo>
                  <a:pt x="182" y="587"/>
                </a:lnTo>
                <a:lnTo>
                  <a:pt x="186" y="587"/>
                </a:lnTo>
                <a:lnTo>
                  <a:pt x="191" y="586"/>
                </a:lnTo>
                <a:lnTo>
                  <a:pt x="195" y="586"/>
                </a:lnTo>
                <a:lnTo>
                  <a:pt x="200" y="585"/>
                </a:lnTo>
                <a:lnTo>
                  <a:pt x="204" y="584"/>
                </a:lnTo>
                <a:lnTo>
                  <a:pt x="208" y="584"/>
                </a:lnTo>
                <a:lnTo>
                  <a:pt x="213" y="583"/>
                </a:lnTo>
                <a:lnTo>
                  <a:pt x="217" y="583"/>
                </a:lnTo>
                <a:lnTo>
                  <a:pt x="222" y="583"/>
                </a:lnTo>
                <a:lnTo>
                  <a:pt x="226" y="582"/>
                </a:lnTo>
                <a:lnTo>
                  <a:pt x="230" y="582"/>
                </a:lnTo>
                <a:lnTo>
                  <a:pt x="235" y="581"/>
                </a:lnTo>
                <a:lnTo>
                  <a:pt x="239" y="581"/>
                </a:lnTo>
                <a:lnTo>
                  <a:pt x="244" y="581"/>
                </a:lnTo>
                <a:lnTo>
                  <a:pt x="248" y="581"/>
                </a:lnTo>
                <a:lnTo>
                  <a:pt x="252" y="580"/>
                </a:lnTo>
                <a:lnTo>
                  <a:pt x="257" y="580"/>
                </a:lnTo>
                <a:lnTo>
                  <a:pt x="261" y="580"/>
                </a:lnTo>
                <a:lnTo>
                  <a:pt x="265" y="580"/>
                </a:lnTo>
                <a:lnTo>
                  <a:pt x="269" y="580"/>
                </a:lnTo>
                <a:lnTo>
                  <a:pt x="273" y="580"/>
                </a:lnTo>
                <a:lnTo>
                  <a:pt x="278" y="580"/>
                </a:lnTo>
                <a:lnTo>
                  <a:pt x="282" y="580"/>
                </a:lnTo>
                <a:lnTo>
                  <a:pt x="286" y="580"/>
                </a:lnTo>
                <a:lnTo>
                  <a:pt x="291" y="580"/>
                </a:lnTo>
                <a:lnTo>
                  <a:pt x="295" y="580"/>
                </a:lnTo>
                <a:lnTo>
                  <a:pt x="299" y="580"/>
                </a:lnTo>
                <a:lnTo>
                  <a:pt x="304" y="580"/>
                </a:lnTo>
                <a:lnTo>
                  <a:pt x="308" y="581"/>
                </a:lnTo>
                <a:lnTo>
                  <a:pt x="313" y="581"/>
                </a:lnTo>
                <a:lnTo>
                  <a:pt x="317" y="581"/>
                </a:lnTo>
                <a:lnTo>
                  <a:pt x="321" y="581"/>
                </a:lnTo>
                <a:lnTo>
                  <a:pt x="326" y="582"/>
                </a:lnTo>
                <a:lnTo>
                  <a:pt x="330" y="582"/>
                </a:lnTo>
                <a:lnTo>
                  <a:pt x="335" y="583"/>
                </a:lnTo>
                <a:lnTo>
                  <a:pt x="339" y="583"/>
                </a:lnTo>
                <a:lnTo>
                  <a:pt x="343" y="583"/>
                </a:lnTo>
                <a:lnTo>
                  <a:pt x="348" y="584"/>
                </a:lnTo>
                <a:lnTo>
                  <a:pt x="352" y="584"/>
                </a:lnTo>
                <a:lnTo>
                  <a:pt x="357" y="585"/>
                </a:lnTo>
                <a:lnTo>
                  <a:pt x="361" y="586"/>
                </a:lnTo>
                <a:lnTo>
                  <a:pt x="365" y="586"/>
                </a:lnTo>
                <a:lnTo>
                  <a:pt x="370" y="587"/>
                </a:lnTo>
                <a:lnTo>
                  <a:pt x="374" y="587"/>
                </a:lnTo>
                <a:lnTo>
                  <a:pt x="377" y="588"/>
                </a:lnTo>
                <a:lnTo>
                  <a:pt x="382" y="590"/>
                </a:lnTo>
                <a:lnTo>
                  <a:pt x="386" y="591"/>
                </a:lnTo>
                <a:lnTo>
                  <a:pt x="391" y="591"/>
                </a:lnTo>
                <a:lnTo>
                  <a:pt x="395" y="592"/>
                </a:lnTo>
                <a:lnTo>
                  <a:pt x="399" y="593"/>
                </a:lnTo>
                <a:lnTo>
                  <a:pt x="404" y="594"/>
                </a:lnTo>
                <a:lnTo>
                  <a:pt x="408" y="595"/>
                </a:lnTo>
                <a:lnTo>
                  <a:pt x="412" y="596"/>
                </a:lnTo>
                <a:lnTo>
                  <a:pt x="417" y="597"/>
                </a:lnTo>
                <a:lnTo>
                  <a:pt x="421" y="598"/>
                </a:lnTo>
                <a:lnTo>
                  <a:pt x="426" y="599"/>
                </a:lnTo>
                <a:lnTo>
                  <a:pt x="430" y="601"/>
                </a:lnTo>
                <a:lnTo>
                  <a:pt x="434" y="602"/>
                </a:lnTo>
                <a:lnTo>
                  <a:pt x="439" y="603"/>
                </a:lnTo>
                <a:lnTo>
                  <a:pt x="443" y="604"/>
                </a:lnTo>
                <a:lnTo>
                  <a:pt x="448" y="605"/>
                </a:lnTo>
                <a:lnTo>
                  <a:pt x="452" y="607"/>
                </a:lnTo>
                <a:lnTo>
                  <a:pt x="456" y="608"/>
                </a:lnTo>
                <a:lnTo>
                  <a:pt x="461" y="609"/>
                </a:lnTo>
                <a:lnTo>
                  <a:pt x="465" y="612"/>
                </a:lnTo>
                <a:lnTo>
                  <a:pt x="470" y="613"/>
                </a:lnTo>
                <a:lnTo>
                  <a:pt x="474" y="614"/>
                </a:lnTo>
                <a:lnTo>
                  <a:pt x="478" y="616"/>
                </a:lnTo>
                <a:lnTo>
                  <a:pt x="483" y="617"/>
                </a:lnTo>
                <a:lnTo>
                  <a:pt x="487" y="619"/>
                </a:lnTo>
                <a:lnTo>
                  <a:pt x="490" y="620"/>
                </a:lnTo>
                <a:lnTo>
                  <a:pt x="495" y="622"/>
                </a:lnTo>
                <a:lnTo>
                  <a:pt x="499" y="624"/>
                </a:lnTo>
                <a:lnTo>
                  <a:pt x="504" y="626"/>
                </a:lnTo>
                <a:lnTo>
                  <a:pt x="508" y="627"/>
                </a:lnTo>
                <a:lnTo>
                  <a:pt x="512" y="629"/>
                </a:lnTo>
                <a:lnTo>
                  <a:pt x="517" y="631"/>
                </a:lnTo>
                <a:lnTo>
                  <a:pt x="521" y="632"/>
                </a:lnTo>
                <a:lnTo>
                  <a:pt x="525" y="635"/>
                </a:lnTo>
                <a:lnTo>
                  <a:pt x="530" y="637"/>
                </a:lnTo>
                <a:lnTo>
                  <a:pt x="534" y="639"/>
                </a:lnTo>
                <a:lnTo>
                  <a:pt x="539" y="641"/>
                </a:lnTo>
                <a:lnTo>
                  <a:pt x="543" y="643"/>
                </a:lnTo>
                <a:lnTo>
                  <a:pt x="547" y="644"/>
                </a:lnTo>
                <a:lnTo>
                  <a:pt x="552" y="647"/>
                </a:lnTo>
                <a:lnTo>
                  <a:pt x="556" y="649"/>
                </a:lnTo>
                <a:lnTo>
                  <a:pt x="278" y="0"/>
                </a:lnTo>
                <a:lnTo>
                  <a:pt x="278" y="325"/>
                </a:lnTo>
                <a:lnTo>
                  <a:pt x="278" y="0"/>
                </a:lnTo>
                <a:close/>
              </a:path>
            </a:pathLst>
          </a:custGeom>
          <a:solidFill>
            <a:srgbClr val="315A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5" name="Rectangle 97"/>
          <p:cNvSpPr>
            <a:spLocks noChangeArrowheads="1"/>
          </p:cNvSpPr>
          <p:nvPr/>
        </p:nvSpPr>
        <p:spPr bwMode="auto">
          <a:xfrm>
            <a:off x="4703763" y="4180593"/>
            <a:ext cx="1432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u-ES" sz="1500" b="1" i="1" dirty="0" smtClean="0">
                <a:solidFill>
                  <a:srgbClr val="1F1A17"/>
                </a:solidFill>
                <a:latin typeface="Times New Roman" charset="0"/>
              </a:rPr>
              <a:t>B</a:t>
            </a:r>
            <a:endParaRPr lang="eu-ES" sz="1000" dirty="0"/>
          </a:p>
        </p:txBody>
      </p:sp>
      <p:pic>
        <p:nvPicPr>
          <p:cNvPr id="98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Elipse 95"/>
          <p:cNvSpPr/>
          <p:nvPr/>
        </p:nvSpPr>
        <p:spPr>
          <a:xfrm>
            <a:off x="4233130" y="4568718"/>
            <a:ext cx="794195" cy="73421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Elipse 101"/>
          <p:cNvSpPr/>
          <p:nvPr/>
        </p:nvSpPr>
        <p:spPr>
          <a:xfrm>
            <a:off x="2695352" y="4192500"/>
            <a:ext cx="794195" cy="73421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01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repeatCount="indefinite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629</Words>
  <Application>Microsoft Macintosh PowerPoint</Application>
  <PresentationFormat>Presentación en pantalla (4:3)</PresentationFormat>
  <Paragraphs>89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Tema de Office</vt:lpstr>
      <vt:lpstr>CorelDRAW</vt:lpstr>
      <vt:lpstr>10.- HIDROSTATIKA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10.- HIDROSTATIKA</dc:title>
  <dc:creator>Jme</dc:creator>
  <cp:lastModifiedBy>Jme</cp:lastModifiedBy>
  <cp:revision>9</cp:revision>
  <dcterms:created xsi:type="dcterms:W3CDTF">2015-04-24T07:43:29Z</dcterms:created>
  <dcterms:modified xsi:type="dcterms:W3CDTF">2015-06-11T10:04:24Z</dcterms:modified>
</cp:coreProperties>
</file>