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3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570D-72C2-C64B-A988-4E25F595DBE3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D596-3030-D042-A9E7-72765D0EA44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6908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570D-72C2-C64B-A988-4E25F595DBE3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D596-3030-D042-A9E7-72765D0EA44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5818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570D-72C2-C64B-A988-4E25F595DBE3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D596-3030-D042-A9E7-72765D0EA44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001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570D-72C2-C64B-A988-4E25F595DBE3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D596-3030-D042-A9E7-72765D0EA44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783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570D-72C2-C64B-A988-4E25F595DBE3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D596-3030-D042-A9E7-72765D0EA44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5818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570D-72C2-C64B-A988-4E25F595DBE3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D596-3030-D042-A9E7-72765D0EA44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7926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570D-72C2-C64B-A988-4E25F595DBE3}" type="datetimeFigureOut">
              <a:rPr lang="es-ES" smtClean="0"/>
              <a:t>11/6/15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D596-3030-D042-A9E7-72765D0EA44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0233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570D-72C2-C64B-A988-4E25F595DBE3}" type="datetimeFigureOut">
              <a:rPr lang="es-ES" smtClean="0"/>
              <a:t>11/6/15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D596-3030-D042-A9E7-72765D0EA44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3448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570D-72C2-C64B-A988-4E25F595DBE3}" type="datetimeFigureOut">
              <a:rPr lang="es-ES" smtClean="0"/>
              <a:t>11/6/15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D596-3030-D042-A9E7-72765D0EA44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4875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570D-72C2-C64B-A988-4E25F595DBE3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D596-3030-D042-A9E7-72765D0EA44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0693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570D-72C2-C64B-A988-4E25F595DBE3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D596-3030-D042-A9E7-72765D0EA44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4862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3570D-72C2-C64B-A988-4E25F595DBE3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DD596-3030-D042-A9E7-72765D0EA44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0171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hyperlink" Target="http://creativecommons.org/licenses/by-nc-sa/3.0/es/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creativecommons.org/licenses/by-nc-sa/2.5/e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911682" y="1870786"/>
            <a:ext cx="75255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u-ES" sz="4000" b="1" dirty="0" smtClean="0"/>
              <a:t>5.</a:t>
            </a:r>
            <a:r>
              <a:rPr lang="es-ES" sz="4000" b="1" dirty="0" smtClean="0"/>
              <a:t>G</a:t>
            </a:r>
            <a:r>
              <a:rPr lang="eu-ES" sz="4000" b="1" dirty="0" smtClean="0"/>
              <a:t>aia  INDARREK GORPUTZAK DEFORMATZEN DITUZTE </a:t>
            </a:r>
            <a:endParaRPr lang="eu-ES" sz="4000" b="1" dirty="0"/>
          </a:p>
        </p:txBody>
      </p:sp>
      <p:pic>
        <p:nvPicPr>
          <p:cNvPr id="5" name="Imagen 9" descr="Creative Commons License">
            <a:hlinkClick r:id="rId2" tooltip="&quot;Creative Commons License&quot;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0" y="5797550"/>
            <a:ext cx="838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717550" y="6165850"/>
            <a:ext cx="7772400" cy="365125"/>
          </a:xfrm>
        </p:spPr>
        <p:txBody>
          <a:bodyPr/>
          <a:lstStyle/>
          <a:p>
            <a:pPr>
              <a:defRPr/>
            </a:pPr>
            <a:r>
              <a:rPr lang="es-ES" dirty="0" err="1"/>
              <a:t>Lan</a:t>
            </a:r>
            <a:r>
              <a:rPr lang="es-ES" dirty="0"/>
              <a:t> </a:t>
            </a:r>
            <a:r>
              <a:rPr lang="es-ES" dirty="0" err="1"/>
              <a:t>hau</a:t>
            </a:r>
            <a:r>
              <a:rPr lang="es-ES" dirty="0"/>
              <a:t> </a:t>
            </a:r>
            <a:r>
              <a:rPr lang="es-ES" dirty="0" err="1"/>
              <a:t>Creative</a:t>
            </a:r>
            <a:r>
              <a:rPr lang="es-ES" dirty="0"/>
              <a:t> </a:t>
            </a:r>
            <a:r>
              <a:rPr lang="es-ES" dirty="0" err="1"/>
              <a:t>Commons</a:t>
            </a:r>
            <a:r>
              <a:rPr lang="es-ES" dirty="0"/>
              <a:t>-en </a:t>
            </a:r>
            <a:r>
              <a:rPr lang="es-ES" dirty="0" err="1"/>
              <a:t>Nazioarteko</a:t>
            </a:r>
            <a:r>
              <a:rPr lang="es-ES" dirty="0"/>
              <a:t> 3.0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mendeko</a:t>
            </a:r>
            <a:r>
              <a:rPr lang="es-ES" dirty="0"/>
              <a:t> </a:t>
            </a:r>
            <a:r>
              <a:rPr lang="es-ES" dirty="0" err="1"/>
              <a:t>Azterketa</a:t>
            </a:r>
            <a:r>
              <a:rPr lang="es-ES" dirty="0"/>
              <a:t>-Ez </a:t>
            </a:r>
            <a:r>
              <a:rPr lang="es-ES" dirty="0" err="1"/>
              <a:t>komertzial-Partekatu</a:t>
            </a:r>
            <a:r>
              <a:rPr lang="es-ES" dirty="0"/>
              <a:t>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</a:t>
            </a:r>
            <a:r>
              <a:rPr lang="es-ES" dirty="0"/>
              <a:t> </a:t>
            </a:r>
            <a:r>
              <a:rPr lang="es-ES" dirty="0" err="1"/>
              <a:t>dago</a:t>
            </a:r>
            <a:r>
              <a:rPr lang="es-ES" dirty="0"/>
              <a:t>.  </a:t>
            </a:r>
            <a:r>
              <a:rPr lang="es-ES" dirty="0" err="1"/>
              <a:t>Lizentzia</a:t>
            </a:r>
            <a:r>
              <a:rPr lang="es-ES" dirty="0"/>
              <a:t> horren </a:t>
            </a:r>
            <a:r>
              <a:rPr lang="es-ES" dirty="0" err="1"/>
              <a:t>kopia</a:t>
            </a:r>
            <a:r>
              <a:rPr lang="es-ES" dirty="0"/>
              <a:t> </a:t>
            </a:r>
            <a:r>
              <a:rPr lang="es-ES" dirty="0" err="1"/>
              <a:t>ikusteko</a:t>
            </a:r>
            <a:r>
              <a:rPr lang="es-ES" dirty="0"/>
              <a:t>, </a:t>
            </a:r>
            <a:r>
              <a:rPr lang="es-ES" dirty="0" err="1"/>
              <a:t>sartu</a:t>
            </a:r>
            <a:r>
              <a:rPr lang="es-ES" dirty="0"/>
              <a:t> </a:t>
            </a:r>
            <a:r>
              <a:rPr lang="es-ES" dirty="0">
                <a:hlinkClick r:id="rId7"/>
              </a:rPr>
              <a:t>http://creativecommons.org/licenses/by-nc-sa/3.0/es/</a:t>
            </a:r>
            <a:r>
              <a:rPr lang="es-ES" dirty="0"/>
              <a:t> </a:t>
            </a:r>
            <a:r>
              <a:rPr lang="es-ES" dirty="0" err="1" smtClean="0"/>
              <a:t>helbidean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09749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974200" y="852358"/>
            <a:ext cx="7584845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u-ES" sz="3200" dirty="0" smtClean="0"/>
              <a:t>Indarrek zer eragiten dute?</a:t>
            </a:r>
          </a:p>
          <a:p>
            <a:pPr marL="342900" indent="-342900">
              <a:buAutoNum type="arabicPeriod"/>
            </a:pPr>
            <a:endParaRPr lang="eu-ES" sz="3200" dirty="0"/>
          </a:p>
          <a:p>
            <a:pPr marL="342900" indent="-342900">
              <a:buAutoNum type="arabicPeriod"/>
            </a:pPr>
            <a:r>
              <a:rPr lang="eu-ES" sz="3200" dirty="0" smtClean="0"/>
              <a:t>Materialak plastikoak ala elastikoak izan daitezke. Zein da ezberdintasuna eta indarren aurrean zer gertatzen da kasu bakoitzean? </a:t>
            </a:r>
          </a:p>
          <a:p>
            <a:pPr marL="342900" indent="-342900">
              <a:buAutoNum type="arabicPeriod"/>
            </a:pPr>
            <a:endParaRPr lang="eu-ES" sz="3200" dirty="0"/>
          </a:p>
          <a:p>
            <a:pPr marL="342900" indent="-342900">
              <a:buFontTx/>
              <a:buAutoNum type="arabicPeriod"/>
            </a:pPr>
            <a:r>
              <a:rPr lang="eu-ES" sz="3200" dirty="0" smtClean="0"/>
              <a:t>Hooke zientzialariak definitu zuen legea interneten aurki ezazu.</a:t>
            </a:r>
          </a:p>
          <a:p>
            <a:pPr marL="342900" indent="-342900">
              <a:buAutoNum type="arabicPeriod"/>
            </a:pPr>
            <a:endParaRPr lang="es-ES" sz="3200" dirty="0"/>
          </a:p>
        </p:txBody>
      </p:sp>
      <p:pic>
        <p:nvPicPr>
          <p:cNvPr id="6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4035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47928" y="1734927"/>
            <a:ext cx="857644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3200" dirty="0" smtClean="0"/>
              <a:t>4. Zer dio Hookeren legeak? Material elastikoetan (adibidez malgukietan) ala plastikoetan aplikatzen al da?</a:t>
            </a:r>
          </a:p>
          <a:p>
            <a:endParaRPr lang="eu-ES" sz="3200" dirty="0" smtClean="0"/>
          </a:p>
          <a:p>
            <a:r>
              <a:rPr lang="eu-ES" sz="3200" dirty="0" smtClean="0"/>
              <a:t>5. Material elastikoen adibideak idatz itzazu. Hookeren legea erabilgarria al da? Nolakoa da indarra-deformazioa irudikapen grafikoa.</a:t>
            </a:r>
          </a:p>
        </p:txBody>
      </p:sp>
      <p:pic>
        <p:nvPicPr>
          <p:cNvPr id="6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7461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827824"/>
            <a:ext cx="9144000" cy="5016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u-ES" sz="3200" dirty="0" smtClean="0"/>
              <a:t>6. Material plastikoen adibideak idatz itzazu. Hookeren legea erabilgarria al da? Nolakoa da indarra-deformazioa irudikapen grafikoa. Material biskoelastikoen adibideak idatz itzazu. Hookeren legea erabilgarria al da? Nolakoa da indarra-deformazioa irudikapen grafikoa.</a:t>
            </a:r>
          </a:p>
          <a:p>
            <a:pPr algn="just"/>
            <a:endParaRPr lang="eu-ES" sz="3200" dirty="0" smtClean="0"/>
          </a:p>
          <a:p>
            <a:pPr algn="just"/>
            <a:r>
              <a:rPr lang="eu-ES" sz="3200" dirty="0" smtClean="0"/>
              <a:t>7. Zer erabiltzen da indarrak neurtzeko? Aipatu indarra magnitudearen unitateak. Eraiki dezagun dinamometro bat. </a:t>
            </a:r>
          </a:p>
        </p:txBody>
      </p:sp>
      <p:pic>
        <p:nvPicPr>
          <p:cNvPr id="6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01183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154</Words>
  <Application>Microsoft Macintosh PowerPoint</Application>
  <PresentationFormat>Presentación en pantalla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Jme</dc:creator>
  <cp:lastModifiedBy>Jme</cp:lastModifiedBy>
  <cp:revision>4</cp:revision>
  <dcterms:created xsi:type="dcterms:W3CDTF">2015-04-22T11:50:43Z</dcterms:created>
  <dcterms:modified xsi:type="dcterms:W3CDTF">2015-06-11T10:24:09Z</dcterms:modified>
</cp:coreProperties>
</file>