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87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25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95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04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80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36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67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48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97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94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3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196E-78B0-7046-A383-AA1E368A8DFE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9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fisicayquimicaenflash.es/eso/eso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85801" y="966244"/>
            <a:ext cx="78041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4000" b="1" dirty="0" smtClean="0"/>
              <a:t>II ATALA. ELKARREKINTZAK. ENERGIA.</a:t>
            </a:r>
          </a:p>
          <a:p>
            <a:endParaRPr lang="eu-ES" sz="4000" b="1" dirty="0"/>
          </a:p>
          <a:p>
            <a:r>
              <a:rPr lang="eu-ES" sz="4000" b="1" dirty="0" smtClean="0"/>
              <a:t>Apunteak eta materialak errepasatzeko hemen kontsulta dezakezue:</a:t>
            </a:r>
          </a:p>
          <a:p>
            <a:r>
              <a:rPr lang="es-ES_tradnl" sz="4000" u="sng" dirty="0" smtClean="0">
                <a:hlinkClick r:id="rId2"/>
              </a:rPr>
              <a:t>http</a:t>
            </a:r>
            <a:r>
              <a:rPr lang="es-ES_tradnl" sz="4000" u="sng" dirty="0">
                <a:hlinkClick r:id="rId2"/>
              </a:rPr>
              <a:t>://fisicayquimicaenflash.es/eso/</a:t>
            </a:r>
            <a:r>
              <a:rPr lang="es-ES_tradnl" sz="4000" u="sng" dirty="0" smtClean="0">
                <a:hlinkClick r:id="rId2"/>
              </a:rPr>
              <a:t>eso.html</a:t>
            </a:r>
            <a:endParaRPr lang="es-ES" sz="4000" dirty="0"/>
          </a:p>
        </p:txBody>
      </p:sp>
      <p:pic>
        <p:nvPicPr>
          <p:cNvPr id="5" name="Imagen 9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8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47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7463" y="1319335"/>
            <a:ext cx="888957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4. </a:t>
            </a:r>
            <a:r>
              <a:rPr lang="es-ES" sz="2400" dirty="0" err="1" smtClean="0"/>
              <a:t>Gaia</a:t>
            </a:r>
            <a:r>
              <a:rPr lang="es-ES" sz="2400" dirty="0" smtClean="0"/>
              <a:t>  </a:t>
            </a:r>
            <a:r>
              <a:rPr lang="eu-ES" sz="2400" b="1" dirty="0" smtClean="0"/>
              <a:t>4. ELKARREKINTZAK</a:t>
            </a:r>
          </a:p>
          <a:p>
            <a:endParaRPr lang="eu-ES" sz="2400" dirty="0" smtClean="0"/>
          </a:p>
          <a:p>
            <a:r>
              <a:rPr lang="eu-ES" sz="2400" dirty="0" smtClean="0"/>
              <a:t>1. Egin esaldiak "INDARRA" hitzarekin. </a:t>
            </a:r>
          </a:p>
          <a:p>
            <a:r>
              <a:rPr lang="eu-ES" sz="2400" dirty="0" smtClean="0"/>
              <a:t>Zein da, zure ustez, "INDARRA" hitzak duen esanahia? </a:t>
            </a:r>
          </a:p>
          <a:p>
            <a:endParaRPr lang="eu-ES" sz="2400" dirty="0" smtClean="0"/>
          </a:p>
          <a:p>
            <a:r>
              <a:rPr lang="eu-ES" sz="2400" dirty="0" smtClean="0"/>
              <a:t>2. </a:t>
            </a:r>
            <a:r>
              <a:rPr lang="ja-JP" altLang="eu-ES" sz="2400" dirty="0" smtClean="0"/>
              <a:t>“</a:t>
            </a:r>
            <a:r>
              <a:rPr lang="eu-ES" sz="2400" dirty="0" smtClean="0"/>
              <a:t>Iñaki Perurenak indar handia du" esaldia komentatu. Ondorengo gorputzen artean zeintzuk duten indarra adierazi: a) Gizon bat ; b) haur bat ; c) iman bat ; d) burdin puska bat ; e) kotoizko pakete bat ; f) bonba atomiko bat. </a:t>
            </a:r>
          </a:p>
          <a:p>
            <a:endParaRPr lang="eu-ES" sz="2400" dirty="0" smtClean="0"/>
          </a:p>
          <a:p>
            <a:r>
              <a:rPr lang="eu-ES" sz="2400" dirty="0" smtClean="0"/>
              <a:t>Esan nola jakin dezakezun gorputz batek indarrik duen ala ez.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9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5325" y="1474666"/>
            <a:ext cx="8367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3200" dirty="0" smtClean="0"/>
              <a:t>3. a) Imanak iltzea erakartzen du. Eta iltzeak imana? </a:t>
            </a:r>
          </a:p>
          <a:p>
            <a:endParaRPr lang="eu-ES" sz="3200" dirty="0" smtClean="0"/>
          </a:p>
          <a:p>
            <a:r>
              <a:rPr lang="eu-ES" sz="3200" dirty="0" smtClean="0"/>
              <a:t>b) Bi mutiko sokatiran ari dira. Suposa dezagun ezkerrekoak irabazten duela. Zein da, Zure ustez, sokaren bidez bi mutikoen gain egiten diren indar- sistema adierazten duen marrazkia?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9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0119" y="1305342"/>
            <a:ext cx="84894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3200" dirty="0" smtClean="0"/>
              <a:t>4. Materiak ba al du pisurik? </a:t>
            </a:r>
          </a:p>
          <a:p>
            <a:endParaRPr lang="eu-ES" sz="3200" dirty="0" smtClean="0"/>
          </a:p>
          <a:p>
            <a:r>
              <a:rPr lang="eu-ES" sz="3200" dirty="0" smtClean="0"/>
              <a:t>Pisua, materiaren propietate bat al da? </a:t>
            </a:r>
          </a:p>
          <a:p>
            <a:endParaRPr lang="eu-ES" sz="3200" dirty="0" smtClean="0"/>
          </a:p>
          <a:p>
            <a:r>
              <a:rPr lang="eu-ES" sz="3200" dirty="0" smtClean="0"/>
              <a:t>5. Gorputz baten gainean indar batek eragiten badu, zer gertatzen zaio gorputzari? Eta indarra desagertzen denean?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04497" y="887148"/>
            <a:ext cx="82980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u-ES" sz="3200" dirty="0" smtClean="0"/>
          </a:p>
          <a:p>
            <a:r>
              <a:rPr lang="eu-ES" sz="3200" dirty="0" smtClean="0"/>
              <a:t>6. Pilota bat bertikalki jaurtikitzen dugu gorantz. Marraztu gorputzaren gainean eragiten duten indarrak:</a:t>
            </a:r>
          </a:p>
          <a:p>
            <a:endParaRPr lang="eu-ES" sz="3200" dirty="0" smtClean="0"/>
          </a:p>
          <a:p>
            <a:r>
              <a:rPr lang="eu-ES" sz="3200" dirty="0" smtClean="0"/>
              <a:t>a) igotzen ari denean </a:t>
            </a:r>
          </a:p>
          <a:p>
            <a:r>
              <a:rPr lang="eu-ES" sz="3200" dirty="0" smtClean="0"/>
              <a:t>b) punturik altuenean dagoenean </a:t>
            </a:r>
          </a:p>
          <a:p>
            <a:r>
              <a:rPr lang="eu-ES" sz="3200" dirty="0" smtClean="0"/>
              <a:t>c) jaisten ari denean </a:t>
            </a:r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9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6482" y="1473545"/>
            <a:ext cx="80545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err="1" smtClean="0"/>
              <a:t>Egin</a:t>
            </a:r>
            <a:r>
              <a:rPr lang="es-ES" sz="3200" dirty="0" smtClean="0"/>
              <a:t> </a:t>
            </a:r>
            <a:r>
              <a:rPr lang="es-ES" sz="3200" dirty="0" err="1" smtClean="0"/>
              <a:t>dituzun</a:t>
            </a:r>
            <a:r>
              <a:rPr lang="es-ES" sz="3200" dirty="0" smtClean="0"/>
              <a:t> </a:t>
            </a:r>
            <a:r>
              <a:rPr lang="es-ES" sz="3200" dirty="0" err="1" smtClean="0"/>
              <a:t>ariketa</a:t>
            </a:r>
            <a:r>
              <a:rPr lang="es-ES" sz="3200" dirty="0" smtClean="0"/>
              <a:t> </a:t>
            </a:r>
            <a:r>
              <a:rPr lang="es-ES" sz="3200" dirty="0" err="1" smtClean="0"/>
              <a:t>guztiak</a:t>
            </a:r>
            <a:r>
              <a:rPr lang="es-ES" sz="3200" dirty="0" smtClean="0"/>
              <a:t> </a:t>
            </a:r>
            <a:r>
              <a:rPr lang="es-ES" sz="3200" dirty="0" err="1" smtClean="0"/>
              <a:t>matematikoki</a:t>
            </a:r>
            <a:r>
              <a:rPr lang="es-ES" sz="3200" dirty="0" smtClean="0"/>
              <a:t> </a:t>
            </a:r>
            <a:r>
              <a:rPr lang="es-ES" sz="3200" dirty="0" err="1" smtClean="0"/>
              <a:t>adierazteko</a:t>
            </a:r>
            <a:r>
              <a:rPr lang="es-ES" sz="3200" dirty="0" smtClean="0"/>
              <a:t> </a:t>
            </a:r>
            <a:r>
              <a:rPr lang="es-ES" sz="3200" dirty="0" err="1" smtClean="0"/>
              <a:t>bektoreak</a:t>
            </a:r>
            <a:r>
              <a:rPr lang="es-ES" sz="3200" dirty="0" smtClean="0"/>
              <a:t> </a:t>
            </a:r>
            <a:r>
              <a:rPr lang="es-ES" sz="3200" dirty="0" err="1" smtClean="0"/>
              <a:t>erabiltzen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. </a:t>
            </a:r>
            <a:r>
              <a:rPr lang="es-ES" sz="3200" dirty="0" err="1" smtClean="0"/>
              <a:t>Hurrengo</a:t>
            </a:r>
            <a:r>
              <a:rPr lang="es-ES" sz="3200" dirty="0" smtClean="0"/>
              <a:t> </a:t>
            </a:r>
            <a:r>
              <a:rPr lang="es-ES" sz="3200" dirty="0" err="1" smtClean="0"/>
              <a:t>atala</a:t>
            </a:r>
            <a:r>
              <a:rPr lang="es-ES" sz="3200" dirty="0" smtClean="0"/>
              <a:t> </a:t>
            </a:r>
            <a:r>
              <a:rPr lang="es-ES" sz="3200" dirty="0" err="1" smtClean="0"/>
              <a:t>bektoreei</a:t>
            </a:r>
            <a:r>
              <a:rPr lang="es-ES" sz="3200" dirty="0" smtClean="0"/>
              <a:t> </a:t>
            </a:r>
            <a:r>
              <a:rPr lang="es-ES" sz="3200" dirty="0" err="1" smtClean="0"/>
              <a:t>buruz</a:t>
            </a:r>
            <a:r>
              <a:rPr lang="es-ES" sz="3200" dirty="0" smtClean="0"/>
              <a:t> da.</a:t>
            </a:r>
          </a:p>
          <a:p>
            <a:r>
              <a:rPr lang="es-ES" sz="3200" dirty="0" err="1" smtClean="0"/>
              <a:t>Zeintzuk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osagaiak</a:t>
            </a:r>
            <a:r>
              <a:rPr lang="es-ES" sz="3200" dirty="0" smtClean="0"/>
              <a:t>?</a:t>
            </a:r>
          </a:p>
          <a:p>
            <a:r>
              <a:rPr lang="eu-ES" sz="3200" dirty="0" smtClean="0"/>
              <a:t>0°, 30°, 90°, 180° eta 135° osatzen dituzten 3 N eta 5 N dituzten bi indar batu eta ken itzazu.</a:t>
            </a:r>
          </a:p>
          <a:p>
            <a:r>
              <a:rPr lang="eu-ES" sz="3200" dirty="0" smtClean="0"/>
              <a:t>Grafikoki 30°, 60°, 90° eta 135° osatzen dituzten 15 N eta 20 N-eko bi indar batu itzazu.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9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2307" y="2236838"/>
            <a:ext cx="82459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3200" dirty="0" smtClean="0"/>
              <a:t>Osagaien bektoreak (geziak) kalkula itzazu. 1 cm-ko eskala 20 N-ei dagokio. 2,5 eta 4 cmko bektoreak marraztu eta 30°, 45°, 60°, 135° eta 90° osatzen dituzte.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353</Words>
  <Application>Microsoft Macintosh PowerPoint</Application>
  <PresentationFormat>Presentación en pantalla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5</cp:revision>
  <dcterms:created xsi:type="dcterms:W3CDTF">2015-04-21T14:54:34Z</dcterms:created>
  <dcterms:modified xsi:type="dcterms:W3CDTF">2015-06-11T10:25:50Z</dcterms:modified>
</cp:coreProperties>
</file>