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336" r:id="rId24"/>
    <p:sldId id="337" r:id="rId25"/>
    <p:sldId id="278" r:id="rId26"/>
    <p:sldId id="279" r:id="rId27"/>
    <p:sldId id="280" r:id="rId28"/>
    <p:sldId id="338" r:id="rId29"/>
    <p:sldId id="339" r:id="rId3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520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A30-A636-5843-9B64-9FE42CD6114B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F414-1CE6-B642-B4DB-9ADDE82AB6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993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A30-A636-5843-9B64-9FE42CD6114B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F414-1CE6-B642-B4DB-9ADDE82AB6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823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A30-A636-5843-9B64-9FE42CD6114B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F414-1CE6-B642-B4DB-9ADDE82AB6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2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A30-A636-5843-9B64-9FE42CD6114B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F414-1CE6-B642-B4DB-9ADDE82AB6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914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A30-A636-5843-9B64-9FE42CD6114B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F414-1CE6-B642-B4DB-9ADDE82AB6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49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A30-A636-5843-9B64-9FE42CD6114B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F414-1CE6-B642-B4DB-9ADDE82AB6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593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A30-A636-5843-9B64-9FE42CD6114B}" type="datetimeFigureOut">
              <a:rPr lang="es-ES" smtClean="0"/>
              <a:t>11/6/15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F414-1CE6-B642-B4DB-9ADDE82AB6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416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A30-A636-5843-9B64-9FE42CD6114B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F414-1CE6-B642-B4DB-9ADDE82AB6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49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A30-A636-5843-9B64-9FE42CD6114B}" type="datetimeFigureOut">
              <a:rPr lang="es-ES" smtClean="0"/>
              <a:t>11/6/15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F414-1CE6-B642-B4DB-9ADDE82AB6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153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A30-A636-5843-9B64-9FE42CD6114B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F414-1CE6-B642-B4DB-9ADDE82AB6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87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A30-A636-5843-9B64-9FE42CD6114B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F414-1CE6-B642-B4DB-9ADDE82AB6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801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C0A30-A636-5843-9B64-9FE42CD6114B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7F414-1CE6-B642-B4DB-9ADDE82AB6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59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mS_hPErTBE&amp;feature=player_embedded" TargetMode="External"/><Relationship Id="rId4" Type="http://schemas.openxmlformats.org/officeDocument/2006/relationships/hyperlink" Target="http://profemartin.wordpress.com/4%C2%BA-eso/presentaciones-4%C2%BA-eso/quimica-u-1/" TargetMode="External"/><Relationship Id="rId5" Type="http://schemas.openxmlformats.org/officeDocument/2006/relationships/hyperlink" Target="http://rua.ua.es/dspace/bitstream/10045/8824/6/Tema%203.-%20Teorias%20Atomico-Moleculares.pdf" TargetMode="External"/><Relationship Id="rId6" Type="http://schemas.openxmlformats.org/officeDocument/2006/relationships/hyperlink" Target="http://profemartin.wordpress.com/3%C2%BA-eso/presentaciones-3%C2%BA-eso/" TargetMode="External"/><Relationship Id="rId7" Type="http://schemas.openxmlformats.org/officeDocument/2006/relationships/hyperlink" Target="http://www.youtube.com/watch?feature=player_embedded&amp;v=v-QQVb6QDnQ" TargetMode="External"/><Relationship Id="rId8" Type="http://schemas.openxmlformats.org/officeDocument/2006/relationships/image" Target="../media/image2.png"/><Relationship Id="rId9" Type="http://schemas.openxmlformats.org/officeDocument/2006/relationships/image" Target="../media/image3.jpeg"/><Relationship Id="rId10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feature=player_embedded&amp;v=vLGjOga0ctQ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osvivos.net/interactivos.asp?idud=4484&amp;id_libro=1723&amp;id_marca=1000&amp;idCodigoCesma=130797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secundaria.librosvivos.net/archivosCMS/3/3/36/usuarios/231631/9/Temperatura_U2/temperatura.swf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2.madrid.org/web/educamadrid/principal/files/edb6467c-dc36-42e4-a245-9409477b5a81/Apliaciones_Didacticas/materia_cinetica/index.html" TargetMode="External"/><Relationship Id="rId4" Type="http://schemas.openxmlformats.org/officeDocument/2006/relationships/hyperlink" Target="http://blog.educastur.es/eureka/2%C2%BA-bac-quim/estructura-de-la-materia/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cina.pntic.mec.es/~jsaf0002/p32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405311"/>
            <a:ext cx="7772400" cy="292236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dirty="0"/>
              <a:t>2</a:t>
            </a:r>
            <a:r>
              <a:rPr lang="es-ES" dirty="0" smtClean="0"/>
              <a:t>. </a:t>
            </a:r>
            <a:r>
              <a:rPr lang="es-ES" dirty="0" err="1" smtClean="0"/>
              <a:t>gaia</a:t>
            </a:r>
            <a:r>
              <a:rPr lang="es-ES" dirty="0" smtClean="0"/>
              <a:t>. SISTEMA MATERIALEN BATASUNA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PRAKTIKAK, ARIKETAK ETA EKINTZAK</a:t>
            </a:r>
            <a:r>
              <a:rPr lang="eu-ES" b="1" dirty="0">
                <a:solidFill>
                  <a:srgbClr val="72BFC5"/>
                </a:solidFill>
              </a:rPr>
              <a:t/>
            </a:r>
            <a:br>
              <a:rPr lang="eu-ES" b="1" dirty="0">
                <a:solidFill>
                  <a:srgbClr val="72BFC5"/>
                </a:solidFill>
              </a:rPr>
            </a:br>
            <a:r>
              <a:rPr lang="es-ES_tradnl" dirty="0" err="1">
                <a:solidFill>
                  <a:srgbClr val="72BFC5"/>
                </a:solidFill>
              </a:rPr>
              <a:t>Nolakoa</a:t>
            </a:r>
            <a:r>
              <a:rPr lang="es-ES_tradnl" dirty="0">
                <a:solidFill>
                  <a:srgbClr val="72BFC5"/>
                </a:solidFill>
              </a:rPr>
              <a:t> da materia </a:t>
            </a:r>
            <a:r>
              <a:rPr lang="es-ES_tradnl" dirty="0" err="1">
                <a:solidFill>
                  <a:srgbClr val="72BFC5"/>
                </a:solidFill>
              </a:rPr>
              <a:t>barrutik</a:t>
            </a:r>
            <a:r>
              <a:rPr lang="es-ES_tradnl" dirty="0">
                <a:solidFill>
                  <a:srgbClr val="72BFC5"/>
                </a:solidFill>
              </a:rPr>
              <a:t>?</a:t>
            </a:r>
            <a:r>
              <a:rPr lang="es-ES" dirty="0">
                <a:solidFill>
                  <a:srgbClr val="72BFC5"/>
                </a:solidFill>
              </a:rPr>
              <a:t> da </a:t>
            </a:r>
            <a:r>
              <a:rPr lang="es-ES" dirty="0" err="1">
                <a:solidFill>
                  <a:srgbClr val="72BFC5"/>
                </a:solidFill>
              </a:rPr>
              <a:t>galdera</a:t>
            </a:r>
            <a:r>
              <a:rPr lang="es-ES" dirty="0">
                <a:solidFill>
                  <a:srgbClr val="72BFC5"/>
                </a:solidFill>
              </a:rPr>
              <a:t> </a:t>
            </a:r>
            <a:r>
              <a:rPr lang="es-ES" dirty="0" err="1">
                <a:solidFill>
                  <a:srgbClr val="72BFC5"/>
                </a:solidFill>
              </a:rPr>
              <a:t>gidaria</a:t>
            </a:r>
            <a:r>
              <a:rPr lang="es-ES" dirty="0">
                <a:solidFill>
                  <a:srgbClr val="72BFC5"/>
                </a:solidFill>
              </a:rPr>
              <a:t>.</a:t>
            </a:r>
            <a:r>
              <a:rPr lang="eu-ES" b="1" dirty="0">
                <a:solidFill>
                  <a:srgbClr val="72BFC5"/>
                </a:solidFill>
              </a:rPr>
              <a:t/>
            </a:r>
            <a:br>
              <a:rPr lang="eu-ES" b="1" dirty="0">
                <a:solidFill>
                  <a:srgbClr val="72BFC5"/>
                </a:solidFill>
              </a:rPr>
            </a:br>
            <a:endParaRPr lang="es-ES" dirty="0"/>
          </a:p>
        </p:txBody>
      </p:sp>
      <p:pic>
        <p:nvPicPr>
          <p:cNvPr id="4" name="Imagen 9" descr="Creative Commons License">
            <a:hlinkClick r:id="rId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5422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51327" y="1448377"/>
            <a:ext cx="8367683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u-ES" sz="2800" dirty="0"/>
              <a:t>Teoria zinetiko-molekularraren </a:t>
            </a:r>
            <a:r>
              <a:rPr lang="eu-ES" sz="2800" dirty="0" smtClean="0"/>
              <a:t>laguntzaz Arrazonatu </a:t>
            </a:r>
            <a:r>
              <a:rPr lang="eu-ES" sz="2800" dirty="0"/>
              <a:t>zergatik ssustantzia likidoak ez duten forma propia </a:t>
            </a:r>
            <a:r>
              <a:rPr lang="eu-ES" sz="2800" dirty="0" smtClean="0"/>
              <a:t> eta </a:t>
            </a:r>
            <a:r>
              <a:rPr lang="eu-ES" sz="2800" dirty="0"/>
              <a:t>egoera solidoan dauden sustantziak badutren forma propioa</a:t>
            </a:r>
            <a:r>
              <a:rPr lang="eu-ES" sz="2800" dirty="0" smtClean="0"/>
              <a:t>.</a:t>
            </a:r>
          </a:p>
          <a:p>
            <a:pPr algn="just">
              <a:defRPr/>
            </a:pPr>
            <a:endParaRPr lang="eu-ES" sz="2800" dirty="0"/>
          </a:p>
          <a:p>
            <a:pPr algn="just">
              <a:defRPr/>
            </a:pPr>
            <a:r>
              <a:rPr lang="eu-ES" sz="2800" dirty="0"/>
              <a:t>Teoria zinetiko-molekularraren </a:t>
            </a:r>
            <a:r>
              <a:rPr lang="eu-ES" sz="2800" dirty="0" smtClean="0"/>
              <a:t>laguntzaz likido </a:t>
            </a:r>
            <a:r>
              <a:rPr lang="eu-ES" sz="2800" dirty="0"/>
              <a:t>bat beste batean nola difunditu daitekeen azal ezazu</a:t>
            </a:r>
            <a:r>
              <a:rPr lang="es-ES_tradnl" sz="2800" dirty="0"/>
              <a:t>.</a:t>
            </a:r>
          </a:p>
          <a:p>
            <a:pPr algn="just">
              <a:defRPr/>
            </a:pPr>
            <a:endParaRPr lang="eu-ES" sz="2800" dirty="0" smtClean="0"/>
          </a:p>
          <a:p>
            <a:pPr algn="just">
              <a:defRPr/>
            </a:pPr>
            <a:r>
              <a:rPr lang="eu-ES" sz="2800" dirty="0">
                <a:cs typeface="Times New Roman" charset="0"/>
              </a:rPr>
              <a:t>Teoria zinetiko-molekularraren arabera fusioa maila mikroskopikoan nola azal dezakegu?</a:t>
            </a:r>
          </a:p>
          <a:p>
            <a:pPr algn="ctr">
              <a:defRPr/>
            </a:pPr>
            <a:endParaRPr lang="eu-ES" dirty="0" smtClean="0"/>
          </a:p>
          <a:p>
            <a:pPr algn="ctr">
              <a:defRPr/>
            </a:pPr>
            <a:endParaRPr lang="eu-ES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8757" y="1029842"/>
            <a:ext cx="862863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u-ES" sz="2400" dirty="0">
                <a:cs typeface="Times New Roman" charset="0"/>
              </a:rPr>
              <a:t>Teoria zinetiko-molekularraren bitartez </a:t>
            </a:r>
            <a:r>
              <a:rPr lang="eu-ES" sz="2400" b="1" dirty="0">
                <a:solidFill>
                  <a:srgbClr val="0000FF"/>
                </a:solidFill>
                <a:cs typeface="Times New Roman" charset="0"/>
              </a:rPr>
              <a:t>kondentsazioa</a:t>
            </a:r>
            <a:r>
              <a:rPr lang="eu-ES" sz="2400" dirty="0">
                <a:cs typeface="Times New Roman" charset="0"/>
              </a:rPr>
              <a:t> maila mikroskopikoan nola azal dezakegu</a:t>
            </a:r>
            <a:r>
              <a:rPr lang="eu-ES" sz="2400" dirty="0" smtClean="0">
                <a:cs typeface="Times New Roman" charset="0"/>
              </a:rPr>
              <a:t>?</a:t>
            </a:r>
          </a:p>
          <a:p>
            <a:pPr algn="just">
              <a:defRPr/>
            </a:pPr>
            <a:endParaRPr lang="eu-ES" sz="2400" dirty="0">
              <a:cs typeface="Times New Roman" charset="0"/>
            </a:endParaRPr>
          </a:p>
          <a:p>
            <a:pPr algn="just">
              <a:defRPr/>
            </a:pPr>
            <a:r>
              <a:rPr lang="eu-ES" sz="2400" b="1" dirty="0">
                <a:solidFill>
                  <a:srgbClr val="3333CC"/>
                </a:solidFill>
                <a:cs typeface="Times New Roman" charset="0"/>
              </a:rPr>
              <a:t>Teoria zinetiko-molekularraren arbera lurrinketa </a:t>
            </a:r>
            <a:r>
              <a:rPr lang="eu-ES" sz="2400" dirty="0">
                <a:cs typeface="Times New Roman" charset="0"/>
              </a:rPr>
              <a:t>azal ezazu</a:t>
            </a:r>
            <a:r>
              <a:rPr lang="eu-ES" sz="2400" dirty="0" smtClean="0">
                <a:cs typeface="Times New Roman" charset="0"/>
              </a:rPr>
              <a:t>.</a:t>
            </a:r>
          </a:p>
          <a:p>
            <a:pPr algn="just">
              <a:defRPr/>
            </a:pPr>
            <a:endParaRPr lang="eu-ES" sz="2400" dirty="0">
              <a:cs typeface="Times New Roman" charset="0"/>
            </a:endParaRPr>
          </a:p>
          <a:p>
            <a:pPr algn="just">
              <a:defRPr/>
            </a:pPr>
            <a:r>
              <a:rPr lang="eu-ES" sz="2400" dirty="0">
                <a:cs typeface="Times New Roman" charset="0"/>
              </a:rPr>
              <a:t>Likido baten lurrintze abiadura teoria zinetiko-moleklarraren arabera azal al dezakegu? Justifika ezazu.</a:t>
            </a:r>
          </a:p>
          <a:p>
            <a:pPr algn="just">
              <a:defRPr/>
            </a:pPr>
            <a:endParaRPr lang="eu-ES" sz="2400" dirty="0">
              <a:cs typeface="Times New Roman" charset="0"/>
            </a:endParaRPr>
          </a:p>
          <a:p>
            <a:pPr algn="just">
              <a:defRPr/>
            </a:pPr>
            <a:r>
              <a:rPr lang="eu-ES" sz="2400" dirty="0"/>
              <a:t>Gauean lainoak eratzea errazagoa da. Zergatik dela uste duzu?</a:t>
            </a:r>
          </a:p>
          <a:p>
            <a:pPr algn="just">
              <a:defRPr/>
            </a:pPr>
            <a:r>
              <a:rPr lang="eu-ES" sz="2400" dirty="0"/>
              <a:t>Laku, ibai eta kosta inguruetan errazago eratzen al dira lainoak? Zergatik?</a:t>
            </a:r>
          </a:p>
          <a:p>
            <a:pPr algn="ctr">
              <a:defRPr/>
            </a:pPr>
            <a:endParaRPr lang="eu-ES" sz="2400" dirty="0">
              <a:cs typeface="Times New Roman" charset="0"/>
            </a:endParaRP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1766415"/>
            <a:ext cx="900482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u-ES" sz="3200" dirty="0" smtClean="0"/>
              <a:t>Teoria zinetiko-molekularraren arabera ihintza azal ezazu.</a:t>
            </a:r>
          </a:p>
          <a:p>
            <a:endParaRPr lang="eu-ES" sz="3200" dirty="0"/>
          </a:p>
          <a:p>
            <a:r>
              <a:rPr lang="eu-ES" sz="3200" dirty="0" smtClean="0"/>
              <a:t>Zer gertatzen da tenperatura igotzen denean?</a:t>
            </a:r>
          </a:p>
          <a:p>
            <a:endParaRPr lang="eu-ES" sz="3200" dirty="0"/>
          </a:p>
          <a:p>
            <a:r>
              <a:rPr lang="es-ES" sz="3200" dirty="0" err="1" smtClean="0"/>
              <a:t>Nola</a:t>
            </a:r>
            <a:r>
              <a:rPr lang="es-ES" sz="3200" dirty="0" smtClean="0"/>
              <a:t> </a:t>
            </a:r>
            <a:r>
              <a:rPr lang="es-ES" sz="3200" dirty="0" err="1" smtClean="0"/>
              <a:t>interpretatzen</a:t>
            </a:r>
            <a:r>
              <a:rPr lang="es-ES" sz="3200" dirty="0" smtClean="0"/>
              <a:t> </a:t>
            </a:r>
            <a:r>
              <a:rPr lang="es-ES" sz="3200" dirty="0" err="1" smtClean="0"/>
              <a:t>dira</a:t>
            </a:r>
            <a:r>
              <a:rPr lang="es-ES" sz="3200" dirty="0" smtClean="0"/>
              <a:t> </a:t>
            </a:r>
            <a:r>
              <a:rPr lang="es-ES" sz="3200" dirty="0" err="1" smtClean="0"/>
              <a:t>aldaketa</a:t>
            </a:r>
            <a:r>
              <a:rPr lang="es-ES" sz="3200" dirty="0" smtClean="0"/>
              <a:t> </a:t>
            </a:r>
            <a:r>
              <a:rPr lang="es-ES" sz="3200" dirty="0" err="1" smtClean="0"/>
              <a:t>fisikoak</a:t>
            </a:r>
            <a:r>
              <a:rPr lang="es-ES" sz="3200" dirty="0" smtClean="0"/>
              <a:t> eta </a:t>
            </a:r>
            <a:r>
              <a:rPr lang="es-ES" sz="3200" dirty="0" err="1" smtClean="0"/>
              <a:t>nola</a:t>
            </a:r>
            <a:r>
              <a:rPr lang="es-ES" sz="3200" dirty="0" smtClean="0"/>
              <a:t> </a:t>
            </a:r>
            <a:r>
              <a:rPr lang="es-ES" sz="3200" dirty="0" err="1" smtClean="0"/>
              <a:t>interpretatzen</a:t>
            </a:r>
            <a:r>
              <a:rPr lang="es-ES" sz="3200" dirty="0" smtClean="0"/>
              <a:t> </a:t>
            </a:r>
            <a:r>
              <a:rPr lang="es-ES" sz="3200" dirty="0" err="1" smtClean="0"/>
              <a:t>dira</a:t>
            </a:r>
            <a:r>
              <a:rPr lang="es-ES" sz="3200" dirty="0" smtClean="0"/>
              <a:t> </a:t>
            </a:r>
            <a:r>
              <a:rPr lang="es-ES" sz="3200" dirty="0" err="1" smtClean="0"/>
              <a:t>aldaketa</a:t>
            </a:r>
            <a:r>
              <a:rPr lang="es-ES" sz="3200" dirty="0" smtClean="0"/>
              <a:t> </a:t>
            </a:r>
            <a:r>
              <a:rPr lang="es-ES" sz="3200" dirty="0" err="1" smtClean="0"/>
              <a:t>kimikoak</a:t>
            </a:r>
            <a:r>
              <a:rPr lang="es-ES" sz="3200" dirty="0" smtClean="0"/>
              <a:t>?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86580" y="1019652"/>
            <a:ext cx="80548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Aldaketa</a:t>
            </a:r>
            <a:r>
              <a:rPr lang="es-ES" sz="3200" dirty="0" smtClean="0"/>
              <a:t> </a:t>
            </a:r>
            <a:r>
              <a:rPr lang="es-ES" sz="3200" dirty="0" err="1" smtClean="0"/>
              <a:t>fisikoa</a:t>
            </a:r>
            <a:r>
              <a:rPr lang="es-ES" sz="3200" dirty="0" smtClean="0"/>
              <a:t> ala </a:t>
            </a:r>
            <a:r>
              <a:rPr lang="es-ES" sz="3200" dirty="0" err="1" smtClean="0"/>
              <a:t>kimikoa</a:t>
            </a:r>
            <a:r>
              <a:rPr lang="es-ES" sz="3200" dirty="0" smtClean="0"/>
              <a:t> al da? </a:t>
            </a:r>
            <a:r>
              <a:rPr lang="es-ES" sz="3200" dirty="0" err="1" smtClean="0"/>
              <a:t>Zergatik</a:t>
            </a:r>
            <a:r>
              <a:rPr lang="es-ES" sz="3200" dirty="0" smtClean="0"/>
              <a:t>?</a:t>
            </a:r>
            <a:endParaRPr lang="es-ES" sz="3200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1775" y="2045886"/>
            <a:ext cx="4192588" cy="3313113"/>
          </a:xfrm>
          <a:prstGeom prst="ellipse">
            <a:avLst/>
          </a:prstGeom>
          <a:solidFill>
            <a:srgbClr val="FFFFCC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 flipH="1">
            <a:off x="4700588" y="2045886"/>
            <a:ext cx="4192587" cy="3313113"/>
          </a:xfrm>
          <a:prstGeom prst="ellipse">
            <a:avLst/>
          </a:prstGeom>
          <a:solidFill>
            <a:srgbClr val="FFFFCC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1476375" y="3558774"/>
            <a:ext cx="608013" cy="369887"/>
            <a:chOff x="1786" y="1067"/>
            <a:chExt cx="383" cy="233"/>
          </a:xfrm>
        </p:grpSpPr>
        <p:sp>
          <p:nvSpPr>
            <p:cNvPr id="12" name="Oval 15"/>
            <p:cNvSpPr>
              <a:spLocks noChangeAspect="1" noChangeArrowheads="1"/>
            </p:cNvSpPr>
            <p:nvPr/>
          </p:nvSpPr>
          <p:spPr bwMode="auto">
            <a:xfrm>
              <a:off x="2036" y="1204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3" name="Oval 16"/>
            <p:cNvSpPr>
              <a:spLocks noChangeAspect="1" noChangeArrowheads="1"/>
            </p:cNvSpPr>
            <p:nvPr/>
          </p:nvSpPr>
          <p:spPr bwMode="auto">
            <a:xfrm>
              <a:off x="2031" y="1067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4" name="Oval 17"/>
            <p:cNvSpPr>
              <a:spLocks noChangeAspect="1" noChangeArrowheads="1"/>
            </p:cNvSpPr>
            <p:nvPr/>
          </p:nvSpPr>
          <p:spPr bwMode="auto">
            <a:xfrm>
              <a:off x="1963" y="1121"/>
              <a:ext cx="136" cy="13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66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5" name="Oval 18"/>
            <p:cNvSpPr>
              <a:spLocks noChangeAspect="1" noChangeArrowheads="1"/>
            </p:cNvSpPr>
            <p:nvPr/>
          </p:nvSpPr>
          <p:spPr bwMode="auto">
            <a:xfrm>
              <a:off x="1786" y="1100"/>
              <a:ext cx="183" cy="17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6" name="Oval 19"/>
            <p:cNvSpPr>
              <a:spLocks noChangeAspect="1" noChangeArrowheads="1"/>
            </p:cNvSpPr>
            <p:nvPr/>
          </p:nvSpPr>
          <p:spPr bwMode="auto">
            <a:xfrm>
              <a:off x="2073" y="1136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2484438" y="3558774"/>
            <a:ext cx="608012" cy="369887"/>
            <a:chOff x="1786" y="1067"/>
            <a:chExt cx="383" cy="233"/>
          </a:xfrm>
        </p:grpSpPr>
        <p:sp>
          <p:nvSpPr>
            <p:cNvPr id="18" name="Oval 21"/>
            <p:cNvSpPr>
              <a:spLocks noChangeAspect="1" noChangeArrowheads="1"/>
            </p:cNvSpPr>
            <p:nvPr/>
          </p:nvSpPr>
          <p:spPr bwMode="auto">
            <a:xfrm>
              <a:off x="2036" y="1204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9" name="Oval 22"/>
            <p:cNvSpPr>
              <a:spLocks noChangeAspect="1" noChangeArrowheads="1"/>
            </p:cNvSpPr>
            <p:nvPr/>
          </p:nvSpPr>
          <p:spPr bwMode="auto">
            <a:xfrm>
              <a:off x="2031" y="1067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20" name="Oval 23"/>
            <p:cNvSpPr>
              <a:spLocks noChangeAspect="1" noChangeArrowheads="1"/>
            </p:cNvSpPr>
            <p:nvPr/>
          </p:nvSpPr>
          <p:spPr bwMode="auto">
            <a:xfrm>
              <a:off x="1963" y="1121"/>
              <a:ext cx="136" cy="13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66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21" name="Oval 24"/>
            <p:cNvSpPr>
              <a:spLocks noChangeAspect="1" noChangeArrowheads="1"/>
            </p:cNvSpPr>
            <p:nvPr/>
          </p:nvSpPr>
          <p:spPr bwMode="auto">
            <a:xfrm>
              <a:off x="1786" y="1100"/>
              <a:ext cx="183" cy="17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22" name="Oval 25"/>
            <p:cNvSpPr>
              <a:spLocks noChangeAspect="1" noChangeArrowheads="1"/>
            </p:cNvSpPr>
            <p:nvPr/>
          </p:nvSpPr>
          <p:spPr bwMode="auto">
            <a:xfrm>
              <a:off x="2073" y="1136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23" name="Group 26"/>
          <p:cNvGrpSpPr>
            <a:grpSpLocks/>
          </p:cNvGrpSpPr>
          <p:nvPr/>
        </p:nvGrpSpPr>
        <p:grpSpPr bwMode="auto">
          <a:xfrm>
            <a:off x="6227763" y="4120749"/>
            <a:ext cx="496887" cy="279400"/>
            <a:chOff x="3851" y="1359"/>
            <a:chExt cx="313" cy="176"/>
          </a:xfrm>
        </p:grpSpPr>
        <p:sp>
          <p:nvSpPr>
            <p:cNvPr id="24" name="Oval 27"/>
            <p:cNvSpPr>
              <a:spLocks noChangeAspect="1" noChangeArrowheads="1"/>
            </p:cNvSpPr>
            <p:nvPr/>
          </p:nvSpPr>
          <p:spPr bwMode="auto">
            <a:xfrm>
              <a:off x="4028" y="1380"/>
              <a:ext cx="136" cy="13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66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25" name="Oval 28"/>
            <p:cNvSpPr>
              <a:spLocks noChangeAspect="1" noChangeArrowheads="1"/>
            </p:cNvSpPr>
            <p:nvPr/>
          </p:nvSpPr>
          <p:spPr bwMode="auto">
            <a:xfrm>
              <a:off x="3851" y="1359"/>
              <a:ext cx="183" cy="17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26" name="Group 29"/>
          <p:cNvGrpSpPr>
            <a:grpSpLocks/>
          </p:cNvGrpSpPr>
          <p:nvPr/>
        </p:nvGrpSpPr>
        <p:grpSpPr bwMode="auto">
          <a:xfrm>
            <a:off x="6388100" y="3123799"/>
            <a:ext cx="257175" cy="204787"/>
            <a:chOff x="4024" y="843"/>
            <a:chExt cx="162" cy="129"/>
          </a:xfrm>
        </p:grpSpPr>
        <p:sp>
          <p:nvSpPr>
            <p:cNvPr id="27" name="Oval 30"/>
            <p:cNvSpPr>
              <a:spLocks noChangeAspect="1" noChangeArrowheads="1"/>
            </p:cNvSpPr>
            <p:nvPr/>
          </p:nvSpPr>
          <p:spPr bwMode="auto">
            <a:xfrm>
              <a:off x="4090" y="876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28" name="Oval 31"/>
            <p:cNvSpPr>
              <a:spLocks noChangeAspect="1" noChangeArrowheads="1"/>
            </p:cNvSpPr>
            <p:nvPr/>
          </p:nvSpPr>
          <p:spPr bwMode="auto">
            <a:xfrm>
              <a:off x="4024" y="843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29" name="Group 32"/>
          <p:cNvGrpSpPr>
            <a:grpSpLocks/>
          </p:cNvGrpSpPr>
          <p:nvPr/>
        </p:nvGrpSpPr>
        <p:grpSpPr bwMode="auto">
          <a:xfrm>
            <a:off x="8101013" y="2982511"/>
            <a:ext cx="249237" cy="215900"/>
            <a:chOff x="4932" y="1097"/>
            <a:chExt cx="157" cy="136"/>
          </a:xfrm>
        </p:grpSpPr>
        <p:sp>
          <p:nvSpPr>
            <p:cNvPr id="30" name="Oval 33"/>
            <p:cNvSpPr>
              <a:spLocks noChangeAspect="1" noChangeArrowheads="1"/>
            </p:cNvSpPr>
            <p:nvPr/>
          </p:nvSpPr>
          <p:spPr bwMode="auto">
            <a:xfrm>
              <a:off x="4932" y="1097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31" name="Oval 34"/>
            <p:cNvSpPr>
              <a:spLocks noChangeAspect="1" noChangeArrowheads="1"/>
            </p:cNvSpPr>
            <p:nvPr/>
          </p:nvSpPr>
          <p:spPr bwMode="auto">
            <a:xfrm>
              <a:off x="4993" y="1137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32" name="Group 35"/>
          <p:cNvGrpSpPr>
            <a:grpSpLocks/>
          </p:cNvGrpSpPr>
          <p:nvPr/>
        </p:nvGrpSpPr>
        <p:grpSpPr bwMode="auto">
          <a:xfrm>
            <a:off x="7926388" y="4512861"/>
            <a:ext cx="274637" cy="161925"/>
            <a:chOff x="4993" y="1718"/>
            <a:chExt cx="173" cy="102"/>
          </a:xfrm>
        </p:grpSpPr>
        <p:sp>
          <p:nvSpPr>
            <p:cNvPr id="33" name="Oval 36"/>
            <p:cNvSpPr>
              <a:spLocks noChangeAspect="1" noChangeArrowheads="1"/>
            </p:cNvSpPr>
            <p:nvPr/>
          </p:nvSpPr>
          <p:spPr bwMode="auto">
            <a:xfrm>
              <a:off x="4993" y="1718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34" name="Oval 37"/>
            <p:cNvSpPr>
              <a:spLocks noChangeAspect="1" noChangeArrowheads="1"/>
            </p:cNvSpPr>
            <p:nvPr/>
          </p:nvSpPr>
          <p:spPr bwMode="auto">
            <a:xfrm>
              <a:off x="5070" y="1724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35" name="Group 38"/>
          <p:cNvGrpSpPr>
            <a:grpSpLocks/>
          </p:cNvGrpSpPr>
          <p:nvPr/>
        </p:nvGrpSpPr>
        <p:grpSpPr bwMode="auto">
          <a:xfrm>
            <a:off x="6948488" y="4120749"/>
            <a:ext cx="496887" cy="279400"/>
            <a:chOff x="3851" y="1359"/>
            <a:chExt cx="313" cy="176"/>
          </a:xfrm>
        </p:grpSpPr>
        <p:sp>
          <p:nvSpPr>
            <p:cNvPr id="36" name="Oval 39"/>
            <p:cNvSpPr>
              <a:spLocks noChangeAspect="1" noChangeArrowheads="1"/>
            </p:cNvSpPr>
            <p:nvPr/>
          </p:nvSpPr>
          <p:spPr bwMode="auto">
            <a:xfrm>
              <a:off x="4028" y="1380"/>
              <a:ext cx="136" cy="13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66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37" name="Oval 40"/>
            <p:cNvSpPr>
              <a:spLocks noChangeAspect="1" noChangeArrowheads="1"/>
            </p:cNvSpPr>
            <p:nvPr/>
          </p:nvSpPr>
          <p:spPr bwMode="auto">
            <a:xfrm>
              <a:off x="3851" y="1359"/>
              <a:ext cx="183" cy="17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sp>
        <p:nvSpPr>
          <p:cNvPr id="39" name="Rectangle 42"/>
          <p:cNvSpPr>
            <a:spLocks noChangeArrowheads="1"/>
          </p:cNvSpPr>
          <p:nvPr/>
        </p:nvSpPr>
        <p:spPr bwMode="auto">
          <a:xfrm>
            <a:off x="4827588" y="4673199"/>
            <a:ext cx="2025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2235200" y="4671611"/>
            <a:ext cx="12446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41" name="Line 44"/>
          <p:cNvSpPr>
            <a:spLocks noChangeShapeType="1"/>
          </p:cNvSpPr>
          <p:nvPr/>
        </p:nvSpPr>
        <p:spPr bwMode="auto">
          <a:xfrm>
            <a:off x="3990044" y="4887511"/>
            <a:ext cx="949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49" name="Group 52"/>
          <p:cNvGrpSpPr>
            <a:grpSpLocks/>
          </p:cNvGrpSpPr>
          <p:nvPr/>
        </p:nvGrpSpPr>
        <p:grpSpPr bwMode="auto">
          <a:xfrm>
            <a:off x="1476375" y="4074711"/>
            <a:ext cx="608013" cy="369888"/>
            <a:chOff x="1786" y="1067"/>
            <a:chExt cx="383" cy="233"/>
          </a:xfrm>
        </p:grpSpPr>
        <p:sp>
          <p:nvSpPr>
            <p:cNvPr id="50" name="Oval 53"/>
            <p:cNvSpPr>
              <a:spLocks noChangeAspect="1" noChangeArrowheads="1"/>
            </p:cNvSpPr>
            <p:nvPr/>
          </p:nvSpPr>
          <p:spPr bwMode="auto">
            <a:xfrm>
              <a:off x="2036" y="1204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51" name="Oval 54"/>
            <p:cNvSpPr>
              <a:spLocks noChangeAspect="1" noChangeArrowheads="1"/>
            </p:cNvSpPr>
            <p:nvPr/>
          </p:nvSpPr>
          <p:spPr bwMode="auto">
            <a:xfrm>
              <a:off x="2031" y="1067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52" name="Oval 55"/>
            <p:cNvSpPr>
              <a:spLocks noChangeAspect="1" noChangeArrowheads="1"/>
            </p:cNvSpPr>
            <p:nvPr/>
          </p:nvSpPr>
          <p:spPr bwMode="auto">
            <a:xfrm>
              <a:off x="1963" y="1121"/>
              <a:ext cx="136" cy="13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66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53" name="Oval 56"/>
            <p:cNvSpPr>
              <a:spLocks noChangeAspect="1" noChangeArrowheads="1"/>
            </p:cNvSpPr>
            <p:nvPr/>
          </p:nvSpPr>
          <p:spPr bwMode="auto">
            <a:xfrm>
              <a:off x="1786" y="1100"/>
              <a:ext cx="183" cy="17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54" name="Oval 57"/>
            <p:cNvSpPr>
              <a:spLocks noChangeAspect="1" noChangeArrowheads="1"/>
            </p:cNvSpPr>
            <p:nvPr/>
          </p:nvSpPr>
          <p:spPr bwMode="auto">
            <a:xfrm>
              <a:off x="2073" y="1136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55" name="Group 58"/>
          <p:cNvGrpSpPr>
            <a:grpSpLocks/>
          </p:cNvGrpSpPr>
          <p:nvPr/>
        </p:nvGrpSpPr>
        <p:grpSpPr bwMode="auto">
          <a:xfrm>
            <a:off x="2484438" y="4074711"/>
            <a:ext cx="608012" cy="369888"/>
            <a:chOff x="1786" y="1067"/>
            <a:chExt cx="383" cy="233"/>
          </a:xfrm>
        </p:grpSpPr>
        <p:sp>
          <p:nvSpPr>
            <p:cNvPr id="56" name="Oval 59"/>
            <p:cNvSpPr>
              <a:spLocks noChangeAspect="1" noChangeArrowheads="1"/>
            </p:cNvSpPr>
            <p:nvPr/>
          </p:nvSpPr>
          <p:spPr bwMode="auto">
            <a:xfrm>
              <a:off x="2036" y="1204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57" name="Oval 60"/>
            <p:cNvSpPr>
              <a:spLocks noChangeAspect="1" noChangeArrowheads="1"/>
            </p:cNvSpPr>
            <p:nvPr/>
          </p:nvSpPr>
          <p:spPr bwMode="auto">
            <a:xfrm>
              <a:off x="2031" y="1067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58" name="Oval 61"/>
            <p:cNvSpPr>
              <a:spLocks noChangeAspect="1" noChangeArrowheads="1"/>
            </p:cNvSpPr>
            <p:nvPr/>
          </p:nvSpPr>
          <p:spPr bwMode="auto">
            <a:xfrm>
              <a:off x="1963" y="1121"/>
              <a:ext cx="136" cy="13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66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59" name="Oval 62"/>
            <p:cNvSpPr>
              <a:spLocks noChangeAspect="1" noChangeArrowheads="1"/>
            </p:cNvSpPr>
            <p:nvPr/>
          </p:nvSpPr>
          <p:spPr bwMode="auto">
            <a:xfrm>
              <a:off x="1786" y="1100"/>
              <a:ext cx="183" cy="17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60" name="Oval 63"/>
            <p:cNvSpPr>
              <a:spLocks noChangeAspect="1" noChangeArrowheads="1"/>
            </p:cNvSpPr>
            <p:nvPr/>
          </p:nvSpPr>
          <p:spPr bwMode="auto">
            <a:xfrm>
              <a:off x="2073" y="1136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61" name="Group 64"/>
          <p:cNvGrpSpPr>
            <a:grpSpLocks/>
          </p:cNvGrpSpPr>
          <p:nvPr/>
        </p:nvGrpSpPr>
        <p:grpSpPr bwMode="auto">
          <a:xfrm>
            <a:off x="6227763" y="3634974"/>
            <a:ext cx="496887" cy="279400"/>
            <a:chOff x="3851" y="1359"/>
            <a:chExt cx="313" cy="176"/>
          </a:xfrm>
        </p:grpSpPr>
        <p:sp>
          <p:nvSpPr>
            <p:cNvPr id="62" name="Oval 65"/>
            <p:cNvSpPr>
              <a:spLocks noChangeAspect="1" noChangeArrowheads="1"/>
            </p:cNvSpPr>
            <p:nvPr/>
          </p:nvSpPr>
          <p:spPr bwMode="auto">
            <a:xfrm>
              <a:off x="4028" y="1380"/>
              <a:ext cx="136" cy="13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66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63" name="Oval 66"/>
            <p:cNvSpPr>
              <a:spLocks noChangeAspect="1" noChangeArrowheads="1"/>
            </p:cNvSpPr>
            <p:nvPr/>
          </p:nvSpPr>
          <p:spPr bwMode="auto">
            <a:xfrm>
              <a:off x="3851" y="1359"/>
              <a:ext cx="183" cy="17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64" name="Group 67"/>
          <p:cNvGrpSpPr>
            <a:grpSpLocks/>
          </p:cNvGrpSpPr>
          <p:nvPr/>
        </p:nvGrpSpPr>
        <p:grpSpPr bwMode="auto">
          <a:xfrm>
            <a:off x="6948488" y="3634974"/>
            <a:ext cx="496887" cy="279400"/>
            <a:chOff x="3851" y="1359"/>
            <a:chExt cx="313" cy="176"/>
          </a:xfrm>
        </p:grpSpPr>
        <p:sp>
          <p:nvSpPr>
            <p:cNvPr id="65" name="Oval 68"/>
            <p:cNvSpPr>
              <a:spLocks noChangeAspect="1" noChangeArrowheads="1"/>
            </p:cNvSpPr>
            <p:nvPr/>
          </p:nvSpPr>
          <p:spPr bwMode="auto">
            <a:xfrm>
              <a:off x="4028" y="1380"/>
              <a:ext cx="136" cy="13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66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66" name="Oval 69"/>
            <p:cNvSpPr>
              <a:spLocks noChangeAspect="1" noChangeArrowheads="1"/>
            </p:cNvSpPr>
            <p:nvPr/>
          </p:nvSpPr>
          <p:spPr bwMode="auto">
            <a:xfrm>
              <a:off x="3851" y="1359"/>
              <a:ext cx="183" cy="17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67" name="Group 70"/>
          <p:cNvGrpSpPr>
            <a:grpSpLocks/>
          </p:cNvGrpSpPr>
          <p:nvPr/>
        </p:nvGrpSpPr>
        <p:grpSpPr bwMode="auto">
          <a:xfrm rot="1661301">
            <a:off x="5003800" y="4277911"/>
            <a:ext cx="274638" cy="161925"/>
            <a:chOff x="4993" y="1718"/>
            <a:chExt cx="173" cy="102"/>
          </a:xfrm>
        </p:grpSpPr>
        <p:sp>
          <p:nvSpPr>
            <p:cNvPr id="68" name="Oval 71"/>
            <p:cNvSpPr>
              <a:spLocks noChangeAspect="1" noChangeArrowheads="1"/>
            </p:cNvSpPr>
            <p:nvPr/>
          </p:nvSpPr>
          <p:spPr bwMode="auto">
            <a:xfrm>
              <a:off x="4991" y="1718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69" name="Oval 72"/>
            <p:cNvSpPr>
              <a:spLocks noChangeAspect="1" noChangeArrowheads="1"/>
            </p:cNvSpPr>
            <p:nvPr/>
          </p:nvSpPr>
          <p:spPr bwMode="auto">
            <a:xfrm>
              <a:off x="5070" y="1724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70" name="Group 73"/>
          <p:cNvGrpSpPr>
            <a:grpSpLocks/>
          </p:cNvGrpSpPr>
          <p:nvPr/>
        </p:nvGrpSpPr>
        <p:grpSpPr bwMode="auto">
          <a:xfrm rot="-3440514">
            <a:off x="4947444" y="2967430"/>
            <a:ext cx="274637" cy="161925"/>
            <a:chOff x="4993" y="1718"/>
            <a:chExt cx="173" cy="102"/>
          </a:xfrm>
        </p:grpSpPr>
        <p:sp>
          <p:nvSpPr>
            <p:cNvPr id="71" name="Oval 74"/>
            <p:cNvSpPr>
              <a:spLocks noChangeAspect="1" noChangeArrowheads="1"/>
            </p:cNvSpPr>
            <p:nvPr/>
          </p:nvSpPr>
          <p:spPr bwMode="auto">
            <a:xfrm>
              <a:off x="4991" y="1717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2" name="Oval 75"/>
            <p:cNvSpPr>
              <a:spLocks noChangeAspect="1" noChangeArrowheads="1"/>
            </p:cNvSpPr>
            <p:nvPr/>
          </p:nvSpPr>
          <p:spPr bwMode="auto">
            <a:xfrm>
              <a:off x="5070" y="1724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73" name="Group 76"/>
          <p:cNvGrpSpPr>
            <a:grpSpLocks/>
          </p:cNvGrpSpPr>
          <p:nvPr/>
        </p:nvGrpSpPr>
        <p:grpSpPr bwMode="auto">
          <a:xfrm rot="3539898">
            <a:off x="8533607" y="3692917"/>
            <a:ext cx="274638" cy="161925"/>
            <a:chOff x="4993" y="1718"/>
            <a:chExt cx="173" cy="102"/>
          </a:xfrm>
        </p:grpSpPr>
        <p:sp>
          <p:nvSpPr>
            <p:cNvPr id="74" name="Oval 77"/>
            <p:cNvSpPr>
              <a:spLocks noChangeAspect="1" noChangeArrowheads="1"/>
            </p:cNvSpPr>
            <p:nvPr/>
          </p:nvSpPr>
          <p:spPr bwMode="auto">
            <a:xfrm>
              <a:off x="4992" y="1720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5" name="Oval 78"/>
            <p:cNvSpPr>
              <a:spLocks noChangeAspect="1" noChangeArrowheads="1"/>
            </p:cNvSpPr>
            <p:nvPr/>
          </p:nvSpPr>
          <p:spPr bwMode="auto">
            <a:xfrm>
              <a:off x="5070" y="1724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pic>
        <p:nvPicPr>
          <p:cNvPr id="78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4424363" y="6061789"/>
            <a:ext cx="281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Egileen</a:t>
            </a:r>
            <a:r>
              <a:rPr lang="es-ES" dirty="0" smtClean="0"/>
              <a:t> </a:t>
            </a:r>
            <a:r>
              <a:rPr lang="es-ES" dirty="0" err="1" smtClean="0"/>
              <a:t>irudiak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9" grpId="0" animBg="1"/>
      <p:bldP spid="39" grpId="1" animBg="1"/>
      <p:bldP spid="40" grpId="0" animBg="1"/>
      <p:bldP spid="4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95975" y="804474"/>
            <a:ext cx="7062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Erreakzio</a:t>
            </a:r>
            <a:r>
              <a:rPr lang="es-ES" sz="3200" dirty="0" smtClean="0"/>
              <a:t> </a:t>
            </a:r>
            <a:r>
              <a:rPr lang="es-ES" sz="3200" dirty="0" err="1" smtClean="0"/>
              <a:t>kimikoak</a:t>
            </a:r>
            <a:r>
              <a:rPr lang="es-ES" sz="3200" dirty="0" smtClean="0"/>
              <a:t> al </a:t>
            </a:r>
            <a:r>
              <a:rPr lang="es-ES" sz="3200" dirty="0" err="1" smtClean="0"/>
              <a:t>dira</a:t>
            </a:r>
            <a:r>
              <a:rPr lang="es-ES" sz="3200" dirty="0" smtClean="0"/>
              <a:t>? </a:t>
            </a:r>
            <a:r>
              <a:rPr lang="es-ES" sz="3200" dirty="0" err="1" smtClean="0"/>
              <a:t>Zergatik</a:t>
            </a:r>
            <a:r>
              <a:rPr lang="es-ES" sz="3200" dirty="0" smtClean="0"/>
              <a:t>? Masa </a:t>
            </a:r>
            <a:r>
              <a:rPr lang="es-ES" sz="3200" dirty="0" err="1" smtClean="0"/>
              <a:t>kontserbatzen</a:t>
            </a:r>
            <a:r>
              <a:rPr lang="es-ES" sz="3200" dirty="0" smtClean="0"/>
              <a:t> al da?</a:t>
            </a:r>
            <a:endParaRPr lang="es-ES" sz="3200" dirty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728788" y="2225517"/>
            <a:ext cx="5686425" cy="1441450"/>
          </a:xfrm>
          <a:prstGeom prst="rect">
            <a:avLst/>
          </a:prstGeom>
          <a:solidFill>
            <a:srgbClr val="FFEA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411413" y="3090705"/>
            <a:ext cx="198437" cy="215900"/>
            <a:chOff x="1565" y="2251"/>
            <a:chExt cx="125" cy="136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 rot="16200000">
              <a:off x="1608" y="230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6" name="Oval 9"/>
            <p:cNvSpPr>
              <a:spLocks noChangeArrowheads="1"/>
            </p:cNvSpPr>
            <p:nvPr/>
          </p:nvSpPr>
          <p:spPr bwMode="auto">
            <a:xfrm rot="16200000">
              <a:off x="1564" y="2252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2700338" y="3090705"/>
            <a:ext cx="198437" cy="215900"/>
            <a:chOff x="1701" y="2251"/>
            <a:chExt cx="125" cy="136"/>
          </a:xfrm>
        </p:grpSpPr>
        <p:sp>
          <p:nvSpPr>
            <p:cNvPr id="8" name="Oval 12"/>
            <p:cNvSpPr>
              <a:spLocks noChangeArrowheads="1"/>
            </p:cNvSpPr>
            <p:nvPr/>
          </p:nvSpPr>
          <p:spPr bwMode="auto">
            <a:xfrm rot="16200000">
              <a:off x="1744" y="230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9" name="Oval 13"/>
            <p:cNvSpPr>
              <a:spLocks noChangeArrowheads="1"/>
            </p:cNvSpPr>
            <p:nvPr/>
          </p:nvSpPr>
          <p:spPr bwMode="auto">
            <a:xfrm rot="16200000">
              <a:off x="1700" y="2252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sp>
        <p:nvSpPr>
          <p:cNvPr id="10" name="Oval 14"/>
          <p:cNvSpPr>
            <a:spLocks noChangeArrowheads="1"/>
          </p:cNvSpPr>
          <p:nvPr/>
        </p:nvSpPr>
        <p:spPr bwMode="auto">
          <a:xfrm rot="16200000">
            <a:off x="2697957" y="3093086"/>
            <a:ext cx="131762" cy="127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1" name="Oval 15"/>
          <p:cNvSpPr>
            <a:spLocks noChangeArrowheads="1"/>
          </p:cNvSpPr>
          <p:nvPr/>
        </p:nvSpPr>
        <p:spPr bwMode="auto">
          <a:xfrm rot="16200000">
            <a:off x="2769393" y="3177224"/>
            <a:ext cx="131763" cy="127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" name="Oval 16"/>
          <p:cNvSpPr>
            <a:spLocks noChangeArrowheads="1"/>
          </p:cNvSpPr>
          <p:nvPr/>
        </p:nvSpPr>
        <p:spPr bwMode="auto">
          <a:xfrm rot="16200000">
            <a:off x="3995737" y="3124043"/>
            <a:ext cx="182563" cy="1825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13" name="Group 17"/>
          <p:cNvGrpSpPr>
            <a:grpSpLocks/>
          </p:cNvGrpSpPr>
          <p:nvPr/>
        </p:nvGrpSpPr>
        <p:grpSpPr bwMode="auto">
          <a:xfrm>
            <a:off x="3856038" y="3057367"/>
            <a:ext cx="322262" cy="249238"/>
            <a:chOff x="2429" y="2230"/>
            <a:chExt cx="203" cy="157"/>
          </a:xfrm>
        </p:grpSpPr>
        <p:sp>
          <p:nvSpPr>
            <p:cNvPr id="14" name="Oval 18"/>
            <p:cNvSpPr>
              <a:spLocks noChangeArrowheads="1"/>
            </p:cNvSpPr>
            <p:nvPr/>
          </p:nvSpPr>
          <p:spPr bwMode="auto">
            <a:xfrm rot="16200000">
              <a:off x="2429" y="223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5" name="Oval 19"/>
            <p:cNvSpPr>
              <a:spLocks noChangeArrowheads="1"/>
            </p:cNvSpPr>
            <p:nvPr/>
          </p:nvSpPr>
          <p:spPr bwMode="auto">
            <a:xfrm rot="16200000">
              <a:off x="2517" y="2272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sp>
        <p:nvSpPr>
          <p:cNvPr id="16" name="Oval 20"/>
          <p:cNvSpPr>
            <a:spLocks noChangeArrowheads="1"/>
          </p:cNvSpPr>
          <p:nvPr/>
        </p:nvSpPr>
        <p:spPr bwMode="auto">
          <a:xfrm rot="16200000">
            <a:off x="3856037" y="3057368"/>
            <a:ext cx="182563" cy="1825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17" name="Group 21"/>
          <p:cNvGrpSpPr>
            <a:grpSpLocks/>
          </p:cNvGrpSpPr>
          <p:nvPr/>
        </p:nvGrpSpPr>
        <p:grpSpPr bwMode="auto">
          <a:xfrm>
            <a:off x="6516688" y="3057367"/>
            <a:ext cx="284162" cy="249238"/>
            <a:chOff x="3189" y="3150"/>
            <a:chExt cx="179" cy="157"/>
          </a:xfrm>
        </p:grpSpPr>
        <p:sp>
          <p:nvSpPr>
            <p:cNvPr id="18" name="Oval 22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9" name="Oval 23"/>
            <p:cNvSpPr>
              <a:spLocks noChangeArrowheads="1"/>
            </p:cNvSpPr>
            <p:nvPr/>
          </p:nvSpPr>
          <p:spPr bwMode="auto">
            <a:xfrm rot="16200000">
              <a:off x="3287" y="316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20" name="Oval 24"/>
            <p:cNvSpPr>
              <a:spLocks noChangeArrowheads="1"/>
            </p:cNvSpPr>
            <p:nvPr/>
          </p:nvSpPr>
          <p:spPr bwMode="auto">
            <a:xfrm rot="16200000">
              <a:off x="3187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21" name="Group 25"/>
          <p:cNvGrpSpPr>
            <a:grpSpLocks/>
          </p:cNvGrpSpPr>
          <p:nvPr/>
        </p:nvGrpSpPr>
        <p:grpSpPr bwMode="auto">
          <a:xfrm>
            <a:off x="6877050" y="3057367"/>
            <a:ext cx="284163" cy="249238"/>
            <a:chOff x="3189" y="3150"/>
            <a:chExt cx="179" cy="157"/>
          </a:xfrm>
        </p:grpSpPr>
        <p:sp>
          <p:nvSpPr>
            <p:cNvPr id="22" name="Oval 26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23" name="Oval 27"/>
            <p:cNvSpPr>
              <a:spLocks noChangeArrowheads="1"/>
            </p:cNvSpPr>
            <p:nvPr/>
          </p:nvSpPr>
          <p:spPr bwMode="auto">
            <a:xfrm rot="16200000">
              <a:off x="3287" y="3167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24" name="Oval 28"/>
            <p:cNvSpPr>
              <a:spLocks noChangeArrowheads="1"/>
            </p:cNvSpPr>
            <p:nvPr/>
          </p:nvSpPr>
          <p:spPr bwMode="auto">
            <a:xfrm rot="16200000">
              <a:off x="3187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sp>
        <p:nvSpPr>
          <p:cNvPr id="25" name="Oval 30"/>
          <p:cNvSpPr>
            <a:spLocks noChangeArrowheads="1"/>
          </p:cNvSpPr>
          <p:nvPr/>
        </p:nvSpPr>
        <p:spPr bwMode="auto">
          <a:xfrm rot="16200000">
            <a:off x="2480468" y="3177224"/>
            <a:ext cx="131763" cy="127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26" name="Oval 31"/>
          <p:cNvSpPr>
            <a:spLocks noChangeArrowheads="1"/>
          </p:cNvSpPr>
          <p:nvPr/>
        </p:nvSpPr>
        <p:spPr bwMode="auto">
          <a:xfrm rot="16200000">
            <a:off x="2409032" y="3093086"/>
            <a:ext cx="131762" cy="127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 rot="16200000">
            <a:off x="6521450" y="3057367"/>
            <a:ext cx="182563" cy="1825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28" name="Oval 33"/>
          <p:cNvSpPr>
            <a:spLocks noChangeArrowheads="1"/>
          </p:cNvSpPr>
          <p:nvPr/>
        </p:nvSpPr>
        <p:spPr bwMode="auto">
          <a:xfrm rot="16200000">
            <a:off x="6671469" y="3083561"/>
            <a:ext cx="131762" cy="127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29" name="Oval 34"/>
          <p:cNvSpPr>
            <a:spLocks noChangeArrowheads="1"/>
          </p:cNvSpPr>
          <p:nvPr/>
        </p:nvSpPr>
        <p:spPr bwMode="auto">
          <a:xfrm rot="16200000">
            <a:off x="6514306" y="3177224"/>
            <a:ext cx="131763" cy="127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30" name="Oval 35"/>
          <p:cNvSpPr>
            <a:spLocks noChangeArrowheads="1"/>
          </p:cNvSpPr>
          <p:nvPr/>
        </p:nvSpPr>
        <p:spPr bwMode="auto">
          <a:xfrm rot="16200000">
            <a:off x="6881812" y="3057368"/>
            <a:ext cx="182563" cy="1825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31" name="Oval 36"/>
          <p:cNvSpPr>
            <a:spLocks noChangeArrowheads="1"/>
          </p:cNvSpPr>
          <p:nvPr/>
        </p:nvSpPr>
        <p:spPr bwMode="auto">
          <a:xfrm rot="16200000">
            <a:off x="7031832" y="3083561"/>
            <a:ext cx="131762" cy="127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32" name="Oval 37"/>
          <p:cNvSpPr>
            <a:spLocks noChangeArrowheads="1"/>
          </p:cNvSpPr>
          <p:nvPr/>
        </p:nvSpPr>
        <p:spPr bwMode="auto">
          <a:xfrm rot="16200000">
            <a:off x="6874668" y="3177224"/>
            <a:ext cx="131763" cy="127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cxnSp>
        <p:nvCxnSpPr>
          <p:cNvPr id="41" name="Conector recto de flecha 40"/>
          <p:cNvCxnSpPr/>
          <p:nvPr/>
        </p:nvCxnSpPr>
        <p:spPr>
          <a:xfrm>
            <a:off x="4766623" y="3174842"/>
            <a:ext cx="12873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2"/>
          <p:cNvSpPr>
            <a:spLocks noChangeArrowheads="1"/>
          </p:cNvSpPr>
          <p:nvPr/>
        </p:nvSpPr>
        <p:spPr bwMode="auto">
          <a:xfrm>
            <a:off x="1728788" y="3965017"/>
            <a:ext cx="5686425" cy="1441450"/>
          </a:xfrm>
          <a:prstGeom prst="rect">
            <a:avLst/>
          </a:prstGeom>
          <a:solidFill>
            <a:srgbClr val="FFEA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43" name="Group 3"/>
          <p:cNvGrpSpPr>
            <a:grpSpLocks/>
          </p:cNvGrpSpPr>
          <p:nvPr/>
        </p:nvGrpSpPr>
        <p:grpSpPr bwMode="auto">
          <a:xfrm>
            <a:off x="6376988" y="4838142"/>
            <a:ext cx="322262" cy="249238"/>
            <a:chOff x="2429" y="2230"/>
            <a:chExt cx="203" cy="157"/>
          </a:xfrm>
        </p:grpSpPr>
        <p:sp>
          <p:nvSpPr>
            <p:cNvPr id="44" name="Oval 4"/>
            <p:cNvSpPr>
              <a:spLocks noChangeArrowheads="1"/>
            </p:cNvSpPr>
            <p:nvPr/>
          </p:nvSpPr>
          <p:spPr bwMode="auto">
            <a:xfrm rot="16200000">
              <a:off x="2429" y="223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5" name="Oval 5"/>
            <p:cNvSpPr>
              <a:spLocks noChangeArrowheads="1"/>
            </p:cNvSpPr>
            <p:nvPr/>
          </p:nvSpPr>
          <p:spPr bwMode="auto">
            <a:xfrm rot="16200000">
              <a:off x="2517" y="2272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46" name="Group 8"/>
          <p:cNvGrpSpPr>
            <a:grpSpLocks/>
          </p:cNvGrpSpPr>
          <p:nvPr/>
        </p:nvGrpSpPr>
        <p:grpSpPr bwMode="auto">
          <a:xfrm>
            <a:off x="4932363" y="4871480"/>
            <a:ext cx="198437" cy="215900"/>
            <a:chOff x="1565" y="2251"/>
            <a:chExt cx="125" cy="136"/>
          </a:xfrm>
        </p:grpSpPr>
        <p:sp>
          <p:nvSpPr>
            <p:cNvPr id="47" name="Oval 9"/>
            <p:cNvSpPr>
              <a:spLocks noChangeArrowheads="1"/>
            </p:cNvSpPr>
            <p:nvPr/>
          </p:nvSpPr>
          <p:spPr bwMode="auto">
            <a:xfrm rot="16200000">
              <a:off x="1608" y="230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8" name="Oval 10"/>
            <p:cNvSpPr>
              <a:spLocks noChangeArrowheads="1"/>
            </p:cNvSpPr>
            <p:nvPr/>
          </p:nvSpPr>
          <p:spPr bwMode="auto">
            <a:xfrm rot="16200000">
              <a:off x="1564" y="2252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49" name="Group 12"/>
          <p:cNvGrpSpPr>
            <a:grpSpLocks/>
          </p:cNvGrpSpPr>
          <p:nvPr/>
        </p:nvGrpSpPr>
        <p:grpSpPr bwMode="auto">
          <a:xfrm>
            <a:off x="5221288" y="4871480"/>
            <a:ext cx="198437" cy="215900"/>
            <a:chOff x="1701" y="2251"/>
            <a:chExt cx="125" cy="136"/>
          </a:xfrm>
        </p:grpSpPr>
        <p:sp>
          <p:nvSpPr>
            <p:cNvPr id="50" name="Oval 13"/>
            <p:cNvSpPr>
              <a:spLocks noChangeArrowheads="1"/>
            </p:cNvSpPr>
            <p:nvPr/>
          </p:nvSpPr>
          <p:spPr bwMode="auto">
            <a:xfrm rot="16200000">
              <a:off x="1744" y="230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51" name="Oval 14"/>
            <p:cNvSpPr>
              <a:spLocks noChangeArrowheads="1"/>
            </p:cNvSpPr>
            <p:nvPr/>
          </p:nvSpPr>
          <p:spPr bwMode="auto">
            <a:xfrm rot="16200000">
              <a:off x="1700" y="2252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sp>
        <p:nvSpPr>
          <p:cNvPr id="52" name="Oval 15"/>
          <p:cNvSpPr>
            <a:spLocks noChangeArrowheads="1"/>
          </p:cNvSpPr>
          <p:nvPr/>
        </p:nvSpPr>
        <p:spPr bwMode="auto">
          <a:xfrm rot="16200000">
            <a:off x="5218907" y="4873861"/>
            <a:ext cx="131762" cy="127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53" name="Oval 16"/>
          <p:cNvSpPr>
            <a:spLocks noChangeArrowheads="1"/>
          </p:cNvSpPr>
          <p:nvPr/>
        </p:nvSpPr>
        <p:spPr bwMode="auto">
          <a:xfrm rot="16200000">
            <a:off x="5290343" y="4957999"/>
            <a:ext cx="131763" cy="127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54" name="Oval 17"/>
          <p:cNvSpPr>
            <a:spLocks noChangeArrowheads="1"/>
          </p:cNvSpPr>
          <p:nvPr/>
        </p:nvSpPr>
        <p:spPr bwMode="auto">
          <a:xfrm rot="16200000">
            <a:off x="6516687" y="4904818"/>
            <a:ext cx="182563" cy="1825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55" name="Oval 18"/>
          <p:cNvSpPr>
            <a:spLocks noChangeArrowheads="1"/>
          </p:cNvSpPr>
          <p:nvPr/>
        </p:nvSpPr>
        <p:spPr bwMode="auto">
          <a:xfrm rot="16200000">
            <a:off x="6376987" y="4838143"/>
            <a:ext cx="182563" cy="1825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56" name="Group 19"/>
          <p:cNvGrpSpPr>
            <a:grpSpLocks/>
          </p:cNvGrpSpPr>
          <p:nvPr/>
        </p:nvGrpSpPr>
        <p:grpSpPr bwMode="auto">
          <a:xfrm>
            <a:off x="2052638" y="4838142"/>
            <a:ext cx="284162" cy="249238"/>
            <a:chOff x="3189" y="3150"/>
            <a:chExt cx="179" cy="157"/>
          </a:xfrm>
        </p:grpSpPr>
        <p:sp>
          <p:nvSpPr>
            <p:cNvPr id="57" name="Oval 20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58" name="Oval 21"/>
            <p:cNvSpPr>
              <a:spLocks noChangeArrowheads="1"/>
            </p:cNvSpPr>
            <p:nvPr/>
          </p:nvSpPr>
          <p:spPr bwMode="auto">
            <a:xfrm rot="16200000">
              <a:off x="3287" y="316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59" name="Oval 22"/>
            <p:cNvSpPr>
              <a:spLocks noChangeArrowheads="1"/>
            </p:cNvSpPr>
            <p:nvPr/>
          </p:nvSpPr>
          <p:spPr bwMode="auto">
            <a:xfrm rot="16200000">
              <a:off x="3187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60" name="Group 23"/>
          <p:cNvGrpSpPr>
            <a:grpSpLocks/>
          </p:cNvGrpSpPr>
          <p:nvPr/>
        </p:nvGrpSpPr>
        <p:grpSpPr bwMode="auto">
          <a:xfrm>
            <a:off x="2413000" y="4838142"/>
            <a:ext cx="284163" cy="249238"/>
            <a:chOff x="3189" y="3150"/>
            <a:chExt cx="179" cy="157"/>
          </a:xfrm>
        </p:grpSpPr>
        <p:sp>
          <p:nvSpPr>
            <p:cNvPr id="61" name="Oval 24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62" name="Oval 25"/>
            <p:cNvSpPr>
              <a:spLocks noChangeArrowheads="1"/>
            </p:cNvSpPr>
            <p:nvPr/>
          </p:nvSpPr>
          <p:spPr bwMode="auto">
            <a:xfrm rot="16200000">
              <a:off x="3287" y="3167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63" name="Oval 26"/>
            <p:cNvSpPr>
              <a:spLocks noChangeArrowheads="1"/>
            </p:cNvSpPr>
            <p:nvPr/>
          </p:nvSpPr>
          <p:spPr bwMode="auto">
            <a:xfrm rot="16200000">
              <a:off x="3187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sp>
        <p:nvSpPr>
          <p:cNvPr id="64" name="Oval 27"/>
          <p:cNvSpPr>
            <a:spLocks noChangeArrowheads="1"/>
          </p:cNvSpPr>
          <p:nvPr/>
        </p:nvSpPr>
        <p:spPr bwMode="auto">
          <a:xfrm rot="16200000">
            <a:off x="5001418" y="4957999"/>
            <a:ext cx="131763" cy="127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65" name="Oval 28"/>
          <p:cNvSpPr>
            <a:spLocks noChangeArrowheads="1"/>
          </p:cNvSpPr>
          <p:nvPr/>
        </p:nvSpPr>
        <p:spPr bwMode="auto">
          <a:xfrm rot="16200000">
            <a:off x="4929982" y="4873861"/>
            <a:ext cx="131762" cy="127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66" name="Oval 29"/>
          <p:cNvSpPr>
            <a:spLocks noChangeArrowheads="1"/>
          </p:cNvSpPr>
          <p:nvPr/>
        </p:nvSpPr>
        <p:spPr bwMode="auto">
          <a:xfrm rot="16200000">
            <a:off x="2057400" y="4838142"/>
            <a:ext cx="182563" cy="1825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67" name="Oval 30"/>
          <p:cNvSpPr>
            <a:spLocks noChangeArrowheads="1"/>
          </p:cNvSpPr>
          <p:nvPr/>
        </p:nvSpPr>
        <p:spPr bwMode="auto">
          <a:xfrm rot="16200000">
            <a:off x="2207419" y="4864336"/>
            <a:ext cx="131762" cy="127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68" name="Oval 31"/>
          <p:cNvSpPr>
            <a:spLocks noChangeArrowheads="1"/>
          </p:cNvSpPr>
          <p:nvPr/>
        </p:nvSpPr>
        <p:spPr bwMode="auto">
          <a:xfrm rot="16200000">
            <a:off x="2050256" y="4957999"/>
            <a:ext cx="131763" cy="127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69" name="Oval 32"/>
          <p:cNvSpPr>
            <a:spLocks noChangeArrowheads="1"/>
          </p:cNvSpPr>
          <p:nvPr/>
        </p:nvSpPr>
        <p:spPr bwMode="auto">
          <a:xfrm rot="16200000">
            <a:off x="2417762" y="4838143"/>
            <a:ext cx="182563" cy="1825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0" name="Oval 33"/>
          <p:cNvSpPr>
            <a:spLocks noChangeArrowheads="1"/>
          </p:cNvSpPr>
          <p:nvPr/>
        </p:nvSpPr>
        <p:spPr bwMode="auto">
          <a:xfrm rot="16200000">
            <a:off x="2567782" y="4864336"/>
            <a:ext cx="131762" cy="127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1" name="Oval 34"/>
          <p:cNvSpPr>
            <a:spLocks noChangeArrowheads="1"/>
          </p:cNvSpPr>
          <p:nvPr/>
        </p:nvSpPr>
        <p:spPr bwMode="auto">
          <a:xfrm rot="16200000">
            <a:off x="2410618" y="4957999"/>
            <a:ext cx="131763" cy="127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18313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2898775" y="4987667"/>
            <a:ext cx="1433512" cy="0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pic>
        <p:nvPicPr>
          <p:cNvPr id="7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CuadroTexto 72"/>
          <p:cNvSpPr txBox="1"/>
          <p:nvPr/>
        </p:nvSpPr>
        <p:spPr>
          <a:xfrm>
            <a:off x="4424363" y="6061789"/>
            <a:ext cx="281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Egileen</a:t>
            </a:r>
            <a:r>
              <a:rPr lang="es-ES" dirty="0" smtClean="0"/>
              <a:t> </a:t>
            </a:r>
            <a:r>
              <a:rPr lang="es-ES" dirty="0" err="1" smtClean="0"/>
              <a:t>irudiak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-0.08698 3.33333E-6 C -0.12605 3.33333E-6 -0.17379 0.06389 -0.17379 0.11643 L -0.17379 0.23333 " pathEditMode="relative" rAng="0" ptsTypes="FfFF">
                                      <p:cBhvr>
                                        <p:cTn id="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98" y="11667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-0.06268 -4.07407E-6 C -0.0908 -4.07407E-6 -0.12518 0.06019 -0.12518 0.10949 L -0.12518 0.21968 " pathEditMode="relative" rAng="0" ptsTypes="FfFF">
                                      <p:cBhvr>
                                        <p:cTn id="4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67" y="1097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1.85185E-6 L -0.01319 1.85185E-6 C -0.01927 1.85185E-6 -0.02622 0.06389 -0.02622 0.1162 L -0.02622 0.2331 " pathEditMode="relative" rAng="0" ptsTypes="FfFF">
                                      <p:cBhvr>
                                        <p:cTn id="4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" y="11644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3.7037E-7 L -0.02466 -3.7037E-7 C -0.03577 -3.7037E-7 -0.0493 0.06157 -0.0493 0.11157 L -0.0493 0.22338 " pathEditMode="relative" rAng="0" ptsTypes="FfFF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5" y="11157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L -0.03282 1.85185E-6 C -0.04757 1.85185E-6 -0.06545 0.06412 -0.06545 0.11643 L -0.06545 0.2331 " pathEditMode="relative" rAng="0" ptsTypes="FfFF"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1" y="1164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03507 4.44444E-6 C -0.05087 4.44444E-6 -0.06997 0.06388 -0.06997 0.11597 L -0.06997 0.23194 " pathEditMode="relative" rAng="0" ptsTypes="FfFF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7" y="11597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02361 -4.07407E-6 C -0.03403 -4.07407E-6 -0.04635 0.06065 -0.04635 0.11019 L -0.04635 0.22061 " pathEditMode="relative" rAng="0" ptsTypes="FfFF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" y="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185E-6 L 0.02222 1.85185E-6 C 0.03229 1.85185E-6 0.04462 0.06412 0.04462 0.11643 L 0.04462 0.2331 " pathEditMode="relative" rAng="0" ptsTypes="FfFF">
                                      <p:cBhvr>
                                        <p:cTn id="6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2" y="11644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07407E-6 L -0.02709 -4.07407E-6 C -0.03924 -4.07407E-6 -0.05417 0.06042 -0.05417 0.10973 L -0.05417 0.21968 " pathEditMode="relative" rAng="0" ptsTypes="FfFF">
                                      <p:cBhvr>
                                        <p:cTn id="7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" y="10972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-0.01997 3.33333E-6 C -0.029 3.33333E-6 -0.03993 0.06412 -0.03993 0.11643 L -0.03993 0.23333 " pathEditMode="relative" rAng="0" ptsTypes="FfFF">
                                      <p:cBhvr>
                                        <p:cTn id="7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7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0.01215 4.44444E-6 C 0.01771 4.44444E-6 0.02465 0.06388 0.02465 0.11597 L 0.02465 0.23194 " pathEditMode="relative" rAng="0" ptsTypes="FfFF">
                                      <p:cBhvr>
                                        <p:cTn id="8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3" y="11597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0.02396 -4.07407E-6 C 0.03472 -4.07407E-6 0.04827 0.06042 0.04827 0.10973 L 0.04827 0.21968 " pathEditMode="relative" rAng="0" ptsTypes="FfFF">
                                      <p:cBhvr>
                                        <p:cTn id="8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3" y="1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500"/>
                            </p:stCondLst>
                            <p:childTnLst>
                              <p:par>
                                <p:cTn id="130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-0.02795 4.81481E-6 C -0.04045 4.81481E-6 -0.05573 0.06504 -0.05573 0.11851 L -0.05573 0.23773 " pathEditMode="relative" rAng="0" ptsTypes="FfFF">
                                      <p:cBhvr>
                                        <p:cTn id="13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5" y="11875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-0.00451 -2.59259E-6 C -0.00607 -2.59259E-6 -0.00833 0.06135 -0.00833 0.11158 L -0.00833 0.22408 " pathEditMode="relative" rAng="0" ptsTypes="FfFF">
                                      <p:cBhvr>
                                        <p:cTn id="13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11204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0.06197 3.33333E-6 C 0.09045 3.33333E-6 0.12326 0.06504 0.12326 0.11828 L 0.12326 0.2375 " pathEditMode="relative" rAng="0" ptsTypes="FfFF">
                                      <p:cBhvr>
                                        <p:cTn id="13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63" y="11875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1111E-6 L 0.02257 1.11111E-6 C 0.03264 1.11111E-6 0.04514 0.06273 0.04514 0.11366 L 0.04514 0.22778 " pathEditMode="relative" rAng="0" ptsTypes="FfFF">
                                      <p:cBhvr>
                                        <p:cTn id="13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7" y="11389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01441 3.33333E-6 C 0.02101 3.33333E-6 0.02899 0.06527 0.02899 0.11852 L 0.02899 0.2375 " pathEditMode="relative" rAng="0" ptsTypes="FfFF">
                                      <p:cBhvr>
                                        <p:cTn id="13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1" y="11875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L 0.01215 -4.07407E-6 C 0.01771 -4.07407E-6 0.02448 0.06505 0.02448 0.11806 L 0.02448 0.23635 " pathEditMode="relative" rAng="0" ptsTypes="FfFF">
                                      <p:cBhvr>
                                        <p:cTn id="14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" y="11806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L 0.02448 -2.59259E-6 C 0.03525 -2.59259E-6 0.04809 0.06158 0.04809 0.11181 L 0.04809 0.22408 " pathEditMode="relative" rAng="0" ptsTypes="FfFF">
                                      <p:cBhvr>
                                        <p:cTn id="14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1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6500"/>
                            </p:stCondLst>
                            <p:childTnLst>
                              <p:par>
                                <p:cTn id="1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500"/>
                            </p:stCondLst>
                            <p:childTnLst>
                              <p:par>
                                <p:cTn id="158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0.06527 3.33333E-6 C 0.09479 3.33333E-6 0.13125 0.06527 0.13125 0.11852 L 0.13125 0.2375 " pathEditMode="relative" rAng="0" ptsTypes="FfFF">
                                      <p:cBhvr>
                                        <p:cTn id="15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2" y="11875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0.04757 -2.59259E-6 C 0.06893 -2.59259E-6 0.09532 0.06158 0.09532 0.11181 L 0.09532 0.22408 " pathEditMode="relative" rAng="0" ptsTypes="FfFF">
                                      <p:cBhvr>
                                        <p:cTn id="16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7" y="11204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81481E-6 L 0.02327 4.81481E-6 C 0.03386 4.81481E-6 0.0467 0.06527 0.0467 0.11851 L 0.0467 0.23773 " pathEditMode="relative" rAng="0" ptsTypes="FfFF">
                                      <p:cBhvr>
                                        <p:cTn id="16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" y="1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75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4.07407E-6 L 0.07344 -4.07407E-6 C 0.1073 -4.07407E-6 0.15053 0.06482 0.15053 0.11806 L 0.15053 0.23635 " pathEditMode="relative" rAng="0" ptsTypes="FfFF">
                                      <p:cBhvr>
                                        <p:cTn id="17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11806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0.05503 -2.59259E-6 C 0.07986 -2.59259E-6 0.11128 0.06158 0.11128 0.11181 L 0.11128 0.22408 " pathEditMode="relative" rAng="0" ptsTypes="FfFF">
                                      <p:cBhvr>
                                        <p:cTn id="17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6" y="1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6" grpId="0" animBg="1"/>
      <p:bldP spid="16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42" grpId="0" animBg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  <p:bldP spid="54" grpId="0" animBg="1"/>
      <p:bldP spid="54" grpId="1" animBg="1"/>
      <p:bldP spid="54" grpId="2" animBg="1"/>
      <p:bldP spid="55" grpId="0" animBg="1"/>
      <p:bldP spid="55" grpId="1" animBg="1"/>
      <p:bldP spid="55" grpId="2" animBg="1"/>
      <p:bldP spid="64" grpId="0" animBg="1"/>
      <p:bldP spid="64" grpId="1" animBg="1"/>
      <p:bldP spid="64" grpId="2" animBg="1"/>
      <p:bldP spid="65" grpId="0" animBg="1"/>
      <p:bldP spid="65" grpId="1" animBg="1"/>
      <p:bldP spid="65" grpId="2" animBg="1"/>
      <p:bldP spid="66" grpId="0" animBg="1"/>
      <p:bldP spid="66" grpId="1" animBg="1"/>
      <p:bldP spid="66" grpId="2" animBg="1"/>
      <p:bldP spid="67" grpId="0" animBg="1"/>
      <p:bldP spid="67" grpId="1" animBg="1"/>
      <p:bldP spid="67" grpId="2" animBg="1"/>
      <p:bldP spid="68" grpId="0" animBg="1"/>
      <p:bldP spid="68" grpId="1" animBg="1"/>
      <p:bldP spid="68" grpId="2" animBg="1"/>
      <p:bldP spid="69" grpId="0" animBg="1"/>
      <p:bldP spid="69" grpId="1" animBg="1"/>
      <p:bldP spid="69" grpId="2" animBg="1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00236" y="1309913"/>
            <a:ext cx="74108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Ondorengo</a:t>
            </a:r>
            <a:r>
              <a:rPr lang="es-ES" sz="3200" dirty="0" smtClean="0"/>
              <a:t> </a:t>
            </a:r>
            <a:r>
              <a:rPr lang="es-ES" sz="3200" dirty="0" err="1" smtClean="0"/>
              <a:t>esaldia</a:t>
            </a:r>
            <a:r>
              <a:rPr lang="es-ES" sz="3200" dirty="0" smtClean="0"/>
              <a:t> </a:t>
            </a:r>
            <a:r>
              <a:rPr lang="es-ES" sz="3200" dirty="0" err="1" smtClean="0"/>
              <a:t>zuzena</a:t>
            </a:r>
            <a:r>
              <a:rPr lang="es-ES" sz="3200" dirty="0" smtClean="0"/>
              <a:t> al da? </a:t>
            </a:r>
            <a:r>
              <a:rPr lang="es-ES" sz="3200" dirty="0" err="1" smtClean="0"/>
              <a:t>Zergatik</a:t>
            </a:r>
            <a:r>
              <a:rPr lang="es-ES" sz="3200" dirty="0" smtClean="0"/>
              <a:t>?</a:t>
            </a:r>
            <a:r>
              <a:rPr lang="eu-ES" sz="3200" dirty="0" smtClean="0">
                <a:solidFill>
                  <a:schemeClr val="tx2"/>
                </a:solidFill>
              </a:rPr>
              <a:t>Konposatuak ez dira nahasteak. Nahasteetan soilik konposatuak ditugu. Konposatuak sustantziak dira.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48047" y="849037"/>
            <a:ext cx="79501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Aldaketa</a:t>
            </a:r>
            <a:r>
              <a:rPr lang="es-ES" sz="3200" dirty="0" smtClean="0"/>
              <a:t> </a:t>
            </a:r>
            <a:r>
              <a:rPr lang="es-ES" sz="3200" dirty="0" err="1" smtClean="0"/>
              <a:t>kimikoa</a:t>
            </a:r>
            <a:r>
              <a:rPr lang="es-ES" sz="3200" dirty="0" smtClean="0"/>
              <a:t> al da? </a:t>
            </a:r>
            <a:r>
              <a:rPr lang="es-ES" sz="3200" dirty="0" err="1" smtClean="0"/>
              <a:t>Zergatik</a:t>
            </a:r>
            <a:r>
              <a:rPr lang="es-ES" sz="3200" dirty="0" smtClean="0"/>
              <a:t>?</a:t>
            </a:r>
            <a:endParaRPr lang="es-ES" sz="3200" dirty="0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 flipH="1">
            <a:off x="4700588" y="1617160"/>
            <a:ext cx="4192587" cy="3313113"/>
          </a:xfrm>
          <a:prstGeom prst="ellipse">
            <a:avLst/>
          </a:prstGeom>
          <a:solidFill>
            <a:srgbClr val="FFFFCC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0825" y="1617160"/>
            <a:ext cx="4192588" cy="3313113"/>
          </a:xfrm>
          <a:prstGeom prst="ellipse">
            <a:avLst/>
          </a:prstGeom>
          <a:solidFill>
            <a:srgbClr val="FFFFCC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9" name="Group 11"/>
          <p:cNvGrpSpPr>
            <a:grpSpLocks/>
          </p:cNvGrpSpPr>
          <p:nvPr/>
        </p:nvGrpSpPr>
        <p:grpSpPr bwMode="auto">
          <a:xfrm rot="8730449">
            <a:off x="2771775" y="3272923"/>
            <a:ext cx="284163" cy="249237"/>
            <a:chOff x="3189" y="3150"/>
            <a:chExt cx="179" cy="157"/>
          </a:xfrm>
        </p:grpSpPr>
        <p:sp>
          <p:nvSpPr>
            <p:cNvPr id="10" name="Oval 12"/>
            <p:cNvSpPr>
              <a:spLocks noChangeArrowheads="1"/>
            </p:cNvSpPr>
            <p:nvPr/>
          </p:nvSpPr>
          <p:spPr bwMode="auto">
            <a:xfrm rot="16200000">
              <a:off x="3192" y="3151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 rot="16200000">
              <a:off x="3285" y="3167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 rot="16200000">
              <a:off x="3187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3" name="Group 15"/>
          <p:cNvGrpSpPr>
            <a:grpSpLocks/>
          </p:cNvGrpSpPr>
          <p:nvPr/>
        </p:nvGrpSpPr>
        <p:grpSpPr bwMode="auto">
          <a:xfrm rot="-5965456">
            <a:off x="1604962" y="2987173"/>
            <a:ext cx="284163" cy="249238"/>
            <a:chOff x="3189" y="3150"/>
            <a:chExt cx="179" cy="157"/>
          </a:xfrm>
        </p:grpSpPr>
        <p:sp>
          <p:nvSpPr>
            <p:cNvPr id="14" name="Oval 16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5" name="Oval 17"/>
            <p:cNvSpPr>
              <a:spLocks noChangeArrowheads="1"/>
            </p:cNvSpPr>
            <p:nvPr/>
          </p:nvSpPr>
          <p:spPr bwMode="auto">
            <a:xfrm rot="16200000">
              <a:off x="3286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6" name="Oval 18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7" name="Group 19"/>
          <p:cNvGrpSpPr>
            <a:grpSpLocks/>
          </p:cNvGrpSpPr>
          <p:nvPr/>
        </p:nvGrpSpPr>
        <p:grpSpPr bwMode="auto">
          <a:xfrm rot="-1870869">
            <a:off x="1509713" y="3372935"/>
            <a:ext cx="284162" cy="249238"/>
            <a:chOff x="3189" y="3150"/>
            <a:chExt cx="179" cy="157"/>
          </a:xfrm>
        </p:grpSpPr>
        <p:sp>
          <p:nvSpPr>
            <p:cNvPr id="18" name="Oval 20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9" name="Oval 21"/>
            <p:cNvSpPr>
              <a:spLocks noChangeArrowheads="1"/>
            </p:cNvSpPr>
            <p:nvPr/>
          </p:nvSpPr>
          <p:spPr bwMode="auto">
            <a:xfrm rot="16200000">
              <a:off x="3287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20" name="Oval 22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21" name="Group 23"/>
          <p:cNvGrpSpPr>
            <a:grpSpLocks/>
          </p:cNvGrpSpPr>
          <p:nvPr/>
        </p:nvGrpSpPr>
        <p:grpSpPr bwMode="auto">
          <a:xfrm rot="-5965456">
            <a:off x="2568576" y="2890335"/>
            <a:ext cx="284162" cy="249237"/>
            <a:chOff x="3189" y="3150"/>
            <a:chExt cx="179" cy="157"/>
          </a:xfrm>
        </p:grpSpPr>
        <p:sp>
          <p:nvSpPr>
            <p:cNvPr id="22" name="Oval 24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23" name="Oval 25"/>
            <p:cNvSpPr>
              <a:spLocks noChangeArrowheads="1"/>
            </p:cNvSpPr>
            <p:nvPr/>
          </p:nvSpPr>
          <p:spPr bwMode="auto">
            <a:xfrm rot="16200000">
              <a:off x="3286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24" name="Oval 26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25" name="Group 27"/>
          <p:cNvGrpSpPr>
            <a:grpSpLocks/>
          </p:cNvGrpSpPr>
          <p:nvPr/>
        </p:nvGrpSpPr>
        <p:grpSpPr bwMode="auto">
          <a:xfrm rot="4462623">
            <a:off x="2243137" y="3225298"/>
            <a:ext cx="284163" cy="249238"/>
            <a:chOff x="3189" y="3150"/>
            <a:chExt cx="179" cy="157"/>
          </a:xfrm>
        </p:grpSpPr>
        <p:sp>
          <p:nvSpPr>
            <p:cNvPr id="26" name="Oval 28"/>
            <p:cNvSpPr>
              <a:spLocks noChangeArrowheads="1"/>
            </p:cNvSpPr>
            <p:nvPr/>
          </p:nvSpPr>
          <p:spPr bwMode="auto">
            <a:xfrm rot="16200000">
              <a:off x="3191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27" name="Oval 29"/>
            <p:cNvSpPr>
              <a:spLocks noChangeArrowheads="1"/>
            </p:cNvSpPr>
            <p:nvPr/>
          </p:nvSpPr>
          <p:spPr bwMode="auto">
            <a:xfrm rot="16200000">
              <a:off x="3286" y="3167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28" name="Oval 30"/>
            <p:cNvSpPr>
              <a:spLocks noChangeArrowheads="1"/>
            </p:cNvSpPr>
            <p:nvPr/>
          </p:nvSpPr>
          <p:spPr bwMode="auto">
            <a:xfrm rot="16200000">
              <a:off x="3185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29" name="Group 31"/>
          <p:cNvGrpSpPr>
            <a:grpSpLocks/>
          </p:cNvGrpSpPr>
          <p:nvPr/>
        </p:nvGrpSpPr>
        <p:grpSpPr bwMode="auto">
          <a:xfrm rot="8730449">
            <a:off x="2027238" y="2879223"/>
            <a:ext cx="284162" cy="249237"/>
            <a:chOff x="3189" y="3150"/>
            <a:chExt cx="179" cy="157"/>
          </a:xfrm>
        </p:grpSpPr>
        <p:sp>
          <p:nvSpPr>
            <p:cNvPr id="30" name="Oval 32"/>
            <p:cNvSpPr>
              <a:spLocks noChangeArrowheads="1"/>
            </p:cNvSpPr>
            <p:nvPr/>
          </p:nvSpPr>
          <p:spPr bwMode="auto">
            <a:xfrm rot="16200000">
              <a:off x="3192" y="3151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31" name="Oval 33"/>
            <p:cNvSpPr>
              <a:spLocks noChangeArrowheads="1"/>
            </p:cNvSpPr>
            <p:nvPr/>
          </p:nvSpPr>
          <p:spPr bwMode="auto">
            <a:xfrm rot="16200000">
              <a:off x="3285" y="3167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32" name="Oval 34"/>
            <p:cNvSpPr>
              <a:spLocks noChangeArrowheads="1"/>
            </p:cNvSpPr>
            <p:nvPr/>
          </p:nvSpPr>
          <p:spPr bwMode="auto">
            <a:xfrm rot="16200000">
              <a:off x="3187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33" name="Group 35"/>
          <p:cNvGrpSpPr>
            <a:grpSpLocks/>
          </p:cNvGrpSpPr>
          <p:nvPr/>
        </p:nvGrpSpPr>
        <p:grpSpPr bwMode="auto">
          <a:xfrm rot="8730449">
            <a:off x="8316913" y="3201485"/>
            <a:ext cx="284162" cy="249238"/>
            <a:chOff x="3189" y="3150"/>
            <a:chExt cx="179" cy="157"/>
          </a:xfrm>
        </p:grpSpPr>
        <p:sp>
          <p:nvSpPr>
            <p:cNvPr id="34" name="Oval 36"/>
            <p:cNvSpPr>
              <a:spLocks noChangeArrowheads="1"/>
            </p:cNvSpPr>
            <p:nvPr/>
          </p:nvSpPr>
          <p:spPr bwMode="auto">
            <a:xfrm rot="16200000">
              <a:off x="3192" y="3151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35" name="Oval 37"/>
            <p:cNvSpPr>
              <a:spLocks noChangeArrowheads="1"/>
            </p:cNvSpPr>
            <p:nvPr/>
          </p:nvSpPr>
          <p:spPr bwMode="auto">
            <a:xfrm rot="16200000">
              <a:off x="3285" y="3167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36" name="Oval 38"/>
            <p:cNvSpPr>
              <a:spLocks noChangeArrowheads="1"/>
            </p:cNvSpPr>
            <p:nvPr/>
          </p:nvSpPr>
          <p:spPr bwMode="auto">
            <a:xfrm rot="16200000">
              <a:off x="3187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37" name="Group 39"/>
          <p:cNvGrpSpPr>
            <a:grpSpLocks/>
          </p:cNvGrpSpPr>
          <p:nvPr/>
        </p:nvGrpSpPr>
        <p:grpSpPr bwMode="auto">
          <a:xfrm rot="-5965456">
            <a:off x="6859588" y="2715710"/>
            <a:ext cx="284162" cy="249238"/>
            <a:chOff x="3189" y="3150"/>
            <a:chExt cx="179" cy="157"/>
          </a:xfrm>
        </p:grpSpPr>
        <p:sp>
          <p:nvSpPr>
            <p:cNvPr id="38" name="Oval 40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39" name="Oval 41"/>
            <p:cNvSpPr>
              <a:spLocks noChangeArrowheads="1"/>
            </p:cNvSpPr>
            <p:nvPr/>
          </p:nvSpPr>
          <p:spPr bwMode="auto">
            <a:xfrm rot="16200000">
              <a:off x="3286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0" name="Oval 42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41" name="Group 43"/>
          <p:cNvGrpSpPr>
            <a:grpSpLocks/>
          </p:cNvGrpSpPr>
          <p:nvPr/>
        </p:nvGrpSpPr>
        <p:grpSpPr bwMode="auto">
          <a:xfrm rot="8730449">
            <a:off x="4859338" y="3057023"/>
            <a:ext cx="284162" cy="249237"/>
            <a:chOff x="3189" y="3150"/>
            <a:chExt cx="179" cy="157"/>
          </a:xfrm>
        </p:grpSpPr>
        <p:sp>
          <p:nvSpPr>
            <p:cNvPr id="42" name="Oval 44"/>
            <p:cNvSpPr>
              <a:spLocks noChangeArrowheads="1"/>
            </p:cNvSpPr>
            <p:nvPr/>
          </p:nvSpPr>
          <p:spPr bwMode="auto">
            <a:xfrm rot="16200000">
              <a:off x="3192" y="3151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3" name="Oval 45"/>
            <p:cNvSpPr>
              <a:spLocks noChangeArrowheads="1"/>
            </p:cNvSpPr>
            <p:nvPr/>
          </p:nvSpPr>
          <p:spPr bwMode="auto">
            <a:xfrm rot="16200000">
              <a:off x="3285" y="3167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4" name="Oval 46"/>
            <p:cNvSpPr>
              <a:spLocks noChangeArrowheads="1"/>
            </p:cNvSpPr>
            <p:nvPr/>
          </p:nvSpPr>
          <p:spPr bwMode="auto">
            <a:xfrm rot="16200000">
              <a:off x="3187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45" name="Group 47"/>
          <p:cNvGrpSpPr>
            <a:grpSpLocks/>
          </p:cNvGrpSpPr>
          <p:nvPr/>
        </p:nvGrpSpPr>
        <p:grpSpPr bwMode="auto">
          <a:xfrm rot="-5965456">
            <a:off x="5849937" y="2066423"/>
            <a:ext cx="284163" cy="249238"/>
            <a:chOff x="3189" y="3150"/>
            <a:chExt cx="179" cy="157"/>
          </a:xfrm>
        </p:grpSpPr>
        <p:sp>
          <p:nvSpPr>
            <p:cNvPr id="46" name="Oval 48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7" name="Oval 49"/>
            <p:cNvSpPr>
              <a:spLocks noChangeArrowheads="1"/>
            </p:cNvSpPr>
            <p:nvPr/>
          </p:nvSpPr>
          <p:spPr bwMode="auto">
            <a:xfrm rot="16200000">
              <a:off x="3286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8" name="Oval 50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49" name="Group 51"/>
          <p:cNvGrpSpPr>
            <a:grpSpLocks/>
          </p:cNvGrpSpPr>
          <p:nvPr/>
        </p:nvGrpSpPr>
        <p:grpSpPr bwMode="auto">
          <a:xfrm rot="-1870869">
            <a:off x="7308850" y="4280985"/>
            <a:ext cx="284163" cy="249238"/>
            <a:chOff x="3189" y="3150"/>
            <a:chExt cx="179" cy="157"/>
          </a:xfrm>
        </p:grpSpPr>
        <p:sp>
          <p:nvSpPr>
            <p:cNvPr id="50" name="Oval 52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51" name="Oval 53"/>
            <p:cNvSpPr>
              <a:spLocks noChangeArrowheads="1"/>
            </p:cNvSpPr>
            <p:nvPr/>
          </p:nvSpPr>
          <p:spPr bwMode="auto">
            <a:xfrm rot="16200000">
              <a:off x="3287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52" name="Oval 54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53" name="Group 55"/>
          <p:cNvGrpSpPr>
            <a:grpSpLocks/>
          </p:cNvGrpSpPr>
          <p:nvPr/>
        </p:nvGrpSpPr>
        <p:grpSpPr bwMode="auto">
          <a:xfrm rot="4462623">
            <a:off x="5346700" y="3650748"/>
            <a:ext cx="284163" cy="249237"/>
            <a:chOff x="3189" y="3150"/>
            <a:chExt cx="179" cy="157"/>
          </a:xfrm>
        </p:grpSpPr>
        <p:sp>
          <p:nvSpPr>
            <p:cNvPr id="54" name="Oval 56"/>
            <p:cNvSpPr>
              <a:spLocks noChangeArrowheads="1"/>
            </p:cNvSpPr>
            <p:nvPr/>
          </p:nvSpPr>
          <p:spPr bwMode="auto">
            <a:xfrm rot="16200000">
              <a:off x="3191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55" name="Oval 57"/>
            <p:cNvSpPr>
              <a:spLocks noChangeArrowheads="1"/>
            </p:cNvSpPr>
            <p:nvPr/>
          </p:nvSpPr>
          <p:spPr bwMode="auto">
            <a:xfrm rot="16200000">
              <a:off x="3286" y="3167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56" name="Oval 58"/>
            <p:cNvSpPr>
              <a:spLocks noChangeArrowheads="1"/>
            </p:cNvSpPr>
            <p:nvPr/>
          </p:nvSpPr>
          <p:spPr bwMode="auto">
            <a:xfrm rot="16200000">
              <a:off x="3185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cxnSp>
        <p:nvCxnSpPr>
          <p:cNvPr id="59" name="Conector recto de flecha 58"/>
          <p:cNvCxnSpPr/>
          <p:nvPr/>
        </p:nvCxnSpPr>
        <p:spPr>
          <a:xfrm>
            <a:off x="3862008" y="4930273"/>
            <a:ext cx="15335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0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CuadroTexto 63"/>
          <p:cNvSpPr txBox="1"/>
          <p:nvPr/>
        </p:nvSpPr>
        <p:spPr>
          <a:xfrm>
            <a:off x="4424363" y="6061789"/>
            <a:ext cx="281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Egileen</a:t>
            </a:r>
            <a:r>
              <a:rPr lang="es-ES" dirty="0" smtClean="0"/>
              <a:t> </a:t>
            </a:r>
            <a:r>
              <a:rPr lang="es-ES" dirty="0" err="1" smtClean="0"/>
              <a:t>irudiak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L -0.01858 -0.01458 L -0.04549 -0.04838 L -0.00209 -0.05694 L 0.0342 -0.03287 L 0.09357 -0.03426 L 0.08628 0.02315 L 0.04322 0.0463 L -0.01615 0.09167 L -0.04184 0.04213 L 4.72222E-6 -7.40741E-7 Z " pathEditMode="relative" rAng="0" ptsTypes="AAAAAAAAAAA">
                                      <p:cBhvr>
                                        <p:cTn id="28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173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0.02848 -0.00254 L 0.03455 -0.05741 L 0.08768 -0.0537 L 0.11233 0.04398 L 0.04115 0.08102 L 0.01719 0.03935 L -4.72222E-6 -1.48148E-6 Z " pathEditMode="relative" rAng="0" ptsTypes="AAAAAAAA">
                                      <p:cBhvr>
                                        <p:cTn id="3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8" y="118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0.00694 -0.025 L 0.01719 -0.08634 L 0.04739 -0.03773 L 0.08142 -0.10393 L 0.13073 -0.03125 L 0.04114 -0.03102 L 0.03732 -0.01921 L 0.0967 -0.04421 L 0.07517 0.00857 L 0.03212 0.02431 L 1.94444E-6 -1.48148E-6 Z " pathEditMode="relative" rAng="0" ptsTypes="AAAAAAAAAAAA">
                                      <p:cBhvr>
                                        <p:cTn id="3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28" y="-398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-0.04479 -0.04398 L -0.06979 0.03796 L -0.11806 0.00787 L -0.10938 -0.04722 L -0.05521 -0.06528 L -0.05799 -0.10648 L 1.11111E-6 -0.10232 L -0.02222 -0.08889 L 1.11111E-6 1.85185E-6 Z " pathEditMode="relative" rAng="0" ptsTypes="AAAAAAAAAA">
                                      <p:cBhvr>
                                        <p:cTn id="3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3" y="-342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0.00416 0.02223 L 0.03142 -0.02222 L 0.04774 0.03889 L 0.06163 -0.03935 L 0.03489 -0.09166 L -0.00504 -0.07361 L -0.0533 -0.02639 L -0.0474 0.02639 L 3.61111E-6 -3.7037E-6 Z " pathEditMode="relative" rAng="0" ptsTypes="AAAAAAAAAA">
                                      <p:cBhvr>
                                        <p:cTn id="3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263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02604 0.09283 L 0.03507 0.0382 L 0.04427 -0.01944 L 0.04149 -0.02824 L 0.02482 -0.02847 L -0.08334 0.08495 L -0.07604 -0.04051 L 3.33333E-6 -1.11111E-6 Z " pathEditMode="relative" rAng="0" ptsTypes="AAAAAAAAA">
                                      <p:cBhvr>
                                        <p:cTn id="3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2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2.96296E-6 L -0.01458 0.02685 L -0.04653 0.08518 L -0.10347 0.20092 L -0.32917 0.14352 L -0.16458 -0.21945 L -0.05972 -0.14074 L 0.0 -0.10232 L 0.00069 -0.0713 L 0.0 2.96296E-6 Z " pathEditMode="relative" rAng="0" ptsTypes="AAAAAAAAAA">
                                      <p:cBhvr>
                                        <p:cTn id="48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24" y="-92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2.22222E-6 L -0.00173 -0.02523 L -0.00173 -0.05578 L -0.00208 -0.05694 L 0.03421 -0.03287 L 0.09358 -0.03426 L 0.39202 0.08218 L 0.08507 0.15347 L 0.01841 0.06829 L 0.00799 0.03866 L 5.E-6 -2.22222E-6 Z " pathEditMode="relative" rAng="0" ptsTypes="AAAAAAAAAAA">
                                      <p:cBhvr>
                                        <p:cTn id="56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97" y="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0.00521 -0.04838 L 0.03785 -0.05116 L 0.08767 -0.05371 L 0.26562 0.0294 L 0.02604 0.36551 L -0.10104 0.06736 L 1.66667E-6 2.22222E-6 Z " pathEditMode="relative" rAng="0" ptsTypes="AAAAAAAA">
                                      <p:cBhvr>
                                        <p:cTn id="66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29" y="15579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255 L -0.22622 0.13727 L 0.0974 0.16829 L 0.1599 -0.0324 L -0.05243 -0.15416 L -0.23369 0.05417 L -0.09687 -0.15139 L 0.1448 -0.08101 L 0.0007 0.00255 Z " pathEditMode="relative" rAng="0" ptsTypes="AAAAAAAAA">
                                      <p:cBhvr>
                                        <p:cTn id="74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7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-0.06407 0.01297 L -0.25226 -0.15138 L 0.02343 -0.35463 L 0.10121 -0.12963 L 0.1276 -0.08888 L 0.1033 -0.03703 L 0.0908 -0.01944 L 0.07916 -0.01203 L 0.06788 -0.00138 L 0.03212 0.02431 L 3.05556E-6 -4.44444E-6 Z " pathEditMode="relative" rAng="0" ptsTypes="AAAAAAAAAAAA">
                                      <p:cBhvr>
                                        <p:cTn id="84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33" y="-16528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6 L 0.00417 0.02199 L 0.0415 0.11759 L 0.12414 0.0956 L 0.33177 -0.12963 L 0.06025 -0.2757 L -0.05156 -0.12223 L -0.05329 -0.02662 L -0.04739 0.02639 L -3.61111E-6 3.7037E-6 Z " pathEditMode="relative" rAng="0" ptsTypes="AAAAAAAAAA">
                                      <p:cBhvr>
                                        <p:cTn id="92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24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 flipH="1">
            <a:off x="4700588" y="848951"/>
            <a:ext cx="4192587" cy="3313113"/>
          </a:xfrm>
          <a:prstGeom prst="ellipse">
            <a:avLst/>
          </a:prstGeom>
          <a:solidFill>
            <a:srgbClr val="FFFFCC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50825" y="848951"/>
            <a:ext cx="4192588" cy="3313113"/>
          </a:xfrm>
          <a:prstGeom prst="ellipse">
            <a:avLst/>
          </a:prstGeom>
          <a:solidFill>
            <a:srgbClr val="FFFFCC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8" name="Group 11"/>
          <p:cNvGrpSpPr>
            <a:grpSpLocks/>
          </p:cNvGrpSpPr>
          <p:nvPr/>
        </p:nvGrpSpPr>
        <p:grpSpPr bwMode="auto">
          <a:xfrm rot="8730449">
            <a:off x="2771775" y="2504714"/>
            <a:ext cx="284163" cy="249237"/>
            <a:chOff x="3189" y="3150"/>
            <a:chExt cx="179" cy="157"/>
          </a:xfrm>
        </p:grpSpPr>
        <p:sp>
          <p:nvSpPr>
            <p:cNvPr id="9" name="Oval 12"/>
            <p:cNvSpPr>
              <a:spLocks noChangeArrowheads="1"/>
            </p:cNvSpPr>
            <p:nvPr/>
          </p:nvSpPr>
          <p:spPr bwMode="auto">
            <a:xfrm rot="16200000">
              <a:off x="3192" y="3151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 rot="16200000">
              <a:off x="3285" y="3167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 rot="16200000">
              <a:off x="3187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" name="Group 15"/>
          <p:cNvGrpSpPr>
            <a:grpSpLocks/>
          </p:cNvGrpSpPr>
          <p:nvPr/>
        </p:nvGrpSpPr>
        <p:grpSpPr bwMode="auto">
          <a:xfrm rot="-5965456">
            <a:off x="1604962" y="2218964"/>
            <a:ext cx="284163" cy="249238"/>
            <a:chOff x="3189" y="3150"/>
            <a:chExt cx="179" cy="157"/>
          </a:xfrm>
        </p:grpSpPr>
        <p:sp>
          <p:nvSpPr>
            <p:cNvPr id="13" name="Oval 16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 rot="16200000">
              <a:off x="3286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6" name="Group 19"/>
          <p:cNvGrpSpPr>
            <a:grpSpLocks/>
          </p:cNvGrpSpPr>
          <p:nvPr/>
        </p:nvGrpSpPr>
        <p:grpSpPr bwMode="auto">
          <a:xfrm rot="-1870869">
            <a:off x="1509713" y="2604726"/>
            <a:ext cx="284162" cy="249238"/>
            <a:chOff x="3189" y="3150"/>
            <a:chExt cx="179" cy="157"/>
          </a:xfrm>
        </p:grpSpPr>
        <p:sp>
          <p:nvSpPr>
            <p:cNvPr id="17" name="Oval 20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 rot="16200000">
              <a:off x="3287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20" name="Group 23"/>
          <p:cNvGrpSpPr>
            <a:grpSpLocks/>
          </p:cNvGrpSpPr>
          <p:nvPr/>
        </p:nvGrpSpPr>
        <p:grpSpPr bwMode="auto">
          <a:xfrm rot="-5965456">
            <a:off x="2568576" y="2122126"/>
            <a:ext cx="284162" cy="249237"/>
            <a:chOff x="3189" y="3150"/>
            <a:chExt cx="179" cy="157"/>
          </a:xfrm>
        </p:grpSpPr>
        <p:sp>
          <p:nvSpPr>
            <p:cNvPr id="21" name="Oval 24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 rot="16200000">
              <a:off x="3286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24" name="Group 27"/>
          <p:cNvGrpSpPr>
            <a:grpSpLocks/>
          </p:cNvGrpSpPr>
          <p:nvPr/>
        </p:nvGrpSpPr>
        <p:grpSpPr bwMode="auto">
          <a:xfrm rot="4462623">
            <a:off x="2243137" y="2457089"/>
            <a:ext cx="284163" cy="249238"/>
            <a:chOff x="3189" y="3150"/>
            <a:chExt cx="179" cy="157"/>
          </a:xfrm>
        </p:grpSpPr>
        <p:sp>
          <p:nvSpPr>
            <p:cNvPr id="25" name="Oval 28"/>
            <p:cNvSpPr>
              <a:spLocks noChangeArrowheads="1"/>
            </p:cNvSpPr>
            <p:nvPr/>
          </p:nvSpPr>
          <p:spPr bwMode="auto">
            <a:xfrm rot="16200000">
              <a:off x="3191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 rot="16200000">
              <a:off x="3286" y="3167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 rot="16200000">
              <a:off x="3185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28" name="Group 31"/>
          <p:cNvGrpSpPr>
            <a:grpSpLocks/>
          </p:cNvGrpSpPr>
          <p:nvPr/>
        </p:nvGrpSpPr>
        <p:grpSpPr bwMode="auto">
          <a:xfrm rot="8730449">
            <a:off x="2027238" y="2111014"/>
            <a:ext cx="284162" cy="249237"/>
            <a:chOff x="3189" y="3150"/>
            <a:chExt cx="179" cy="157"/>
          </a:xfrm>
        </p:grpSpPr>
        <p:sp>
          <p:nvSpPr>
            <p:cNvPr id="29" name="Oval 32"/>
            <p:cNvSpPr>
              <a:spLocks noChangeArrowheads="1"/>
            </p:cNvSpPr>
            <p:nvPr/>
          </p:nvSpPr>
          <p:spPr bwMode="auto">
            <a:xfrm rot="16200000">
              <a:off x="3192" y="3151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 rot="16200000">
              <a:off x="3285" y="3167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 rot="16200000">
              <a:off x="3187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32" name="Group 35"/>
          <p:cNvGrpSpPr>
            <a:grpSpLocks/>
          </p:cNvGrpSpPr>
          <p:nvPr/>
        </p:nvGrpSpPr>
        <p:grpSpPr bwMode="auto">
          <a:xfrm rot="-2021404">
            <a:off x="5481638" y="1499826"/>
            <a:ext cx="257175" cy="131763"/>
            <a:chOff x="4241" y="1026"/>
            <a:chExt cx="162" cy="83"/>
          </a:xfrm>
        </p:grpSpPr>
        <p:sp>
          <p:nvSpPr>
            <p:cNvPr id="33" name="Oval 36"/>
            <p:cNvSpPr>
              <a:spLocks noChangeArrowheads="1"/>
            </p:cNvSpPr>
            <p:nvPr/>
          </p:nvSpPr>
          <p:spPr bwMode="auto">
            <a:xfrm rot="24930449">
              <a:off x="4238" y="10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 rot="24930449">
              <a:off x="4321" y="10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35" name="Group 38"/>
          <p:cNvGrpSpPr>
            <a:grpSpLocks/>
          </p:cNvGrpSpPr>
          <p:nvPr/>
        </p:nvGrpSpPr>
        <p:grpSpPr bwMode="auto">
          <a:xfrm>
            <a:off x="6464300" y="1449026"/>
            <a:ext cx="290513" cy="328613"/>
            <a:chOff x="4308" y="1274"/>
            <a:chExt cx="183" cy="207"/>
          </a:xfrm>
        </p:grpSpPr>
        <p:sp>
          <p:nvSpPr>
            <p:cNvPr id="36" name="Oval 39"/>
            <p:cNvSpPr>
              <a:spLocks noChangeArrowheads="1"/>
            </p:cNvSpPr>
            <p:nvPr/>
          </p:nvSpPr>
          <p:spPr bwMode="auto">
            <a:xfrm rot="24930449">
              <a:off x="4308" y="1274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 rot="24930449">
              <a:off x="4376" y="1366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38" name="Group 41"/>
          <p:cNvGrpSpPr>
            <a:grpSpLocks/>
          </p:cNvGrpSpPr>
          <p:nvPr/>
        </p:nvGrpSpPr>
        <p:grpSpPr bwMode="auto">
          <a:xfrm rot="-4572514">
            <a:off x="5172075" y="2452326"/>
            <a:ext cx="290513" cy="328613"/>
            <a:chOff x="4308" y="1274"/>
            <a:chExt cx="183" cy="207"/>
          </a:xfrm>
        </p:grpSpPr>
        <p:sp>
          <p:nvSpPr>
            <p:cNvPr id="39" name="Oval 42"/>
            <p:cNvSpPr>
              <a:spLocks noChangeArrowheads="1"/>
            </p:cNvSpPr>
            <p:nvPr/>
          </p:nvSpPr>
          <p:spPr bwMode="auto">
            <a:xfrm rot="24930449">
              <a:off x="4308" y="1274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 rot="24930449">
              <a:off x="4378" y="1365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41" name="Group 44"/>
          <p:cNvGrpSpPr>
            <a:grpSpLocks/>
          </p:cNvGrpSpPr>
          <p:nvPr/>
        </p:nvGrpSpPr>
        <p:grpSpPr bwMode="auto">
          <a:xfrm rot="-5400000">
            <a:off x="7794625" y="2614251"/>
            <a:ext cx="290513" cy="328613"/>
            <a:chOff x="4308" y="1274"/>
            <a:chExt cx="183" cy="207"/>
          </a:xfrm>
        </p:grpSpPr>
        <p:sp>
          <p:nvSpPr>
            <p:cNvPr id="42" name="Oval 45"/>
            <p:cNvSpPr>
              <a:spLocks noChangeArrowheads="1"/>
            </p:cNvSpPr>
            <p:nvPr/>
          </p:nvSpPr>
          <p:spPr bwMode="auto">
            <a:xfrm rot="24930449">
              <a:off x="4308" y="1272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 rot="24930449">
              <a:off x="4378" y="1366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44" name="Group 47"/>
          <p:cNvGrpSpPr>
            <a:grpSpLocks/>
          </p:cNvGrpSpPr>
          <p:nvPr/>
        </p:nvGrpSpPr>
        <p:grpSpPr bwMode="auto">
          <a:xfrm rot="3355368">
            <a:off x="7823994" y="1773670"/>
            <a:ext cx="257175" cy="131763"/>
            <a:chOff x="4241" y="1026"/>
            <a:chExt cx="162" cy="83"/>
          </a:xfrm>
        </p:grpSpPr>
        <p:sp>
          <p:nvSpPr>
            <p:cNvPr id="45" name="Oval 48"/>
            <p:cNvSpPr>
              <a:spLocks noChangeArrowheads="1"/>
            </p:cNvSpPr>
            <p:nvPr/>
          </p:nvSpPr>
          <p:spPr bwMode="auto">
            <a:xfrm rot="24930449">
              <a:off x="4238" y="10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 rot="24930449">
              <a:off x="4320" y="10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47" name="Group 50"/>
          <p:cNvGrpSpPr>
            <a:grpSpLocks/>
          </p:cNvGrpSpPr>
          <p:nvPr/>
        </p:nvGrpSpPr>
        <p:grpSpPr bwMode="auto">
          <a:xfrm rot="-2244321">
            <a:off x="7123113" y="1228364"/>
            <a:ext cx="257175" cy="131762"/>
            <a:chOff x="4241" y="1026"/>
            <a:chExt cx="162" cy="83"/>
          </a:xfrm>
        </p:grpSpPr>
        <p:sp>
          <p:nvSpPr>
            <p:cNvPr id="48" name="Oval 51"/>
            <p:cNvSpPr>
              <a:spLocks noChangeArrowheads="1"/>
            </p:cNvSpPr>
            <p:nvPr/>
          </p:nvSpPr>
          <p:spPr bwMode="auto">
            <a:xfrm rot="24930449">
              <a:off x="4238" y="10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 rot="24930449">
              <a:off x="4320" y="10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50" name="Group 53"/>
          <p:cNvGrpSpPr>
            <a:grpSpLocks/>
          </p:cNvGrpSpPr>
          <p:nvPr/>
        </p:nvGrpSpPr>
        <p:grpSpPr bwMode="auto">
          <a:xfrm rot="2758261">
            <a:off x="6688931" y="3619933"/>
            <a:ext cx="257175" cy="131762"/>
            <a:chOff x="4241" y="1026"/>
            <a:chExt cx="162" cy="83"/>
          </a:xfrm>
        </p:grpSpPr>
        <p:sp>
          <p:nvSpPr>
            <p:cNvPr id="51" name="Oval 54"/>
            <p:cNvSpPr>
              <a:spLocks noChangeArrowheads="1"/>
            </p:cNvSpPr>
            <p:nvPr/>
          </p:nvSpPr>
          <p:spPr bwMode="auto">
            <a:xfrm rot="24930449">
              <a:off x="4239" y="102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 rot="24930449">
              <a:off x="4321" y="102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53" name="Group 56"/>
          <p:cNvGrpSpPr>
            <a:grpSpLocks/>
          </p:cNvGrpSpPr>
          <p:nvPr/>
        </p:nvGrpSpPr>
        <p:grpSpPr bwMode="auto">
          <a:xfrm rot="-2531067">
            <a:off x="5641975" y="3404826"/>
            <a:ext cx="257175" cy="131763"/>
            <a:chOff x="4241" y="1026"/>
            <a:chExt cx="162" cy="83"/>
          </a:xfrm>
        </p:grpSpPr>
        <p:sp>
          <p:nvSpPr>
            <p:cNvPr id="54" name="Oval 57"/>
            <p:cNvSpPr>
              <a:spLocks noChangeArrowheads="1"/>
            </p:cNvSpPr>
            <p:nvPr/>
          </p:nvSpPr>
          <p:spPr bwMode="auto">
            <a:xfrm rot="24930449">
              <a:off x="4239" y="102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 rot="24930449">
              <a:off x="4321" y="10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56" name="Group 59"/>
          <p:cNvGrpSpPr>
            <a:grpSpLocks/>
          </p:cNvGrpSpPr>
          <p:nvPr/>
        </p:nvGrpSpPr>
        <p:grpSpPr bwMode="auto">
          <a:xfrm>
            <a:off x="7812088" y="3296876"/>
            <a:ext cx="257175" cy="131763"/>
            <a:chOff x="4241" y="1026"/>
            <a:chExt cx="162" cy="83"/>
          </a:xfrm>
        </p:grpSpPr>
        <p:sp>
          <p:nvSpPr>
            <p:cNvPr id="57" name="Oval 60"/>
            <p:cNvSpPr>
              <a:spLocks noChangeArrowheads="1"/>
            </p:cNvSpPr>
            <p:nvPr/>
          </p:nvSpPr>
          <p:spPr bwMode="auto">
            <a:xfrm rot="24930449">
              <a:off x="4239" y="1028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 rot="24930449">
              <a:off x="4321" y="1028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cxnSp>
        <p:nvCxnSpPr>
          <p:cNvPr id="61" name="Conector recto de flecha 60"/>
          <p:cNvCxnSpPr/>
          <p:nvPr/>
        </p:nvCxnSpPr>
        <p:spPr>
          <a:xfrm>
            <a:off x="3827215" y="3998032"/>
            <a:ext cx="14554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CuadroTexto 61"/>
          <p:cNvSpPr txBox="1"/>
          <p:nvPr/>
        </p:nvSpPr>
        <p:spPr>
          <a:xfrm>
            <a:off x="939407" y="4226998"/>
            <a:ext cx="76022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Aldaketa</a:t>
            </a:r>
            <a:r>
              <a:rPr lang="es-ES" sz="3200" dirty="0" smtClean="0"/>
              <a:t> </a:t>
            </a:r>
            <a:r>
              <a:rPr lang="es-ES" sz="3200" dirty="0" err="1" smtClean="0"/>
              <a:t>hau</a:t>
            </a:r>
            <a:r>
              <a:rPr lang="es-ES" sz="3200" dirty="0" smtClean="0"/>
              <a:t> </a:t>
            </a:r>
            <a:r>
              <a:rPr lang="es-ES" sz="3200" dirty="0" err="1" smtClean="0"/>
              <a:t>erreakzio</a:t>
            </a:r>
            <a:r>
              <a:rPr lang="es-ES" sz="3200" dirty="0" smtClean="0"/>
              <a:t> </a:t>
            </a:r>
            <a:r>
              <a:rPr lang="es-ES" sz="3200" dirty="0" err="1" smtClean="0"/>
              <a:t>fisikoa</a:t>
            </a:r>
            <a:r>
              <a:rPr lang="es-ES" sz="3200" dirty="0" smtClean="0"/>
              <a:t> ala </a:t>
            </a:r>
            <a:r>
              <a:rPr lang="es-ES" sz="3200" dirty="0" err="1" smtClean="0"/>
              <a:t>kimikoa</a:t>
            </a:r>
            <a:r>
              <a:rPr lang="es-ES" sz="3200" dirty="0" smtClean="0"/>
              <a:t> al da? </a:t>
            </a:r>
            <a:r>
              <a:rPr lang="es-ES" sz="3200" dirty="0" err="1" smtClean="0"/>
              <a:t>Amaiera</a:t>
            </a:r>
            <a:r>
              <a:rPr lang="es-ES" sz="3200" dirty="0" smtClean="0"/>
              <a:t> </a:t>
            </a:r>
            <a:r>
              <a:rPr lang="es-ES" sz="3200" dirty="0" err="1" smtClean="0"/>
              <a:t>nahastea</a:t>
            </a:r>
            <a:r>
              <a:rPr lang="es-ES" sz="3200" dirty="0" smtClean="0"/>
              <a:t> al da? </a:t>
            </a:r>
            <a:r>
              <a:rPr lang="es-ES" sz="3200" dirty="0" err="1" smtClean="0"/>
              <a:t>Hasieran</a:t>
            </a:r>
            <a:r>
              <a:rPr lang="es-ES" sz="3200" dirty="0" smtClean="0"/>
              <a:t> </a:t>
            </a:r>
            <a:r>
              <a:rPr lang="es-ES" sz="3200" dirty="0" err="1" smtClean="0"/>
              <a:t>nahastea</a:t>
            </a:r>
            <a:r>
              <a:rPr lang="es-ES" sz="3200" dirty="0" smtClean="0"/>
              <a:t> al </a:t>
            </a:r>
            <a:r>
              <a:rPr lang="es-ES" sz="3200" dirty="0" err="1" smtClean="0"/>
              <a:t>dugu</a:t>
            </a:r>
            <a:r>
              <a:rPr lang="es-ES" sz="3200" dirty="0" smtClean="0"/>
              <a:t>? </a:t>
            </a:r>
            <a:r>
              <a:rPr lang="es-ES" sz="3200" dirty="0" err="1" smtClean="0"/>
              <a:t>Zergatik</a:t>
            </a:r>
            <a:r>
              <a:rPr lang="es-ES" sz="3200" dirty="0" smtClean="0"/>
              <a:t>?</a:t>
            </a:r>
            <a:endParaRPr lang="es-ES" sz="3200" dirty="0"/>
          </a:p>
        </p:txBody>
      </p:sp>
      <p:pic>
        <p:nvPicPr>
          <p:cNvPr id="63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75442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204017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CuadroTexto 66"/>
          <p:cNvSpPr txBox="1"/>
          <p:nvPr/>
        </p:nvSpPr>
        <p:spPr>
          <a:xfrm>
            <a:off x="4424363" y="6061789"/>
            <a:ext cx="281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Egileen</a:t>
            </a:r>
            <a:r>
              <a:rPr lang="es-ES" dirty="0" smtClean="0"/>
              <a:t> </a:t>
            </a:r>
            <a:r>
              <a:rPr lang="es-ES" dirty="0" err="1" smtClean="0"/>
              <a:t>irudiak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L -0.01858 -0.01458 L -0.04549 -0.04838 L -0.00209 -0.05694 L 0.0342 -0.03287 L 0.09357 -0.03426 L 0.08628 0.02315 L 0.04322 0.0463 L -0.01615 0.09167 L -0.04184 0.04213 L 4.72222E-6 -7.40741E-7 Z " pathEditMode="relative" rAng="0" ptsTypes="AAAAAAAAAAA">
                                      <p:cBhvr>
                                        <p:cTn id="28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173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0.02848 -0.00254 L 0.03455 -0.05741 L 0.08768 -0.0537 L 0.11233 0.04398 L 0.04115 0.08102 L 0.01719 0.03935 L -4.72222E-6 -1.48148E-6 Z " pathEditMode="relative" rAng="0" ptsTypes="AAAAAAAA">
                                      <p:cBhvr>
                                        <p:cTn id="3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8" y="118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0.00694 -0.025 L 0.01719 -0.08634 L 0.04739 -0.03773 L 0.08142 -0.10393 L 0.13073 -0.03125 L 0.04114 -0.03102 L 0.03732 -0.01921 L 0.0967 -0.04421 L 0.07517 0.00857 L 0.03212 0.02431 L 1.94444E-6 -1.48148E-6 Z " pathEditMode="relative" rAng="0" ptsTypes="AAAAAAAAAAAA">
                                      <p:cBhvr>
                                        <p:cTn id="3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28" y="-398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-0.04479 -0.04398 L -0.06979 0.03796 L -0.11806 0.00787 L -0.10938 -0.04722 L -0.05521 -0.06528 L -0.05799 -0.10648 L 1.11111E-6 -0.10232 L -0.02222 -0.08889 L 1.11111E-6 1.85185E-6 Z " pathEditMode="relative" rAng="0" ptsTypes="AAAAAAAAAA">
                                      <p:cBhvr>
                                        <p:cTn id="3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3" y="-342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0.00416 0.02223 L 0.03142 -0.02222 L 0.04774 0.03889 L 0.06163 -0.03935 L 0.03489 -0.09166 L -0.00504 -0.07361 L -0.0533 -0.02639 L -0.0474 0.02639 L 3.61111E-6 -3.7037E-6 Z " pathEditMode="relative" rAng="0" ptsTypes="AAAAAAAAAA">
                                      <p:cBhvr>
                                        <p:cTn id="36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263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02604 0.09283 L 0.03507 0.0382 L 0.04427 -0.01944 L 0.04149 -0.02824 L 0.02482 -0.02847 L -0.08334 0.08495 L -0.07604 -0.04051 L 3.33333E-6 -1.11111E-6 Z " pathEditMode="relative" rAng="0" ptsTypes="AAAAAAAAA">
                                      <p:cBhvr>
                                        <p:cTn id="3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2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444E-6 L 0.12101 0.31527 L 0.22292 0.16111 L 0.14948 0.04791 L 0.07153 -0.08241 L -0.15208 0.0287 L -0.17274 0.14606 L -0.12291 0.29398 L 0.04532 0.34884 L 0.20643 0.22013 L 0.16268 0.0081 L -0.11788 -0.01968 L -3.05556E-6 4.44444E-6 Z " pathEditMode="relative" rAng="0" ptsTypes="AAAAAAAAAAAAA">
                                      <p:cBhvr>
                                        <p:cTn id="57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1331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-0.01944 0.29514 L 0.19306 0.18889 L 0.23958 0.06852 L 0.16944 -0.00277 L 0.0125 0.07038 L 1.66667E-6 -3.7037E-6 Z " pathEditMode="relative" ptsTypes="AAAAAAA">
                                      <p:cBhvr>
                                        <p:cTn id="59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2222E-6 L -0.04931 -0.05185 L -0.25556 0.11551 L 0.08472 0.34629 L 0.16388 0.19051 L -0.0007 2.22222E-6 " pathEditMode="relative" rAng="0" ptsTypes="AAAAAA">
                                      <p:cBhvr>
                                        <p:cTn id="61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1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2.59259E-6 L -0.02934 -0.10185 L -0.23629 -0.08611 L -0.32934 0.16736 L -0.15365 0.31759 L 0.08038 0.08426 L -0.31406 0.00463 L -0.00018 2.59259E-6 Z " pathEditMode="relative" rAng="0" ptsTypes="AAAAAAAA">
                                      <p:cBhvr>
                                        <p:cTn id="80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31" y="10787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23 L 0.04358 -0.17199 L -0.18281 -0.24977 L -0.33559 -0.07199 L -0.0099 0.14468 L 0.05955 0.06598 L -0.2467 -0.16365 L 0.00052 0.00023 Z " pathEditMode="relative" rAng="0" ptsTypes="AAAAAAAA">
                                      <p:cBhvr>
                                        <p:cTn id="82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54" y="-5278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L 0.02223 -0.29167 L -0.2993 -0.26296 L -0.08159 0.0919 L 0.0007 -0.00556 " pathEditMode="relative" rAng="0" ptsTypes="AAAAA">
                                      <p:cBhvr>
                                        <p:cTn id="84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54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33889 0.10926 L 0.36042 -0.09166 L 0.06667 -0.22315 L 0.1507 0.1963 L -8.33333E-7 -3.7037E-7 Z " pathEditMode="relative" ptsTypes="AAAAAA">
                                      <p:cBhvr>
                                        <p:cTn id="103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0.16181 0.07315 L 0.31945 -0.07407 L 0.17361 -0.33889 L -0.07153 -0.06574 L -4.72222E-6 -1.48148E-6 Z " pathEditMode="relative" ptsTypes="AAAAAA">
                                      <p:cBhvr>
                                        <p:cTn id="105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0.16979 -0.05069 L 0.18645 -0.27014 L -0.10556 -0.36759 L -0.21528 -0.15556 L 0.00416 -3.7037E-7 " pathEditMode="relative" rAng="0" ptsTypes="AAAAAA">
                                      <p:cBhvr>
                                        <p:cTn id="107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1" y="-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09792" y="1536256"/>
            <a:ext cx="82111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u-ES" sz="2400" dirty="0"/>
              <a:t>5. Esplikatu, teoria zinetiko molekularra erabiliz, gasen, likidoen eta solidoen propietateak. </a:t>
            </a:r>
          </a:p>
          <a:p>
            <a:pPr>
              <a:defRPr/>
            </a:pPr>
            <a:endParaRPr lang="eu-ES" sz="2400" dirty="0"/>
          </a:p>
          <a:p>
            <a:pPr>
              <a:defRPr/>
            </a:pPr>
            <a:r>
              <a:rPr lang="eu-ES" sz="2400" dirty="0"/>
              <a:t>6. Esplika al daitezke erreakzio kimikoak teoria zinetiko molekularrarekin? Arrazonatu erantzuna. </a:t>
            </a:r>
          </a:p>
          <a:p>
            <a:pPr>
              <a:defRPr/>
            </a:pPr>
            <a:endParaRPr lang="eu-ES" sz="2400" dirty="0"/>
          </a:p>
          <a:p>
            <a:pPr>
              <a:defRPr/>
            </a:pPr>
            <a:r>
              <a:rPr lang="eu-ES" sz="2400" dirty="0"/>
              <a:t>7. Marraztu nola suposatzen duzun ondorengo sustantzia bakoitzaren molekula bat, baita atomoen eta molekulen banaketa ere, horien agregazio egoera adierazi nahi duzunean:</a:t>
            </a:r>
          </a:p>
          <a:p>
            <a:pPr>
              <a:defRPr/>
            </a:pPr>
            <a:r>
              <a:rPr lang="eu-ES" sz="2400" dirty="0"/>
              <a:t>Fe (</a:t>
            </a:r>
            <a:r>
              <a:rPr lang="eu-ES" sz="2400" dirty="0" smtClean="0"/>
              <a:t>s)   Br</a:t>
            </a:r>
            <a:r>
              <a:rPr lang="eu-ES" sz="2400" baseline="-25000" dirty="0" smtClean="0"/>
              <a:t>2</a:t>
            </a:r>
            <a:r>
              <a:rPr lang="eu-ES" sz="2400" dirty="0" smtClean="0"/>
              <a:t>(l)    CO</a:t>
            </a:r>
            <a:r>
              <a:rPr lang="eu-ES" sz="2400" baseline="-25000" dirty="0" smtClean="0"/>
              <a:t>2</a:t>
            </a:r>
            <a:r>
              <a:rPr lang="eu-ES" sz="2400" dirty="0" smtClean="0"/>
              <a:t>(g)    CaO(s</a:t>
            </a:r>
            <a:r>
              <a:rPr lang="eu-ES" sz="2400" dirty="0"/>
              <a:t>)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4424363" y="6061789"/>
            <a:ext cx="281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Egileen</a:t>
            </a:r>
            <a:r>
              <a:rPr lang="es-ES" dirty="0" smtClean="0"/>
              <a:t> </a:t>
            </a:r>
            <a:r>
              <a:rPr lang="es-ES" dirty="0" err="1" smtClean="0"/>
              <a:t>irudiak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0202" y="1141837"/>
            <a:ext cx="82736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u-ES" sz="3200" dirty="0"/>
              <a:t>8. Esan, azaldutako ereduaren arabera, zein motatakoa den ontzi bakoitzean adierazten den sistema. </a:t>
            </a:r>
          </a:p>
        </p:txBody>
      </p:sp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ángulo 8"/>
          <p:cNvSpPr/>
          <p:nvPr/>
        </p:nvSpPr>
        <p:spPr>
          <a:xfrm>
            <a:off x="685800" y="2973994"/>
            <a:ext cx="1371600" cy="23234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2781300" y="2973994"/>
            <a:ext cx="1371600" cy="23234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4585614" y="2973994"/>
            <a:ext cx="1371600" cy="23234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/>
          <p:cNvSpPr/>
          <p:nvPr/>
        </p:nvSpPr>
        <p:spPr>
          <a:xfrm>
            <a:off x="6678613" y="2942382"/>
            <a:ext cx="1371600" cy="23234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 rot="8730449">
            <a:off x="1188474" y="3917270"/>
            <a:ext cx="284163" cy="249237"/>
            <a:chOff x="3189" y="3150"/>
            <a:chExt cx="179" cy="157"/>
          </a:xfrm>
        </p:grpSpPr>
        <p:sp>
          <p:nvSpPr>
            <p:cNvPr id="14" name="Oval 12"/>
            <p:cNvSpPr>
              <a:spLocks noChangeArrowheads="1"/>
            </p:cNvSpPr>
            <p:nvPr/>
          </p:nvSpPr>
          <p:spPr bwMode="auto">
            <a:xfrm rot="16200000">
              <a:off x="3192" y="3151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 rot="16200000">
              <a:off x="3285" y="3167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 rot="16200000">
              <a:off x="3187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 rot="-5965456">
            <a:off x="856815" y="3320022"/>
            <a:ext cx="284163" cy="249238"/>
            <a:chOff x="3189" y="3150"/>
            <a:chExt cx="179" cy="157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 rot="16200000">
              <a:off x="3286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21" name="Group 19"/>
          <p:cNvGrpSpPr>
            <a:grpSpLocks/>
          </p:cNvGrpSpPr>
          <p:nvPr/>
        </p:nvGrpSpPr>
        <p:grpSpPr bwMode="auto">
          <a:xfrm rot="-1870869">
            <a:off x="761566" y="3705784"/>
            <a:ext cx="284162" cy="249238"/>
            <a:chOff x="3189" y="3150"/>
            <a:chExt cx="179" cy="157"/>
          </a:xfrm>
        </p:grpSpPr>
        <p:sp>
          <p:nvSpPr>
            <p:cNvPr id="22" name="Oval 20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 rot="16200000">
              <a:off x="3287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24" name="Oval 22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25" name="Group 23"/>
          <p:cNvGrpSpPr>
            <a:grpSpLocks/>
          </p:cNvGrpSpPr>
          <p:nvPr/>
        </p:nvGrpSpPr>
        <p:grpSpPr bwMode="auto">
          <a:xfrm rot="-5965456">
            <a:off x="1820429" y="3223184"/>
            <a:ext cx="284162" cy="249237"/>
            <a:chOff x="3189" y="3150"/>
            <a:chExt cx="179" cy="157"/>
          </a:xfrm>
        </p:grpSpPr>
        <p:sp>
          <p:nvSpPr>
            <p:cNvPr id="26" name="Oval 24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auto">
            <a:xfrm rot="16200000">
              <a:off x="3286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28" name="Oval 26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 rot="4462623">
            <a:off x="1494990" y="3558147"/>
            <a:ext cx="284163" cy="249238"/>
            <a:chOff x="3189" y="3150"/>
            <a:chExt cx="179" cy="157"/>
          </a:xfrm>
        </p:grpSpPr>
        <p:sp>
          <p:nvSpPr>
            <p:cNvPr id="30" name="Oval 28"/>
            <p:cNvSpPr>
              <a:spLocks noChangeArrowheads="1"/>
            </p:cNvSpPr>
            <p:nvPr/>
          </p:nvSpPr>
          <p:spPr bwMode="auto">
            <a:xfrm rot="16200000">
              <a:off x="3191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 rot="16200000">
              <a:off x="3286" y="3167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 rot="16200000">
              <a:off x="3185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33" name="Group 31"/>
          <p:cNvGrpSpPr>
            <a:grpSpLocks/>
          </p:cNvGrpSpPr>
          <p:nvPr/>
        </p:nvGrpSpPr>
        <p:grpSpPr bwMode="auto">
          <a:xfrm rot="8730449">
            <a:off x="1279091" y="3212072"/>
            <a:ext cx="284162" cy="249237"/>
            <a:chOff x="3189" y="3150"/>
            <a:chExt cx="179" cy="157"/>
          </a:xfrm>
        </p:grpSpPr>
        <p:sp>
          <p:nvSpPr>
            <p:cNvPr id="34" name="Oval 32"/>
            <p:cNvSpPr>
              <a:spLocks noChangeArrowheads="1"/>
            </p:cNvSpPr>
            <p:nvPr/>
          </p:nvSpPr>
          <p:spPr bwMode="auto">
            <a:xfrm rot="16200000">
              <a:off x="3192" y="3151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35" name="Oval 33"/>
            <p:cNvSpPr>
              <a:spLocks noChangeArrowheads="1"/>
            </p:cNvSpPr>
            <p:nvPr/>
          </p:nvSpPr>
          <p:spPr bwMode="auto">
            <a:xfrm rot="16200000">
              <a:off x="3285" y="3167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 rot="16200000">
              <a:off x="3187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pic>
        <p:nvPicPr>
          <p:cNvPr id="61" name="Imagen 6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367" y="4823357"/>
            <a:ext cx="1255993" cy="444500"/>
          </a:xfrm>
          <a:prstGeom prst="rect">
            <a:avLst/>
          </a:prstGeom>
        </p:spPr>
      </p:pic>
      <p:pic>
        <p:nvPicPr>
          <p:cNvPr id="86" name="Imagen 8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0726" y="4766955"/>
            <a:ext cx="1255993" cy="444500"/>
          </a:xfrm>
          <a:prstGeom prst="rect">
            <a:avLst/>
          </a:prstGeom>
        </p:spPr>
      </p:pic>
      <p:grpSp>
        <p:nvGrpSpPr>
          <p:cNvPr id="111" name="Agrupar 110"/>
          <p:cNvGrpSpPr/>
          <p:nvPr/>
        </p:nvGrpSpPr>
        <p:grpSpPr>
          <a:xfrm>
            <a:off x="4611391" y="3285149"/>
            <a:ext cx="222250" cy="208593"/>
            <a:chOff x="4611391" y="3285149"/>
            <a:chExt cx="222250" cy="208593"/>
          </a:xfrm>
        </p:grpSpPr>
        <p:sp>
          <p:nvSpPr>
            <p:cNvPr id="93" name="Oval 17"/>
            <p:cNvSpPr>
              <a:spLocks noChangeArrowheads="1"/>
            </p:cNvSpPr>
            <p:nvPr/>
          </p:nvSpPr>
          <p:spPr bwMode="auto">
            <a:xfrm rot="10234544">
              <a:off x="4611391" y="3285149"/>
              <a:ext cx="131763" cy="12700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94" name="Oval 18"/>
            <p:cNvSpPr>
              <a:spLocks noChangeArrowheads="1"/>
            </p:cNvSpPr>
            <p:nvPr/>
          </p:nvSpPr>
          <p:spPr bwMode="auto">
            <a:xfrm rot="10234544">
              <a:off x="4701878" y="3366742"/>
              <a:ext cx="131763" cy="12700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12" name="Agrupar 111"/>
          <p:cNvGrpSpPr/>
          <p:nvPr/>
        </p:nvGrpSpPr>
        <p:grpSpPr>
          <a:xfrm>
            <a:off x="4768850" y="3933836"/>
            <a:ext cx="222250" cy="208593"/>
            <a:chOff x="4611391" y="3285149"/>
            <a:chExt cx="222250" cy="208593"/>
          </a:xfrm>
        </p:grpSpPr>
        <p:sp>
          <p:nvSpPr>
            <p:cNvPr id="113" name="Oval 17"/>
            <p:cNvSpPr>
              <a:spLocks noChangeArrowheads="1"/>
            </p:cNvSpPr>
            <p:nvPr/>
          </p:nvSpPr>
          <p:spPr bwMode="auto">
            <a:xfrm rot="10234544">
              <a:off x="4611391" y="3285149"/>
              <a:ext cx="131763" cy="12700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14" name="Oval 18"/>
            <p:cNvSpPr>
              <a:spLocks noChangeArrowheads="1"/>
            </p:cNvSpPr>
            <p:nvPr/>
          </p:nvSpPr>
          <p:spPr bwMode="auto">
            <a:xfrm rot="10234544">
              <a:off x="4701878" y="3366742"/>
              <a:ext cx="131763" cy="12700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15" name="Agrupar 114"/>
          <p:cNvGrpSpPr/>
          <p:nvPr/>
        </p:nvGrpSpPr>
        <p:grpSpPr>
          <a:xfrm>
            <a:off x="5297191" y="3378555"/>
            <a:ext cx="222250" cy="208593"/>
            <a:chOff x="4611391" y="3285149"/>
            <a:chExt cx="222250" cy="208593"/>
          </a:xfrm>
        </p:grpSpPr>
        <p:sp>
          <p:nvSpPr>
            <p:cNvPr id="116" name="Oval 17"/>
            <p:cNvSpPr>
              <a:spLocks noChangeArrowheads="1"/>
            </p:cNvSpPr>
            <p:nvPr/>
          </p:nvSpPr>
          <p:spPr bwMode="auto">
            <a:xfrm rot="10234544">
              <a:off x="4611391" y="3285149"/>
              <a:ext cx="131763" cy="12700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17" name="Oval 18"/>
            <p:cNvSpPr>
              <a:spLocks noChangeArrowheads="1"/>
            </p:cNvSpPr>
            <p:nvPr/>
          </p:nvSpPr>
          <p:spPr bwMode="auto">
            <a:xfrm rot="10234544">
              <a:off x="4701878" y="3366742"/>
              <a:ext cx="131763" cy="12700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18" name="Agrupar 117"/>
          <p:cNvGrpSpPr/>
          <p:nvPr/>
        </p:nvGrpSpPr>
        <p:grpSpPr>
          <a:xfrm>
            <a:off x="5438463" y="3973739"/>
            <a:ext cx="222250" cy="208593"/>
            <a:chOff x="4611391" y="3285149"/>
            <a:chExt cx="222250" cy="208593"/>
          </a:xfrm>
        </p:grpSpPr>
        <p:sp>
          <p:nvSpPr>
            <p:cNvPr id="119" name="Oval 17"/>
            <p:cNvSpPr>
              <a:spLocks noChangeArrowheads="1"/>
            </p:cNvSpPr>
            <p:nvPr/>
          </p:nvSpPr>
          <p:spPr bwMode="auto">
            <a:xfrm rot="10234544">
              <a:off x="4611391" y="3285149"/>
              <a:ext cx="131763" cy="12700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0" name="Oval 18"/>
            <p:cNvSpPr>
              <a:spLocks noChangeArrowheads="1"/>
            </p:cNvSpPr>
            <p:nvPr/>
          </p:nvSpPr>
          <p:spPr bwMode="auto">
            <a:xfrm rot="10234544">
              <a:off x="4701878" y="3366742"/>
              <a:ext cx="131763" cy="12700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1" name="Agrupar 120"/>
          <p:cNvGrpSpPr/>
          <p:nvPr/>
        </p:nvGrpSpPr>
        <p:grpSpPr>
          <a:xfrm>
            <a:off x="5176557" y="4358348"/>
            <a:ext cx="222250" cy="208593"/>
            <a:chOff x="4611391" y="3285149"/>
            <a:chExt cx="222250" cy="208593"/>
          </a:xfrm>
        </p:grpSpPr>
        <p:sp>
          <p:nvSpPr>
            <p:cNvPr id="122" name="Oval 17"/>
            <p:cNvSpPr>
              <a:spLocks noChangeArrowheads="1"/>
            </p:cNvSpPr>
            <p:nvPr/>
          </p:nvSpPr>
          <p:spPr bwMode="auto">
            <a:xfrm rot="10234544">
              <a:off x="4611391" y="3285149"/>
              <a:ext cx="131763" cy="12700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3" name="Oval 18"/>
            <p:cNvSpPr>
              <a:spLocks noChangeArrowheads="1"/>
            </p:cNvSpPr>
            <p:nvPr/>
          </p:nvSpPr>
          <p:spPr bwMode="auto">
            <a:xfrm rot="10234544">
              <a:off x="4701878" y="3366742"/>
              <a:ext cx="131763" cy="12700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pic>
        <p:nvPicPr>
          <p:cNvPr id="124" name="Imagen 1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20647" y="3235462"/>
            <a:ext cx="13335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L -0.01858 -0.01458 L -0.04549 -0.04838 L -0.00209 -0.05694 L 0.0342 -0.03287 L 0.09357 -0.03426 L 0.08628 0.02315 L 0.04322 0.0463 L -0.01615 0.09167 L -0.04184 0.04213 L 4.72222E-6 -7.40741E-7 Z " pathEditMode="relative" rAng="0" ptsTypes="AAAAAAAAAAA">
                                      <p:cBhvr>
                                        <p:cTn id="24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173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0.02848 -0.00254 L 0.03455 -0.05741 L 0.08768 -0.0537 L 0.11233 0.04398 L 0.04115 0.08102 L 0.01719 0.03935 L -4.72222E-6 -1.48148E-6 Z " pathEditMode="relative" rAng="0" ptsTypes="AAAAAAAA">
                                      <p:cBhvr>
                                        <p:cTn id="2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8" y="118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0.00694 -0.025 L 0.01719 -0.08634 L 0.04739 -0.03773 L 0.08142 -0.10393 L 0.13073 -0.03125 L 0.04114 -0.03102 L 0.03732 -0.01921 L 0.0967 -0.04421 L 0.07517 0.00857 L 0.03212 0.02431 L 1.94444E-6 -1.48148E-6 Z " pathEditMode="relative" rAng="0" ptsTypes="AAAAAAAAAAAA">
                                      <p:cBhvr>
                                        <p:cTn id="2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28" y="-398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-0.04479 -0.04398 L -0.06979 0.03796 L -0.11806 0.00787 L -0.10938 -0.04722 L -0.05521 -0.06528 L -0.05799 -0.10648 L 1.11111E-6 -0.10232 L -0.02222 -0.08889 L 1.11111E-6 1.85185E-6 Z " pathEditMode="relative" rAng="0" ptsTypes="AAAAAAAAAA">
                                      <p:cBhvr>
                                        <p:cTn id="3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3" y="-342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0.00416 0.02223 L 0.03142 -0.02222 L 0.04774 0.03889 L 0.06163 -0.03935 L 0.03489 -0.09166 L -0.00504 -0.07361 L -0.0533 -0.02639 L -0.0474 0.02639 L 3.61111E-6 -3.7037E-6 Z " pathEditMode="relative" rAng="0" ptsTypes="AAAAAAAAAA">
                                      <p:cBhvr>
                                        <p:cTn id="32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263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02604 0.09283 L 0.03507 0.0382 L 0.04427 -0.01944 L 0.04149 -0.02824 L 0.02482 -0.02847 L -0.08334 0.08495 L -0.07604 -0.04051 L 3.33333E-6 -1.11111E-6 Z " pathEditMode="relative" rAng="0" ptsTypes="AAAAAAAAA">
                                      <p:cBhvr>
                                        <p:cTn id="34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2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68517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AutoNum type="arabicPeriod"/>
              <a:defRPr/>
            </a:pPr>
            <a:r>
              <a:rPr lang="eu-ES" sz="2400" dirty="0"/>
              <a:t>Nola uste duzu daudela gasak osaturik?</a:t>
            </a:r>
          </a:p>
          <a:p>
            <a:pPr>
              <a:buFontTx/>
              <a:buAutoNum type="arabicPeriod"/>
              <a:defRPr/>
            </a:pPr>
            <a:endParaRPr lang="eu-ES" sz="2400" dirty="0"/>
          </a:p>
          <a:p>
            <a:pPr>
              <a:defRPr/>
            </a:pPr>
            <a:r>
              <a:rPr lang="eu-ES" sz="2400" dirty="0"/>
              <a:t>2. Marraztu, molekulak zirkulu txikiz adieraziz, nola uste duzun dagoela osaturik gas bat egoera normalean.</a:t>
            </a:r>
          </a:p>
          <a:p>
            <a:pPr>
              <a:defRPr/>
            </a:pPr>
            <a:endParaRPr lang="eu-ES" sz="2400" dirty="0"/>
          </a:p>
          <a:p>
            <a:pPr>
              <a:defRPr/>
            </a:pPr>
            <a:r>
              <a:rPr lang="eu-ES" sz="2400" dirty="0"/>
              <a:t>Eta konprimituta dagoenean? Eta bolumena handitzen dugunean? </a:t>
            </a:r>
          </a:p>
          <a:p>
            <a:pPr algn="just">
              <a:defRPr/>
            </a:pPr>
            <a:endParaRPr lang="eu-ES" sz="2400" dirty="0"/>
          </a:p>
          <a:p>
            <a:pPr algn="just">
              <a:defRPr/>
            </a:pPr>
            <a:r>
              <a:rPr lang="eu-ES" sz="2400" dirty="0"/>
              <a:t>3. Marraztu, zure irudipenaren arabera gasen difusioa</a:t>
            </a:r>
            <a:r>
              <a:rPr lang="eu-ES" sz="2400" dirty="0" smtClean="0"/>
              <a:t>. </a:t>
            </a:r>
            <a:r>
              <a:rPr lang="eu-ES" sz="2400" dirty="0"/>
              <a:t>Teoria zinetiko-molekularraren </a:t>
            </a:r>
            <a:r>
              <a:rPr lang="eu-ES" sz="2400" dirty="0" smtClean="0"/>
              <a:t>laguntzaz likido </a:t>
            </a:r>
            <a:r>
              <a:rPr lang="eu-ES" sz="2400" dirty="0"/>
              <a:t>bat beste batean nola heda daitekeen (difusioa deitzen zaio gertakizun honi</a:t>
            </a:r>
            <a:r>
              <a:rPr lang="eu-ES" sz="2400" dirty="0" smtClean="0"/>
              <a:t>).</a:t>
            </a:r>
            <a:endParaRPr lang="eu-E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04383" y="1149119"/>
            <a:ext cx="7637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/>
              <a:t>Zeintzuk</a:t>
            </a:r>
            <a:r>
              <a:rPr lang="es-ES" sz="2800" dirty="0" smtClean="0"/>
              <a:t> </a:t>
            </a:r>
            <a:r>
              <a:rPr lang="es-ES" sz="2800" dirty="0" err="1" smtClean="0"/>
              <a:t>dira</a:t>
            </a:r>
            <a:r>
              <a:rPr lang="es-ES" sz="2800" dirty="0" smtClean="0"/>
              <a:t> </a:t>
            </a:r>
            <a:r>
              <a:rPr lang="es-ES" sz="2800" dirty="0" err="1" smtClean="0"/>
              <a:t>gasen</a:t>
            </a:r>
            <a:r>
              <a:rPr lang="es-ES" sz="2800" dirty="0" smtClean="0"/>
              <a:t> </a:t>
            </a:r>
            <a:r>
              <a:rPr lang="es-ES" sz="2800" dirty="0" err="1" smtClean="0"/>
              <a:t>ezaugarriak</a:t>
            </a:r>
            <a:r>
              <a:rPr lang="es-ES" sz="2800" dirty="0" smtClean="0"/>
              <a:t>?</a:t>
            </a:r>
            <a:endParaRPr lang="es-ES" sz="2800" dirty="0"/>
          </a:p>
        </p:txBody>
      </p:sp>
      <p:pic>
        <p:nvPicPr>
          <p:cNvPr id="8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8433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9180" y="1560122"/>
            <a:ext cx="90048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u-ES" sz="2400" dirty="0"/>
              <a:t>9. Egin ondorengo sistemen adierazpenak </a:t>
            </a:r>
          </a:p>
          <a:p>
            <a:pPr>
              <a:defRPr/>
            </a:pPr>
            <a:r>
              <a:rPr lang="eu-ES" sz="2400" dirty="0"/>
              <a:t>- oxigenoa eta nitrogeno duen gela bateko airea. </a:t>
            </a:r>
          </a:p>
          <a:p>
            <a:pPr>
              <a:defRPr/>
            </a:pPr>
            <a:r>
              <a:rPr lang="eu-ES" sz="2400" dirty="0"/>
              <a:t>- ura eta olioa. </a:t>
            </a:r>
          </a:p>
          <a:p>
            <a:pPr>
              <a:defRPr/>
            </a:pPr>
            <a:r>
              <a:rPr lang="eu-ES" sz="2400" dirty="0"/>
              <a:t>- ura eta alkohola. </a:t>
            </a:r>
          </a:p>
          <a:p>
            <a:pPr>
              <a:buFontTx/>
              <a:buChar char="-"/>
              <a:defRPr/>
            </a:pPr>
            <a:r>
              <a:rPr lang="eu-ES" sz="2400" dirty="0"/>
              <a:t>ura eta iodoa. </a:t>
            </a:r>
          </a:p>
          <a:p>
            <a:pPr>
              <a:buFontTx/>
              <a:buChar char="-"/>
              <a:defRPr/>
            </a:pPr>
            <a:endParaRPr lang="es-ES" sz="2400" dirty="0"/>
          </a:p>
          <a:p>
            <a:pPr>
              <a:defRPr/>
            </a:pPr>
            <a:r>
              <a:rPr lang="eu-ES" sz="2400" dirty="0"/>
              <a:t>10. a. Uraren elektrolisia gertatzen denean oxigenoa eta hidrogenoa agertzen dira. Irudikatu elektrolisiaren aurretik eta ondoren dauden sustantzien molekulak, bi gasak hodi berean jasotzen baditugu. </a:t>
            </a:r>
          </a:p>
          <a:p>
            <a:pPr>
              <a:defRPr/>
            </a:pPr>
            <a:r>
              <a:rPr lang="eu-ES" sz="2400" dirty="0"/>
              <a:t>b. Marraztu uraren irakite-prozesua. 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38208" y="959845"/>
            <a:ext cx="77517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u-ES" sz="2800" dirty="0"/>
          </a:p>
          <a:p>
            <a:pPr>
              <a:defRPr/>
            </a:pPr>
            <a:r>
              <a:rPr lang="eu-ES" sz="2800" dirty="0"/>
              <a:t>11. Sustantzia puruen formula. Formula enpirikoa eta formula molekularra. </a:t>
            </a:r>
            <a:r>
              <a:rPr lang="eu-ES" sz="2800" dirty="0" smtClean="0"/>
              <a:t>Zer dira? Azal ezazu.</a:t>
            </a:r>
          </a:p>
          <a:p>
            <a:pPr>
              <a:defRPr/>
            </a:pPr>
            <a:endParaRPr lang="eu-ES" sz="2800" dirty="0"/>
          </a:p>
          <a:p>
            <a:pPr>
              <a:defRPr/>
            </a:pPr>
            <a:r>
              <a:rPr lang="eu-ES" sz="2800" dirty="0"/>
              <a:t>12. Masa atomikoa eta masa molekularra</a:t>
            </a:r>
            <a:r>
              <a:rPr lang="eu-ES" sz="2800" dirty="0" smtClean="0"/>
              <a:t>. Zein ezberdintasun dago? Zein da erlazioa?</a:t>
            </a:r>
            <a:endParaRPr lang="eu-ES" sz="2800" dirty="0"/>
          </a:p>
          <a:p>
            <a:pPr>
              <a:defRPr/>
            </a:pPr>
            <a:endParaRPr lang="eu-ES" sz="2800" dirty="0"/>
          </a:p>
          <a:p>
            <a:pPr>
              <a:defRPr/>
            </a:pPr>
            <a:r>
              <a:rPr lang="eu-ES" sz="2800" dirty="0"/>
              <a:t>13. Igurtzi boligrafo bat jertsearen mahukarekin eta hurbildu paper zatitxo batzuetara. Zer gertatzen da? </a:t>
            </a:r>
          </a:p>
          <a:p>
            <a:pPr>
              <a:defRPr/>
            </a:pPr>
            <a:endParaRPr lang="eu-ES" sz="28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054" y="929451"/>
            <a:ext cx="7977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u-ES" sz="3200" dirty="0"/>
          </a:p>
          <a:p>
            <a:pPr>
              <a:defRPr/>
            </a:pPr>
            <a:r>
              <a:rPr lang="eu-ES" sz="3200" dirty="0"/>
              <a:t>14. Igurtzi plaka katu larruarekin eta hurbildu bolatxora ukitu gabe. Zer gertatzen da? Egin gauza bera bolatxoa ukituz. Adieraz ezazu behatutakoa. </a:t>
            </a:r>
          </a:p>
          <a:p>
            <a:pPr>
              <a:defRPr/>
            </a:pPr>
            <a:endParaRPr lang="eu-ES" sz="3200" dirty="0"/>
          </a:p>
          <a:p>
            <a:pPr>
              <a:defRPr/>
            </a:pPr>
            <a:r>
              <a:rPr lang="eu-ES" sz="3200" dirty="0"/>
              <a:t>15. Thomsonen eta Rutherforden eredu atomikoa.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8402D-0BBF-BC4B-8998-6FEEBCEC430F}" type="slidenum">
              <a:rPr lang="es-ES"/>
              <a:pPr>
                <a:defRPr/>
              </a:pPr>
              <a:t>23</a:t>
            </a:fld>
            <a:endParaRPr lang="es-ES"/>
          </a:p>
        </p:txBody>
      </p:sp>
      <p:sp>
        <p:nvSpPr>
          <p:cNvPr id="111618" name="CuadroTexto 1"/>
          <p:cNvSpPr txBox="1">
            <a:spLocks noChangeArrowheads="1"/>
          </p:cNvSpPr>
          <p:nvPr/>
        </p:nvSpPr>
        <p:spPr bwMode="auto">
          <a:xfrm>
            <a:off x="755650" y="1196975"/>
            <a:ext cx="7561263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s-ES"/>
              <a:t>Ondorengo web orrietan informazio osagarria duzu: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s-ES">
                <a:hlinkClick r:id="rId2"/>
              </a:rPr>
              <a:t>Teoria zinetiko-molekularra</a:t>
            </a:r>
            <a:r>
              <a:rPr lang="es-ES"/>
              <a:t> 1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s-ES">
                <a:hlinkClick r:id="rId3"/>
              </a:rPr>
              <a:t>Teoria zinetiko-molekularra 2</a:t>
            </a:r>
            <a:endParaRPr lang="es-ES"/>
          </a:p>
          <a:p>
            <a:pPr eaLnBrk="1" hangingPunct="1">
              <a:lnSpc>
                <a:spcPct val="150000"/>
              </a:lnSpc>
            </a:pPr>
            <a:r>
              <a:rPr lang="es-ES">
                <a:hlinkClick r:id="rId4"/>
              </a:rPr>
              <a:t>Errepasatzeko</a:t>
            </a:r>
            <a:endParaRPr lang="es-ES"/>
          </a:p>
          <a:p>
            <a:pPr eaLnBrk="1" hangingPunct="1">
              <a:lnSpc>
                <a:spcPct val="150000"/>
              </a:lnSpc>
            </a:pPr>
            <a:r>
              <a:rPr lang="es-ES">
                <a:hlinkClick r:id="rId5"/>
              </a:rPr>
              <a:t>Sakontzeko eta errepasatzeko</a:t>
            </a:r>
            <a:endParaRPr lang="es-ES"/>
          </a:p>
          <a:p>
            <a:pPr eaLnBrk="1" hangingPunct="1">
              <a:lnSpc>
                <a:spcPct val="150000"/>
              </a:lnSpc>
            </a:pPr>
            <a:r>
              <a:rPr lang="es-ES">
                <a:hlinkClick r:id="rId6"/>
              </a:rPr>
              <a:t>Erreakzio kimikoak errepasatzeko</a:t>
            </a:r>
            <a:endParaRPr lang="es-ES"/>
          </a:p>
          <a:p>
            <a:pPr eaLnBrk="1" hangingPunct="1">
              <a:lnSpc>
                <a:spcPct val="150000"/>
              </a:lnSpc>
            </a:pPr>
            <a:r>
              <a:rPr lang="es-ES">
                <a:hlinkClick r:id="rId7"/>
              </a:rPr>
              <a:t>Kimikaren garrantzia</a:t>
            </a:r>
            <a:endParaRPr lang="es-ES"/>
          </a:p>
        </p:txBody>
      </p:sp>
      <p:pic>
        <p:nvPicPr>
          <p:cNvPr id="7" name="Imagen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1" descr="blanco_pequen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2" descr="logo_papel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6209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C211-4E41-CB46-B35C-819532B7DD12}" type="slidenum">
              <a:rPr lang="es-ES"/>
              <a:pPr>
                <a:defRPr/>
              </a:pPr>
              <a:t>24</a:t>
            </a:fld>
            <a:endParaRPr lang="es-ES"/>
          </a:p>
        </p:txBody>
      </p:sp>
      <p:sp>
        <p:nvSpPr>
          <p:cNvPr id="230402" name="1 Título"/>
          <p:cNvSpPr>
            <a:spLocks noGrp="1"/>
          </p:cNvSpPr>
          <p:nvPr>
            <p:ph type="title" idx="4294967295"/>
          </p:nvPr>
        </p:nvSpPr>
        <p:spPr>
          <a:xfrm>
            <a:off x="457200" y="713831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err="1">
                <a:cs typeface="+mj-cs"/>
              </a:rPr>
              <a:t>A</a:t>
            </a:r>
            <a:r>
              <a:rPr lang="es-ES" dirty="0" err="1" smtClean="0">
                <a:cs typeface="+mj-cs"/>
              </a:rPr>
              <a:t>riketa</a:t>
            </a:r>
            <a:r>
              <a:rPr lang="es-ES" dirty="0" smtClean="0">
                <a:cs typeface="+mj-cs"/>
              </a:rPr>
              <a:t> </a:t>
            </a:r>
            <a:r>
              <a:rPr lang="es-ES" dirty="0" err="1" smtClean="0">
                <a:cs typeface="+mj-cs"/>
              </a:rPr>
              <a:t>hauek</a:t>
            </a:r>
            <a:r>
              <a:rPr lang="es-ES" dirty="0" smtClean="0">
                <a:cs typeface="+mj-cs"/>
              </a:rPr>
              <a:t> </a:t>
            </a:r>
            <a:r>
              <a:rPr lang="es-ES" dirty="0" err="1" smtClean="0">
                <a:cs typeface="+mj-cs"/>
              </a:rPr>
              <a:t>egin</a:t>
            </a:r>
            <a:r>
              <a:rPr lang="es-ES" dirty="0" smtClean="0">
                <a:cs typeface="+mj-cs"/>
              </a:rPr>
              <a:t>:</a:t>
            </a:r>
          </a:p>
        </p:txBody>
      </p:sp>
      <p:sp>
        <p:nvSpPr>
          <p:cNvPr id="230403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cs typeface="+mn-cs"/>
                <a:hlinkClick r:id="rId2"/>
              </a:rPr>
              <a:t>http://www.secundaria.librosvivos.net/archivosCMS/3/3/36/usuarios/231631/9/Temperatura_U2/temperatura.swf</a:t>
            </a:r>
            <a:endParaRPr lang="es-ES" smtClean="0">
              <a:cs typeface="+mn-cs"/>
            </a:endParaRPr>
          </a:p>
          <a:p>
            <a:pPr eaLnBrk="1" hangingPunct="1">
              <a:defRPr/>
            </a:pPr>
            <a:r>
              <a:rPr lang="es-ES" smtClean="0">
                <a:cs typeface="+mn-cs"/>
                <a:hlinkClick r:id="rId3"/>
              </a:rPr>
              <a:t>http://www.librosvivos.net/interactivos.asp?idud=4484&amp;id_libro=1723&amp;id_marca=1000&amp;idCodigoCesma=130797</a:t>
            </a:r>
            <a:endParaRPr lang="es-ES" smtClean="0">
              <a:cs typeface="+mn-cs"/>
            </a:endParaRPr>
          </a:p>
        </p:txBody>
      </p:sp>
      <p:pic>
        <p:nvPicPr>
          <p:cNvPr id="7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058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64956" y="1837518"/>
            <a:ext cx="69657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u-ES" sz="3200" dirty="0">
                <a:solidFill>
                  <a:srgbClr val="000000"/>
                </a:solidFill>
              </a:rPr>
              <a:t>Teoria atomikoaren hipotesi nagusienak </a:t>
            </a:r>
            <a:r>
              <a:rPr lang="eu-ES" sz="3200" dirty="0" smtClean="0">
                <a:solidFill>
                  <a:srgbClr val="000000"/>
                </a:solidFill>
              </a:rPr>
              <a:t>zeintzuk dira? Zertarako dira lagungarriak?</a:t>
            </a:r>
            <a:endParaRPr lang="eu-ES" sz="3200" dirty="0">
              <a:solidFill>
                <a:srgbClr val="000000"/>
              </a:solidFill>
            </a:endParaRP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08993" y="1814518"/>
            <a:ext cx="692377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u-ES" sz="3200" dirty="0"/>
              <a:t>Teoria atomikoak nola azaltzen ditu sustantzia sinpleen eta konposatuen arteko ezberdintasunak</a:t>
            </a:r>
            <a:r>
              <a:rPr lang="eu-ES" sz="3200" dirty="0" smtClean="0"/>
              <a:t>?</a:t>
            </a:r>
          </a:p>
          <a:p>
            <a:pPr algn="just">
              <a:defRPr/>
            </a:pPr>
            <a:endParaRPr lang="eu-ES" sz="3200" dirty="0"/>
          </a:p>
          <a:p>
            <a:pPr algn="just">
              <a:defRPr/>
            </a:pPr>
            <a:r>
              <a:rPr lang="eu-ES" sz="3200" dirty="0" smtClean="0"/>
              <a:t>Sustantzia sinpleak eta konposatuak nola imajinatzen ditugu? </a:t>
            </a:r>
            <a:endParaRPr lang="eu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61064" y="1174272"/>
            <a:ext cx="80163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err="1" smtClean="0">
                <a:solidFill>
                  <a:srgbClr val="000000"/>
                </a:solidFill>
              </a:rPr>
              <a:t>Zein</a:t>
            </a:r>
            <a:r>
              <a:rPr lang="es-ES" sz="3200" dirty="0" smtClean="0">
                <a:solidFill>
                  <a:srgbClr val="000000"/>
                </a:solidFill>
              </a:rPr>
              <a:t> da Masa eta masa </a:t>
            </a:r>
            <a:r>
              <a:rPr lang="es-ES" sz="3200" dirty="0" err="1" smtClean="0">
                <a:solidFill>
                  <a:srgbClr val="000000"/>
                </a:solidFill>
              </a:rPr>
              <a:t>molekularra</a:t>
            </a:r>
            <a:r>
              <a:rPr lang="es-ES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err="1" smtClean="0">
                <a:solidFill>
                  <a:srgbClr val="000000"/>
                </a:solidFill>
              </a:rPr>
              <a:t>teoria</a:t>
            </a:r>
            <a:r>
              <a:rPr lang="es-ES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err="1" smtClean="0">
                <a:solidFill>
                  <a:srgbClr val="000000"/>
                </a:solidFill>
              </a:rPr>
              <a:t>zinetiko-molekulararren</a:t>
            </a:r>
            <a:r>
              <a:rPr lang="es-ES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err="1" smtClean="0">
                <a:solidFill>
                  <a:srgbClr val="000000"/>
                </a:solidFill>
              </a:rPr>
              <a:t>arabera</a:t>
            </a:r>
            <a:r>
              <a:rPr lang="es-ES" sz="3200" dirty="0" smtClean="0">
                <a:solidFill>
                  <a:srgbClr val="000000"/>
                </a:solidFill>
              </a:rPr>
              <a:t>? </a:t>
            </a:r>
            <a:r>
              <a:rPr lang="es-ES" sz="3200" dirty="0" err="1" smtClean="0">
                <a:solidFill>
                  <a:srgbClr val="000000"/>
                </a:solidFill>
              </a:rPr>
              <a:t>Azal</a:t>
            </a:r>
            <a:r>
              <a:rPr lang="es-ES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err="1" smtClean="0">
                <a:solidFill>
                  <a:srgbClr val="000000"/>
                </a:solidFill>
              </a:rPr>
              <a:t>ezazu</a:t>
            </a:r>
            <a:endParaRPr lang="es-ES" sz="3200" dirty="0" smtClean="0">
              <a:solidFill>
                <a:srgbClr val="000000"/>
              </a:solidFill>
            </a:endParaRPr>
          </a:p>
          <a:p>
            <a:endParaRPr lang="es-ES" sz="3200" dirty="0" smtClean="0">
              <a:solidFill>
                <a:srgbClr val="000000"/>
              </a:solidFill>
            </a:endParaRPr>
          </a:p>
          <a:p>
            <a:r>
              <a:rPr lang="es-ES" sz="3200" dirty="0" err="1" smtClean="0">
                <a:solidFill>
                  <a:srgbClr val="000000"/>
                </a:solidFill>
              </a:rPr>
              <a:t>Zein</a:t>
            </a:r>
            <a:r>
              <a:rPr lang="es-ES" sz="3200" dirty="0" smtClean="0">
                <a:solidFill>
                  <a:srgbClr val="000000"/>
                </a:solidFill>
              </a:rPr>
              <a:t> da </a:t>
            </a:r>
            <a:r>
              <a:rPr lang="es-ES" sz="3200" dirty="0" err="1">
                <a:solidFill>
                  <a:srgbClr val="000000"/>
                </a:solidFill>
              </a:rPr>
              <a:t>s</a:t>
            </a:r>
            <a:r>
              <a:rPr lang="es-ES" sz="3200" dirty="0" err="1" smtClean="0">
                <a:solidFill>
                  <a:srgbClr val="000000"/>
                </a:solidFill>
              </a:rPr>
              <a:t>ustantzia</a:t>
            </a:r>
            <a:r>
              <a:rPr lang="es-ES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err="1" smtClean="0">
                <a:solidFill>
                  <a:srgbClr val="000000"/>
                </a:solidFill>
              </a:rPr>
              <a:t>sinpleen</a:t>
            </a:r>
            <a:r>
              <a:rPr lang="es-ES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err="1" smtClean="0">
                <a:solidFill>
                  <a:srgbClr val="000000"/>
                </a:solidFill>
              </a:rPr>
              <a:t>ugaritasuna</a:t>
            </a:r>
            <a:r>
              <a:rPr lang="es-ES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err="1" smtClean="0">
                <a:solidFill>
                  <a:srgbClr val="000000"/>
                </a:solidFill>
              </a:rPr>
              <a:t>giza</a:t>
            </a:r>
            <a:r>
              <a:rPr lang="es-ES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err="1" smtClean="0">
                <a:solidFill>
                  <a:srgbClr val="000000"/>
                </a:solidFill>
              </a:rPr>
              <a:t>gorputzean</a:t>
            </a:r>
            <a:r>
              <a:rPr lang="es-ES" sz="3200" dirty="0" smtClean="0">
                <a:solidFill>
                  <a:srgbClr val="000000"/>
                </a:solidFill>
              </a:rPr>
              <a:t>, </a:t>
            </a:r>
            <a:r>
              <a:rPr lang="es-ES" sz="3200" dirty="0" err="1" smtClean="0">
                <a:solidFill>
                  <a:srgbClr val="000000"/>
                </a:solidFill>
              </a:rPr>
              <a:t>unibertsoan</a:t>
            </a:r>
            <a:r>
              <a:rPr lang="es-ES" sz="3200" dirty="0" smtClean="0">
                <a:solidFill>
                  <a:srgbClr val="000000"/>
                </a:solidFill>
              </a:rPr>
              <a:t> eta </a:t>
            </a:r>
            <a:r>
              <a:rPr lang="es-ES" sz="3200" dirty="0" err="1" smtClean="0">
                <a:solidFill>
                  <a:srgbClr val="000000"/>
                </a:solidFill>
              </a:rPr>
              <a:t>lurra</a:t>
            </a:r>
            <a:r>
              <a:rPr lang="es-ES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err="1" smtClean="0">
                <a:solidFill>
                  <a:srgbClr val="000000"/>
                </a:solidFill>
              </a:rPr>
              <a:t>planetan</a:t>
            </a:r>
            <a:r>
              <a:rPr lang="es-ES" sz="3200" dirty="0" smtClean="0">
                <a:solidFill>
                  <a:srgbClr val="000000"/>
                </a:solidFill>
              </a:rPr>
              <a:t>?</a:t>
            </a:r>
          </a:p>
          <a:p>
            <a:endParaRPr lang="es-ES" sz="3200" dirty="0">
              <a:solidFill>
                <a:srgbClr val="000000"/>
              </a:solidFill>
            </a:endParaRPr>
          </a:p>
          <a:p>
            <a:r>
              <a:rPr lang="es-ES" sz="3200" dirty="0" smtClean="0">
                <a:solidFill>
                  <a:srgbClr val="000000"/>
                </a:solidFill>
              </a:rPr>
              <a:t>Taula </a:t>
            </a:r>
            <a:r>
              <a:rPr lang="es-ES" sz="3200" dirty="0" err="1" smtClean="0">
                <a:solidFill>
                  <a:srgbClr val="000000"/>
                </a:solidFill>
              </a:rPr>
              <a:t>periodikoan</a:t>
            </a:r>
            <a:r>
              <a:rPr lang="es-ES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err="1" smtClean="0">
                <a:solidFill>
                  <a:srgbClr val="000000"/>
                </a:solidFill>
              </a:rPr>
              <a:t>elementuak</a:t>
            </a:r>
            <a:r>
              <a:rPr lang="es-ES" sz="3200" dirty="0" smtClean="0">
                <a:solidFill>
                  <a:srgbClr val="000000"/>
                </a:solidFill>
              </a:rPr>
              <a:t> ala </a:t>
            </a:r>
            <a:r>
              <a:rPr lang="es-ES" sz="3200" dirty="0" err="1" smtClean="0">
                <a:solidFill>
                  <a:srgbClr val="000000"/>
                </a:solidFill>
              </a:rPr>
              <a:t>konposatuak</a:t>
            </a:r>
            <a:r>
              <a:rPr lang="es-ES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err="1" smtClean="0">
                <a:solidFill>
                  <a:srgbClr val="000000"/>
                </a:solidFill>
              </a:rPr>
              <a:t>agertzen</a:t>
            </a:r>
            <a:r>
              <a:rPr lang="es-ES" sz="3200" dirty="0" smtClean="0">
                <a:solidFill>
                  <a:srgbClr val="000000"/>
                </a:solidFill>
              </a:rPr>
              <a:t> al </a:t>
            </a:r>
            <a:r>
              <a:rPr lang="es-ES" sz="3200" dirty="0" err="1" smtClean="0">
                <a:solidFill>
                  <a:srgbClr val="000000"/>
                </a:solidFill>
              </a:rPr>
              <a:t>dira</a:t>
            </a:r>
            <a:r>
              <a:rPr lang="es-ES" sz="3200" dirty="0" smtClean="0">
                <a:solidFill>
                  <a:srgbClr val="000000"/>
                </a:solidFill>
              </a:rPr>
              <a:t>?</a:t>
            </a:r>
            <a:endParaRPr lang="es-ES" sz="3200" dirty="0">
              <a:solidFill>
                <a:srgbClr val="000000"/>
              </a:solidFill>
            </a:endParaRP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FE372C-9F07-D34E-9E46-6F8DDA5BF779}" type="slidenum">
              <a:rPr lang="es-ES"/>
              <a:pPr>
                <a:defRPr/>
              </a:pPr>
              <a:t>28</a:t>
            </a:fld>
            <a:endParaRPr lang="es-ES"/>
          </a:p>
        </p:txBody>
      </p:sp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179388" y="2284907"/>
            <a:ext cx="2017712" cy="23050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2411413" y="2284907"/>
            <a:ext cx="2016125" cy="23050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4716463" y="2284907"/>
            <a:ext cx="2016125" cy="23050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6948488" y="2284907"/>
            <a:ext cx="2016125" cy="23050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125958" name="Group 6"/>
          <p:cNvGrpSpPr>
            <a:grpSpLocks/>
          </p:cNvGrpSpPr>
          <p:nvPr/>
        </p:nvGrpSpPr>
        <p:grpSpPr bwMode="auto">
          <a:xfrm>
            <a:off x="347663" y="4326432"/>
            <a:ext cx="1677987" cy="234950"/>
            <a:chOff x="177" y="2992"/>
            <a:chExt cx="1057" cy="148"/>
          </a:xfrm>
        </p:grpSpPr>
        <p:grpSp>
          <p:nvGrpSpPr>
            <p:cNvPr id="161968" name="Group 7"/>
            <p:cNvGrpSpPr>
              <a:grpSpLocks/>
            </p:cNvGrpSpPr>
            <p:nvPr/>
          </p:nvGrpSpPr>
          <p:grpSpPr bwMode="auto">
            <a:xfrm>
              <a:off x="177" y="2992"/>
              <a:ext cx="151" cy="146"/>
              <a:chOff x="567" y="3172"/>
              <a:chExt cx="151" cy="146"/>
            </a:xfrm>
          </p:grpSpPr>
          <p:sp>
            <p:nvSpPr>
              <p:cNvPr id="125960" name="Oval 8"/>
              <p:cNvSpPr>
                <a:spLocks noChangeArrowheads="1"/>
              </p:cNvSpPr>
              <p:nvPr/>
            </p:nvSpPr>
            <p:spPr bwMode="auto">
              <a:xfrm>
                <a:off x="567" y="3172"/>
                <a:ext cx="151" cy="14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61" name="Line 9"/>
              <p:cNvSpPr>
                <a:spLocks noChangeShapeType="1"/>
              </p:cNvSpPr>
              <p:nvPr/>
            </p:nvSpPr>
            <p:spPr bwMode="auto">
              <a:xfrm>
                <a:off x="585" y="3200"/>
                <a:ext cx="10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62" name="Line 10"/>
              <p:cNvSpPr>
                <a:spLocks noChangeShapeType="1"/>
              </p:cNvSpPr>
              <p:nvPr/>
            </p:nvSpPr>
            <p:spPr bwMode="auto">
              <a:xfrm flipH="1">
                <a:off x="584" y="3200"/>
                <a:ext cx="11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  <p:grpSp>
          <p:nvGrpSpPr>
            <p:cNvPr id="161969" name="Group 11"/>
            <p:cNvGrpSpPr>
              <a:grpSpLocks/>
            </p:cNvGrpSpPr>
            <p:nvPr/>
          </p:nvGrpSpPr>
          <p:grpSpPr bwMode="auto">
            <a:xfrm>
              <a:off x="402" y="2994"/>
              <a:ext cx="151" cy="146"/>
              <a:chOff x="567" y="3172"/>
              <a:chExt cx="151" cy="146"/>
            </a:xfrm>
          </p:grpSpPr>
          <p:sp>
            <p:nvSpPr>
              <p:cNvPr id="125964" name="Oval 12"/>
              <p:cNvSpPr>
                <a:spLocks noChangeArrowheads="1"/>
              </p:cNvSpPr>
              <p:nvPr/>
            </p:nvSpPr>
            <p:spPr bwMode="auto">
              <a:xfrm>
                <a:off x="567" y="3172"/>
                <a:ext cx="151" cy="14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65" name="Line 13"/>
              <p:cNvSpPr>
                <a:spLocks noChangeShapeType="1"/>
              </p:cNvSpPr>
              <p:nvPr/>
            </p:nvSpPr>
            <p:spPr bwMode="auto">
              <a:xfrm>
                <a:off x="585" y="3200"/>
                <a:ext cx="10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66" name="Line 14"/>
              <p:cNvSpPr>
                <a:spLocks noChangeShapeType="1"/>
              </p:cNvSpPr>
              <p:nvPr/>
            </p:nvSpPr>
            <p:spPr bwMode="auto">
              <a:xfrm flipH="1">
                <a:off x="584" y="3200"/>
                <a:ext cx="11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  <p:grpSp>
          <p:nvGrpSpPr>
            <p:cNvPr id="161970" name="Group 15"/>
            <p:cNvGrpSpPr>
              <a:grpSpLocks/>
            </p:cNvGrpSpPr>
            <p:nvPr/>
          </p:nvGrpSpPr>
          <p:grpSpPr bwMode="auto">
            <a:xfrm>
              <a:off x="634" y="2993"/>
              <a:ext cx="151" cy="146"/>
              <a:chOff x="567" y="3172"/>
              <a:chExt cx="151" cy="146"/>
            </a:xfrm>
          </p:grpSpPr>
          <p:sp>
            <p:nvSpPr>
              <p:cNvPr id="125968" name="Oval 16"/>
              <p:cNvSpPr>
                <a:spLocks noChangeArrowheads="1"/>
              </p:cNvSpPr>
              <p:nvPr/>
            </p:nvSpPr>
            <p:spPr bwMode="auto">
              <a:xfrm>
                <a:off x="567" y="3172"/>
                <a:ext cx="151" cy="14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69" name="Line 17"/>
              <p:cNvSpPr>
                <a:spLocks noChangeShapeType="1"/>
              </p:cNvSpPr>
              <p:nvPr/>
            </p:nvSpPr>
            <p:spPr bwMode="auto">
              <a:xfrm>
                <a:off x="585" y="3200"/>
                <a:ext cx="10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70" name="Line 18"/>
              <p:cNvSpPr>
                <a:spLocks noChangeShapeType="1"/>
              </p:cNvSpPr>
              <p:nvPr/>
            </p:nvSpPr>
            <p:spPr bwMode="auto">
              <a:xfrm flipH="1">
                <a:off x="584" y="3200"/>
                <a:ext cx="11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  <p:grpSp>
          <p:nvGrpSpPr>
            <p:cNvPr id="161971" name="Group 19"/>
            <p:cNvGrpSpPr>
              <a:grpSpLocks/>
            </p:cNvGrpSpPr>
            <p:nvPr/>
          </p:nvGrpSpPr>
          <p:grpSpPr bwMode="auto">
            <a:xfrm>
              <a:off x="858" y="2994"/>
              <a:ext cx="151" cy="146"/>
              <a:chOff x="567" y="3172"/>
              <a:chExt cx="151" cy="146"/>
            </a:xfrm>
          </p:grpSpPr>
          <p:sp>
            <p:nvSpPr>
              <p:cNvPr id="125972" name="Oval 20"/>
              <p:cNvSpPr>
                <a:spLocks noChangeArrowheads="1"/>
              </p:cNvSpPr>
              <p:nvPr/>
            </p:nvSpPr>
            <p:spPr bwMode="auto">
              <a:xfrm>
                <a:off x="567" y="3172"/>
                <a:ext cx="151" cy="14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73" name="Line 21"/>
              <p:cNvSpPr>
                <a:spLocks noChangeShapeType="1"/>
              </p:cNvSpPr>
              <p:nvPr/>
            </p:nvSpPr>
            <p:spPr bwMode="auto">
              <a:xfrm>
                <a:off x="585" y="3200"/>
                <a:ext cx="10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74" name="Line 22"/>
              <p:cNvSpPr>
                <a:spLocks noChangeShapeType="1"/>
              </p:cNvSpPr>
              <p:nvPr/>
            </p:nvSpPr>
            <p:spPr bwMode="auto">
              <a:xfrm flipH="1">
                <a:off x="584" y="3200"/>
                <a:ext cx="11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  <p:grpSp>
          <p:nvGrpSpPr>
            <p:cNvPr id="161972" name="Group 23"/>
            <p:cNvGrpSpPr>
              <a:grpSpLocks/>
            </p:cNvGrpSpPr>
            <p:nvPr/>
          </p:nvGrpSpPr>
          <p:grpSpPr bwMode="auto">
            <a:xfrm>
              <a:off x="1083" y="2993"/>
              <a:ext cx="151" cy="146"/>
              <a:chOff x="567" y="3172"/>
              <a:chExt cx="151" cy="146"/>
            </a:xfrm>
          </p:grpSpPr>
          <p:sp>
            <p:nvSpPr>
              <p:cNvPr id="125976" name="Oval 24"/>
              <p:cNvSpPr>
                <a:spLocks noChangeArrowheads="1"/>
              </p:cNvSpPr>
              <p:nvPr/>
            </p:nvSpPr>
            <p:spPr bwMode="auto">
              <a:xfrm>
                <a:off x="567" y="3172"/>
                <a:ext cx="151" cy="14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77" name="Line 25"/>
              <p:cNvSpPr>
                <a:spLocks noChangeShapeType="1"/>
              </p:cNvSpPr>
              <p:nvPr/>
            </p:nvSpPr>
            <p:spPr bwMode="auto">
              <a:xfrm>
                <a:off x="585" y="3200"/>
                <a:ext cx="10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78" name="Line 26"/>
              <p:cNvSpPr>
                <a:spLocks noChangeShapeType="1"/>
              </p:cNvSpPr>
              <p:nvPr/>
            </p:nvSpPr>
            <p:spPr bwMode="auto">
              <a:xfrm flipH="1">
                <a:off x="584" y="3200"/>
                <a:ext cx="11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</p:grpSp>
      <p:grpSp>
        <p:nvGrpSpPr>
          <p:cNvPr id="125979" name="Group 27"/>
          <p:cNvGrpSpPr>
            <a:grpSpLocks/>
          </p:cNvGrpSpPr>
          <p:nvPr/>
        </p:nvGrpSpPr>
        <p:grpSpPr bwMode="auto">
          <a:xfrm>
            <a:off x="350838" y="4027982"/>
            <a:ext cx="1677987" cy="234950"/>
            <a:chOff x="177" y="2992"/>
            <a:chExt cx="1057" cy="148"/>
          </a:xfrm>
        </p:grpSpPr>
        <p:grpSp>
          <p:nvGrpSpPr>
            <p:cNvPr id="161948" name="Group 28"/>
            <p:cNvGrpSpPr>
              <a:grpSpLocks/>
            </p:cNvGrpSpPr>
            <p:nvPr/>
          </p:nvGrpSpPr>
          <p:grpSpPr bwMode="auto">
            <a:xfrm>
              <a:off x="177" y="2992"/>
              <a:ext cx="151" cy="146"/>
              <a:chOff x="567" y="3172"/>
              <a:chExt cx="151" cy="146"/>
            </a:xfrm>
          </p:grpSpPr>
          <p:sp>
            <p:nvSpPr>
              <p:cNvPr id="125981" name="Oval 29"/>
              <p:cNvSpPr>
                <a:spLocks noChangeArrowheads="1"/>
              </p:cNvSpPr>
              <p:nvPr/>
            </p:nvSpPr>
            <p:spPr bwMode="auto">
              <a:xfrm>
                <a:off x="567" y="3172"/>
                <a:ext cx="151" cy="14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82" name="Line 30"/>
              <p:cNvSpPr>
                <a:spLocks noChangeShapeType="1"/>
              </p:cNvSpPr>
              <p:nvPr/>
            </p:nvSpPr>
            <p:spPr bwMode="auto">
              <a:xfrm>
                <a:off x="585" y="3200"/>
                <a:ext cx="10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83" name="Line 31"/>
              <p:cNvSpPr>
                <a:spLocks noChangeShapeType="1"/>
              </p:cNvSpPr>
              <p:nvPr/>
            </p:nvSpPr>
            <p:spPr bwMode="auto">
              <a:xfrm flipH="1">
                <a:off x="584" y="3200"/>
                <a:ext cx="11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  <p:grpSp>
          <p:nvGrpSpPr>
            <p:cNvPr id="161949" name="Group 32"/>
            <p:cNvGrpSpPr>
              <a:grpSpLocks/>
            </p:cNvGrpSpPr>
            <p:nvPr/>
          </p:nvGrpSpPr>
          <p:grpSpPr bwMode="auto">
            <a:xfrm>
              <a:off x="402" y="2994"/>
              <a:ext cx="151" cy="146"/>
              <a:chOff x="567" y="3172"/>
              <a:chExt cx="151" cy="146"/>
            </a:xfrm>
          </p:grpSpPr>
          <p:sp>
            <p:nvSpPr>
              <p:cNvPr id="125985" name="Oval 33"/>
              <p:cNvSpPr>
                <a:spLocks noChangeArrowheads="1"/>
              </p:cNvSpPr>
              <p:nvPr/>
            </p:nvSpPr>
            <p:spPr bwMode="auto">
              <a:xfrm>
                <a:off x="567" y="3172"/>
                <a:ext cx="151" cy="14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86" name="Line 34"/>
              <p:cNvSpPr>
                <a:spLocks noChangeShapeType="1"/>
              </p:cNvSpPr>
              <p:nvPr/>
            </p:nvSpPr>
            <p:spPr bwMode="auto">
              <a:xfrm>
                <a:off x="585" y="3200"/>
                <a:ext cx="10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87" name="Line 35"/>
              <p:cNvSpPr>
                <a:spLocks noChangeShapeType="1"/>
              </p:cNvSpPr>
              <p:nvPr/>
            </p:nvSpPr>
            <p:spPr bwMode="auto">
              <a:xfrm flipH="1">
                <a:off x="584" y="3200"/>
                <a:ext cx="11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  <p:grpSp>
          <p:nvGrpSpPr>
            <p:cNvPr id="161950" name="Group 36"/>
            <p:cNvGrpSpPr>
              <a:grpSpLocks/>
            </p:cNvGrpSpPr>
            <p:nvPr/>
          </p:nvGrpSpPr>
          <p:grpSpPr bwMode="auto">
            <a:xfrm>
              <a:off x="634" y="2993"/>
              <a:ext cx="151" cy="146"/>
              <a:chOff x="567" y="3172"/>
              <a:chExt cx="151" cy="146"/>
            </a:xfrm>
          </p:grpSpPr>
          <p:sp>
            <p:nvSpPr>
              <p:cNvPr id="125989" name="Oval 37"/>
              <p:cNvSpPr>
                <a:spLocks noChangeArrowheads="1"/>
              </p:cNvSpPr>
              <p:nvPr/>
            </p:nvSpPr>
            <p:spPr bwMode="auto">
              <a:xfrm>
                <a:off x="567" y="3172"/>
                <a:ext cx="151" cy="14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90" name="Line 38"/>
              <p:cNvSpPr>
                <a:spLocks noChangeShapeType="1"/>
              </p:cNvSpPr>
              <p:nvPr/>
            </p:nvSpPr>
            <p:spPr bwMode="auto">
              <a:xfrm>
                <a:off x="585" y="3200"/>
                <a:ext cx="10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91" name="Line 39"/>
              <p:cNvSpPr>
                <a:spLocks noChangeShapeType="1"/>
              </p:cNvSpPr>
              <p:nvPr/>
            </p:nvSpPr>
            <p:spPr bwMode="auto">
              <a:xfrm flipH="1">
                <a:off x="584" y="3200"/>
                <a:ext cx="11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  <p:grpSp>
          <p:nvGrpSpPr>
            <p:cNvPr id="161951" name="Group 40"/>
            <p:cNvGrpSpPr>
              <a:grpSpLocks/>
            </p:cNvGrpSpPr>
            <p:nvPr/>
          </p:nvGrpSpPr>
          <p:grpSpPr bwMode="auto">
            <a:xfrm>
              <a:off x="858" y="2994"/>
              <a:ext cx="151" cy="146"/>
              <a:chOff x="567" y="3172"/>
              <a:chExt cx="151" cy="146"/>
            </a:xfrm>
          </p:grpSpPr>
          <p:sp>
            <p:nvSpPr>
              <p:cNvPr id="125993" name="Oval 41"/>
              <p:cNvSpPr>
                <a:spLocks noChangeArrowheads="1"/>
              </p:cNvSpPr>
              <p:nvPr/>
            </p:nvSpPr>
            <p:spPr bwMode="auto">
              <a:xfrm>
                <a:off x="567" y="3172"/>
                <a:ext cx="151" cy="14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94" name="Line 42"/>
              <p:cNvSpPr>
                <a:spLocks noChangeShapeType="1"/>
              </p:cNvSpPr>
              <p:nvPr/>
            </p:nvSpPr>
            <p:spPr bwMode="auto">
              <a:xfrm>
                <a:off x="585" y="3200"/>
                <a:ext cx="10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95" name="Line 43"/>
              <p:cNvSpPr>
                <a:spLocks noChangeShapeType="1"/>
              </p:cNvSpPr>
              <p:nvPr/>
            </p:nvSpPr>
            <p:spPr bwMode="auto">
              <a:xfrm flipH="1">
                <a:off x="584" y="3200"/>
                <a:ext cx="11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  <p:grpSp>
          <p:nvGrpSpPr>
            <p:cNvPr id="161952" name="Group 44"/>
            <p:cNvGrpSpPr>
              <a:grpSpLocks/>
            </p:cNvGrpSpPr>
            <p:nvPr/>
          </p:nvGrpSpPr>
          <p:grpSpPr bwMode="auto">
            <a:xfrm>
              <a:off x="1083" y="2993"/>
              <a:ext cx="151" cy="146"/>
              <a:chOff x="567" y="3172"/>
              <a:chExt cx="151" cy="146"/>
            </a:xfrm>
          </p:grpSpPr>
          <p:sp>
            <p:nvSpPr>
              <p:cNvPr id="125997" name="Oval 45"/>
              <p:cNvSpPr>
                <a:spLocks noChangeArrowheads="1"/>
              </p:cNvSpPr>
              <p:nvPr/>
            </p:nvSpPr>
            <p:spPr bwMode="auto">
              <a:xfrm>
                <a:off x="567" y="3172"/>
                <a:ext cx="151" cy="14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98" name="Line 46"/>
              <p:cNvSpPr>
                <a:spLocks noChangeShapeType="1"/>
              </p:cNvSpPr>
              <p:nvPr/>
            </p:nvSpPr>
            <p:spPr bwMode="auto">
              <a:xfrm>
                <a:off x="585" y="3200"/>
                <a:ext cx="10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99" name="Line 47"/>
              <p:cNvSpPr>
                <a:spLocks noChangeShapeType="1"/>
              </p:cNvSpPr>
              <p:nvPr/>
            </p:nvSpPr>
            <p:spPr bwMode="auto">
              <a:xfrm flipH="1">
                <a:off x="584" y="3200"/>
                <a:ext cx="11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</p:grpSp>
      <p:grpSp>
        <p:nvGrpSpPr>
          <p:cNvPr id="126000" name="Group 48"/>
          <p:cNvGrpSpPr>
            <a:grpSpLocks/>
          </p:cNvGrpSpPr>
          <p:nvPr/>
        </p:nvGrpSpPr>
        <p:grpSpPr bwMode="auto">
          <a:xfrm>
            <a:off x="347663" y="3723182"/>
            <a:ext cx="239712" cy="231775"/>
            <a:chOff x="567" y="3172"/>
            <a:chExt cx="151" cy="146"/>
          </a:xfrm>
        </p:grpSpPr>
        <p:sp>
          <p:nvSpPr>
            <p:cNvPr id="126001" name="Oval 49"/>
            <p:cNvSpPr>
              <a:spLocks noChangeArrowheads="1"/>
            </p:cNvSpPr>
            <p:nvPr/>
          </p:nvSpPr>
          <p:spPr bwMode="auto">
            <a:xfrm>
              <a:off x="567" y="3172"/>
              <a:ext cx="151" cy="14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02" name="Line 50"/>
            <p:cNvSpPr>
              <a:spLocks noChangeShapeType="1"/>
            </p:cNvSpPr>
            <p:nvPr/>
          </p:nvSpPr>
          <p:spPr bwMode="auto">
            <a:xfrm>
              <a:off x="585" y="3200"/>
              <a:ext cx="108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03" name="Line 51"/>
            <p:cNvSpPr>
              <a:spLocks noChangeShapeType="1"/>
            </p:cNvSpPr>
            <p:nvPr/>
          </p:nvSpPr>
          <p:spPr bwMode="auto">
            <a:xfrm flipH="1">
              <a:off x="584" y="3200"/>
              <a:ext cx="11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04" name="Group 52"/>
          <p:cNvGrpSpPr>
            <a:grpSpLocks/>
          </p:cNvGrpSpPr>
          <p:nvPr/>
        </p:nvGrpSpPr>
        <p:grpSpPr bwMode="auto">
          <a:xfrm>
            <a:off x="704850" y="3726357"/>
            <a:ext cx="239713" cy="231775"/>
            <a:chOff x="567" y="3172"/>
            <a:chExt cx="151" cy="146"/>
          </a:xfrm>
        </p:grpSpPr>
        <p:sp>
          <p:nvSpPr>
            <p:cNvPr id="126005" name="Oval 53"/>
            <p:cNvSpPr>
              <a:spLocks noChangeArrowheads="1"/>
            </p:cNvSpPr>
            <p:nvPr/>
          </p:nvSpPr>
          <p:spPr bwMode="auto">
            <a:xfrm>
              <a:off x="567" y="3172"/>
              <a:ext cx="151" cy="14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06" name="Line 54"/>
            <p:cNvSpPr>
              <a:spLocks noChangeShapeType="1"/>
            </p:cNvSpPr>
            <p:nvPr/>
          </p:nvSpPr>
          <p:spPr bwMode="auto">
            <a:xfrm>
              <a:off x="585" y="3200"/>
              <a:ext cx="108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07" name="Line 55"/>
            <p:cNvSpPr>
              <a:spLocks noChangeShapeType="1"/>
            </p:cNvSpPr>
            <p:nvPr/>
          </p:nvSpPr>
          <p:spPr bwMode="auto">
            <a:xfrm flipH="1">
              <a:off x="584" y="3200"/>
              <a:ext cx="11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08" name="Group 56"/>
          <p:cNvGrpSpPr>
            <a:grpSpLocks/>
          </p:cNvGrpSpPr>
          <p:nvPr/>
        </p:nvGrpSpPr>
        <p:grpSpPr bwMode="auto">
          <a:xfrm>
            <a:off x="1073150" y="3724770"/>
            <a:ext cx="239713" cy="231775"/>
            <a:chOff x="567" y="3172"/>
            <a:chExt cx="151" cy="146"/>
          </a:xfrm>
        </p:grpSpPr>
        <p:sp>
          <p:nvSpPr>
            <p:cNvPr id="126009" name="Oval 57"/>
            <p:cNvSpPr>
              <a:spLocks noChangeArrowheads="1"/>
            </p:cNvSpPr>
            <p:nvPr/>
          </p:nvSpPr>
          <p:spPr bwMode="auto">
            <a:xfrm>
              <a:off x="567" y="3172"/>
              <a:ext cx="151" cy="14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10" name="Line 58"/>
            <p:cNvSpPr>
              <a:spLocks noChangeShapeType="1"/>
            </p:cNvSpPr>
            <p:nvPr/>
          </p:nvSpPr>
          <p:spPr bwMode="auto">
            <a:xfrm>
              <a:off x="585" y="3200"/>
              <a:ext cx="108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11" name="Line 59"/>
            <p:cNvSpPr>
              <a:spLocks noChangeShapeType="1"/>
            </p:cNvSpPr>
            <p:nvPr/>
          </p:nvSpPr>
          <p:spPr bwMode="auto">
            <a:xfrm flipH="1">
              <a:off x="584" y="3200"/>
              <a:ext cx="11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12" name="Group 60"/>
          <p:cNvGrpSpPr>
            <a:grpSpLocks/>
          </p:cNvGrpSpPr>
          <p:nvPr/>
        </p:nvGrpSpPr>
        <p:grpSpPr bwMode="auto">
          <a:xfrm>
            <a:off x="1428750" y="3726357"/>
            <a:ext cx="239713" cy="231775"/>
            <a:chOff x="567" y="3172"/>
            <a:chExt cx="151" cy="146"/>
          </a:xfrm>
        </p:grpSpPr>
        <p:sp>
          <p:nvSpPr>
            <p:cNvPr id="126013" name="Oval 61"/>
            <p:cNvSpPr>
              <a:spLocks noChangeArrowheads="1"/>
            </p:cNvSpPr>
            <p:nvPr/>
          </p:nvSpPr>
          <p:spPr bwMode="auto">
            <a:xfrm>
              <a:off x="567" y="3172"/>
              <a:ext cx="151" cy="14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14" name="Line 62"/>
            <p:cNvSpPr>
              <a:spLocks noChangeShapeType="1"/>
            </p:cNvSpPr>
            <p:nvPr/>
          </p:nvSpPr>
          <p:spPr bwMode="auto">
            <a:xfrm>
              <a:off x="585" y="3200"/>
              <a:ext cx="108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15" name="Line 63"/>
            <p:cNvSpPr>
              <a:spLocks noChangeShapeType="1"/>
            </p:cNvSpPr>
            <p:nvPr/>
          </p:nvSpPr>
          <p:spPr bwMode="auto">
            <a:xfrm flipH="1">
              <a:off x="584" y="3200"/>
              <a:ext cx="11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16" name="Group 64"/>
          <p:cNvGrpSpPr>
            <a:grpSpLocks/>
          </p:cNvGrpSpPr>
          <p:nvPr/>
        </p:nvGrpSpPr>
        <p:grpSpPr bwMode="auto">
          <a:xfrm>
            <a:off x="1785938" y="3724770"/>
            <a:ext cx="239712" cy="231775"/>
            <a:chOff x="567" y="3172"/>
            <a:chExt cx="151" cy="146"/>
          </a:xfrm>
        </p:grpSpPr>
        <p:sp>
          <p:nvSpPr>
            <p:cNvPr id="126017" name="Oval 65"/>
            <p:cNvSpPr>
              <a:spLocks noChangeArrowheads="1"/>
            </p:cNvSpPr>
            <p:nvPr/>
          </p:nvSpPr>
          <p:spPr bwMode="auto">
            <a:xfrm>
              <a:off x="567" y="3172"/>
              <a:ext cx="151" cy="14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18" name="Line 66"/>
            <p:cNvSpPr>
              <a:spLocks noChangeShapeType="1"/>
            </p:cNvSpPr>
            <p:nvPr/>
          </p:nvSpPr>
          <p:spPr bwMode="auto">
            <a:xfrm>
              <a:off x="585" y="3200"/>
              <a:ext cx="108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19" name="Line 67"/>
            <p:cNvSpPr>
              <a:spLocks noChangeShapeType="1"/>
            </p:cNvSpPr>
            <p:nvPr/>
          </p:nvSpPr>
          <p:spPr bwMode="auto">
            <a:xfrm flipH="1">
              <a:off x="584" y="3200"/>
              <a:ext cx="11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20" name="Group 68"/>
          <p:cNvGrpSpPr>
            <a:grpSpLocks/>
          </p:cNvGrpSpPr>
          <p:nvPr/>
        </p:nvGrpSpPr>
        <p:grpSpPr bwMode="auto">
          <a:xfrm>
            <a:off x="461963" y="2529382"/>
            <a:ext cx="323850" cy="195263"/>
            <a:chOff x="291" y="1860"/>
            <a:chExt cx="204" cy="123"/>
          </a:xfrm>
        </p:grpSpPr>
        <p:sp>
          <p:nvSpPr>
            <p:cNvPr id="126021" name="Oval 69"/>
            <p:cNvSpPr>
              <a:spLocks noChangeArrowheads="1"/>
            </p:cNvSpPr>
            <p:nvPr/>
          </p:nvSpPr>
          <p:spPr bwMode="auto">
            <a:xfrm>
              <a:off x="291" y="186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22" name="Oval 70"/>
            <p:cNvSpPr>
              <a:spLocks noChangeArrowheads="1"/>
            </p:cNvSpPr>
            <p:nvPr/>
          </p:nvSpPr>
          <p:spPr bwMode="auto">
            <a:xfrm>
              <a:off x="380" y="1868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23" name="Group 71"/>
          <p:cNvGrpSpPr>
            <a:grpSpLocks/>
          </p:cNvGrpSpPr>
          <p:nvPr/>
        </p:nvGrpSpPr>
        <p:grpSpPr bwMode="auto">
          <a:xfrm rot="-3433843">
            <a:off x="1331913" y="2608757"/>
            <a:ext cx="261938" cy="236537"/>
            <a:chOff x="1866" y="683"/>
            <a:chExt cx="165" cy="149"/>
          </a:xfrm>
        </p:grpSpPr>
        <p:sp>
          <p:nvSpPr>
            <p:cNvPr id="126024" name="Oval 72"/>
            <p:cNvSpPr>
              <a:spLocks noChangeArrowheads="1"/>
            </p:cNvSpPr>
            <p:nvPr/>
          </p:nvSpPr>
          <p:spPr bwMode="auto">
            <a:xfrm>
              <a:off x="1867" y="681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25" name="Oval 73"/>
            <p:cNvSpPr>
              <a:spLocks noChangeArrowheads="1"/>
            </p:cNvSpPr>
            <p:nvPr/>
          </p:nvSpPr>
          <p:spPr bwMode="auto">
            <a:xfrm>
              <a:off x="1916" y="715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26" name="Group 74"/>
          <p:cNvGrpSpPr>
            <a:grpSpLocks/>
          </p:cNvGrpSpPr>
          <p:nvPr/>
        </p:nvGrpSpPr>
        <p:grpSpPr bwMode="auto">
          <a:xfrm>
            <a:off x="733425" y="3367582"/>
            <a:ext cx="261938" cy="236538"/>
            <a:chOff x="1866" y="683"/>
            <a:chExt cx="165" cy="149"/>
          </a:xfrm>
        </p:grpSpPr>
        <p:sp>
          <p:nvSpPr>
            <p:cNvPr id="126027" name="Oval 75"/>
            <p:cNvSpPr>
              <a:spLocks noChangeArrowheads="1"/>
            </p:cNvSpPr>
            <p:nvPr/>
          </p:nvSpPr>
          <p:spPr bwMode="auto">
            <a:xfrm>
              <a:off x="1866" y="683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28" name="Oval 76"/>
            <p:cNvSpPr>
              <a:spLocks noChangeArrowheads="1"/>
            </p:cNvSpPr>
            <p:nvPr/>
          </p:nvSpPr>
          <p:spPr bwMode="auto">
            <a:xfrm>
              <a:off x="1916" y="717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29" name="Group 77"/>
          <p:cNvGrpSpPr>
            <a:grpSpLocks/>
          </p:cNvGrpSpPr>
          <p:nvPr/>
        </p:nvGrpSpPr>
        <p:grpSpPr bwMode="auto">
          <a:xfrm>
            <a:off x="1762125" y="3083420"/>
            <a:ext cx="261938" cy="236537"/>
            <a:chOff x="1866" y="683"/>
            <a:chExt cx="165" cy="149"/>
          </a:xfrm>
        </p:grpSpPr>
        <p:sp>
          <p:nvSpPr>
            <p:cNvPr id="126030" name="Oval 78"/>
            <p:cNvSpPr>
              <a:spLocks noChangeArrowheads="1"/>
            </p:cNvSpPr>
            <p:nvPr/>
          </p:nvSpPr>
          <p:spPr bwMode="auto">
            <a:xfrm>
              <a:off x="1866" y="683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31" name="Oval 79"/>
            <p:cNvSpPr>
              <a:spLocks noChangeArrowheads="1"/>
            </p:cNvSpPr>
            <p:nvPr/>
          </p:nvSpPr>
          <p:spPr bwMode="auto">
            <a:xfrm>
              <a:off x="1916" y="717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32" name="Group 80"/>
          <p:cNvGrpSpPr>
            <a:grpSpLocks/>
          </p:cNvGrpSpPr>
          <p:nvPr/>
        </p:nvGrpSpPr>
        <p:grpSpPr bwMode="auto">
          <a:xfrm rot="4321851">
            <a:off x="2680494" y="2682576"/>
            <a:ext cx="203200" cy="246062"/>
            <a:chOff x="3039" y="3429"/>
            <a:chExt cx="128" cy="155"/>
          </a:xfrm>
        </p:grpSpPr>
        <p:sp>
          <p:nvSpPr>
            <p:cNvPr id="126033" name="Oval 81"/>
            <p:cNvSpPr>
              <a:spLocks noChangeArrowheads="1"/>
            </p:cNvSpPr>
            <p:nvPr/>
          </p:nvSpPr>
          <p:spPr bwMode="auto">
            <a:xfrm>
              <a:off x="3039" y="3469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34" name="Oval 82"/>
            <p:cNvSpPr>
              <a:spLocks noChangeArrowheads="1"/>
            </p:cNvSpPr>
            <p:nvPr/>
          </p:nvSpPr>
          <p:spPr bwMode="auto">
            <a:xfrm>
              <a:off x="3083" y="3427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35" name="Group 83"/>
          <p:cNvGrpSpPr>
            <a:grpSpLocks/>
          </p:cNvGrpSpPr>
          <p:nvPr/>
        </p:nvGrpSpPr>
        <p:grpSpPr bwMode="auto">
          <a:xfrm rot="7212641">
            <a:off x="3963194" y="2546051"/>
            <a:ext cx="203200" cy="246062"/>
            <a:chOff x="3039" y="3429"/>
            <a:chExt cx="128" cy="155"/>
          </a:xfrm>
        </p:grpSpPr>
        <p:sp>
          <p:nvSpPr>
            <p:cNvPr id="126036" name="Oval 84"/>
            <p:cNvSpPr>
              <a:spLocks noChangeArrowheads="1"/>
            </p:cNvSpPr>
            <p:nvPr/>
          </p:nvSpPr>
          <p:spPr bwMode="auto">
            <a:xfrm>
              <a:off x="3039" y="3471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37" name="Oval 85"/>
            <p:cNvSpPr>
              <a:spLocks noChangeArrowheads="1"/>
            </p:cNvSpPr>
            <p:nvPr/>
          </p:nvSpPr>
          <p:spPr bwMode="auto">
            <a:xfrm>
              <a:off x="3083" y="3429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38" name="Group 86"/>
          <p:cNvGrpSpPr>
            <a:grpSpLocks/>
          </p:cNvGrpSpPr>
          <p:nvPr/>
        </p:nvGrpSpPr>
        <p:grpSpPr bwMode="auto">
          <a:xfrm rot="3130539">
            <a:off x="3320257" y="3398538"/>
            <a:ext cx="203200" cy="246063"/>
            <a:chOff x="3039" y="3429"/>
            <a:chExt cx="128" cy="155"/>
          </a:xfrm>
        </p:grpSpPr>
        <p:sp>
          <p:nvSpPr>
            <p:cNvPr id="126039" name="Oval 87"/>
            <p:cNvSpPr>
              <a:spLocks noChangeArrowheads="1"/>
            </p:cNvSpPr>
            <p:nvPr/>
          </p:nvSpPr>
          <p:spPr bwMode="auto">
            <a:xfrm>
              <a:off x="3037" y="3469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40" name="Oval 88"/>
            <p:cNvSpPr>
              <a:spLocks noChangeArrowheads="1"/>
            </p:cNvSpPr>
            <p:nvPr/>
          </p:nvSpPr>
          <p:spPr bwMode="auto">
            <a:xfrm>
              <a:off x="3083" y="34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41" name="Group 89"/>
          <p:cNvGrpSpPr>
            <a:grpSpLocks/>
          </p:cNvGrpSpPr>
          <p:nvPr/>
        </p:nvGrpSpPr>
        <p:grpSpPr bwMode="auto">
          <a:xfrm rot="-7191468">
            <a:off x="2672557" y="4103388"/>
            <a:ext cx="203200" cy="246063"/>
            <a:chOff x="3039" y="3429"/>
            <a:chExt cx="128" cy="155"/>
          </a:xfrm>
        </p:grpSpPr>
        <p:sp>
          <p:nvSpPr>
            <p:cNvPr id="126042" name="Oval 90"/>
            <p:cNvSpPr>
              <a:spLocks noChangeArrowheads="1"/>
            </p:cNvSpPr>
            <p:nvPr/>
          </p:nvSpPr>
          <p:spPr bwMode="auto">
            <a:xfrm>
              <a:off x="3042" y="3469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43" name="Oval 91"/>
            <p:cNvSpPr>
              <a:spLocks noChangeArrowheads="1"/>
            </p:cNvSpPr>
            <p:nvPr/>
          </p:nvSpPr>
          <p:spPr bwMode="auto">
            <a:xfrm>
              <a:off x="3087" y="3429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44" name="Group 92"/>
          <p:cNvGrpSpPr>
            <a:grpSpLocks/>
          </p:cNvGrpSpPr>
          <p:nvPr/>
        </p:nvGrpSpPr>
        <p:grpSpPr bwMode="auto">
          <a:xfrm rot="-9579803">
            <a:off x="4017963" y="4137520"/>
            <a:ext cx="203200" cy="246062"/>
            <a:chOff x="3039" y="3429"/>
            <a:chExt cx="128" cy="155"/>
          </a:xfrm>
        </p:grpSpPr>
        <p:sp>
          <p:nvSpPr>
            <p:cNvPr id="126045" name="Oval 93"/>
            <p:cNvSpPr>
              <a:spLocks noChangeArrowheads="1"/>
            </p:cNvSpPr>
            <p:nvPr/>
          </p:nvSpPr>
          <p:spPr bwMode="auto">
            <a:xfrm>
              <a:off x="3043" y="3469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46" name="Oval 94"/>
            <p:cNvSpPr>
              <a:spLocks noChangeArrowheads="1"/>
            </p:cNvSpPr>
            <p:nvPr/>
          </p:nvSpPr>
          <p:spPr bwMode="auto">
            <a:xfrm>
              <a:off x="3087" y="3427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47" name="Group 95"/>
          <p:cNvGrpSpPr>
            <a:grpSpLocks/>
          </p:cNvGrpSpPr>
          <p:nvPr/>
        </p:nvGrpSpPr>
        <p:grpSpPr bwMode="auto">
          <a:xfrm rot="-5965456">
            <a:off x="7064376" y="4154982"/>
            <a:ext cx="284162" cy="249237"/>
            <a:chOff x="3189" y="3150"/>
            <a:chExt cx="179" cy="157"/>
          </a:xfrm>
        </p:grpSpPr>
        <p:sp>
          <p:nvSpPr>
            <p:cNvPr id="126048" name="Oval 96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49" name="Oval 97"/>
            <p:cNvSpPr>
              <a:spLocks noChangeArrowheads="1"/>
            </p:cNvSpPr>
            <p:nvPr/>
          </p:nvSpPr>
          <p:spPr bwMode="auto">
            <a:xfrm rot="16200000">
              <a:off x="3286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50" name="Oval 98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51" name="Group 99"/>
          <p:cNvGrpSpPr>
            <a:grpSpLocks/>
          </p:cNvGrpSpPr>
          <p:nvPr/>
        </p:nvGrpSpPr>
        <p:grpSpPr bwMode="auto">
          <a:xfrm>
            <a:off x="6334125" y="2400795"/>
            <a:ext cx="198438" cy="215900"/>
            <a:chOff x="1701" y="2251"/>
            <a:chExt cx="125" cy="136"/>
          </a:xfrm>
        </p:grpSpPr>
        <p:sp>
          <p:nvSpPr>
            <p:cNvPr id="126052" name="Oval 100"/>
            <p:cNvSpPr>
              <a:spLocks noChangeArrowheads="1"/>
            </p:cNvSpPr>
            <p:nvPr/>
          </p:nvSpPr>
          <p:spPr bwMode="auto">
            <a:xfrm rot="16200000">
              <a:off x="1744" y="230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53" name="Oval 101"/>
            <p:cNvSpPr>
              <a:spLocks noChangeArrowheads="1"/>
            </p:cNvSpPr>
            <p:nvPr/>
          </p:nvSpPr>
          <p:spPr bwMode="auto">
            <a:xfrm rot="16200000">
              <a:off x="1700" y="2252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54" name="Group 102"/>
          <p:cNvGrpSpPr>
            <a:grpSpLocks/>
          </p:cNvGrpSpPr>
          <p:nvPr/>
        </p:nvGrpSpPr>
        <p:grpSpPr bwMode="auto">
          <a:xfrm rot="-3328044">
            <a:off x="4893469" y="2473026"/>
            <a:ext cx="198438" cy="215900"/>
            <a:chOff x="1701" y="2251"/>
            <a:chExt cx="125" cy="136"/>
          </a:xfrm>
        </p:grpSpPr>
        <p:sp>
          <p:nvSpPr>
            <p:cNvPr id="126055" name="Oval 103"/>
            <p:cNvSpPr>
              <a:spLocks noChangeArrowheads="1"/>
            </p:cNvSpPr>
            <p:nvPr/>
          </p:nvSpPr>
          <p:spPr bwMode="auto">
            <a:xfrm rot="16200000">
              <a:off x="1742" y="230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56" name="Oval 104"/>
            <p:cNvSpPr>
              <a:spLocks noChangeArrowheads="1"/>
            </p:cNvSpPr>
            <p:nvPr/>
          </p:nvSpPr>
          <p:spPr bwMode="auto">
            <a:xfrm rot="16200000">
              <a:off x="1698" y="2251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57" name="Group 105"/>
          <p:cNvGrpSpPr>
            <a:grpSpLocks/>
          </p:cNvGrpSpPr>
          <p:nvPr/>
        </p:nvGrpSpPr>
        <p:grpSpPr bwMode="auto">
          <a:xfrm rot="1960199">
            <a:off x="6040438" y="3283445"/>
            <a:ext cx="198437" cy="215900"/>
            <a:chOff x="1701" y="2251"/>
            <a:chExt cx="125" cy="136"/>
          </a:xfrm>
        </p:grpSpPr>
        <p:sp>
          <p:nvSpPr>
            <p:cNvPr id="126058" name="Oval 106"/>
            <p:cNvSpPr>
              <a:spLocks noChangeArrowheads="1"/>
            </p:cNvSpPr>
            <p:nvPr/>
          </p:nvSpPr>
          <p:spPr bwMode="auto">
            <a:xfrm rot="16200000">
              <a:off x="1742" y="230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59" name="Oval 107"/>
            <p:cNvSpPr>
              <a:spLocks noChangeArrowheads="1"/>
            </p:cNvSpPr>
            <p:nvPr/>
          </p:nvSpPr>
          <p:spPr bwMode="auto">
            <a:xfrm rot="16200000">
              <a:off x="1698" y="2251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60" name="Group 108"/>
          <p:cNvGrpSpPr>
            <a:grpSpLocks/>
          </p:cNvGrpSpPr>
          <p:nvPr/>
        </p:nvGrpSpPr>
        <p:grpSpPr bwMode="auto">
          <a:xfrm rot="-2897104">
            <a:off x="5083969" y="3573164"/>
            <a:ext cx="198437" cy="215900"/>
            <a:chOff x="1701" y="2251"/>
            <a:chExt cx="125" cy="136"/>
          </a:xfrm>
        </p:grpSpPr>
        <p:sp>
          <p:nvSpPr>
            <p:cNvPr id="126061" name="Oval 109"/>
            <p:cNvSpPr>
              <a:spLocks noChangeArrowheads="1"/>
            </p:cNvSpPr>
            <p:nvPr/>
          </p:nvSpPr>
          <p:spPr bwMode="auto">
            <a:xfrm rot="16200000">
              <a:off x="1743" y="230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62" name="Oval 110"/>
            <p:cNvSpPr>
              <a:spLocks noChangeArrowheads="1"/>
            </p:cNvSpPr>
            <p:nvPr/>
          </p:nvSpPr>
          <p:spPr bwMode="auto">
            <a:xfrm rot="16200000">
              <a:off x="1698" y="2251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63" name="Group 111"/>
          <p:cNvGrpSpPr>
            <a:grpSpLocks/>
          </p:cNvGrpSpPr>
          <p:nvPr/>
        </p:nvGrpSpPr>
        <p:grpSpPr bwMode="auto">
          <a:xfrm rot="-4227867">
            <a:off x="4866481" y="4331989"/>
            <a:ext cx="198437" cy="215900"/>
            <a:chOff x="1701" y="2251"/>
            <a:chExt cx="125" cy="136"/>
          </a:xfrm>
        </p:grpSpPr>
        <p:sp>
          <p:nvSpPr>
            <p:cNvPr id="126064" name="Oval 112"/>
            <p:cNvSpPr>
              <a:spLocks noChangeArrowheads="1"/>
            </p:cNvSpPr>
            <p:nvPr/>
          </p:nvSpPr>
          <p:spPr bwMode="auto">
            <a:xfrm rot="16200000">
              <a:off x="1743" y="230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65" name="Oval 113"/>
            <p:cNvSpPr>
              <a:spLocks noChangeArrowheads="1"/>
            </p:cNvSpPr>
            <p:nvPr/>
          </p:nvSpPr>
          <p:spPr bwMode="auto">
            <a:xfrm rot="16200000">
              <a:off x="1699" y="2251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66" name="Group 114"/>
          <p:cNvGrpSpPr>
            <a:grpSpLocks/>
          </p:cNvGrpSpPr>
          <p:nvPr/>
        </p:nvGrpSpPr>
        <p:grpSpPr bwMode="auto">
          <a:xfrm rot="-2897104">
            <a:off x="6371431" y="4260551"/>
            <a:ext cx="198438" cy="215900"/>
            <a:chOff x="1701" y="2251"/>
            <a:chExt cx="125" cy="136"/>
          </a:xfrm>
        </p:grpSpPr>
        <p:sp>
          <p:nvSpPr>
            <p:cNvPr id="126067" name="Oval 115"/>
            <p:cNvSpPr>
              <a:spLocks noChangeArrowheads="1"/>
            </p:cNvSpPr>
            <p:nvPr/>
          </p:nvSpPr>
          <p:spPr bwMode="auto">
            <a:xfrm rot="16200000">
              <a:off x="1743" y="230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68" name="Oval 116"/>
            <p:cNvSpPr>
              <a:spLocks noChangeArrowheads="1"/>
            </p:cNvSpPr>
            <p:nvPr/>
          </p:nvSpPr>
          <p:spPr bwMode="auto">
            <a:xfrm rot="16200000">
              <a:off x="1698" y="2251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sp>
        <p:nvSpPr>
          <p:cNvPr id="126069" name="Oval 117"/>
          <p:cNvSpPr>
            <a:spLocks noChangeArrowheads="1"/>
          </p:cNvSpPr>
          <p:nvPr/>
        </p:nvSpPr>
        <p:spPr bwMode="auto">
          <a:xfrm rot="10234544">
            <a:off x="7196138" y="3940670"/>
            <a:ext cx="182562" cy="1825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126070" name="Group 118"/>
          <p:cNvGrpSpPr>
            <a:grpSpLocks/>
          </p:cNvGrpSpPr>
          <p:nvPr/>
        </p:nvGrpSpPr>
        <p:grpSpPr bwMode="auto">
          <a:xfrm rot="-478485">
            <a:off x="7532688" y="4208957"/>
            <a:ext cx="284162" cy="249238"/>
            <a:chOff x="3189" y="3150"/>
            <a:chExt cx="179" cy="157"/>
          </a:xfrm>
        </p:grpSpPr>
        <p:sp>
          <p:nvSpPr>
            <p:cNvPr id="126071" name="Oval 119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72" name="Oval 120"/>
            <p:cNvSpPr>
              <a:spLocks noChangeArrowheads="1"/>
            </p:cNvSpPr>
            <p:nvPr/>
          </p:nvSpPr>
          <p:spPr bwMode="auto">
            <a:xfrm rot="16200000">
              <a:off x="3286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73" name="Oval 121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74" name="Group 122"/>
          <p:cNvGrpSpPr>
            <a:grpSpLocks/>
          </p:cNvGrpSpPr>
          <p:nvPr/>
        </p:nvGrpSpPr>
        <p:grpSpPr bwMode="auto">
          <a:xfrm rot="2066478">
            <a:off x="8032750" y="4280395"/>
            <a:ext cx="284163" cy="249237"/>
            <a:chOff x="3189" y="3150"/>
            <a:chExt cx="179" cy="157"/>
          </a:xfrm>
        </p:grpSpPr>
        <p:sp>
          <p:nvSpPr>
            <p:cNvPr id="126075" name="Oval 123"/>
            <p:cNvSpPr>
              <a:spLocks noChangeArrowheads="1"/>
            </p:cNvSpPr>
            <p:nvPr/>
          </p:nvSpPr>
          <p:spPr bwMode="auto">
            <a:xfrm rot="16200000">
              <a:off x="3190" y="3149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76" name="Oval 124"/>
            <p:cNvSpPr>
              <a:spLocks noChangeArrowheads="1"/>
            </p:cNvSpPr>
            <p:nvPr/>
          </p:nvSpPr>
          <p:spPr bwMode="auto">
            <a:xfrm rot="16200000">
              <a:off x="3285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77" name="Oval 125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78" name="Group 126"/>
          <p:cNvGrpSpPr>
            <a:grpSpLocks/>
          </p:cNvGrpSpPr>
          <p:nvPr/>
        </p:nvGrpSpPr>
        <p:grpSpPr bwMode="auto">
          <a:xfrm rot="-8513869">
            <a:off x="8510588" y="4210545"/>
            <a:ext cx="284162" cy="249237"/>
            <a:chOff x="3189" y="3150"/>
            <a:chExt cx="179" cy="157"/>
          </a:xfrm>
        </p:grpSpPr>
        <p:sp>
          <p:nvSpPr>
            <p:cNvPr id="126079" name="Oval 127"/>
            <p:cNvSpPr>
              <a:spLocks noChangeArrowheads="1"/>
            </p:cNvSpPr>
            <p:nvPr/>
          </p:nvSpPr>
          <p:spPr bwMode="auto">
            <a:xfrm rot="16200000">
              <a:off x="3194" y="3151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80" name="Oval 128"/>
            <p:cNvSpPr>
              <a:spLocks noChangeArrowheads="1"/>
            </p:cNvSpPr>
            <p:nvPr/>
          </p:nvSpPr>
          <p:spPr bwMode="auto">
            <a:xfrm rot="16200000">
              <a:off x="3286" y="316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81" name="Oval 129"/>
            <p:cNvSpPr>
              <a:spLocks noChangeArrowheads="1"/>
            </p:cNvSpPr>
            <p:nvPr/>
          </p:nvSpPr>
          <p:spPr bwMode="auto">
            <a:xfrm rot="16200000">
              <a:off x="3187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sp>
        <p:nvSpPr>
          <p:cNvPr id="126082" name="Oval 130"/>
          <p:cNvSpPr>
            <a:spLocks noChangeArrowheads="1"/>
          </p:cNvSpPr>
          <p:nvPr/>
        </p:nvSpPr>
        <p:spPr bwMode="auto">
          <a:xfrm rot="10234544">
            <a:off x="7869238" y="4008932"/>
            <a:ext cx="182562" cy="1825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083" name="Oval 131"/>
          <p:cNvSpPr>
            <a:spLocks noChangeArrowheads="1"/>
          </p:cNvSpPr>
          <p:nvPr/>
        </p:nvSpPr>
        <p:spPr bwMode="auto">
          <a:xfrm rot="10234544">
            <a:off x="8340725" y="4080370"/>
            <a:ext cx="182563" cy="1825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126084" name="Group 132"/>
          <p:cNvGrpSpPr>
            <a:grpSpLocks/>
          </p:cNvGrpSpPr>
          <p:nvPr/>
        </p:nvGrpSpPr>
        <p:grpSpPr bwMode="auto">
          <a:xfrm rot="2066478">
            <a:off x="7505700" y="3834307"/>
            <a:ext cx="284163" cy="249238"/>
            <a:chOff x="3189" y="3150"/>
            <a:chExt cx="179" cy="157"/>
          </a:xfrm>
        </p:grpSpPr>
        <p:sp>
          <p:nvSpPr>
            <p:cNvPr id="126085" name="Oval 133"/>
            <p:cNvSpPr>
              <a:spLocks noChangeArrowheads="1"/>
            </p:cNvSpPr>
            <p:nvPr/>
          </p:nvSpPr>
          <p:spPr bwMode="auto">
            <a:xfrm rot="16200000">
              <a:off x="3190" y="3149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86" name="Oval 134"/>
            <p:cNvSpPr>
              <a:spLocks noChangeArrowheads="1"/>
            </p:cNvSpPr>
            <p:nvPr/>
          </p:nvSpPr>
          <p:spPr bwMode="auto">
            <a:xfrm rot="16200000">
              <a:off x="3285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87" name="Oval 135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88" name="Group 136"/>
          <p:cNvGrpSpPr>
            <a:grpSpLocks/>
          </p:cNvGrpSpPr>
          <p:nvPr/>
        </p:nvGrpSpPr>
        <p:grpSpPr bwMode="auto">
          <a:xfrm rot="-3615100">
            <a:off x="7037387" y="3537445"/>
            <a:ext cx="284163" cy="249238"/>
            <a:chOff x="3189" y="3150"/>
            <a:chExt cx="179" cy="157"/>
          </a:xfrm>
        </p:grpSpPr>
        <p:sp>
          <p:nvSpPr>
            <p:cNvPr id="126089" name="Oval 137"/>
            <p:cNvSpPr>
              <a:spLocks noChangeArrowheads="1"/>
            </p:cNvSpPr>
            <p:nvPr/>
          </p:nvSpPr>
          <p:spPr bwMode="auto">
            <a:xfrm rot="16200000">
              <a:off x="3192" y="3148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90" name="Oval 138"/>
            <p:cNvSpPr>
              <a:spLocks noChangeArrowheads="1"/>
            </p:cNvSpPr>
            <p:nvPr/>
          </p:nvSpPr>
          <p:spPr bwMode="auto">
            <a:xfrm rot="16200000">
              <a:off x="3285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91" name="Oval 139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92" name="Group 140"/>
          <p:cNvGrpSpPr>
            <a:grpSpLocks/>
          </p:cNvGrpSpPr>
          <p:nvPr/>
        </p:nvGrpSpPr>
        <p:grpSpPr bwMode="auto">
          <a:xfrm rot="-8513869">
            <a:off x="8088313" y="3778745"/>
            <a:ext cx="284162" cy="249237"/>
            <a:chOff x="3189" y="3150"/>
            <a:chExt cx="179" cy="157"/>
          </a:xfrm>
        </p:grpSpPr>
        <p:sp>
          <p:nvSpPr>
            <p:cNvPr id="126093" name="Oval 141"/>
            <p:cNvSpPr>
              <a:spLocks noChangeArrowheads="1"/>
            </p:cNvSpPr>
            <p:nvPr/>
          </p:nvSpPr>
          <p:spPr bwMode="auto">
            <a:xfrm rot="16200000">
              <a:off x="3194" y="3151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94" name="Oval 142"/>
            <p:cNvSpPr>
              <a:spLocks noChangeArrowheads="1"/>
            </p:cNvSpPr>
            <p:nvPr/>
          </p:nvSpPr>
          <p:spPr bwMode="auto">
            <a:xfrm rot="16200000">
              <a:off x="3286" y="316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95" name="Oval 143"/>
            <p:cNvSpPr>
              <a:spLocks noChangeArrowheads="1"/>
            </p:cNvSpPr>
            <p:nvPr/>
          </p:nvSpPr>
          <p:spPr bwMode="auto">
            <a:xfrm rot="16200000">
              <a:off x="3187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96" name="Group 144"/>
          <p:cNvGrpSpPr>
            <a:grpSpLocks/>
          </p:cNvGrpSpPr>
          <p:nvPr/>
        </p:nvGrpSpPr>
        <p:grpSpPr bwMode="auto">
          <a:xfrm rot="2066478">
            <a:off x="8610600" y="3867645"/>
            <a:ext cx="284163" cy="249237"/>
            <a:chOff x="3189" y="3150"/>
            <a:chExt cx="179" cy="157"/>
          </a:xfrm>
        </p:grpSpPr>
        <p:sp>
          <p:nvSpPr>
            <p:cNvPr id="126097" name="Oval 145"/>
            <p:cNvSpPr>
              <a:spLocks noChangeArrowheads="1"/>
            </p:cNvSpPr>
            <p:nvPr/>
          </p:nvSpPr>
          <p:spPr bwMode="auto">
            <a:xfrm rot="16200000">
              <a:off x="3190" y="3149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98" name="Oval 146"/>
            <p:cNvSpPr>
              <a:spLocks noChangeArrowheads="1"/>
            </p:cNvSpPr>
            <p:nvPr/>
          </p:nvSpPr>
          <p:spPr bwMode="auto">
            <a:xfrm rot="16200000">
              <a:off x="3285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99" name="Oval 147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sp>
        <p:nvSpPr>
          <p:cNvPr id="126100" name="Oval 148"/>
          <p:cNvSpPr>
            <a:spLocks noChangeArrowheads="1"/>
          </p:cNvSpPr>
          <p:nvPr/>
        </p:nvSpPr>
        <p:spPr bwMode="auto">
          <a:xfrm rot="10234544">
            <a:off x="8423275" y="3643807"/>
            <a:ext cx="182563" cy="1825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126101" name="Group 149"/>
          <p:cNvGrpSpPr>
            <a:grpSpLocks/>
          </p:cNvGrpSpPr>
          <p:nvPr/>
        </p:nvGrpSpPr>
        <p:grpSpPr bwMode="auto">
          <a:xfrm rot="-5965456">
            <a:off x="8637588" y="3418382"/>
            <a:ext cx="284162" cy="249238"/>
            <a:chOff x="3189" y="3150"/>
            <a:chExt cx="179" cy="157"/>
          </a:xfrm>
        </p:grpSpPr>
        <p:sp>
          <p:nvSpPr>
            <p:cNvPr id="126102" name="Oval 150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03" name="Oval 151"/>
            <p:cNvSpPr>
              <a:spLocks noChangeArrowheads="1"/>
            </p:cNvSpPr>
            <p:nvPr/>
          </p:nvSpPr>
          <p:spPr bwMode="auto">
            <a:xfrm rot="16200000">
              <a:off x="3286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04" name="Oval 152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105" name="Group 153"/>
          <p:cNvGrpSpPr>
            <a:grpSpLocks/>
          </p:cNvGrpSpPr>
          <p:nvPr/>
        </p:nvGrpSpPr>
        <p:grpSpPr bwMode="auto">
          <a:xfrm rot="-478485">
            <a:off x="8215313" y="3396157"/>
            <a:ext cx="284162" cy="249238"/>
            <a:chOff x="3189" y="3150"/>
            <a:chExt cx="179" cy="157"/>
          </a:xfrm>
        </p:grpSpPr>
        <p:sp>
          <p:nvSpPr>
            <p:cNvPr id="126106" name="Oval 154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07" name="Oval 155"/>
            <p:cNvSpPr>
              <a:spLocks noChangeArrowheads="1"/>
            </p:cNvSpPr>
            <p:nvPr/>
          </p:nvSpPr>
          <p:spPr bwMode="auto">
            <a:xfrm rot="16200000">
              <a:off x="3286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08" name="Oval 156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109" name="Group 157"/>
          <p:cNvGrpSpPr>
            <a:grpSpLocks/>
          </p:cNvGrpSpPr>
          <p:nvPr/>
        </p:nvGrpSpPr>
        <p:grpSpPr bwMode="auto">
          <a:xfrm rot="-7196902">
            <a:off x="7770812" y="3518395"/>
            <a:ext cx="284163" cy="249238"/>
            <a:chOff x="3189" y="3150"/>
            <a:chExt cx="179" cy="157"/>
          </a:xfrm>
        </p:grpSpPr>
        <p:sp>
          <p:nvSpPr>
            <p:cNvPr id="126110" name="Oval 158"/>
            <p:cNvSpPr>
              <a:spLocks noChangeArrowheads="1"/>
            </p:cNvSpPr>
            <p:nvPr/>
          </p:nvSpPr>
          <p:spPr bwMode="auto">
            <a:xfrm rot="16200000">
              <a:off x="3194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11" name="Oval 159"/>
            <p:cNvSpPr>
              <a:spLocks noChangeArrowheads="1"/>
            </p:cNvSpPr>
            <p:nvPr/>
          </p:nvSpPr>
          <p:spPr bwMode="auto">
            <a:xfrm rot="16200000">
              <a:off x="3286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12" name="Oval 160"/>
            <p:cNvSpPr>
              <a:spLocks noChangeArrowheads="1"/>
            </p:cNvSpPr>
            <p:nvPr/>
          </p:nvSpPr>
          <p:spPr bwMode="auto">
            <a:xfrm rot="16200000">
              <a:off x="3187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113" name="Group 161"/>
          <p:cNvGrpSpPr>
            <a:grpSpLocks/>
          </p:cNvGrpSpPr>
          <p:nvPr/>
        </p:nvGrpSpPr>
        <p:grpSpPr bwMode="auto">
          <a:xfrm rot="-8513869">
            <a:off x="7412038" y="3478707"/>
            <a:ext cx="284162" cy="249238"/>
            <a:chOff x="3189" y="3150"/>
            <a:chExt cx="179" cy="157"/>
          </a:xfrm>
        </p:grpSpPr>
        <p:sp>
          <p:nvSpPr>
            <p:cNvPr id="126114" name="Oval 162"/>
            <p:cNvSpPr>
              <a:spLocks noChangeArrowheads="1"/>
            </p:cNvSpPr>
            <p:nvPr/>
          </p:nvSpPr>
          <p:spPr bwMode="auto">
            <a:xfrm rot="16200000">
              <a:off x="3194" y="3151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15" name="Oval 163"/>
            <p:cNvSpPr>
              <a:spLocks noChangeArrowheads="1"/>
            </p:cNvSpPr>
            <p:nvPr/>
          </p:nvSpPr>
          <p:spPr bwMode="auto">
            <a:xfrm rot="16200000">
              <a:off x="3286" y="316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16" name="Oval 164"/>
            <p:cNvSpPr>
              <a:spLocks noChangeArrowheads="1"/>
            </p:cNvSpPr>
            <p:nvPr/>
          </p:nvSpPr>
          <p:spPr bwMode="auto">
            <a:xfrm rot="16200000">
              <a:off x="3187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117" name="Group 165"/>
          <p:cNvGrpSpPr>
            <a:grpSpLocks/>
          </p:cNvGrpSpPr>
          <p:nvPr/>
        </p:nvGrpSpPr>
        <p:grpSpPr bwMode="auto">
          <a:xfrm rot="2066478">
            <a:off x="7058025" y="3111995"/>
            <a:ext cx="284163" cy="249237"/>
            <a:chOff x="3189" y="3150"/>
            <a:chExt cx="179" cy="157"/>
          </a:xfrm>
        </p:grpSpPr>
        <p:sp>
          <p:nvSpPr>
            <p:cNvPr id="126118" name="Oval 166"/>
            <p:cNvSpPr>
              <a:spLocks noChangeArrowheads="1"/>
            </p:cNvSpPr>
            <p:nvPr/>
          </p:nvSpPr>
          <p:spPr bwMode="auto">
            <a:xfrm rot="16200000">
              <a:off x="3190" y="3149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19" name="Oval 167"/>
            <p:cNvSpPr>
              <a:spLocks noChangeArrowheads="1"/>
            </p:cNvSpPr>
            <p:nvPr/>
          </p:nvSpPr>
          <p:spPr bwMode="auto">
            <a:xfrm rot="16200000">
              <a:off x="3285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20" name="Oval 168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sp>
        <p:nvSpPr>
          <p:cNvPr id="126121" name="Oval 169"/>
          <p:cNvSpPr>
            <a:spLocks noChangeArrowheads="1"/>
          </p:cNvSpPr>
          <p:nvPr/>
        </p:nvSpPr>
        <p:spPr bwMode="auto">
          <a:xfrm rot="10234544">
            <a:off x="7480300" y="3181845"/>
            <a:ext cx="182563" cy="1825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122" name="Oval 170"/>
          <p:cNvSpPr>
            <a:spLocks noChangeArrowheads="1"/>
          </p:cNvSpPr>
          <p:nvPr/>
        </p:nvSpPr>
        <p:spPr bwMode="auto">
          <a:xfrm rot="10234544">
            <a:off x="7953375" y="3331070"/>
            <a:ext cx="182563" cy="1825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126123" name="Group 171"/>
          <p:cNvGrpSpPr>
            <a:grpSpLocks/>
          </p:cNvGrpSpPr>
          <p:nvPr/>
        </p:nvGrpSpPr>
        <p:grpSpPr bwMode="auto">
          <a:xfrm rot="-478485">
            <a:off x="7735888" y="3089770"/>
            <a:ext cx="284162" cy="249237"/>
            <a:chOff x="3189" y="3150"/>
            <a:chExt cx="179" cy="157"/>
          </a:xfrm>
        </p:grpSpPr>
        <p:sp>
          <p:nvSpPr>
            <p:cNvPr id="126124" name="Oval 172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25" name="Oval 173"/>
            <p:cNvSpPr>
              <a:spLocks noChangeArrowheads="1"/>
            </p:cNvSpPr>
            <p:nvPr/>
          </p:nvSpPr>
          <p:spPr bwMode="auto">
            <a:xfrm rot="16200000">
              <a:off x="3286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26" name="Oval 174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127" name="Group 175"/>
          <p:cNvGrpSpPr>
            <a:grpSpLocks/>
          </p:cNvGrpSpPr>
          <p:nvPr/>
        </p:nvGrpSpPr>
        <p:grpSpPr bwMode="auto">
          <a:xfrm rot="-8513869">
            <a:off x="8197850" y="3040557"/>
            <a:ext cx="284163" cy="249238"/>
            <a:chOff x="3189" y="3150"/>
            <a:chExt cx="179" cy="157"/>
          </a:xfrm>
        </p:grpSpPr>
        <p:sp>
          <p:nvSpPr>
            <p:cNvPr id="126128" name="Oval 176"/>
            <p:cNvSpPr>
              <a:spLocks noChangeArrowheads="1"/>
            </p:cNvSpPr>
            <p:nvPr/>
          </p:nvSpPr>
          <p:spPr bwMode="auto">
            <a:xfrm rot="16200000">
              <a:off x="3194" y="3151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29" name="Oval 177"/>
            <p:cNvSpPr>
              <a:spLocks noChangeArrowheads="1"/>
            </p:cNvSpPr>
            <p:nvPr/>
          </p:nvSpPr>
          <p:spPr bwMode="auto">
            <a:xfrm rot="16200000">
              <a:off x="3286" y="316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30" name="Oval 178"/>
            <p:cNvSpPr>
              <a:spLocks noChangeArrowheads="1"/>
            </p:cNvSpPr>
            <p:nvPr/>
          </p:nvSpPr>
          <p:spPr bwMode="auto">
            <a:xfrm rot="16200000">
              <a:off x="3187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131" name="Group 179"/>
          <p:cNvGrpSpPr>
            <a:grpSpLocks/>
          </p:cNvGrpSpPr>
          <p:nvPr/>
        </p:nvGrpSpPr>
        <p:grpSpPr bwMode="auto">
          <a:xfrm rot="2066478">
            <a:off x="8588375" y="3088182"/>
            <a:ext cx="284163" cy="249238"/>
            <a:chOff x="3189" y="3150"/>
            <a:chExt cx="179" cy="157"/>
          </a:xfrm>
        </p:grpSpPr>
        <p:sp>
          <p:nvSpPr>
            <p:cNvPr id="126132" name="Oval 180"/>
            <p:cNvSpPr>
              <a:spLocks noChangeArrowheads="1"/>
            </p:cNvSpPr>
            <p:nvPr/>
          </p:nvSpPr>
          <p:spPr bwMode="auto">
            <a:xfrm rot="16200000">
              <a:off x="3190" y="3149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33" name="Oval 181"/>
            <p:cNvSpPr>
              <a:spLocks noChangeArrowheads="1"/>
            </p:cNvSpPr>
            <p:nvPr/>
          </p:nvSpPr>
          <p:spPr bwMode="auto">
            <a:xfrm rot="16200000">
              <a:off x="3285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34" name="Oval 182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sp>
        <p:nvSpPr>
          <p:cNvPr id="126135" name="Text Box 183"/>
          <p:cNvSpPr txBox="1">
            <a:spLocks noChangeArrowheads="1"/>
          </p:cNvSpPr>
          <p:nvPr/>
        </p:nvSpPr>
        <p:spPr bwMode="auto">
          <a:xfrm>
            <a:off x="1030288" y="4982070"/>
            <a:ext cx="358775" cy="376237"/>
          </a:xfrm>
          <a:prstGeom prst="rect">
            <a:avLst/>
          </a:prstGeom>
          <a:solidFill>
            <a:srgbClr val="FFE1B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b="1">
                <a:solidFill>
                  <a:srgbClr val="6600FF"/>
                </a:solidFill>
                <a:cs typeface="+mn-cs"/>
              </a:rPr>
              <a:t>A</a:t>
            </a:r>
          </a:p>
        </p:txBody>
      </p:sp>
      <p:sp>
        <p:nvSpPr>
          <p:cNvPr id="126136" name="Text Box 184"/>
          <p:cNvSpPr txBox="1">
            <a:spLocks noChangeArrowheads="1"/>
          </p:cNvSpPr>
          <p:nvPr/>
        </p:nvSpPr>
        <p:spPr bwMode="auto">
          <a:xfrm>
            <a:off x="3260725" y="4982070"/>
            <a:ext cx="358775" cy="376237"/>
          </a:xfrm>
          <a:prstGeom prst="rect">
            <a:avLst/>
          </a:prstGeom>
          <a:solidFill>
            <a:srgbClr val="FFE1B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b="1">
                <a:solidFill>
                  <a:srgbClr val="6600FF"/>
                </a:solidFill>
                <a:cs typeface="+mn-cs"/>
              </a:rPr>
              <a:t>B</a:t>
            </a:r>
          </a:p>
        </p:txBody>
      </p:sp>
      <p:sp>
        <p:nvSpPr>
          <p:cNvPr id="126137" name="Text Box 185"/>
          <p:cNvSpPr txBox="1">
            <a:spLocks noChangeArrowheads="1"/>
          </p:cNvSpPr>
          <p:nvPr/>
        </p:nvSpPr>
        <p:spPr bwMode="auto">
          <a:xfrm>
            <a:off x="5559425" y="4982070"/>
            <a:ext cx="358775" cy="376237"/>
          </a:xfrm>
          <a:prstGeom prst="rect">
            <a:avLst/>
          </a:prstGeom>
          <a:solidFill>
            <a:srgbClr val="FFE1B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b="1">
                <a:solidFill>
                  <a:srgbClr val="6600FF"/>
                </a:solidFill>
                <a:cs typeface="+mn-cs"/>
              </a:rPr>
              <a:t>C</a:t>
            </a:r>
          </a:p>
        </p:txBody>
      </p:sp>
      <p:sp>
        <p:nvSpPr>
          <p:cNvPr id="126138" name="Text Box 186"/>
          <p:cNvSpPr txBox="1">
            <a:spLocks noChangeArrowheads="1"/>
          </p:cNvSpPr>
          <p:nvPr/>
        </p:nvSpPr>
        <p:spPr bwMode="auto">
          <a:xfrm>
            <a:off x="7789863" y="4982070"/>
            <a:ext cx="358775" cy="376237"/>
          </a:xfrm>
          <a:prstGeom prst="rect">
            <a:avLst/>
          </a:prstGeom>
          <a:solidFill>
            <a:srgbClr val="FFE1B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b="1">
                <a:solidFill>
                  <a:srgbClr val="6600FF"/>
                </a:solidFill>
                <a:cs typeface="+mn-cs"/>
              </a:rPr>
              <a:t>D</a:t>
            </a:r>
          </a:p>
        </p:txBody>
      </p:sp>
      <p:sp>
        <p:nvSpPr>
          <p:cNvPr id="126140" name="Text Box 188"/>
          <p:cNvSpPr txBox="1">
            <a:spLocks noChangeArrowheads="1"/>
          </p:cNvSpPr>
          <p:nvPr/>
        </p:nvSpPr>
        <p:spPr bwMode="auto">
          <a:xfrm>
            <a:off x="750887" y="1806192"/>
            <a:ext cx="920749" cy="338554"/>
          </a:xfrm>
          <a:prstGeom prst="rect">
            <a:avLst/>
          </a:prstGeom>
          <a:solidFill>
            <a:srgbClr val="FFEA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endParaRPr lang="eu-ES" sz="1600" b="1" dirty="0">
              <a:solidFill>
                <a:srgbClr val="CC3300"/>
              </a:solidFill>
              <a:cs typeface="+mn-cs"/>
            </a:endParaRPr>
          </a:p>
        </p:txBody>
      </p:sp>
      <p:sp>
        <p:nvSpPr>
          <p:cNvPr id="126141" name="Text Box 189"/>
          <p:cNvSpPr txBox="1">
            <a:spLocks noChangeArrowheads="1"/>
          </p:cNvSpPr>
          <p:nvPr/>
        </p:nvSpPr>
        <p:spPr bwMode="auto">
          <a:xfrm>
            <a:off x="2273299" y="1806192"/>
            <a:ext cx="1743703" cy="338554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endParaRPr lang="eu-ES" sz="1600" b="1" dirty="0">
              <a:solidFill>
                <a:srgbClr val="333399"/>
              </a:solidFill>
              <a:cs typeface="+mn-cs"/>
            </a:endParaRPr>
          </a:p>
        </p:txBody>
      </p:sp>
      <p:sp>
        <p:nvSpPr>
          <p:cNvPr id="126142" name="Text Box 190"/>
          <p:cNvSpPr txBox="1">
            <a:spLocks noChangeArrowheads="1"/>
          </p:cNvSpPr>
          <p:nvPr/>
        </p:nvSpPr>
        <p:spPr bwMode="auto">
          <a:xfrm>
            <a:off x="4797424" y="1806192"/>
            <a:ext cx="1120775" cy="338554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endParaRPr lang="eu-ES" sz="1600" b="1" dirty="0">
              <a:solidFill>
                <a:srgbClr val="990099"/>
              </a:solidFill>
              <a:cs typeface="+mn-cs"/>
            </a:endParaRPr>
          </a:p>
        </p:txBody>
      </p:sp>
      <p:sp>
        <p:nvSpPr>
          <p:cNvPr id="126143" name="Text Box 191"/>
          <p:cNvSpPr txBox="1">
            <a:spLocks noChangeArrowheads="1"/>
          </p:cNvSpPr>
          <p:nvPr/>
        </p:nvSpPr>
        <p:spPr bwMode="auto">
          <a:xfrm>
            <a:off x="7351712" y="1806192"/>
            <a:ext cx="929191" cy="338554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endParaRPr lang="eu-ES" sz="1600" b="1" dirty="0">
              <a:solidFill>
                <a:srgbClr val="008000"/>
              </a:solidFill>
              <a:cs typeface="+mn-cs"/>
            </a:endParaRPr>
          </a:p>
        </p:txBody>
      </p:sp>
      <p:sp>
        <p:nvSpPr>
          <p:cNvPr id="126144" name="Text Box 192"/>
          <p:cNvSpPr txBox="1">
            <a:spLocks noChangeArrowheads="1"/>
          </p:cNvSpPr>
          <p:nvPr/>
        </p:nvSpPr>
        <p:spPr bwMode="auto">
          <a:xfrm>
            <a:off x="7249470" y="4960824"/>
            <a:ext cx="1944687" cy="1079500"/>
          </a:xfrm>
          <a:prstGeom prst="rect">
            <a:avLst/>
          </a:prstGeom>
          <a:solidFill>
            <a:srgbClr val="FFEA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u-ES" sz="1600" b="1">
                <a:solidFill>
                  <a:srgbClr val="CC3300"/>
                </a:solidFill>
                <a:cs typeface="+mn-cs"/>
              </a:rPr>
              <a:t>Uniformeki banatu gabeko bi molekula mota ezberdin</a:t>
            </a:r>
          </a:p>
        </p:txBody>
      </p:sp>
      <p:sp>
        <p:nvSpPr>
          <p:cNvPr id="126145" name="Text Box 193"/>
          <p:cNvSpPr txBox="1">
            <a:spLocks noChangeArrowheads="1"/>
          </p:cNvSpPr>
          <p:nvPr/>
        </p:nvSpPr>
        <p:spPr bwMode="auto">
          <a:xfrm>
            <a:off x="2364852" y="4858038"/>
            <a:ext cx="2303463" cy="10795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u-ES" sz="1600" b="1" dirty="0">
                <a:solidFill>
                  <a:srgbClr val="333399"/>
                </a:solidFill>
                <a:cs typeface="+mn-cs"/>
              </a:rPr>
              <a:t>Molekula mota bakarra, baina atomo ezberdinez osatuta dago.</a:t>
            </a:r>
          </a:p>
        </p:txBody>
      </p:sp>
      <p:sp>
        <p:nvSpPr>
          <p:cNvPr id="126146" name="Text Box 194"/>
          <p:cNvSpPr txBox="1">
            <a:spLocks noChangeArrowheads="1"/>
          </p:cNvSpPr>
          <p:nvPr/>
        </p:nvSpPr>
        <p:spPr bwMode="auto">
          <a:xfrm>
            <a:off x="89887" y="5081941"/>
            <a:ext cx="1943100" cy="835025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u-ES" sz="1600" b="1">
                <a:solidFill>
                  <a:srgbClr val="990099"/>
                </a:solidFill>
                <a:cs typeface="+mn-cs"/>
              </a:rPr>
              <a:t>Molekula mota bakarra, atomo berdinez osatuta.</a:t>
            </a:r>
          </a:p>
        </p:txBody>
      </p:sp>
      <p:sp>
        <p:nvSpPr>
          <p:cNvPr id="126147" name="Text Box 195"/>
          <p:cNvSpPr txBox="1">
            <a:spLocks noChangeArrowheads="1"/>
          </p:cNvSpPr>
          <p:nvPr/>
        </p:nvSpPr>
        <p:spPr bwMode="auto">
          <a:xfrm>
            <a:off x="5003801" y="4969169"/>
            <a:ext cx="1944687" cy="10795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u-ES" sz="1600" b="1">
                <a:solidFill>
                  <a:srgbClr val="008000"/>
                </a:solidFill>
                <a:cs typeface="+mn-cs"/>
              </a:rPr>
              <a:t>Uniformeki banatutako bi molekula mota ezberdin. </a:t>
            </a:r>
          </a:p>
        </p:txBody>
      </p:sp>
      <p:pic>
        <p:nvPicPr>
          <p:cNvPr id="199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0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1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79388" y="785496"/>
            <a:ext cx="87246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u-ES" sz="2000" b="1" dirty="0">
                <a:solidFill>
                  <a:srgbClr val="CC3300"/>
                </a:solidFill>
              </a:rPr>
              <a:t>Nahastea</a:t>
            </a:r>
            <a:r>
              <a:rPr lang="eu-ES" sz="2000" dirty="0"/>
              <a:t>, </a:t>
            </a:r>
            <a:r>
              <a:rPr lang="eu-ES" sz="2000" b="1" dirty="0">
                <a:solidFill>
                  <a:srgbClr val="008000"/>
                </a:solidFill>
              </a:rPr>
              <a:t>disoluzioa</a:t>
            </a:r>
            <a:r>
              <a:rPr lang="eu-ES" sz="2000" b="1" dirty="0">
                <a:solidFill>
                  <a:srgbClr val="009900"/>
                </a:solidFill>
              </a:rPr>
              <a:t> </a:t>
            </a:r>
            <a:r>
              <a:rPr lang="eu-ES" sz="2000" b="1" dirty="0">
                <a:solidFill>
                  <a:srgbClr val="990099"/>
                </a:solidFill>
              </a:rPr>
              <a:t>sustantzia sinplea</a:t>
            </a:r>
            <a:r>
              <a:rPr lang="eu-ES" sz="2000" dirty="0"/>
              <a:t> edo </a:t>
            </a:r>
            <a:r>
              <a:rPr lang="eu-ES" sz="2000" b="1" dirty="0">
                <a:solidFill>
                  <a:srgbClr val="333399"/>
                </a:solidFill>
              </a:rPr>
              <a:t>sustantzia konposatu bezala sailkatu</a:t>
            </a:r>
            <a:r>
              <a:rPr lang="eu-ES" sz="2000" dirty="0"/>
              <a:t>. Lauki bakoitzean adierazi dagokiona. Gezien bitartez erlazionatu zein den bakoitzaren osaerra.</a:t>
            </a:r>
            <a:endParaRPr lang="eu-ES" sz="2000" b="1" dirty="0"/>
          </a:p>
        </p:txBody>
      </p:sp>
      <p:sp>
        <p:nvSpPr>
          <p:cNvPr id="203" name="CuadroTexto 202"/>
          <p:cNvSpPr txBox="1"/>
          <p:nvPr/>
        </p:nvSpPr>
        <p:spPr>
          <a:xfrm>
            <a:off x="4424363" y="6061789"/>
            <a:ext cx="281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Egileen</a:t>
            </a:r>
            <a:r>
              <a:rPr lang="es-ES" dirty="0" smtClean="0"/>
              <a:t> </a:t>
            </a:r>
            <a:r>
              <a:rPr lang="es-ES" dirty="0" err="1" smtClean="0"/>
              <a:t>irudiak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642851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6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6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6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6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25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2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2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2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2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2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2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2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2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26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26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26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26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26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26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26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2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2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26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2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2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2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2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2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2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2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2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12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2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2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2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12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2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26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12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12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26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26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26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26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26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26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26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26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26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26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26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26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26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26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26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26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35" presetClass="emph" presetSubtype="0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4" dur="1000" fill="hold"/>
                                        <p:tgtEl>
                                          <p:spTgt spid="12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5" presetClass="emph" presetSubtype="0" repeatCount="6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6" dur="1000" fill="hold"/>
                                        <p:tgtEl>
                                          <p:spTgt spid="12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26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26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2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2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9" presetID="35" presetClass="emph" presetSubtype="0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0" dur="1000" fill="hold"/>
                                        <p:tgtEl>
                                          <p:spTgt spid="12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26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26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2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2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3" presetID="35" presetClass="emph" presetSubtype="0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4" dur="1000" fill="hold"/>
                                        <p:tgtEl>
                                          <p:spTgt spid="12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26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26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2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2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7" presetID="35" presetClass="emph" presetSubtype="0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8" dur="1000" fill="hold"/>
                                        <p:tgtEl>
                                          <p:spTgt spid="12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35" presetClass="emph" presetSubtype="0" repeatCount="6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0" dur="1000" fill="hold"/>
                                        <p:tgtEl>
                                          <p:spTgt spid="12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/>
      <p:bldP spid="125955" grpId="0" animBg="1"/>
      <p:bldP spid="125956" grpId="0" animBg="1"/>
      <p:bldP spid="125957" grpId="0" animBg="1"/>
      <p:bldP spid="126069" grpId="0" animBg="1"/>
      <p:bldP spid="126082" grpId="0" animBg="1"/>
      <p:bldP spid="126083" grpId="0" animBg="1"/>
      <p:bldP spid="126100" grpId="0" animBg="1"/>
      <p:bldP spid="126121" grpId="0" animBg="1"/>
      <p:bldP spid="126122" grpId="0" animBg="1"/>
      <p:bldP spid="126122" grpId="1" animBg="1"/>
      <p:bldP spid="126135" grpId="0" animBg="1"/>
      <p:bldP spid="126136" grpId="0" animBg="1"/>
      <p:bldP spid="126137" grpId="0" animBg="1"/>
      <p:bldP spid="126138" grpId="0" animBg="1"/>
      <p:bldP spid="126140" grpId="0" animBg="1"/>
      <p:bldP spid="126141" grpId="0" animBg="1"/>
      <p:bldP spid="126142" grpId="0" animBg="1"/>
      <p:bldP spid="126143" grpId="0" animBg="1"/>
      <p:bldP spid="126144" grpId="0" animBg="1"/>
      <p:bldP spid="126145" grpId="0" animBg="1"/>
      <p:bldP spid="126146" grpId="0" animBg="1"/>
      <p:bldP spid="12614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F305C-726B-0F4A-AD30-1AC0A6464E87}" type="slidenum">
              <a:rPr lang="es-ES"/>
              <a:pPr>
                <a:defRPr/>
              </a:pPr>
              <a:t>29</a:t>
            </a:fld>
            <a:endParaRPr lang="es-ES"/>
          </a:p>
        </p:txBody>
      </p:sp>
      <p:sp>
        <p:nvSpPr>
          <p:cNvPr id="126978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1163" y="585463"/>
            <a:ext cx="3240087" cy="307777"/>
          </a:xfrm>
          <a:prstGeom prst="actionButtonBlank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400" b="1" dirty="0">
                <a:solidFill>
                  <a:srgbClr val="6600FF"/>
                </a:solidFill>
                <a:cs typeface="+mn-cs"/>
              </a:rPr>
              <a:t>Sistema </a:t>
            </a:r>
            <a:r>
              <a:rPr lang="eu-ES" sz="1400" b="1" dirty="0" smtClean="0">
                <a:solidFill>
                  <a:srgbClr val="6600FF"/>
                </a:solidFill>
                <a:cs typeface="+mn-cs"/>
              </a:rPr>
              <a:t>materialetan</a:t>
            </a:r>
            <a:r>
              <a:rPr lang="eu-ES" sz="1400" dirty="0" smtClean="0">
                <a:cs typeface="+mn-cs"/>
              </a:rPr>
              <a:t>....................</a:t>
            </a:r>
            <a:r>
              <a:rPr lang="eu-ES" sz="1400" b="1" dirty="0" smtClean="0">
                <a:solidFill>
                  <a:srgbClr val="CC00CC"/>
                </a:solidFill>
                <a:cs typeface="+mn-cs"/>
              </a:rPr>
              <a:t>ditugu</a:t>
            </a:r>
            <a:endParaRPr lang="eu-ES" sz="1400" b="1" dirty="0">
              <a:solidFill>
                <a:srgbClr val="CC00CC"/>
              </a:solidFill>
              <a:cs typeface="+mn-cs"/>
            </a:endParaRP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4572000" y="981075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980" name="Line 4"/>
          <p:cNvSpPr>
            <a:spLocks noChangeShapeType="1"/>
          </p:cNvSpPr>
          <p:nvPr/>
        </p:nvSpPr>
        <p:spPr bwMode="auto">
          <a:xfrm>
            <a:off x="4572000" y="1268413"/>
            <a:ext cx="2160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981" name="Line 5"/>
          <p:cNvSpPr>
            <a:spLocks noChangeShapeType="1"/>
          </p:cNvSpPr>
          <p:nvPr/>
        </p:nvSpPr>
        <p:spPr bwMode="auto">
          <a:xfrm flipH="1">
            <a:off x="2411413" y="1268413"/>
            <a:ext cx="2160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98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01800" y="1727299"/>
            <a:ext cx="1420813" cy="307777"/>
          </a:xfrm>
          <a:prstGeom prst="actionButtonBlank">
            <a:avLst/>
          </a:prstGeom>
          <a:solidFill>
            <a:srgbClr val="FFEA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400" b="1" dirty="0" smtClean="0">
                <a:solidFill>
                  <a:srgbClr val="996600"/>
                </a:solidFill>
                <a:cs typeface="+mn-cs"/>
              </a:rPr>
              <a:t>..................</a:t>
            </a:r>
            <a:endParaRPr lang="eu-ES" sz="1400" b="1" dirty="0">
              <a:solidFill>
                <a:srgbClr val="996600"/>
              </a:solidFill>
              <a:cs typeface="+mn-cs"/>
            </a:endParaRPr>
          </a:p>
        </p:txBody>
      </p:sp>
      <p:sp>
        <p:nvSpPr>
          <p:cNvPr id="12698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21388" y="1726505"/>
            <a:ext cx="1558925" cy="307777"/>
          </a:xfrm>
          <a:prstGeom prst="actionButtonBlank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400" b="1" dirty="0" smtClean="0">
                <a:solidFill>
                  <a:srgbClr val="6600CC"/>
                </a:solidFill>
                <a:cs typeface="+mn-cs"/>
              </a:rPr>
              <a:t>......................</a:t>
            </a:r>
            <a:endParaRPr lang="eu-ES" sz="1400" b="1" dirty="0">
              <a:solidFill>
                <a:srgbClr val="6600CC"/>
              </a:solidFill>
              <a:cs typeface="+mn-cs"/>
            </a:endParaRPr>
          </a:p>
        </p:txBody>
      </p:sp>
      <p:sp>
        <p:nvSpPr>
          <p:cNvPr id="126984" name="Line 8"/>
          <p:cNvSpPr>
            <a:spLocks noChangeShapeType="1"/>
          </p:cNvSpPr>
          <p:nvPr/>
        </p:nvSpPr>
        <p:spPr bwMode="auto">
          <a:xfrm>
            <a:off x="2411413" y="1268413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985" name="Line 9"/>
          <p:cNvSpPr>
            <a:spLocks noChangeShapeType="1"/>
          </p:cNvSpPr>
          <p:nvPr/>
        </p:nvSpPr>
        <p:spPr bwMode="auto">
          <a:xfrm>
            <a:off x="6732588" y="1268413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986" name="Line 10"/>
          <p:cNvSpPr>
            <a:spLocks noChangeShapeType="1"/>
          </p:cNvSpPr>
          <p:nvPr/>
        </p:nvSpPr>
        <p:spPr bwMode="auto">
          <a:xfrm>
            <a:off x="2411413" y="2133600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987" name="Line 11"/>
          <p:cNvSpPr>
            <a:spLocks noChangeShapeType="1"/>
          </p:cNvSpPr>
          <p:nvPr/>
        </p:nvSpPr>
        <p:spPr bwMode="auto">
          <a:xfrm>
            <a:off x="2411413" y="2492375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988" name="Line 12"/>
          <p:cNvSpPr>
            <a:spLocks noChangeShapeType="1"/>
          </p:cNvSpPr>
          <p:nvPr/>
        </p:nvSpPr>
        <p:spPr bwMode="auto">
          <a:xfrm flipH="1">
            <a:off x="1476375" y="2492375"/>
            <a:ext cx="93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989" name="Line 13"/>
          <p:cNvSpPr>
            <a:spLocks noChangeShapeType="1"/>
          </p:cNvSpPr>
          <p:nvPr/>
        </p:nvSpPr>
        <p:spPr bwMode="auto">
          <a:xfrm>
            <a:off x="3348038" y="2492375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990" name="Line 14"/>
          <p:cNvSpPr>
            <a:spLocks noChangeShapeType="1"/>
          </p:cNvSpPr>
          <p:nvPr/>
        </p:nvSpPr>
        <p:spPr bwMode="auto">
          <a:xfrm>
            <a:off x="1476375" y="2492375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991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575" y="3071654"/>
            <a:ext cx="1909763" cy="492443"/>
          </a:xfrm>
          <a:prstGeom prst="actionButtonBlank">
            <a:avLst/>
          </a:prstGeom>
          <a:solidFill>
            <a:srgbClr val="FFEA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400" b="1" dirty="0">
                <a:solidFill>
                  <a:srgbClr val="CC3300"/>
                </a:solidFill>
                <a:cs typeface="+mn-cs"/>
              </a:rPr>
              <a:t>NAHASTE </a:t>
            </a:r>
            <a:r>
              <a:rPr lang="eu-ES" sz="1400" b="1" dirty="0" smtClean="0">
                <a:solidFill>
                  <a:srgbClr val="CC3300"/>
                </a:solidFill>
                <a:cs typeface="+mn-cs"/>
              </a:rPr>
              <a:t>.................</a:t>
            </a:r>
            <a:endParaRPr lang="eu-ES" sz="1400" b="1" dirty="0">
              <a:solidFill>
                <a:srgbClr val="CC3300"/>
              </a:solidFill>
              <a:cs typeface="+mn-cs"/>
            </a:endParaRPr>
          </a:p>
          <a:p>
            <a:pPr algn="ctr">
              <a:defRPr/>
            </a:pPr>
            <a:r>
              <a:rPr lang="eu-ES" sz="1200" b="1" dirty="0">
                <a:solidFill>
                  <a:srgbClr val="CC3300"/>
                </a:solidFill>
                <a:cs typeface="+mn-cs"/>
              </a:rPr>
              <a:t>Harea eta ura</a:t>
            </a:r>
          </a:p>
        </p:txBody>
      </p:sp>
      <p:sp>
        <p:nvSpPr>
          <p:cNvPr id="126992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7775" y="2950210"/>
            <a:ext cx="1658938" cy="492443"/>
          </a:xfrm>
          <a:prstGeom prst="actionButtonBlank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400" b="1" dirty="0" smtClean="0">
                <a:solidFill>
                  <a:srgbClr val="008000"/>
                </a:solidFill>
                <a:cs typeface="+mn-cs"/>
              </a:rPr>
              <a:t>.................</a:t>
            </a:r>
            <a:endParaRPr lang="eu-ES" sz="1400" b="1" dirty="0">
              <a:solidFill>
                <a:srgbClr val="008000"/>
              </a:solidFill>
              <a:cs typeface="+mn-cs"/>
            </a:endParaRPr>
          </a:p>
          <a:p>
            <a:pPr algn="ctr">
              <a:defRPr/>
            </a:pPr>
            <a:r>
              <a:rPr lang="eu-ES" sz="1200" b="1" dirty="0">
                <a:solidFill>
                  <a:srgbClr val="008000"/>
                </a:solidFill>
                <a:cs typeface="+mn-cs"/>
              </a:rPr>
              <a:t>Alkohola eta ura</a:t>
            </a:r>
          </a:p>
        </p:txBody>
      </p:sp>
      <p:sp>
        <p:nvSpPr>
          <p:cNvPr id="126993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7075" y="4176554"/>
            <a:ext cx="1498600" cy="492443"/>
          </a:xfrm>
          <a:prstGeom prst="actionButtonBlank">
            <a:avLst/>
          </a:prstGeom>
          <a:solidFill>
            <a:srgbClr val="FFEA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u-ES" sz="1300" b="1" dirty="0" smtClean="0">
                <a:solidFill>
                  <a:srgbClr val="CC3300"/>
                </a:solidFill>
                <a:cs typeface="+mn-cs"/>
              </a:rPr>
              <a:t>......................</a:t>
            </a:r>
            <a:endParaRPr lang="eu-ES" sz="1300" b="1" dirty="0">
              <a:solidFill>
                <a:srgbClr val="CC3300"/>
              </a:solidFill>
              <a:cs typeface="+mn-cs"/>
            </a:endParaRPr>
          </a:p>
          <a:p>
            <a:pPr>
              <a:defRPr/>
            </a:pPr>
            <a:r>
              <a:rPr lang="eu-ES" sz="1300" b="1" dirty="0">
                <a:solidFill>
                  <a:srgbClr val="CC3300"/>
                </a:solidFill>
                <a:cs typeface="+mn-cs"/>
              </a:rPr>
              <a:t>FILTRAZIOA</a:t>
            </a:r>
          </a:p>
        </p:txBody>
      </p:sp>
      <p:sp>
        <p:nvSpPr>
          <p:cNvPr id="126994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47925" y="4202718"/>
            <a:ext cx="1800225" cy="892552"/>
          </a:xfrm>
          <a:prstGeom prst="actionButtonBlank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u-ES" sz="1300" b="1" dirty="0" smtClean="0">
                <a:solidFill>
                  <a:srgbClr val="008000"/>
                </a:solidFill>
                <a:cs typeface="+mn-cs"/>
              </a:rPr>
              <a:t>...................</a:t>
            </a:r>
            <a:endParaRPr lang="eu-ES" sz="1300" b="1" dirty="0">
              <a:solidFill>
                <a:srgbClr val="008000"/>
              </a:solidFill>
              <a:cs typeface="+mn-cs"/>
            </a:endParaRPr>
          </a:p>
          <a:p>
            <a:pPr>
              <a:defRPr/>
            </a:pPr>
            <a:r>
              <a:rPr lang="eu-ES" sz="1300" b="1" dirty="0" smtClean="0">
                <a:solidFill>
                  <a:srgbClr val="008000"/>
                </a:solidFill>
                <a:cs typeface="+mn-cs"/>
              </a:rPr>
              <a:t>.......................</a:t>
            </a:r>
            <a:endParaRPr lang="eu-ES" sz="1300" b="1" dirty="0">
              <a:solidFill>
                <a:srgbClr val="008000"/>
              </a:solidFill>
              <a:cs typeface="+mn-cs"/>
            </a:endParaRPr>
          </a:p>
          <a:p>
            <a:pPr>
              <a:defRPr/>
            </a:pPr>
            <a:r>
              <a:rPr lang="eu-ES" sz="1300" b="1" dirty="0">
                <a:solidFill>
                  <a:srgbClr val="008000"/>
                </a:solidFill>
                <a:cs typeface="+mn-cs"/>
              </a:rPr>
              <a:t>BEROKETA LEHORTU ARTE</a:t>
            </a:r>
          </a:p>
        </p:txBody>
      </p:sp>
      <p:sp>
        <p:nvSpPr>
          <p:cNvPr id="1269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93850" y="6007993"/>
            <a:ext cx="1631950" cy="307777"/>
          </a:xfrm>
          <a:prstGeom prst="actionButtonBlank">
            <a:avLst/>
          </a:prstGeom>
          <a:solidFill>
            <a:srgbClr val="FFEA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400" b="1" dirty="0" smtClean="0">
                <a:solidFill>
                  <a:srgbClr val="6600CC"/>
                </a:solidFill>
                <a:cs typeface="+mn-cs"/>
              </a:rPr>
              <a:t>......................</a:t>
            </a:r>
            <a:endParaRPr lang="eu-ES" sz="1400" b="1" dirty="0">
              <a:solidFill>
                <a:srgbClr val="6600CC"/>
              </a:solidFill>
              <a:cs typeface="+mn-cs"/>
            </a:endParaRPr>
          </a:p>
        </p:txBody>
      </p:sp>
      <p:sp>
        <p:nvSpPr>
          <p:cNvPr id="126996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91050" y="2950210"/>
            <a:ext cx="1976438" cy="492443"/>
          </a:xfrm>
          <a:prstGeom prst="actionButtonBlank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400" b="1" dirty="0" smtClean="0">
                <a:solidFill>
                  <a:srgbClr val="6600FF"/>
                </a:solidFill>
                <a:cs typeface="+mn-cs"/>
              </a:rPr>
              <a:t>.........................</a:t>
            </a:r>
            <a:endParaRPr lang="eu-ES" sz="1400" b="1" dirty="0">
              <a:solidFill>
                <a:srgbClr val="6600FF"/>
              </a:solidFill>
              <a:cs typeface="+mn-cs"/>
            </a:endParaRPr>
          </a:p>
          <a:p>
            <a:pPr algn="ctr">
              <a:defRPr/>
            </a:pPr>
            <a:r>
              <a:rPr lang="eu-ES" sz="1200" b="1" dirty="0">
                <a:solidFill>
                  <a:srgbClr val="6600FF"/>
                </a:solidFill>
                <a:cs typeface="+mn-cs"/>
              </a:rPr>
              <a:t>Potasio kloratoa</a:t>
            </a:r>
          </a:p>
        </p:txBody>
      </p:sp>
      <p:sp>
        <p:nvSpPr>
          <p:cNvPr id="126997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53263" y="2924175"/>
            <a:ext cx="1662112" cy="544513"/>
          </a:xfrm>
          <a:prstGeom prst="actionButtonBlank">
            <a:avLst/>
          </a:prstGeom>
          <a:solidFill>
            <a:srgbClr val="EED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400" b="1">
                <a:solidFill>
                  <a:srgbClr val="9900CC"/>
                </a:solidFill>
                <a:cs typeface="+mn-cs"/>
              </a:rPr>
              <a:t>SIMPLEA</a:t>
            </a:r>
          </a:p>
          <a:p>
            <a:pPr algn="ctr">
              <a:defRPr/>
            </a:pPr>
            <a:r>
              <a:rPr lang="eu-ES" sz="1200" b="1">
                <a:solidFill>
                  <a:srgbClr val="9900CC"/>
                </a:solidFill>
                <a:cs typeface="+mn-cs"/>
              </a:rPr>
              <a:t>Oxigenoa</a:t>
            </a:r>
          </a:p>
        </p:txBody>
      </p:sp>
      <p:sp>
        <p:nvSpPr>
          <p:cNvPr id="126998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57713" y="4304933"/>
            <a:ext cx="2043112" cy="830997"/>
          </a:xfrm>
          <a:prstGeom prst="actionButtonBlank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200" b="1" dirty="0">
                <a:solidFill>
                  <a:srgbClr val="008000"/>
                </a:solidFill>
                <a:cs typeface="+mn-cs"/>
              </a:rPr>
              <a:t>Deskonposizio termikoz edo elektrolisiaz </a:t>
            </a:r>
            <a:r>
              <a:rPr lang="eu-ES" sz="1200" b="1" dirty="0" smtClean="0">
                <a:solidFill>
                  <a:srgbClr val="6600FF"/>
                </a:solidFill>
                <a:cs typeface="+mn-cs"/>
              </a:rPr>
              <a:t>.................. </a:t>
            </a:r>
            <a:r>
              <a:rPr lang="es-ES" sz="1200" b="1" dirty="0" smtClean="0">
                <a:solidFill>
                  <a:srgbClr val="6600FF"/>
                </a:solidFill>
                <a:cs typeface="+mn-cs"/>
              </a:rPr>
              <a:t>D</a:t>
            </a:r>
            <a:r>
              <a:rPr lang="eu-ES" sz="1200" b="1" dirty="0" smtClean="0">
                <a:solidFill>
                  <a:srgbClr val="6600FF"/>
                </a:solidFill>
                <a:cs typeface="+mn-cs"/>
              </a:rPr>
              <a:t>ira </a:t>
            </a:r>
            <a:r>
              <a:rPr lang="eu-ES" sz="1200" b="1" dirty="0" smtClean="0">
                <a:solidFill>
                  <a:srgbClr val="008000"/>
                </a:solidFill>
                <a:cs typeface="+mn-cs"/>
              </a:rPr>
              <a:t>eta </a:t>
            </a:r>
            <a:r>
              <a:rPr lang="eu-ES" sz="1200" b="1" dirty="0">
                <a:solidFill>
                  <a:srgbClr val="008000"/>
                </a:solidFill>
                <a:cs typeface="+mn-cs"/>
              </a:rPr>
              <a:t>sustantzia berriak ematen dituzte.</a:t>
            </a:r>
          </a:p>
        </p:txBody>
      </p:sp>
      <p:sp>
        <p:nvSpPr>
          <p:cNvPr id="126999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89750" y="4290109"/>
            <a:ext cx="1989138" cy="646331"/>
          </a:xfrm>
          <a:prstGeom prst="actionButtonBlank">
            <a:avLst/>
          </a:prstGeom>
          <a:solidFill>
            <a:srgbClr val="EED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200" b="1" dirty="0" smtClean="0">
                <a:solidFill>
                  <a:srgbClr val="FF3300"/>
                </a:solidFill>
                <a:cs typeface="+mn-cs"/>
              </a:rPr>
              <a:t>...............desagertzen </a:t>
            </a:r>
            <a:r>
              <a:rPr lang="eu-ES" sz="1200" b="1" dirty="0">
                <a:solidFill>
                  <a:srgbClr val="FF3300"/>
                </a:solidFill>
                <a:cs typeface="+mn-cs"/>
              </a:rPr>
              <a:t>eta </a:t>
            </a:r>
            <a:r>
              <a:rPr lang="eu-ES" sz="1200" b="1" dirty="0" smtClean="0">
                <a:solidFill>
                  <a:srgbClr val="FF3300"/>
                </a:solidFill>
                <a:cs typeface="+mn-cs"/>
              </a:rPr>
              <a:t>................ </a:t>
            </a:r>
            <a:r>
              <a:rPr lang="eu-ES" sz="1200" b="1" dirty="0">
                <a:solidFill>
                  <a:srgbClr val="FF3300"/>
                </a:solidFill>
                <a:cs typeface="+mn-cs"/>
              </a:rPr>
              <a:t>sustantzia berriak ematen</a:t>
            </a:r>
            <a:endParaRPr lang="eu-ES" sz="1200" b="1" dirty="0">
              <a:solidFill>
                <a:srgbClr val="9900CC"/>
              </a:solidFill>
              <a:cs typeface="+mn-cs"/>
            </a:endParaRPr>
          </a:p>
        </p:txBody>
      </p:sp>
      <p:sp>
        <p:nvSpPr>
          <p:cNvPr id="127000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00563" y="5360247"/>
            <a:ext cx="2160587" cy="927100"/>
          </a:xfrm>
          <a:prstGeom prst="actionButtonBlank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200" b="1">
                <a:solidFill>
                  <a:srgbClr val="008000"/>
                </a:solidFill>
                <a:cs typeface="+mn-cs"/>
              </a:rPr>
              <a:t>Molekula berdinez osatuta daude. Bi edo atomo ezberdin gehiagoz osatuta daude.</a:t>
            </a:r>
            <a:endParaRPr lang="eu-ES" sz="1200" b="1">
              <a:solidFill>
                <a:srgbClr val="6600FF"/>
              </a:solidFill>
              <a:cs typeface="+mn-cs"/>
            </a:endParaRPr>
          </a:p>
        </p:txBody>
      </p:sp>
      <p:sp>
        <p:nvSpPr>
          <p:cNvPr id="127001" name="AutoShape 2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6400" y="5360247"/>
            <a:ext cx="2257425" cy="927100"/>
          </a:xfrm>
          <a:prstGeom prst="actionButtonBlank">
            <a:avLst/>
          </a:prstGeom>
          <a:solidFill>
            <a:srgbClr val="EED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200" b="1">
                <a:solidFill>
                  <a:srgbClr val="9900CC"/>
                </a:solidFill>
                <a:cs typeface="+mn-cs"/>
              </a:rPr>
              <a:t>Molekula berdinez osatuta daude.  Atomo bat edo gehiago berdinak (klase berdinekoak)</a:t>
            </a:r>
            <a:endParaRPr lang="eu-ES" sz="1200" b="1">
              <a:solidFill>
                <a:srgbClr val="FF3300"/>
              </a:solidFill>
              <a:cs typeface="+mn-cs"/>
            </a:endParaRPr>
          </a:p>
        </p:txBody>
      </p:sp>
      <p:sp>
        <p:nvSpPr>
          <p:cNvPr id="127002" name="Line 26"/>
          <p:cNvSpPr>
            <a:spLocks noChangeShapeType="1"/>
          </p:cNvSpPr>
          <p:nvPr/>
        </p:nvSpPr>
        <p:spPr bwMode="auto">
          <a:xfrm>
            <a:off x="1476375" y="3789363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03" name="Line 27"/>
          <p:cNvSpPr>
            <a:spLocks noChangeShapeType="1"/>
          </p:cNvSpPr>
          <p:nvPr/>
        </p:nvSpPr>
        <p:spPr bwMode="auto">
          <a:xfrm>
            <a:off x="3348038" y="3789363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04" name="Line 28"/>
          <p:cNvSpPr>
            <a:spLocks noChangeShapeType="1"/>
          </p:cNvSpPr>
          <p:nvPr/>
        </p:nvSpPr>
        <p:spPr bwMode="auto">
          <a:xfrm>
            <a:off x="5580063" y="35734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05" name="Line 29"/>
          <p:cNvSpPr>
            <a:spLocks noChangeShapeType="1"/>
          </p:cNvSpPr>
          <p:nvPr/>
        </p:nvSpPr>
        <p:spPr bwMode="auto">
          <a:xfrm>
            <a:off x="7885113" y="35734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06" name="Line 30"/>
          <p:cNvSpPr>
            <a:spLocks noChangeShapeType="1"/>
          </p:cNvSpPr>
          <p:nvPr/>
        </p:nvSpPr>
        <p:spPr bwMode="auto">
          <a:xfrm>
            <a:off x="6731000" y="2206625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07" name="Line 31"/>
          <p:cNvSpPr>
            <a:spLocks noChangeShapeType="1"/>
          </p:cNvSpPr>
          <p:nvPr/>
        </p:nvSpPr>
        <p:spPr bwMode="auto">
          <a:xfrm>
            <a:off x="6732588" y="2565400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08" name="Line 32"/>
          <p:cNvSpPr>
            <a:spLocks noChangeShapeType="1"/>
          </p:cNvSpPr>
          <p:nvPr/>
        </p:nvSpPr>
        <p:spPr bwMode="auto">
          <a:xfrm flipH="1">
            <a:off x="5580063" y="2565400"/>
            <a:ext cx="11509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09" name="Line 33"/>
          <p:cNvSpPr>
            <a:spLocks noChangeShapeType="1"/>
          </p:cNvSpPr>
          <p:nvPr/>
        </p:nvSpPr>
        <p:spPr bwMode="auto">
          <a:xfrm>
            <a:off x="7885113" y="2565400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10" name="Line 34"/>
          <p:cNvSpPr>
            <a:spLocks noChangeShapeType="1"/>
          </p:cNvSpPr>
          <p:nvPr/>
        </p:nvSpPr>
        <p:spPr bwMode="auto">
          <a:xfrm>
            <a:off x="5580063" y="2565400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11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73525" y="1254125"/>
            <a:ext cx="993775" cy="439738"/>
          </a:xfrm>
          <a:prstGeom prst="actionButtonBlank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000" b="1">
                <a:cs typeface="+mn-cs"/>
              </a:rPr>
              <a:t>Izan daitezke</a:t>
            </a:r>
          </a:p>
        </p:txBody>
      </p:sp>
      <p:sp>
        <p:nvSpPr>
          <p:cNvPr id="127012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92913" y="2120900"/>
            <a:ext cx="1003300" cy="509588"/>
          </a:xfrm>
          <a:prstGeom prst="actionButtonBlank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200" b="1">
                <a:cs typeface="+mn-cs"/>
              </a:rPr>
              <a:t>Izan daitezke</a:t>
            </a:r>
          </a:p>
        </p:txBody>
      </p:sp>
      <p:sp>
        <p:nvSpPr>
          <p:cNvPr id="127013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62213" y="2058988"/>
            <a:ext cx="1003300" cy="509587"/>
          </a:xfrm>
          <a:prstGeom prst="actionButtonBlank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200" b="1">
                <a:cs typeface="+mn-cs"/>
              </a:rPr>
              <a:t>Izan daitezke</a:t>
            </a:r>
          </a:p>
        </p:txBody>
      </p:sp>
      <p:sp>
        <p:nvSpPr>
          <p:cNvPr id="127014" name="AutoShape 3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24075" y="3800475"/>
            <a:ext cx="1152525" cy="266700"/>
          </a:xfrm>
          <a:prstGeom prst="actionButtonBlank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u-ES" sz="1000" b="1">
                <a:cs typeface="+mn-cs"/>
              </a:rPr>
              <a:t>Banatzen dira</a:t>
            </a:r>
          </a:p>
        </p:txBody>
      </p:sp>
      <p:sp>
        <p:nvSpPr>
          <p:cNvPr id="127015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3800475"/>
            <a:ext cx="1152525" cy="266700"/>
          </a:xfrm>
          <a:prstGeom prst="actionButtonBlank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u-ES" sz="1000" b="1">
                <a:cs typeface="+mn-cs"/>
              </a:rPr>
              <a:t>Banatzen dira</a:t>
            </a:r>
          </a:p>
        </p:txBody>
      </p:sp>
      <p:sp>
        <p:nvSpPr>
          <p:cNvPr id="127016" name="Line 40"/>
          <p:cNvSpPr>
            <a:spLocks noChangeShapeType="1"/>
          </p:cNvSpPr>
          <p:nvPr/>
        </p:nvSpPr>
        <p:spPr bwMode="auto">
          <a:xfrm>
            <a:off x="1476375" y="4868863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17" name="Line 41"/>
          <p:cNvSpPr>
            <a:spLocks noChangeShapeType="1"/>
          </p:cNvSpPr>
          <p:nvPr/>
        </p:nvSpPr>
        <p:spPr bwMode="auto">
          <a:xfrm>
            <a:off x="1476375" y="5445125"/>
            <a:ext cx="93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18" name="Line 42"/>
          <p:cNvSpPr>
            <a:spLocks noChangeShapeType="1"/>
          </p:cNvSpPr>
          <p:nvPr/>
        </p:nvSpPr>
        <p:spPr bwMode="auto">
          <a:xfrm>
            <a:off x="3348038" y="5300663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19" name="Line 43"/>
          <p:cNvSpPr>
            <a:spLocks noChangeShapeType="1"/>
          </p:cNvSpPr>
          <p:nvPr/>
        </p:nvSpPr>
        <p:spPr bwMode="auto">
          <a:xfrm>
            <a:off x="2413000" y="5445125"/>
            <a:ext cx="93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20" name="Line 44"/>
          <p:cNvSpPr>
            <a:spLocks noChangeShapeType="1"/>
          </p:cNvSpPr>
          <p:nvPr/>
        </p:nvSpPr>
        <p:spPr bwMode="auto">
          <a:xfrm>
            <a:off x="2411413" y="544512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21" name="AutoShape 4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73325" y="5429250"/>
            <a:ext cx="955675" cy="439738"/>
          </a:xfrm>
          <a:prstGeom prst="actionButtonBlank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u-ES" sz="1000" b="1">
                <a:cs typeface="+mn-cs"/>
              </a:rPr>
              <a:t>Ematen dute</a:t>
            </a:r>
          </a:p>
        </p:txBody>
      </p:sp>
      <p:sp>
        <p:nvSpPr>
          <p:cNvPr id="127022" name="Line 46"/>
          <p:cNvSpPr>
            <a:spLocks noChangeShapeType="1"/>
          </p:cNvSpPr>
          <p:nvPr/>
        </p:nvSpPr>
        <p:spPr bwMode="auto">
          <a:xfrm>
            <a:off x="3348038" y="6165850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23" name="Line 47"/>
          <p:cNvSpPr>
            <a:spLocks noChangeShapeType="1"/>
          </p:cNvSpPr>
          <p:nvPr/>
        </p:nvSpPr>
        <p:spPr bwMode="auto">
          <a:xfrm>
            <a:off x="4427538" y="1844675"/>
            <a:ext cx="0" cy="4321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24" name="Line 48"/>
          <p:cNvSpPr>
            <a:spLocks noChangeShapeType="1"/>
          </p:cNvSpPr>
          <p:nvPr/>
        </p:nvSpPr>
        <p:spPr bwMode="auto">
          <a:xfrm>
            <a:off x="4427538" y="1844675"/>
            <a:ext cx="1439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25" name="Line 49"/>
          <p:cNvSpPr>
            <a:spLocks noChangeShapeType="1"/>
          </p:cNvSpPr>
          <p:nvPr/>
        </p:nvSpPr>
        <p:spPr bwMode="auto">
          <a:xfrm>
            <a:off x="7885113" y="4998297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26" name="Line 50"/>
          <p:cNvSpPr>
            <a:spLocks noChangeShapeType="1"/>
          </p:cNvSpPr>
          <p:nvPr/>
        </p:nvSpPr>
        <p:spPr bwMode="auto">
          <a:xfrm>
            <a:off x="5580063" y="5142760"/>
            <a:ext cx="0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27" name="Rectangle 51"/>
          <p:cNvSpPr>
            <a:spLocks noChangeArrowheads="1"/>
          </p:cNvSpPr>
          <p:nvPr/>
        </p:nvSpPr>
        <p:spPr bwMode="auto">
          <a:xfrm>
            <a:off x="7058025" y="6244236"/>
            <a:ext cx="1820863" cy="2381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900">
                <a:cs typeface="+mn-cs"/>
              </a:rPr>
              <a:t>Botoietan klik egin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09575" y="747573"/>
            <a:ext cx="12922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Osatu</a:t>
            </a:r>
            <a:r>
              <a:rPr lang="es-ES" sz="3200" dirty="0" smtClean="0"/>
              <a:t>:</a:t>
            </a:r>
            <a:endParaRPr lang="es-ES" sz="3200" dirty="0"/>
          </a:p>
        </p:txBody>
      </p:sp>
      <p:pic>
        <p:nvPicPr>
          <p:cNvPr id="56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9086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CuadroTexto 59"/>
          <p:cNvSpPr txBox="1"/>
          <p:nvPr/>
        </p:nvSpPr>
        <p:spPr>
          <a:xfrm>
            <a:off x="4248150" y="6356350"/>
            <a:ext cx="281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Egileen</a:t>
            </a:r>
            <a:r>
              <a:rPr lang="es-ES" dirty="0" smtClean="0"/>
              <a:t> </a:t>
            </a:r>
            <a:r>
              <a:rPr lang="es-ES" dirty="0" err="1" smtClean="0"/>
              <a:t>eskema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2871289"/>
      </p:ext>
    </p:extLst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7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69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7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270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01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69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26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8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270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013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269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 nodeType="clickPar">
                      <p:stCondLst>
                        <p:cond delay="0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27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9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269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27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9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270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 nodeType="clickPar">
                      <p:stCondLst>
                        <p:cond delay="0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01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270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 nodeType="clickPar">
                      <p:stCondLst>
                        <p:cond delay="0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014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269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 nodeType="clickPar">
                      <p:stCondLst>
                        <p:cond delay="0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127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27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127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9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269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 nodeType="clickPar">
                      <p:stCondLst>
                        <p:cond delay="0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127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127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127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94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270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02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269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 nodeType="clickPar">
                      <p:stCondLst>
                        <p:cond delay="0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27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2000"/>
                                        <p:tgtEl>
                                          <p:spTgt spid="127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27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95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1269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 nodeType="clickPar">
                      <p:stCondLst>
                        <p:cond delay="0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127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500"/>
                                        <p:tgtEl>
                                          <p:spTgt spid="127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127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500"/>
                                        <p:tgtEl>
                                          <p:spTgt spid="127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127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83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270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 nodeType="clickPar">
                      <p:stCondLst>
                        <p:cond delay="0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26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26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012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269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 nodeType="clickPar">
                      <p:stCondLst>
                        <p:cond delay="0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127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269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96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1269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 nodeType="clickPar">
                      <p:stCondLst>
                        <p:cond delay="0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500"/>
                                        <p:tgtEl>
                                          <p:spTgt spid="127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1270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9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269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 nodeType="clickPar">
                      <p:stCondLst>
                        <p:cond delay="0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500"/>
                                        <p:tgtEl>
                                          <p:spTgt spid="127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1269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97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1269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 nodeType="clickPar">
                      <p:stCondLst>
                        <p:cond delay="0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3" dur="500"/>
                                        <p:tgtEl>
                                          <p:spTgt spid="127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1270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99"/>
                  </p:tgtEl>
                </p:cond>
              </p:nextCondLst>
            </p:seq>
          </p:childTnLst>
        </p:cTn>
      </p:par>
    </p:tnLst>
    <p:bldLst>
      <p:bldP spid="126978" grpId="0" animBg="1"/>
      <p:bldP spid="126982" grpId="0" animBg="1"/>
      <p:bldP spid="126983" grpId="0" animBg="1"/>
      <p:bldP spid="126991" grpId="0" animBg="1"/>
      <p:bldP spid="126992" grpId="0" animBg="1"/>
      <p:bldP spid="126993" grpId="0" animBg="1"/>
      <p:bldP spid="126994" grpId="0" animBg="1"/>
      <p:bldP spid="126995" grpId="0" animBg="1"/>
      <p:bldP spid="126996" grpId="0" animBg="1"/>
      <p:bldP spid="126997" grpId="0" animBg="1"/>
      <p:bldP spid="126998" grpId="0" animBg="1"/>
      <p:bldP spid="126999" grpId="0" animBg="1"/>
      <p:bldP spid="127000" grpId="0" animBg="1"/>
      <p:bldP spid="127001" grpId="0" animBg="1"/>
      <p:bldP spid="127011" grpId="0" animBg="1"/>
      <p:bldP spid="127012" grpId="0" animBg="1"/>
      <p:bldP spid="127013" grpId="0" animBg="1"/>
      <p:bldP spid="127014" grpId="0" animBg="1"/>
      <p:bldP spid="127015" grpId="0" animBg="1"/>
      <p:bldP spid="127021" grpId="0" animBg="1"/>
      <p:bldP spid="127021" grpId="1" animBg="1"/>
      <p:bldP spid="1270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6568" y="846770"/>
            <a:ext cx="8987432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u-ES" sz="2800" dirty="0"/>
              <a:t>4. Pareta malguak dituen ontzi batean gas bat berotzen dugunean, molekulek aldaketa batzuek jasaten dituzte. Aukera ezazu, aipatzen diren aspektu bakoitzarentzat, egokia iruditzen zaizun aukera. </a:t>
            </a:r>
          </a:p>
          <a:p>
            <a:pPr>
              <a:defRPr/>
            </a:pPr>
            <a:endParaRPr lang="eu-ES" sz="2800" dirty="0"/>
          </a:p>
          <a:p>
            <a:pPr>
              <a:defRPr/>
            </a:pPr>
            <a:r>
              <a:rPr lang="eu-ES" sz="2800" dirty="0"/>
              <a:t>molekula   kantitatea:   	gehitu   	gutxitu   	aldaketarik   ez   </a:t>
            </a:r>
          </a:p>
          <a:p>
            <a:pPr>
              <a:defRPr/>
            </a:pPr>
            <a:r>
              <a:rPr lang="eu-ES" sz="2800" dirty="0"/>
              <a:t>molekulen   tamaina:   	gehitu   	gutxitu   	aldaketarik   ez   </a:t>
            </a:r>
          </a:p>
          <a:p>
            <a:pPr>
              <a:defRPr/>
            </a:pPr>
            <a:r>
              <a:rPr lang="eu-ES" sz="2800" dirty="0"/>
              <a:t>mol.   arteko   distantzia:	gehitu   	gutxitu   	aldaketarik   ez   </a:t>
            </a:r>
          </a:p>
          <a:p>
            <a:pPr>
              <a:defRPr/>
            </a:pPr>
            <a:r>
              <a:rPr lang="eu-ES" sz="2800" dirty="0"/>
              <a:t>molekulen   abiadura.		gehitu   	gutxitu   	aldaketarik   ez   </a:t>
            </a:r>
          </a:p>
          <a:p>
            <a:pPr>
              <a:defRPr/>
            </a:pPr>
            <a:r>
              <a:rPr lang="eu-ES" sz="2800" dirty="0" smtClean="0"/>
              <a:t>mol   Bakoitzaren</a:t>
            </a:r>
            <a:r>
              <a:rPr lang="eu-ES" sz="2800" dirty="0"/>
              <a:t>		</a:t>
            </a:r>
            <a:r>
              <a:rPr lang="eu-ES" sz="2800" dirty="0" smtClean="0"/>
              <a:t>T:   </a:t>
            </a:r>
            <a:r>
              <a:rPr lang="eu-ES" sz="2800" dirty="0"/>
              <a:t>gehitu   	gutxitu   	aldaketarikez   </a:t>
            </a:r>
          </a:p>
          <a:p>
            <a:pPr>
              <a:defRPr/>
            </a:pPr>
            <a:r>
              <a:rPr lang="eu-ES" sz="2800" dirty="0" smtClean="0"/>
              <a:t>eta   </a:t>
            </a:r>
            <a:r>
              <a:rPr lang="eu-ES" sz="2800" dirty="0"/>
              <a:t>ontzia   zurruna   balitz? </a:t>
            </a:r>
            <a:endParaRPr lang="es-ES" sz="28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-8905" y="755375"/>
            <a:ext cx="103347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/>
              <a:t>Xiringa</a:t>
            </a:r>
            <a:r>
              <a:rPr lang="es-ES" sz="2800" dirty="0" smtClean="0"/>
              <a:t> </a:t>
            </a:r>
            <a:r>
              <a:rPr lang="es-ES" sz="2800" dirty="0" smtClean="0"/>
              <a:t>eta </a:t>
            </a:r>
            <a:r>
              <a:rPr lang="es-ES" sz="2800" dirty="0" err="1" smtClean="0"/>
              <a:t>manometroarekin</a:t>
            </a:r>
            <a:r>
              <a:rPr lang="es-ES" sz="2800" dirty="0" smtClean="0"/>
              <a:t> </a:t>
            </a:r>
            <a:r>
              <a:rPr lang="eu-ES" sz="2800" dirty="0" smtClean="0"/>
              <a:t>neurketa hauek egin dira:</a:t>
            </a:r>
          </a:p>
          <a:p>
            <a:endParaRPr lang="es-ES" sz="2800" dirty="0"/>
          </a:p>
        </p:txBody>
      </p:sp>
      <p:graphicFrame>
        <p:nvGraphicFramePr>
          <p:cNvPr id="3" name="Group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288568"/>
              </p:ext>
            </p:extLst>
          </p:nvPr>
        </p:nvGraphicFramePr>
        <p:xfrm>
          <a:off x="75715" y="1515275"/>
          <a:ext cx="8802550" cy="1095376"/>
        </p:xfrm>
        <a:graphic>
          <a:graphicData uri="http://schemas.openxmlformats.org/drawingml/2006/table">
            <a:tbl>
              <a:tblPr/>
              <a:tblGrid>
                <a:gridCol w="2257178"/>
                <a:gridCol w="933773"/>
                <a:gridCol w="936013"/>
                <a:gridCol w="936013"/>
                <a:gridCol w="933774"/>
                <a:gridCol w="936013"/>
                <a:gridCol w="933773"/>
                <a:gridCol w="936013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Bolumena (mL)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90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80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70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Presioa (mb)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1666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-11312" y="2610651"/>
            <a:ext cx="9155311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 smtClean="0"/>
          </a:p>
          <a:p>
            <a:r>
              <a:rPr lang="es-ES" sz="2400" dirty="0" err="1" smtClean="0"/>
              <a:t>Egizu</a:t>
            </a:r>
            <a:r>
              <a:rPr lang="es-ES" sz="2400" dirty="0" smtClean="0"/>
              <a:t> </a:t>
            </a:r>
            <a:r>
              <a:rPr lang="es-ES" sz="2400" dirty="0" err="1" smtClean="0"/>
              <a:t>irudikapen</a:t>
            </a:r>
            <a:r>
              <a:rPr lang="es-ES" sz="2400" dirty="0" smtClean="0"/>
              <a:t> </a:t>
            </a:r>
            <a:r>
              <a:rPr lang="es-ES" sz="2400" dirty="0" err="1" smtClean="0"/>
              <a:t>grafikoa</a:t>
            </a:r>
            <a:r>
              <a:rPr lang="es-ES" sz="2400" dirty="0" smtClean="0"/>
              <a:t>.</a:t>
            </a:r>
          </a:p>
          <a:p>
            <a:r>
              <a:rPr lang="eu-ES" sz="2400" dirty="0" smtClean="0"/>
              <a:t>Bolumena gutxitzerakoan presioa ............ da, taulan ikus daitekeen bezala. Era berean, bolumena ......................... presioa gutxiagotzen da.</a:t>
            </a:r>
          </a:p>
          <a:p>
            <a:r>
              <a:rPr lang="eu-ES" sz="2400" dirty="0" smtClean="0"/>
              <a:t>Taulan dauden balioentzat </a:t>
            </a:r>
            <a:r>
              <a:rPr lang="eu-ES" sz="2400" i="1" dirty="0" smtClean="0"/>
              <a:t>P · V</a:t>
            </a:r>
            <a:r>
              <a:rPr lang="eu-ES" sz="2400" dirty="0" smtClean="0"/>
              <a:t> biderkadura kalkula ezazu. Zein erregulartasun beha daiteke edo zer ondoriozta dezakezu?</a:t>
            </a:r>
          </a:p>
          <a:p>
            <a:r>
              <a:rPr lang="eu-ES" sz="2400" dirty="0" smtClean="0"/>
              <a:t>Beraz tenperatura aldatzen ez bada zer mantentzen da konstante? Zein lege da?</a:t>
            </a:r>
          </a:p>
          <a:p>
            <a:r>
              <a:rPr lang="eu-ES" sz="2400" dirty="0" smtClean="0"/>
              <a:t>Bolumena gutxiagotzea gero eta zailagoa da. Zergatik gertatzen da hau?</a:t>
            </a:r>
          </a:p>
          <a:p>
            <a:endParaRPr lang="eu-ES" sz="2400" dirty="0" smtClean="0"/>
          </a:p>
          <a:p>
            <a:endParaRPr lang="es-ES" sz="2400" dirty="0"/>
          </a:p>
        </p:txBody>
      </p:sp>
      <p:pic>
        <p:nvPicPr>
          <p:cNvPr id="7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26158" y="842287"/>
            <a:ext cx="8830858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u-ES" sz="2800" dirty="0" smtClean="0"/>
              <a:t>Gas baten kantitatea ontzi malgu batean gordetzen badugu (bolumena alda daiteke) </a:t>
            </a:r>
          </a:p>
          <a:p>
            <a:pPr algn="just"/>
            <a:r>
              <a:rPr lang="eu-ES" sz="2800" dirty="0" smtClean="0"/>
              <a:t>Gasaren presioa konstante mantentzen badugu, tenperatura handitzerakoan </a:t>
            </a:r>
          </a:p>
          <a:p>
            <a:pPr algn="just"/>
            <a:r>
              <a:rPr lang="eu-ES" sz="2800" dirty="0" smtClean="0"/>
              <a:t>bolumena aldatzen dela konproba daiteke, </a:t>
            </a:r>
          </a:p>
          <a:p>
            <a:pPr algn="just"/>
            <a:r>
              <a:rPr lang="eu-ES" sz="2800" dirty="0" smtClean="0"/>
              <a:t>aldiz tenperatura gutxiagotzerakoan bolumena gutxiagotzen da.</a:t>
            </a:r>
            <a:endParaRPr lang="es-ES" sz="2800" dirty="0"/>
          </a:p>
        </p:txBody>
      </p:sp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834313"/>
              </p:ext>
            </p:extLst>
          </p:nvPr>
        </p:nvGraphicFramePr>
        <p:xfrm>
          <a:off x="226158" y="3902906"/>
          <a:ext cx="8830858" cy="1006476"/>
        </p:xfrm>
        <a:graphic>
          <a:graphicData uri="http://schemas.openxmlformats.org/drawingml/2006/table">
            <a:tbl>
              <a:tblPr/>
              <a:tblGrid>
                <a:gridCol w="2254810"/>
                <a:gridCol w="730672"/>
                <a:gridCol w="730672"/>
                <a:gridCol w="730672"/>
                <a:gridCol w="730672"/>
                <a:gridCol w="730672"/>
                <a:gridCol w="730672"/>
                <a:gridCol w="730672"/>
                <a:gridCol w="730672"/>
                <a:gridCol w="730672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Bolumena (mL)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50,0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51,7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53,4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55,1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56,8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58,5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60,2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61,9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63,7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Tenperatura (ºC)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0" y="4852006"/>
            <a:ext cx="9057016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u-ES" sz="2400" b="1" dirty="0" smtClean="0">
                <a:solidFill>
                  <a:srgbClr val="3333CC"/>
                </a:solidFill>
              </a:rPr>
              <a:t>Aldagai askea</a:t>
            </a:r>
            <a:r>
              <a:rPr lang="eu-ES" sz="2400" dirty="0" smtClean="0"/>
              <a:t> libreki zuzenean alda dezakeguna da, kasu honetan </a:t>
            </a:r>
            <a:r>
              <a:rPr lang="eu-ES" sz="2400" b="1" dirty="0" smtClean="0">
                <a:solidFill>
                  <a:srgbClr val="3333CC"/>
                </a:solidFill>
              </a:rPr>
              <a:t>.................</a:t>
            </a:r>
            <a:r>
              <a:rPr lang="eu-ES" sz="2400" dirty="0" smtClean="0"/>
              <a:t>. </a:t>
            </a:r>
            <a:r>
              <a:rPr lang="eu-ES" sz="2400" b="1" dirty="0" smtClean="0">
                <a:solidFill>
                  <a:srgbClr val="CC3300"/>
                </a:solidFill>
              </a:rPr>
              <a:t>Menpeko aldagaiaren aldaketak</a:t>
            </a:r>
            <a:r>
              <a:rPr lang="eu-ES" sz="2400" dirty="0" smtClean="0"/>
              <a:t>, kasu honetan </a:t>
            </a:r>
            <a:r>
              <a:rPr lang="eu-ES" sz="2400" b="1" dirty="0" smtClean="0">
                <a:solidFill>
                  <a:srgbClr val="CC3300"/>
                </a:solidFill>
              </a:rPr>
              <a:t>..................</a:t>
            </a:r>
            <a:r>
              <a:rPr lang="eu-ES" sz="2400" dirty="0" smtClean="0"/>
              <a:t>, aldagai askearen aldaketak sortzen ditu.</a:t>
            </a:r>
            <a:endParaRPr lang="eu-ES" sz="2400" dirty="0"/>
          </a:p>
        </p:txBody>
      </p:sp>
      <p:pic>
        <p:nvPicPr>
          <p:cNvPr id="8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47763" y="1071274"/>
            <a:ext cx="854781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u-ES" sz="3200" dirty="0" smtClean="0"/>
              <a:t>Adierazpen grafikoaren arabera, zein da gasaren bolumena eta tenperaturan arteko erlazioa?</a:t>
            </a:r>
          </a:p>
          <a:p>
            <a:pPr algn="just"/>
            <a:r>
              <a:rPr lang="eu-ES" sz="3200" dirty="0" smtClean="0"/>
              <a:t>Zer gertatzen da tenperatura </a:t>
            </a:r>
            <a:r>
              <a:rPr lang="eu-ES" sz="3200" b="1" dirty="0" smtClean="0">
                <a:solidFill>
                  <a:srgbClr val="FF0000"/>
                </a:solidFill>
              </a:rPr>
              <a:t>0 ºC denean</a:t>
            </a:r>
            <a:r>
              <a:rPr lang="eu-ES" sz="3200" b="1" dirty="0" smtClean="0">
                <a:solidFill>
                  <a:srgbClr val="CC3300"/>
                </a:solidFill>
              </a:rPr>
              <a:t>?</a:t>
            </a:r>
          </a:p>
          <a:p>
            <a:pPr algn="just"/>
            <a:endParaRPr lang="eu-ES" sz="3200" b="1" dirty="0">
              <a:solidFill>
                <a:srgbClr val="CC3300"/>
              </a:solidFill>
            </a:endParaRPr>
          </a:p>
          <a:p>
            <a:pPr algn="just"/>
            <a:r>
              <a:rPr lang="eu-ES" sz="3200" dirty="0" smtClean="0"/>
              <a:t>Presioa 1 atm denean xiringa batean dugun gasak 50 cm</a:t>
            </a:r>
            <a:r>
              <a:rPr lang="eu-ES" sz="3200" baseline="30000" dirty="0" smtClean="0"/>
              <a:t>3</a:t>
            </a:r>
            <a:r>
              <a:rPr lang="eu-ES" sz="3200" dirty="0" smtClean="0"/>
              <a:t> ko bolumena du.</a:t>
            </a:r>
          </a:p>
          <a:p>
            <a:pPr algn="just"/>
            <a:r>
              <a:rPr lang="eu-ES" sz="3200" dirty="0" smtClean="0"/>
              <a:t>Bolumena erdira gutxiagotzerakoan presioaren balioa zein izango da?</a:t>
            </a:r>
          </a:p>
          <a:p>
            <a:pPr algn="ctr"/>
            <a:endParaRPr lang="eu-ES" b="1" dirty="0" smtClean="0">
              <a:solidFill>
                <a:srgbClr val="CC3300"/>
              </a:solidFill>
            </a:endParaRPr>
          </a:p>
          <a:p>
            <a:pPr algn="ctr"/>
            <a:endParaRPr lang="eu-ES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1006163"/>
            <a:ext cx="9144000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u-ES" sz="2800" dirty="0" smtClean="0"/>
              <a:t>Butano ontzian gordetako gasaren tenperatura 15 °Ctan duen presioa </a:t>
            </a:r>
          </a:p>
          <a:p>
            <a:pPr algn="just"/>
            <a:r>
              <a:rPr lang="eu-ES" sz="2800" dirty="0" smtClean="0"/>
              <a:t>3 atm da.  Egunez eguzkiak jotzen dio eta tenperatura 33 °Cra igotzen da,</a:t>
            </a:r>
          </a:p>
          <a:p>
            <a:pPr algn="just"/>
            <a:r>
              <a:rPr lang="eu-ES" sz="2800" dirty="0" smtClean="0"/>
              <a:t>¿Ontzian gasa badugu zein izango da presioaren balioa?</a:t>
            </a:r>
          </a:p>
          <a:p>
            <a:pPr algn="just"/>
            <a:endParaRPr lang="eu-ES" sz="2800" dirty="0"/>
          </a:p>
          <a:p>
            <a:pPr algn="just"/>
            <a:r>
              <a:rPr lang="eu-ES" sz="2800" dirty="0" smtClean="0"/>
              <a:t>Giro tenperaturan daudenean zergatik gomendatzen da Ibilgailuen gurpilen presioa neurtzea?</a:t>
            </a:r>
          </a:p>
          <a:p>
            <a:pPr algn="just"/>
            <a:endParaRPr lang="eu-ES" sz="2800" dirty="0" smtClean="0"/>
          </a:p>
          <a:p>
            <a:pPr algn="just"/>
            <a:r>
              <a:rPr lang="eu-ES" sz="2800" dirty="0" smtClean="0"/>
              <a:t>Gas baten presioa 2 atm da eta betetzen duen bolumena 1 L da 20 °Ctan. Tenperatura 50 °C tara igotzen bada presioa aldatu gabe, zein izango da bolumena?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7600" y="803877"/>
            <a:ext cx="856937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u-ES" sz="2400" b="1" dirty="0"/>
              <a:t>MATERIAREN OSAERA</a:t>
            </a:r>
          </a:p>
          <a:p>
            <a:pPr>
              <a:defRPr/>
            </a:pPr>
            <a:endParaRPr lang="eu-ES" sz="2400" b="1" dirty="0"/>
          </a:p>
          <a:p>
            <a:pPr>
              <a:defRPr/>
            </a:pPr>
            <a:r>
              <a:rPr lang="eu-ES" sz="2400" b="1" dirty="0"/>
              <a:t>MATERIAREN OSAERARI BURUZKO LEHENENGO </a:t>
            </a:r>
            <a:r>
              <a:rPr lang="eu-ES" sz="2400" b="1" dirty="0" smtClean="0"/>
              <a:t>IDEIAK</a:t>
            </a:r>
          </a:p>
          <a:p>
            <a:pPr>
              <a:defRPr/>
            </a:pPr>
            <a:endParaRPr lang="eu-ES" sz="2400" b="1" dirty="0"/>
          </a:p>
          <a:p>
            <a:pPr>
              <a:defRPr/>
            </a:pPr>
            <a:r>
              <a:rPr lang="eu-ES" sz="2400" b="1" dirty="0" smtClean="0"/>
              <a:t>2.2. </a:t>
            </a:r>
            <a:r>
              <a:rPr lang="eu-ES" sz="2400" b="1" dirty="0"/>
              <a:t>DALTONEN TEORIA </a:t>
            </a:r>
            <a:r>
              <a:rPr lang="eu-ES" sz="2400" b="1" dirty="0" smtClean="0"/>
              <a:t>ATOMIKOA</a:t>
            </a:r>
          </a:p>
          <a:p>
            <a:pPr>
              <a:defRPr/>
            </a:pPr>
            <a:r>
              <a:rPr lang="eu-ES" sz="2400" b="1" dirty="0" smtClean="0"/>
              <a:t>Irakurri </a:t>
            </a:r>
            <a:r>
              <a:rPr lang="eu-ES" sz="2400" b="1" dirty="0"/>
              <a:t>Informazio </a:t>
            </a:r>
            <a:r>
              <a:rPr lang="eu-ES" sz="2400" b="1" dirty="0" smtClean="0"/>
              <a:t>osagarria. Hemen </a:t>
            </a:r>
            <a:r>
              <a:rPr lang="eu-ES" sz="2400" b="1" dirty="0"/>
              <a:t>duzu: </a:t>
            </a:r>
            <a:r>
              <a:rPr lang="es-ES" sz="2400" dirty="0">
                <a:hlinkClick r:id="rId2"/>
              </a:rPr>
              <a:t>http://encina.pntic.mec.es/~jsaf0002/p32.</a:t>
            </a:r>
            <a:r>
              <a:rPr lang="es-ES" sz="2400" dirty="0" smtClean="0">
                <a:hlinkClick r:id="rId2"/>
              </a:rPr>
              <a:t>htm</a:t>
            </a:r>
            <a:endParaRPr lang="es-ES" sz="2400" dirty="0" smtClean="0"/>
          </a:p>
          <a:p>
            <a:pPr>
              <a:defRPr/>
            </a:pPr>
            <a:endParaRPr lang="es-ES" sz="2400" dirty="0"/>
          </a:p>
          <a:p>
            <a:pPr>
              <a:defRPr/>
            </a:pPr>
            <a:r>
              <a:rPr lang="es-ES_tradnl" sz="2400" b="1" dirty="0"/>
              <a:t>2.3 TEORIA ZINETIKO-MOLEKULARRA. EREDU </a:t>
            </a:r>
            <a:r>
              <a:rPr lang="es-ES_tradnl" sz="2400" b="1" dirty="0" smtClean="0"/>
              <a:t>ZINETIKOA</a:t>
            </a:r>
          </a:p>
          <a:p>
            <a:pPr>
              <a:defRPr/>
            </a:pPr>
            <a:endParaRPr lang="es-ES_tradnl" sz="2400" b="1" dirty="0">
              <a:solidFill>
                <a:srgbClr val="72BFC5"/>
              </a:solidFill>
            </a:endParaRPr>
          </a:p>
          <a:p>
            <a:r>
              <a:rPr lang="eu-ES" sz="2400" b="1" dirty="0" smtClean="0"/>
              <a:t>Eredu zinetikoaren informazioa hemen duzu:  </a:t>
            </a:r>
            <a:r>
              <a:rPr lang="es-ES" sz="2400" dirty="0" smtClean="0">
                <a:hlinkClick r:id="rId3"/>
              </a:rPr>
              <a:t>Eredu zinetikoa</a:t>
            </a:r>
            <a:endParaRPr lang="es-ES" sz="2400" dirty="0" smtClean="0"/>
          </a:p>
          <a:p>
            <a:r>
              <a:rPr lang="es-ES" sz="2400" dirty="0" err="1" smtClean="0"/>
              <a:t>Gehiago</a:t>
            </a:r>
            <a:r>
              <a:rPr lang="es-ES" sz="2400" dirty="0" smtClean="0"/>
              <a:t> </a:t>
            </a:r>
            <a:r>
              <a:rPr lang="es-ES" sz="2400" dirty="0" err="1" smtClean="0"/>
              <a:t>sakondu</a:t>
            </a:r>
            <a:r>
              <a:rPr lang="es-ES" sz="2400" dirty="0" smtClean="0"/>
              <a:t> </a:t>
            </a:r>
            <a:r>
              <a:rPr lang="es-ES" sz="2400" dirty="0" err="1" smtClean="0"/>
              <a:t>nahi</a:t>
            </a:r>
            <a:r>
              <a:rPr lang="es-ES" sz="2400" dirty="0" smtClean="0"/>
              <a:t> </a:t>
            </a:r>
            <a:r>
              <a:rPr lang="es-ES" sz="2400" dirty="0" err="1" smtClean="0"/>
              <a:t>baduzu</a:t>
            </a:r>
            <a:r>
              <a:rPr lang="es-ES" sz="2400" dirty="0" smtClean="0"/>
              <a:t>, </a:t>
            </a:r>
            <a:r>
              <a:rPr lang="es-ES" sz="2400" dirty="0" err="1" smtClean="0"/>
              <a:t>hemen</a:t>
            </a:r>
            <a:r>
              <a:rPr lang="es-ES" sz="2400" dirty="0" smtClean="0"/>
              <a:t> </a:t>
            </a:r>
            <a:r>
              <a:rPr lang="es-ES" sz="2400" dirty="0" err="1" smtClean="0"/>
              <a:t>duzu</a:t>
            </a:r>
            <a:r>
              <a:rPr lang="es-ES" sz="2400" dirty="0" smtClean="0"/>
              <a:t> </a:t>
            </a:r>
            <a:r>
              <a:rPr lang="es-ES" sz="2400" dirty="0" err="1" smtClean="0"/>
              <a:t>nahiko</a:t>
            </a:r>
            <a:r>
              <a:rPr lang="es-ES" sz="2400" dirty="0" smtClean="0"/>
              <a:t> </a:t>
            </a:r>
            <a:r>
              <a:rPr lang="es-ES" sz="2400" dirty="0" err="1" smtClean="0"/>
              <a:t>informazioa</a:t>
            </a:r>
            <a:r>
              <a:rPr lang="es-ES" sz="2400" dirty="0" smtClean="0"/>
              <a:t>: </a:t>
            </a:r>
            <a:r>
              <a:rPr lang="es-ES" sz="2400" dirty="0" smtClean="0">
                <a:hlinkClick r:id="rId4"/>
              </a:rPr>
              <a:t>Sakontzeko</a:t>
            </a:r>
            <a:endParaRPr lang="es-ES" sz="2400" dirty="0" smtClean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869073"/>
            <a:ext cx="91439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u-ES" sz="2000" dirty="0" smtClean="0"/>
              <a:t>Egoera likidoan dauden sustantziak konprimezen eta espanditzen direla uste al duzu? Zure ustez nola konproba dezakegu? </a:t>
            </a:r>
          </a:p>
          <a:p>
            <a:pPr algn="just"/>
            <a:endParaRPr lang="eu-ES" sz="2000" dirty="0"/>
          </a:p>
          <a:p>
            <a:pPr algn="just"/>
            <a:r>
              <a:rPr lang="eu-ES" sz="2000" dirty="0" smtClean="0"/>
              <a:t>Egoera solidoan ditugun sustantziak konprimatzen eta espanditzen al dira? </a:t>
            </a:r>
            <a:endParaRPr lang="eu-ES" sz="2000" dirty="0"/>
          </a:p>
          <a:p>
            <a:pPr algn="just"/>
            <a:endParaRPr lang="eu-ES" sz="2000" dirty="0" smtClean="0"/>
          </a:p>
          <a:p>
            <a:pPr algn="just"/>
            <a:r>
              <a:rPr lang="eu-ES" sz="2000" dirty="0" smtClean="0"/>
              <a:t>Nola azal dezakegu teoria zinetiko-molekularraren bitartez?</a:t>
            </a:r>
          </a:p>
          <a:p>
            <a:pPr algn="just"/>
            <a:endParaRPr lang="eu-ES" sz="2000" dirty="0"/>
          </a:p>
          <a:p>
            <a:pPr algn="just">
              <a:defRPr/>
            </a:pPr>
            <a:r>
              <a:rPr lang="eu-ES" sz="2000" dirty="0"/>
              <a:t>Teoria zinetiko-molekularraren laguntzaz,</a:t>
            </a:r>
          </a:p>
          <a:p>
            <a:pPr algn="just">
              <a:defRPr/>
            </a:pPr>
            <a:r>
              <a:rPr lang="eu-ES" sz="2000" dirty="0"/>
              <a:t> azal ezazu arrazonatuz zergatik sustantziak egoera solidoan forma propioa duten </a:t>
            </a:r>
          </a:p>
          <a:p>
            <a:pPr algn="just">
              <a:defRPr/>
            </a:pPr>
            <a:r>
              <a:rPr lang="eu-ES" sz="2000" dirty="0"/>
              <a:t>eta zergatik egoera  likidoan ez duten forma </a:t>
            </a:r>
            <a:r>
              <a:rPr lang="eu-ES" sz="2000" dirty="0" smtClean="0"/>
              <a:t>propiorik</a:t>
            </a:r>
          </a:p>
          <a:p>
            <a:pPr algn="just">
              <a:defRPr/>
            </a:pPr>
            <a:endParaRPr lang="eu-ES" sz="2000" dirty="0"/>
          </a:p>
          <a:p>
            <a:pPr algn="just">
              <a:defRPr/>
            </a:pPr>
            <a:r>
              <a:rPr lang="eu-ES" sz="2000" dirty="0"/>
              <a:t>Teoria zinetiko-molekularraren </a:t>
            </a:r>
            <a:r>
              <a:rPr lang="eu-ES" sz="2000" dirty="0" smtClean="0"/>
              <a:t>laguntzaz Gas </a:t>
            </a:r>
            <a:r>
              <a:rPr lang="eu-ES" sz="2000" dirty="0"/>
              <a:t>egoeran dauden sustantziak zergatik konprimitu edo espanditu daitezkeen azal ezazu. </a:t>
            </a:r>
          </a:p>
          <a:p>
            <a:pPr algn="just">
              <a:defRPr/>
            </a:pPr>
            <a:r>
              <a:rPr lang="eu-ES" sz="2000" dirty="0"/>
              <a:t>Era berean arrazona ezazu konpresioa eta espantsioa likidoetan eta solidoetan </a:t>
            </a:r>
            <a:r>
              <a:rPr lang="eu-ES" sz="2000" dirty="0" smtClean="0"/>
              <a:t>baino </a:t>
            </a:r>
            <a:r>
              <a:rPr lang="eu-ES" sz="2000" dirty="0"/>
              <a:t>askoz handiagoa zergatik den handiagoa azal ezazu. </a:t>
            </a:r>
            <a:endParaRPr lang="eu-ES" sz="2000" dirty="0" smtClean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57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5692</TotalTime>
  <Words>1334</Words>
  <Application>Microsoft Macintosh PowerPoint</Application>
  <PresentationFormat>Presentación en pantalla (4:3)</PresentationFormat>
  <Paragraphs>217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Tema de Office</vt:lpstr>
      <vt:lpstr>2. gaia. SISTEMA MATERIALEN BATASUNA  PRAKTIKAK, ARIKETAK ETA EKINTZAK Nolakoa da materia barrutik? da galdera gidaria.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Ariketa hauek egin: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gaia. SISTEMA MATERIALEN ANIZTASUNA  PRAKTIKAK, ARIKETAK ETA EKINTZAK</dc:title>
  <dc:creator>Jme</dc:creator>
  <cp:lastModifiedBy>Jme</cp:lastModifiedBy>
  <cp:revision>14</cp:revision>
  <dcterms:created xsi:type="dcterms:W3CDTF">2015-04-17T10:36:28Z</dcterms:created>
  <dcterms:modified xsi:type="dcterms:W3CDTF">2015-06-11T10:36:23Z</dcterms:modified>
</cp:coreProperties>
</file>