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7" r:id="rId13"/>
    <p:sldId id="318" r:id="rId14"/>
    <p:sldId id="319" r:id="rId15"/>
    <p:sldId id="268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5" r:id="rId48"/>
    <p:sldId id="307" r:id="rId49"/>
    <p:sldId id="308" r:id="rId50"/>
    <p:sldId id="309" r:id="rId51"/>
    <p:sldId id="310" r:id="rId52"/>
    <p:sldId id="311" r:id="rId5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448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59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784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881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538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342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07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82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163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37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806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55C50-4159-F44C-8581-D108491E0ACD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4E7E4-AD91-4547-8327-8E0A12F0F81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227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anjoeldefisica.com/?p=229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gr.es/~quiored/lab/oper_bas/dest.htm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juanjoeldefisica.com/?p=229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zernola.net/artikulua_irakurri.asp?Egoera=LINKSONLAP&amp;Artik_Kod=305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i-csif.es/andalucia/modules/mod_ense/revista/pdf/Numero_16/CARLOS_VAZQUEZ_2.pdf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hezkuntza.ejgv.euskadi.eus/r43-573/eu/contenidos/informacion/dia6/eu_2027/adjuntos/natur_zientziak/DBH1Z-01-MATERIA/DBH1Z-01-INP_JARD/37Dekantazioa.pdf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lideshare.net/xarpati/2dekantazioa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panreac.es/spanish/practicas/practicas02.htm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oncurso.cnice.mec.es/cnice2005/35_las_reacciones_quimicas/curso/cfq_ex_01.html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nroquedeciencia.blogspot.com.es/2010/03/por-que-el-gas-del-mechero-es-liquido.html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duardozamarro.com/blog/?p=10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royectointegrado14.blogspot.com.es/2010/05/practica-6-densidad-de-un-ga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unizar.es/actividades_fq/densidad_gas/activida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55249" y="2102252"/>
            <a:ext cx="7136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/>
              <a:t>1. </a:t>
            </a:r>
            <a:r>
              <a:rPr lang="es-ES" sz="4800" dirty="0" err="1" smtClean="0"/>
              <a:t>gaia</a:t>
            </a:r>
            <a:r>
              <a:rPr lang="es-ES" sz="4800" dirty="0" smtClean="0"/>
              <a:t>. Sistema </a:t>
            </a:r>
            <a:r>
              <a:rPr lang="es-ES" sz="4800" dirty="0" err="1" smtClean="0"/>
              <a:t>Materialen</a:t>
            </a:r>
            <a:r>
              <a:rPr lang="es-ES" sz="4800" dirty="0" smtClean="0"/>
              <a:t> </a:t>
            </a:r>
            <a:r>
              <a:rPr lang="es-ES" sz="4800" dirty="0" err="1" smtClean="0"/>
              <a:t>Aniztasuna</a:t>
            </a:r>
            <a:r>
              <a:rPr lang="es-ES" sz="4800" dirty="0" smtClean="0"/>
              <a:t>. </a:t>
            </a:r>
            <a:r>
              <a:rPr lang="es-ES" sz="4800" dirty="0" err="1" smtClean="0"/>
              <a:t>Praktikak</a:t>
            </a:r>
            <a:r>
              <a:rPr lang="es-ES" sz="4800" dirty="0" smtClean="0"/>
              <a:t>, </a:t>
            </a:r>
            <a:r>
              <a:rPr lang="es-ES" sz="4800" dirty="0" err="1" smtClean="0"/>
              <a:t>ariketak</a:t>
            </a:r>
            <a:r>
              <a:rPr lang="es-ES" sz="4800" dirty="0" smtClean="0"/>
              <a:t> eta </a:t>
            </a:r>
            <a:r>
              <a:rPr lang="es-ES" sz="4800" dirty="0" err="1" smtClean="0"/>
              <a:t>ekintzak</a:t>
            </a:r>
            <a:r>
              <a:rPr lang="es-ES" sz="4800" dirty="0" smtClean="0"/>
              <a:t> </a:t>
            </a:r>
            <a:endParaRPr lang="es-ES" sz="4800" dirty="0"/>
          </a:p>
        </p:txBody>
      </p:sp>
      <p:pic>
        <p:nvPicPr>
          <p:cNvPr id="5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59559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04851" y="1957035"/>
            <a:ext cx="81021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7. Aspirina </a:t>
            </a:r>
            <a:r>
              <a:rPr lang="es-ES" sz="3200" dirty="0" err="1" smtClean="0"/>
              <a:t>eferbeszente</a:t>
            </a:r>
            <a:r>
              <a:rPr lang="es-ES" sz="3200" dirty="0" smtClean="0"/>
              <a:t> </a:t>
            </a:r>
            <a:r>
              <a:rPr lang="es-ES" sz="3200" dirty="0" err="1" smtClean="0"/>
              <a:t>batek</a:t>
            </a:r>
            <a:r>
              <a:rPr lang="es-ES" sz="3200" dirty="0" smtClean="0"/>
              <a:t> gramo </a:t>
            </a:r>
            <a:r>
              <a:rPr lang="es-ES" sz="3200" dirty="0" err="1" smtClean="0"/>
              <a:t>bateko</a:t>
            </a:r>
            <a:r>
              <a:rPr lang="es-ES" sz="3200" dirty="0" smtClean="0"/>
              <a:t> masa du. 100 g </a:t>
            </a:r>
            <a:r>
              <a:rPr lang="es-ES" sz="3200" dirty="0" err="1" smtClean="0"/>
              <a:t>uretan</a:t>
            </a:r>
            <a:r>
              <a:rPr lang="es-ES" sz="3200" dirty="0" smtClean="0"/>
              <a:t> </a:t>
            </a:r>
            <a:r>
              <a:rPr lang="es-ES" sz="3200" dirty="0" err="1" smtClean="0"/>
              <a:t>disolbatzerakoan</a:t>
            </a:r>
            <a:r>
              <a:rPr lang="es-ES" sz="3200" dirty="0" smtClean="0"/>
              <a:t> 100 cm</a:t>
            </a:r>
            <a:r>
              <a:rPr lang="es-ES" sz="3200" baseline="30000" dirty="0" smtClean="0"/>
              <a:t>3</a:t>
            </a:r>
            <a:r>
              <a:rPr lang="es-ES" sz="3200" dirty="0" smtClean="0"/>
              <a:t> gas jaso </a:t>
            </a:r>
            <a:r>
              <a:rPr lang="es-ES" sz="3200" dirty="0" err="1" smtClean="0"/>
              <a:t>dezakegu</a:t>
            </a:r>
            <a:r>
              <a:rPr lang="es-ES" sz="3200" dirty="0" smtClean="0"/>
              <a:t>. </a:t>
            </a:r>
            <a:r>
              <a:rPr lang="es-ES" sz="3200" dirty="0" err="1" smtClean="0"/>
              <a:t>Ura</a:t>
            </a:r>
            <a:r>
              <a:rPr lang="es-ES" sz="3200" dirty="0" smtClean="0"/>
              <a:t> </a:t>
            </a:r>
            <a:r>
              <a:rPr lang="es-ES" sz="3200" dirty="0" err="1" smtClean="0"/>
              <a:t>aspirinarekin</a:t>
            </a:r>
            <a:r>
              <a:rPr lang="es-ES" sz="3200" dirty="0" smtClean="0"/>
              <a:t> </a:t>
            </a:r>
            <a:r>
              <a:rPr lang="es-ES" sz="3200" dirty="0" err="1" smtClean="0"/>
              <a:t>pisatuz</a:t>
            </a:r>
            <a:r>
              <a:rPr lang="es-ES" sz="3200" dirty="0" smtClean="0"/>
              <a:t> 100,9 g </a:t>
            </a:r>
            <a:r>
              <a:rPr lang="es-ES" sz="3200" dirty="0" err="1" smtClean="0"/>
              <a:t>neurtzen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. </a:t>
            </a:r>
            <a:r>
              <a:rPr lang="es-ES" sz="3200" dirty="0" err="1" smtClean="0"/>
              <a:t>Kalkulatu</a:t>
            </a:r>
            <a:r>
              <a:rPr lang="es-ES" sz="3200" dirty="0" smtClean="0"/>
              <a:t> </a:t>
            </a:r>
            <a:r>
              <a:rPr lang="es-ES" sz="3200" dirty="0" err="1" smtClean="0"/>
              <a:t>gasaren</a:t>
            </a:r>
            <a:r>
              <a:rPr lang="es-ES" sz="3200" dirty="0" smtClean="0"/>
              <a:t> </a:t>
            </a:r>
            <a:r>
              <a:rPr lang="es-ES" sz="3200" dirty="0" err="1" smtClean="0"/>
              <a:t>dentsitatea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" y="841453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8. </a:t>
            </a:r>
            <a:r>
              <a:rPr lang="es-ES" sz="2000" dirty="0" err="1" smtClean="0"/>
              <a:t>ariketa</a:t>
            </a:r>
            <a:r>
              <a:rPr lang="es-ES" sz="2000" dirty="0" smtClean="0"/>
              <a:t>:</a:t>
            </a:r>
          </a:p>
          <a:p>
            <a:endParaRPr lang="es-ES" sz="2000" dirty="0" smtClean="0"/>
          </a:p>
          <a:p>
            <a:r>
              <a:rPr lang="es-ES" sz="2000" dirty="0" smtClean="0"/>
              <a:t>3. </a:t>
            </a:r>
            <a:r>
              <a:rPr lang="es-ES" sz="2000" dirty="0" err="1" smtClean="0"/>
              <a:t>jardueran</a:t>
            </a:r>
            <a:r>
              <a:rPr lang="es-ES" sz="2000" dirty="0" smtClean="0"/>
              <a:t> sistema </a:t>
            </a:r>
            <a:r>
              <a:rPr lang="es-ES" sz="2000" dirty="0" err="1" smtClean="0"/>
              <a:t>materialak</a:t>
            </a:r>
            <a:r>
              <a:rPr lang="es-ES" sz="2000" dirty="0" smtClean="0"/>
              <a:t> </a:t>
            </a:r>
            <a:r>
              <a:rPr lang="es-ES" sz="2000" dirty="0" err="1" smtClean="0"/>
              <a:t>homogeneoak</a:t>
            </a:r>
            <a:r>
              <a:rPr lang="es-ES" sz="2000" dirty="0" smtClean="0"/>
              <a:t> </a:t>
            </a:r>
            <a:r>
              <a:rPr lang="es-ES" sz="2000" dirty="0" err="1" smtClean="0"/>
              <a:t>zein</a:t>
            </a:r>
            <a:r>
              <a:rPr lang="es-ES" sz="2000" dirty="0" smtClean="0"/>
              <a:t> </a:t>
            </a:r>
            <a:r>
              <a:rPr lang="es-ES" sz="2000" dirty="0" err="1" smtClean="0"/>
              <a:t>heterogeneoak</a:t>
            </a:r>
            <a:r>
              <a:rPr lang="es-ES" sz="2000" dirty="0" smtClean="0"/>
              <a:t> izan </a:t>
            </a:r>
            <a:r>
              <a:rPr lang="es-ES" sz="2000" dirty="0" err="1" smtClean="0"/>
              <a:t>daitezkeela</a:t>
            </a:r>
            <a:r>
              <a:rPr lang="es-ES" sz="2000" dirty="0" smtClean="0"/>
              <a:t> </a:t>
            </a:r>
            <a:r>
              <a:rPr lang="es-ES" sz="2000" dirty="0" err="1" smtClean="0"/>
              <a:t>ikusi</a:t>
            </a:r>
            <a:r>
              <a:rPr lang="es-ES" sz="2000" dirty="0" smtClean="0"/>
              <a:t> </a:t>
            </a:r>
            <a:r>
              <a:rPr lang="es-ES" sz="2000" dirty="0" err="1" smtClean="0"/>
              <a:t>dugu</a:t>
            </a:r>
            <a:r>
              <a:rPr lang="es-ES" sz="2000" dirty="0" smtClean="0"/>
              <a:t>. </a:t>
            </a:r>
          </a:p>
          <a:p>
            <a:r>
              <a:rPr lang="es-ES" sz="2000" dirty="0" err="1" smtClean="0"/>
              <a:t>Zer</a:t>
            </a:r>
            <a:r>
              <a:rPr lang="es-ES" sz="2000" dirty="0" smtClean="0"/>
              <a:t> </a:t>
            </a:r>
            <a:r>
              <a:rPr lang="es-ES" sz="2000" dirty="0" err="1" smtClean="0"/>
              <a:t>gertatzen</a:t>
            </a:r>
            <a:r>
              <a:rPr lang="es-ES" sz="2000" dirty="0" smtClean="0"/>
              <a:t> </a:t>
            </a:r>
            <a:r>
              <a:rPr lang="es-ES" sz="2000" dirty="0" err="1" smtClean="0"/>
              <a:t>zaio</a:t>
            </a:r>
            <a:r>
              <a:rPr lang="es-ES" sz="2000" dirty="0" smtClean="0"/>
              <a:t> sistema </a:t>
            </a:r>
            <a:r>
              <a:rPr lang="es-ES" sz="2000" dirty="0" err="1" smtClean="0"/>
              <a:t>homogeneo</a:t>
            </a:r>
            <a:r>
              <a:rPr lang="es-ES" sz="2000" dirty="0" smtClean="0"/>
              <a:t> </a:t>
            </a:r>
            <a:r>
              <a:rPr lang="es-ES" sz="2000" dirty="0" err="1" smtClean="0"/>
              <a:t>likido</a:t>
            </a:r>
            <a:r>
              <a:rPr lang="es-ES" sz="2000" dirty="0" smtClean="0"/>
              <a:t> </a:t>
            </a:r>
            <a:r>
              <a:rPr lang="es-ES" sz="2000" dirty="0" err="1" smtClean="0"/>
              <a:t>bati</a:t>
            </a:r>
            <a:r>
              <a:rPr lang="es-ES" sz="2000" dirty="0" smtClean="0"/>
              <a:t> </a:t>
            </a:r>
            <a:r>
              <a:rPr lang="es-ES" sz="2000" dirty="0" err="1" smtClean="0"/>
              <a:t>berotzen</a:t>
            </a:r>
            <a:r>
              <a:rPr lang="es-ES" sz="2000" dirty="0" smtClean="0"/>
              <a:t> </a:t>
            </a:r>
            <a:r>
              <a:rPr lang="es-ES" sz="2000" dirty="0" err="1" smtClean="0"/>
              <a:t>dugunean</a:t>
            </a:r>
            <a:r>
              <a:rPr lang="es-ES" sz="2000" dirty="0" smtClean="0"/>
              <a:t>? </a:t>
            </a:r>
            <a:r>
              <a:rPr lang="es-ES" sz="2000" dirty="0" err="1" smtClean="0"/>
              <a:t>Nolakoa</a:t>
            </a:r>
            <a:r>
              <a:rPr lang="es-ES" sz="2000" dirty="0" smtClean="0"/>
              <a:t> </a:t>
            </a:r>
            <a:r>
              <a:rPr lang="es-ES" sz="2000" dirty="0" err="1" smtClean="0"/>
              <a:t>izango</a:t>
            </a:r>
            <a:r>
              <a:rPr lang="es-ES" sz="2000" dirty="0" smtClean="0"/>
              <a:t> da </a:t>
            </a:r>
            <a:r>
              <a:rPr lang="es-ES" sz="2000" dirty="0" err="1" smtClean="0"/>
              <a:t>tenperaturaren</a:t>
            </a:r>
            <a:r>
              <a:rPr lang="es-ES" sz="2000" dirty="0" smtClean="0"/>
              <a:t> </a:t>
            </a:r>
            <a:r>
              <a:rPr lang="es-ES" sz="2000" dirty="0" err="1" smtClean="0"/>
              <a:t>bilakaera</a:t>
            </a:r>
            <a:r>
              <a:rPr lang="es-ES" sz="2000" dirty="0" smtClean="0"/>
              <a:t> </a:t>
            </a:r>
            <a:r>
              <a:rPr lang="es-ES" sz="2000" dirty="0" err="1" smtClean="0"/>
              <a:t>denboran</a:t>
            </a:r>
            <a:r>
              <a:rPr lang="es-ES" sz="2000" dirty="0" smtClean="0"/>
              <a:t> </a:t>
            </a:r>
            <a:r>
              <a:rPr lang="es-ES" sz="2000" dirty="0" err="1" smtClean="0"/>
              <a:t>zehar</a:t>
            </a:r>
            <a:r>
              <a:rPr lang="es-ES" sz="2000" dirty="0" smtClean="0"/>
              <a:t>? </a:t>
            </a:r>
          </a:p>
          <a:p>
            <a:r>
              <a:rPr lang="es-ES" sz="2000" dirty="0" err="1" smtClean="0"/>
              <a:t>Hainbat</a:t>
            </a:r>
            <a:r>
              <a:rPr lang="es-ES" sz="2000" dirty="0" smtClean="0"/>
              <a:t> sistema </a:t>
            </a:r>
            <a:r>
              <a:rPr lang="es-ES" sz="2000" dirty="0" err="1" smtClean="0"/>
              <a:t>homogeneo</a:t>
            </a:r>
            <a:r>
              <a:rPr lang="es-ES" sz="2000" dirty="0" smtClean="0"/>
              <a:t> </a:t>
            </a:r>
            <a:r>
              <a:rPr lang="es-ES" sz="2000" dirty="0" err="1" smtClean="0"/>
              <a:t>likido</a:t>
            </a:r>
            <a:r>
              <a:rPr lang="es-ES" sz="2000" dirty="0" smtClean="0"/>
              <a:t> </a:t>
            </a:r>
            <a:r>
              <a:rPr lang="es-ES" sz="2000" dirty="0" err="1" smtClean="0"/>
              <a:t>berotu</a:t>
            </a:r>
            <a:r>
              <a:rPr lang="es-ES" sz="2000" dirty="0" smtClean="0"/>
              <a:t> </a:t>
            </a:r>
            <a:r>
              <a:rPr lang="es-ES" sz="2000" dirty="0" err="1" smtClean="0"/>
              <a:t>dugu</a:t>
            </a:r>
            <a:r>
              <a:rPr lang="es-ES" sz="2000" dirty="0" smtClean="0"/>
              <a:t>, </a:t>
            </a:r>
            <a:r>
              <a:rPr lang="es-ES" sz="2000" dirty="0" err="1" smtClean="0"/>
              <a:t>minutu</a:t>
            </a:r>
            <a:r>
              <a:rPr lang="es-ES" sz="2000" dirty="0" smtClean="0"/>
              <a:t> </a:t>
            </a:r>
            <a:r>
              <a:rPr lang="es-ES" sz="2000" dirty="0" err="1" smtClean="0"/>
              <a:t>erdiro</a:t>
            </a:r>
            <a:r>
              <a:rPr lang="es-ES" sz="2000" dirty="0" smtClean="0"/>
              <a:t> </a:t>
            </a:r>
            <a:r>
              <a:rPr lang="es-ES" sz="2000" dirty="0" err="1" smtClean="0"/>
              <a:t>tenperaturak</a:t>
            </a:r>
            <a:r>
              <a:rPr lang="es-ES" sz="2000" dirty="0" smtClean="0"/>
              <a:t> </a:t>
            </a:r>
            <a:r>
              <a:rPr lang="es-ES" sz="2000" dirty="0" err="1" smtClean="0"/>
              <a:t>neurtuz</a:t>
            </a:r>
            <a:r>
              <a:rPr lang="es-ES" sz="2000" dirty="0" smtClean="0"/>
              <a:t>. </a:t>
            </a:r>
            <a:r>
              <a:rPr lang="es-ES" sz="2000" dirty="0" err="1" smtClean="0"/>
              <a:t>Ondorengo</a:t>
            </a:r>
            <a:r>
              <a:rPr lang="es-ES" sz="2000" dirty="0" smtClean="0"/>
              <a:t> </a:t>
            </a:r>
            <a:r>
              <a:rPr lang="es-ES" sz="2000" dirty="0" err="1" smtClean="0"/>
              <a:t>grafikoak</a:t>
            </a:r>
            <a:r>
              <a:rPr lang="es-ES" sz="2000" dirty="0" smtClean="0"/>
              <a:t> </a:t>
            </a:r>
            <a:r>
              <a:rPr lang="es-ES" sz="2000" dirty="0" err="1" smtClean="0"/>
              <a:t>lortu</a:t>
            </a:r>
            <a:r>
              <a:rPr lang="es-ES" sz="2000" dirty="0" smtClean="0"/>
              <a:t> </a:t>
            </a:r>
            <a:r>
              <a:rPr lang="es-ES" sz="2000" dirty="0" err="1" smtClean="0"/>
              <a:t>ditugu</a:t>
            </a:r>
            <a:r>
              <a:rPr lang="es-ES" sz="2000" dirty="0" smtClean="0"/>
              <a:t> (</a:t>
            </a:r>
            <a:r>
              <a:rPr lang="es-ES" sz="2000" dirty="0" err="1" smtClean="0"/>
              <a:t>hurrengo</a:t>
            </a:r>
            <a:r>
              <a:rPr lang="es-ES" sz="2000" dirty="0" smtClean="0"/>
              <a:t> </a:t>
            </a:r>
            <a:r>
              <a:rPr lang="es-ES" sz="2000" dirty="0" err="1" smtClean="0"/>
              <a:t>dokumentuan</a:t>
            </a:r>
            <a:r>
              <a:rPr lang="es-ES" sz="2000" dirty="0" smtClean="0"/>
              <a:t> </a:t>
            </a:r>
            <a:r>
              <a:rPr lang="es-ES" sz="2000" dirty="0" err="1" smtClean="0"/>
              <a:t>agertzen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): </a:t>
            </a:r>
          </a:p>
          <a:p>
            <a:r>
              <a:rPr lang="es-ES" sz="2000" dirty="0" smtClean="0"/>
              <a:t>a. </a:t>
            </a:r>
            <a:r>
              <a:rPr lang="es-ES" sz="2000" dirty="0" err="1" smtClean="0"/>
              <a:t>Konpara</a:t>
            </a:r>
            <a:r>
              <a:rPr lang="es-ES" sz="2000" dirty="0" smtClean="0"/>
              <a:t> </a:t>
            </a:r>
            <a:r>
              <a:rPr lang="es-ES" sz="2000" dirty="0" err="1" smtClean="0"/>
              <a:t>itzazu</a:t>
            </a:r>
            <a:r>
              <a:rPr lang="es-ES" sz="2000" dirty="0" smtClean="0"/>
              <a:t> </a:t>
            </a:r>
            <a:r>
              <a:rPr lang="es-ES" sz="2000" dirty="0" err="1" smtClean="0"/>
              <a:t>emaitza</a:t>
            </a:r>
            <a:r>
              <a:rPr lang="es-ES" sz="2000" dirty="0" smtClean="0"/>
              <a:t> </a:t>
            </a:r>
            <a:r>
              <a:rPr lang="es-ES" sz="2000" dirty="0" err="1" smtClean="0"/>
              <a:t>hauek</a:t>
            </a:r>
            <a:r>
              <a:rPr lang="es-ES" sz="2000" dirty="0" smtClean="0"/>
              <a:t> </a:t>
            </a:r>
            <a:r>
              <a:rPr lang="es-ES" sz="2000" dirty="0" err="1" smtClean="0"/>
              <a:t>zure</a:t>
            </a:r>
            <a:r>
              <a:rPr lang="es-ES" sz="2000" dirty="0" smtClean="0"/>
              <a:t> </a:t>
            </a:r>
            <a:r>
              <a:rPr lang="es-ES" sz="2000" dirty="0" err="1" smtClean="0"/>
              <a:t>hipotesiarekin</a:t>
            </a:r>
            <a:r>
              <a:rPr lang="es-ES" sz="2000" dirty="0" smtClean="0"/>
              <a:t>. </a:t>
            </a:r>
            <a:r>
              <a:rPr lang="es-ES" sz="2000" dirty="0" err="1" smtClean="0"/>
              <a:t>Behar</a:t>
            </a:r>
            <a:r>
              <a:rPr lang="es-ES" sz="2000" dirty="0" smtClean="0"/>
              <a:t> </a:t>
            </a:r>
            <a:r>
              <a:rPr lang="es-ES" sz="2000" dirty="0" err="1" smtClean="0"/>
              <a:t>izanez</a:t>
            </a:r>
            <a:r>
              <a:rPr lang="es-ES" sz="2000" dirty="0" smtClean="0"/>
              <a:t> </a:t>
            </a:r>
            <a:r>
              <a:rPr lang="es-ES" sz="2000" dirty="0" err="1" smtClean="0"/>
              <a:t>gero</a:t>
            </a:r>
            <a:r>
              <a:rPr lang="es-ES" sz="2000" dirty="0" smtClean="0"/>
              <a:t>, </a:t>
            </a:r>
            <a:r>
              <a:rPr lang="es-ES" sz="2000" dirty="0" err="1" smtClean="0"/>
              <a:t>egin</a:t>
            </a:r>
            <a:r>
              <a:rPr lang="es-ES" sz="2000" dirty="0" smtClean="0"/>
              <a:t> </a:t>
            </a:r>
            <a:r>
              <a:rPr lang="es-ES" sz="2000" dirty="0" err="1" smtClean="0"/>
              <a:t>hipotesi</a:t>
            </a:r>
            <a:r>
              <a:rPr lang="es-ES" sz="2000" dirty="0" smtClean="0"/>
              <a:t> </a:t>
            </a:r>
            <a:r>
              <a:rPr lang="es-ES" sz="2000" dirty="0" err="1" smtClean="0"/>
              <a:t>berri</a:t>
            </a:r>
            <a:r>
              <a:rPr lang="es-ES" sz="2000" dirty="0" smtClean="0"/>
              <a:t> </a:t>
            </a:r>
            <a:r>
              <a:rPr lang="es-ES" sz="2000" dirty="0" err="1" smtClean="0"/>
              <a:t>bat</a:t>
            </a:r>
            <a:r>
              <a:rPr lang="es-ES" sz="2000" dirty="0" smtClean="0"/>
              <a:t>. </a:t>
            </a:r>
          </a:p>
          <a:p>
            <a:r>
              <a:rPr lang="es-ES" sz="2000" dirty="0" smtClean="0"/>
              <a:t>b. </a:t>
            </a:r>
            <a:r>
              <a:rPr lang="es-ES" sz="2000" dirty="0" err="1" smtClean="0"/>
              <a:t>Grafikoak</a:t>
            </a:r>
            <a:r>
              <a:rPr lang="es-ES" sz="2000" dirty="0" smtClean="0"/>
              <a:t> </a:t>
            </a:r>
            <a:r>
              <a:rPr lang="es-ES" sz="2000" dirty="0" err="1" smtClean="0"/>
              <a:t>aztertuz</a:t>
            </a:r>
            <a:r>
              <a:rPr lang="es-ES" sz="2000" dirty="0" smtClean="0"/>
              <a:t>, </a:t>
            </a:r>
            <a:r>
              <a:rPr lang="es-ES" sz="2000" dirty="0" err="1" smtClean="0"/>
              <a:t>zer</a:t>
            </a:r>
            <a:r>
              <a:rPr lang="es-ES" sz="2000" dirty="0" smtClean="0"/>
              <a:t> </a:t>
            </a:r>
            <a:r>
              <a:rPr lang="es-ES" sz="2000" dirty="0" err="1" smtClean="0"/>
              <a:t>ondorioak</a:t>
            </a:r>
            <a:r>
              <a:rPr lang="es-ES" sz="2000" dirty="0" smtClean="0"/>
              <a:t> </a:t>
            </a:r>
            <a:r>
              <a:rPr lang="es-ES" sz="2000" dirty="0" err="1" smtClean="0"/>
              <a:t>ateratzen</a:t>
            </a:r>
            <a:r>
              <a:rPr lang="es-ES" sz="2000" dirty="0" smtClean="0"/>
              <a:t> </a:t>
            </a:r>
            <a:r>
              <a:rPr lang="es-ES" sz="2000" dirty="0" err="1" smtClean="0"/>
              <a:t>dituzu</a:t>
            </a:r>
            <a:r>
              <a:rPr lang="es-ES" sz="2000" dirty="0" smtClean="0"/>
              <a:t>? </a:t>
            </a:r>
          </a:p>
          <a:p>
            <a:r>
              <a:rPr lang="es-ES" sz="2000" dirty="0" smtClean="0"/>
              <a:t>c. </a:t>
            </a:r>
            <a:r>
              <a:rPr lang="es-ES" sz="2000" dirty="0" err="1" smtClean="0"/>
              <a:t>Zenbait</a:t>
            </a:r>
            <a:r>
              <a:rPr lang="es-ES" sz="2000" dirty="0" smtClean="0"/>
              <a:t> </a:t>
            </a:r>
            <a:r>
              <a:rPr lang="es-ES" sz="2000" dirty="0" err="1" smtClean="0"/>
              <a:t>elikagai</a:t>
            </a:r>
            <a:r>
              <a:rPr lang="es-ES" sz="2000" dirty="0" smtClean="0"/>
              <a:t> </a:t>
            </a:r>
            <a:r>
              <a:rPr lang="es-ES" sz="2000" dirty="0" err="1" smtClean="0"/>
              <a:t>egosteko</a:t>
            </a:r>
            <a:r>
              <a:rPr lang="es-ES" sz="2000" dirty="0" smtClean="0"/>
              <a:t> "</a:t>
            </a:r>
            <a:r>
              <a:rPr lang="es-ES" sz="2000" dirty="0" err="1" smtClean="0"/>
              <a:t>maria</a:t>
            </a:r>
            <a:r>
              <a:rPr lang="es-ES" sz="2000" dirty="0" smtClean="0"/>
              <a:t> </a:t>
            </a:r>
            <a:r>
              <a:rPr lang="es-ES" sz="2000" dirty="0" err="1" smtClean="0"/>
              <a:t>bainu</a:t>
            </a:r>
            <a:r>
              <a:rPr lang="es-ES" sz="2000" dirty="0" smtClean="0"/>
              <a:t>" sistema </a:t>
            </a:r>
            <a:r>
              <a:rPr lang="es-ES" sz="2000" dirty="0" err="1" smtClean="0"/>
              <a:t>erabiltzen</a:t>
            </a:r>
            <a:r>
              <a:rPr lang="es-ES" sz="2000" dirty="0" smtClean="0"/>
              <a:t> da. </a:t>
            </a:r>
            <a:r>
              <a:rPr lang="es-ES" sz="2000" dirty="0" err="1" smtClean="0"/>
              <a:t>Adierazi</a:t>
            </a:r>
            <a:r>
              <a:rPr lang="es-ES" sz="2000" dirty="0" smtClean="0"/>
              <a:t> </a:t>
            </a:r>
            <a:r>
              <a:rPr lang="es-ES" sz="2000" dirty="0" err="1" smtClean="0"/>
              <a:t>zertan</a:t>
            </a:r>
            <a:r>
              <a:rPr lang="es-ES" sz="2000" dirty="0" smtClean="0"/>
              <a:t> </a:t>
            </a:r>
            <a:r>
              <a:rPr lang="es-ES" sz="2000" dirty="0" err="1" smtClean="0"/>
              <a:t>oinarritzen</a:t>
            </a:r>
            <a:r>
              <a:rPr lang="es-ES" sz="2000" dirty="0" smtClean="0"/>
              <a:t> den. </a:t>
            </a:r>
          </a:p>
          <a:p>
            <a:r>
              <a:rPr lang="es-ES" sz="2000" dirty="0" smtClean="0"/>
              <a:t>d. </a:t>
            </a:r>
            <a:r>
              <a:rPr lang="es-ES" sz="2000" dirty="0" err="1" smtClean="0"/>
              <a:t>Barazkiak</a:t>
            </a:r>
            <a:r>
              <a:rPr lang="es-ES" sz="2000" dirty="0" smtClean="0"/>
              <a:t> </a:t>
            </a:r>
            <a:r>
              <a:rPr lang="es-ES" sz="2000" dirty="0" err="1" smtClean="0"/>
              <a:t>egosteko</a:t>
            </a:r>
            <a:r>
              <a:rPr lang="es-ES" sz="2000" dirty="0" smtClean="0"/>
              <a:t> </a:t>
            </a:r>
            <a:r>
              <a:rPr lang="es-ES" sz="2000" dirty="0" err="1" smtClean="0"/>
              <a:t>denbora</a:t>
            </a:r>
            <a:r>
              <a:rPr lang="es-ES" sz="2000" dirty="0" smtClean="0"/>
              <a:t> </a:t>
            </a:r>
            <a:r>
              <a:rPr lang="es-ES" sz="2000" dirty="0" err="1" smtClean="0"/>
              <a:t>gehiago</a:t>
            </a:r>
            <a:r>
              <a:rPr lang="es-ES" sz="2000" dirty="0" smtClean="0"/>
              <a:t> </a:t>
            </a:r>
            <a:r>
              <a:rPr lang="es-ES" sz="2000" dirty="0" err="1" smtClean="0"/>
              <a:t>behar</a:t>
            </a:r>
            <a:r>
              <a:rPr lang="es-ES" sz="2000" dirty="0" smtClean="0"/>
              <a:t> da </a:t>
            </a:r>
            <a:r>
              <a:rPr lang="es-ES" sz="2000" dirty="0" err="1" smtClean="0"/>
              <a:t>mendi</a:t>
            </a:r>
            <a:r>
              <a:rPr lang="es-ES" sz="2000" dirty="0" smtClean="0"/>
              <a:t> </a:t>
            </a:r>
            <a:r>
              <a:rPr lang="es-ES" sz="2000" dirty="0" err="1" smtClean="0"/>
              <a:t>tontor</a:t>
            </a:r>
            <a:r>
              <a:rPr lang="es-ES" sz="2000" dirty="0" smtClean="0"/>
              <a:t> batean </a:t>
            </a:r>
            <a:r>
              <a:rPr lang="es-ES" sz="2000" dirty="0" err="1" smtClean="0"/>
              <a:t>itsas</a:t>
            </a:r>
            <a:r>
              <a:rPr lang="es-ES" sz="2000" dirty="0" smtClean="0"/>
              <a:t> </a:t>
            </a:r>
            <a:r>
              <a:rPr lang="es-ES" sz="2000" dirty="0" err="1" smtClean="0"/>
              <a:t>mailan</a:t>
            </a:r>
            <a:r>
              <a:rPr lang="es-ES" sz="2000" dirty="0" smtClean="0"/>
              <a:t> </a:t>
            </a:r>
            <a:r>
              <a:rPr lang="es-ES" sz="2000" dirty="0" err="1" smtClean="0"/>
              <a:t>baino</a:t>
            </a:r>
            <a:r>
              <a:rPr lang="es-ES" sz="2000" dirty="0" smtClean="0"/>
              <a:t>. </a:t>
            </a:r>
            <a:r>
              <a:rPr lang="es-ES" sz="2000" dirty="0" err="1" smtClean="0"/>
              <a:t>Bestalde</a:t>
            </a:r>
            <a:r>
              <a:rPr lang="es-ES" sz="2000" dirty="0" smtClean="0"/>
              <a:t>, </a:t>
            </a:r>
            <a:r>
              <a:rPr lang="es-ES" sz="2000" dirty="0" err="1" smtClean="0"/>
              <a:t>egosketa</a:t>
            </a:r>
            <a:r>
              <a:rPr lang="es-ES" sz="2000" dirty="0" smtClean="0"/>
              <a:t> </a:t>
            </a:r>
            <a:r>
              <a:rPr lang="es-ES" sz="2000" dirty="0" err="1" smtClean="0"/>
              <a:t>azkarrak</a:t>
            </a:r>
            <a:r>
              <a:rPr lang="es-ES" sz="2000" dirty="0" smtClean="0"/>
              <a:t> </a:t>
            </a:r>
            <a:r>
              <a:rPr lang="es-ES" sz="2000" dirty="0" err="1" smtClean="0"/>
              <a:t>egiteko</a:t>
            </a:r>
            <a:r>
              <a:rPr lang="es-ES" sz="2000" dirty="0" smtClean="0"/>
              <a:t> </a:t>
            </a:r>
            <a:r>
              <a:rPr lang="es-ES" sz="2000" dirty="0" err="1" smtClean="0"/>
              <a:t>presiozko</a:t>
            </a:r>
            <a:r>
              <a:rPr lang="es-ES" sz="2000" dirty="0" smtClean="0"/>
              <a:t> </a:t>
            </a:r>
            <a:r>
              <a:rPr lang="es-ES" sz="2000" dirty="0" err="1" smtClean="0"/>
              <a:t>eltze</a:t>
            </a:r>
            <a:r>
              <a:rPr lang="es-ES" sz="2000" dirty="0" smtClean="0"/>
              <a:t> </a:t>
            </a:r>
            <a:r>
              <a:rPr lang="es-ES" sz="2000" dirty="0" err="1" smtClean="0"/>
              <a:t>edo</a:t>
            </a:r>
            <a:r>
              <a:rPr lang="es-ES" sz="2000" dirty="0" smtClean="0"/>
              <a:t> </a:t>
            </a:r>
            <a:r>
              <a:rPr lang="es-ES" sz="2000" dirty="0" err="1" smtClean="0"/>
              <a:t>lapikoak</a:t>
            </a:r>
            <a:r>
              <a:rPr lang="es-ES" sz="2000" dirty="0" smtClean="0"/>
              <a:t> </a:t>
            </a:r>
            <a:r>
              <a:rPr lang="es-ES" sz="2000" dirty="0" err="1" smtClean="0"/>
              <a:t>erabiltzen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. </a:t>
            </a:r>
            <a:r>
              <a:rPr lang="es-ES" sz="2000" dirty="0" err="1" smtClean="0"/>
              <a:t>Saia</a:t>
            </a:r>
            <a:r>
              <a:rPr lang="es-ES" sz="2000" dirty="0" smtClean="0"/>
              <a:t> </a:t>
            </a:r>
            <a:r>
              <a:rPr lang="es-ES" sz="2000" dirty="0" err="1" smtClean="0"/>
              <a:t>zaitez</a:t>
            </a:r>
            <a:r>
              <a:rPr lang="es-ES" sz="2000" dirty="0" smtClean="0"/>
              <a:t> </a:t>
            </a:r>
            <a:r>
              <a:rPr lang="es-ES" sz="2000" dirty="0" err="1" smtClean="0"/>
              <a:t>hau</a:t>
            </a:r>
            <a:r>
              <a:rPr lang="es-ES" sz="2000" dirty="0" smtClean="0"/>
              <a:t> </a:t>
            </a:r>
            <a:r>
              <a:rPr lang="es-ES" sz="2000" dirty="0" err="1" smtClean="0"/>
              <a:t>esplikatzen</a:t>
            </a:r>
            <a:r>
              <a:rPr lang="es-ES" sz="2000" dirty="0" smtClean="0"/>
              <a:t>. </a:t>
            </a:r>
          </a:p>
          <a:p>
            <a:r>
              <a:rPr lang="es-ES" sz="2000" dirty="0" smtClean="0"/>
              <a:t>e. </a:t>
            </a:r>
            <a:r>
              <a:rPr lang="es-ES" sz="2000" dirty="0" err="1" smtClean="0"/>
              <a:t>Zein</a:t>
            </a:r>
            <a:r>
              <a:rPr lang="es-ES" sz="2000" dirty="0" smtClean="0"/>
              <a:t> </a:t>
            </a:r>
            <a:r>
              <a:rPr lang="es-ES" sz="2000" dirty="0" err="1" smtClean="0"/>
              <a:t>portaera</a:t>
            </a:r>
            <a:r>
              <a:rPr lang="es-ES" sz="2000" dirty="0" smtClean="0"/>
              <a:t> </a:t>
            </a:r>
            <a:r>
              <a:rPr lang="es-ES" sz="2000" dirty="0" err="1" smtClean="0"/>
              <a:t>izango</a:t>
            </a:r>
            <a:r>
              <a:rPr lang="es-ES" sz="2000" dirty="0" smtClean="0"/>
              <a:t> du </a:t>
            </a:r>
            <a:r>
              <a:rPr lang="es-ES" sz="2000" dirty="0" err="1" smtClean="0"/>
              <a:t>nahaste</a:t>
            </a:r>
            <a:r>
              <a:rPr lang="es-ES" sz="2000" dirty="0" smtClean="0"/>
              <a:t> </a:t>
            </a:r>
            <a:r>
              <a:rPr lang="es-ES" sz="2000" dirty="0" err="1" smtClean="0"/>
              <a:t>heterogeneo</a:t>
            </a:r>
            <a:r>
              <a:rPr lang="es-ES" sz="2000" dirty="0" smtClean="0"/>
              <a:t> </a:t>
            </a:r>
            <a:r>
              <a:rPr lang="es-ES" sz="2000" dirty="0" err="1" smtClean="0"/>
              <a:t>batek</a:t>
            </a:r>
            <a:r>
              <a:rPr lang="es-ES" sz="2000" dirty="0" smtClean="0"/>
              <a:t> </a:t>
            </a:r>
            <a:r>
              <a:rPr lang="es-ES" sz="2000" dirty="0" err="1" smtClean="0"/>
              <a:t>berotzerakoan</a:t>
            </a:r>
            <a:r>
              <a:rPr lang="es-ES" sz="2000" dirty="0" smtClean="0"/>
              <a:t>?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1irudi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8" y="1291634"/>
            <a:ext cx="4005072" cy="1786128"/>
          </a:xfrm>
          <a:prstGeom prst="rect">
            <a:avLst/>
          </a:prstGeom>
        </p:spPr>
      </p:pic>
      <p:pic>
        <p:nvPicPr>
          <p:cNvPr id="5" name="Imagen 4" descr="2irudi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133" y="1450130"/>
            <a:ext cx="3870960" cy="1627632"/>
          </a:xfrm>
          <a:prstGeom prst="rect">
            <a:avLst/>
          </a:prstGeom>
        </p:spPr>
      </p:pic>
      <p:pic>
        <p:nvPicPr>
          <p:cNvPr id="6" name="Imagen 5" descr="3irudi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666168"/>
            <a:ext cx="4902132" cy="1765645"/>
          </a:xfrm>
          <a:prstGeom prst="rect">
            <a:avLst/>
          </a:prstGeom>
        </p:spPr>
      </p:pic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3729038" y="5892147"/>
            <a:ext cx="336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18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4irudi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56" y="1688228"/>
            <a:ext cx="3590544" cy="1487424"/>
          </a:xfrm>
          <a:prstGeom prst="rect">
            <a:avLst/>
          </a:prstGeom>
        </p:spPr>
      </p:pic>
      <p:pic>
        <p:nvPicPr>
          <p:cNvPr id="5" name="Imagen 4" descr="5irudi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056" y="1500302"/>
            <a:ext cx="4063113" cy="1628748"/>
          </a:xfrm>
          <a:prstGeom prst="rect">
            <a:avLst/>
          </a:prstGeom>
        </p:spPr>
      </p:pic>
      <p:pic>
        <p:nvPicPr>
          <p:cNvPr id="6" name="Imagen 5" descr="6irudi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301" y="3642003"/>
            <a:ext cx="3573047" cy="1790467"/>
          </a:xfrm>
          <a:prstGeom prst="rect">
            <a:avLst/>
          </a:prstGeom>
        </p:spPr>
      </p:pic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3729038" y="5892147"/>
            <a:ext cx="336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71245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7irudi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15" y="1156385"/>
            <a:ext cx="3553968" cy="1542288"/>
          </a:xfrm>
          <a:prstGeom prst="rect">
            <a:avLst/>
          </a:prstGeom>
        </p:spPr>
      </p:pic>
      <p:pic>
        <p:nvPicPr>
          <p:cNvPr id="5" name="Imagen 4" descr="8irudi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595" y="1156385"/>
            <a:ext cx="4279392" cy="1840992"/>
          </a:xfrm>
          <a:prstGeom prst="rect">
            <a:avLst/>
          </a:prstGeom>
        </p:spPr>
      </p:pic>
      <p:pic>
        <p:nvPicPr>
          <p:cNvPr id="6" name="Imagen 5" descr="9irudi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715" y="3415238"/>
            <a:ext cx="3450336" cy="1505712"/>
          </a:xfrm>
          <a:prstGeom prst="rect">
            <a:avLst/>
          </a:prstGeom>
        </p:spPr>
      </p:pic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3729038" y="5892147"/>
            <a:ext cx="336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9424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10irudi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623" y="1897254"/>
            <a:ext cx="3188208" cy="1292352"/>
          </a:xfrm>
          <a:prstGeom prst="rect">
            <a:avLst/>
          </a:prstGeom>
        </p:spPr>
      </p:pic>
      <p:pic>
        <p:nvPicPr>
          <p:cNvPr id="3" name="Imagen 2" descr="11irudi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0263" y="1897254"/>
            <a:ext cx="3090672" cy="1328928"/>
          </a:xfrm>
          <a:prstGeom prst="rect">
            <a:avLst/>
          </a:prstGeom>
        </p:spPr>
      </p:pic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uadroTexto 9"/>
          <p:cNvSpPr txBox="1"/>
          <p:nvPr/>
        </p:nvSpPr>
        <p:spPr>
          <a:xfrm>
            <a:off x="3729038" y="5892147"/>
            <a:ext cx="336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7550" y="1363378"/>
            <a:ext cx="76192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9. </a:t>
            </a:r>
            <a:r>
              <a:rPr lang="es-ES" sz="3200" dirty="0" err="1" smtClean="0"/>
              <a:t>ariketa</a:t>
            </a:r>
            <a:r>
              <a:rPr lang="es-ES" sz="3200" dirty="0" smtClean="0"/>
              <a:t>.</a:t>
            </a:r>
          </a:p>
          <a:p>
            <a:endParaRPr lang="es-ES" sz="3200" dirty="0" smtClean="0"/>
          </a:p>
          <a:p>
            <a:r>
              <a:rPr lang="es-ES" sz="3200" dirty="0" smtClean="0"/>
              <a:t>9. </a:t>
            </a:r>
            <a:r>
              <a:rPr lang="es-ES" sz="3200" dirty="0" err="1" smtClean="0"/>
              <a:t>Hainbat</a:t>
            </a:r>
            <a:r>
              <a:rPr lang="es-ES" sz="3200" dirty="0" smtClean="0"/>
              <a:t> sistema </a:t>
            </a:r>
            <a:r>
              <a:rPr lang="es-ES" sz="3200" dirty="0" err="1" smtClean="0"/>
              <a:t>likido</a:t>
            </a:r>
            <a:r>
              <a:rPr lang="es-ES" sz="3200" dirty="0" smtClean="0"/>
              <a:t> </a:t>
            </a:r>
            <a:r>
              <a:rPr lang="es-ES" sz="3200" dirty="0" err="1" smtClean="0"/>
              <a:t>hozten</a:t>
            </a:r>
            <a:r>
              <a:rPr lang="es-ES" sz="3200" dirty="0" smtClean="0"/>
              <a:t> </a:t>
            </a:r>
            <a:r>
              <a:rPr lang="es-ES" sz="3200" dirty="0" err="1" smtClean="0"/>
              <a:t>utzi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, </a:t>
            </a:r>
            <a:r>
              <a:rPr lang="es-ES" sz="3200" dirty="0" err="1" smtClean="0"/>
              <a:t>tenperaturaren</a:t>
            </a:r>
            <a:r>
              <a:rPr lang="es-ES" sz="3200" dirty="0" smtClean="0"/>
              <a:t> </a:t>
            </a:r>
            <a:r>
              <a:rPr lang="es-ES" sz="3200" dirty="0" err="1" smtClean="0"/>
              <a:t>bilakaera</a:t>
            </a:r>
            <a:r>
              <a:rPr lang="es-ES" sz="3200" dirty="0" smtClean="0"/>
              <a:t> </a:t>
            </a:r>
            <a:r>
              <a:rPr lang="es-ES" sz="3200" dirty="0" err="1" smtClean="0"/>
              <a:t>grafikoetan</a:t>
            </a:r>
            <a:r>
              <a:rPr lang="es-ES" sz="3200" dirty="0" smtClean="0"/>
              <a:t> </a:t>
            </a:r>
            <a:r>
              <a:rPr lang="es-ES" sz="3200" dirty="0" err="1" smtClean="0"/>
              <a:t>agertzen</a:t>
            </a:r>
            <a:r>
              <a:rPr lang="es-ES" sz="3200" dirty="0" smtClean="0"/>
              <a:t> </a:t>
            </a:r>
            <a:r>
              <a:rPr lang="es-ES" sz="3200" dirty="0" err="1" smtClean="0"/>
              <a:t>dena</a:t>
            </a:r>
            <a:r>
              <a:rPr lang="es-ES" sz="3200" dirty="0" smtClean="0"/>
              <a:t> </a:t>
            </a:r>
            <a:r>
              <a:rPr lang="es-ES" sz="3200" dirty="0" err="1" smtClean="0"/>
              <a:t>delarik</a:t>
            </a:r>
            <a:r>
              <a:rPr lang="es-ES" sz="3200" dirty="0" smtClean="0"/>
              <a:t> (2). </a:t>
            </a:r>
            <a:r>
              <a:rPr lang="es-ES" sz="3200" dirty="0" err="1" smtClean="0"/>
              <a:t>Zer</a:t>
            </a:r>
            <a:r>
              <a:rPr lang="es-ES" sz="3200" dirty="0" smtClean="0"/>
              <a:t> </a:t>
            </a:r>
            <a:r>
              <a:rPr lang="es-ES" sz="3200" dirty="0" err="1" smtClean="0"/>
              <a:t>esan</a:t>
            </a:r>
            <a:r>
              <a:rPr lang="es-ES" sz="3200" dirty="0" smtClean="0"/>
              <a:t> </a:t>
            </a:r>
            <a:r>
              <a:rPr lang="es-ES" sz="3200" dirty="0" err="1" smtClean="0"/>
              <a:t>dezakezu</a:t>
            </a:r>
            <a:r>
              <a:rPr lang="es-ES" sz="3200" dirty="0" smtClean="0"/>
              <a:t> sistema horren </a:t>
            </a:r>
            <a:r>
              <a:rPr lang="es-ES" sz="3200" dirty="0" err="1" smtClean="0"/>
              <a:t>konposaketari</a:t>
            </a:r>
            <a:r>
              <a:rPr lang="es-ES" sz="3200" dirty="0" smtClean="0"/>
              <a:t> </a:t>
            </a:r>
            <a:r>
              <a:rPr lang="es-ES" sz="3200" dirty="0" err="1" smtClean="0"/>
              <a:t>buruz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3729038" y="5892147"/>
            <a:ext cx="3362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Egileen</a:t>
            </a:r>
            <a:r>
              <a:rPr lang="es-ES" dirty="0" smtClean="0"/>
              <a:t> </a:t>
            </a:r>
            <a:r>
              <a:rPr lang="es-ES" dirty="0" err="1" smtClean="0"/>
              <a:t>irudiak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6758" y="1580349"/>
            <a:ext cx="84062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10. </a:t>
            </a:r>
            <a:r>
              <a:rPr lang="es-ES" sz="3200" dirty="0" err="1" smtClean="0"/>
              <a:t>Hiru</a:t>
            </a:r>
            <a:r>
              <a:rPr lang="es-ES" sz="3200" dirty="0" smtClean="0"/>
              <a:t> </a:t>
            </a:r>
            <a:r>
              <a:rPr lang="es-ES" sz="3200" dirty="0" err="1" smtClean="0"/>
              <a:t>sustantzia</a:t>
            </a:r>
            <a:r>
              <a:rPr lang="es-ES" sz="3200" dirty="0" smtClean="0"/>
              <a:t> </a:t>
            </a:r>
            <a:r>
              <a:rPr lang="es-ES" sz="3200" dirty="0" err="1" smtClean="0"/>
              <a:t>ditugu</a:t>
            </a:r>
            <a:r>
              <a:rPr lang="es-ES" sz="3200" dirty="0" smtClean="0"/>
              <a:t>: </a:t>
            </a:r>
            <a:r>
              <a:rPr lang="es-ES" sz="3200" dirty="0" err="1" smtClean="0"/>
              <a:t>olioa</a:t>
            </a:r>
            <a:r>
              <a:rPr lang="es-ES" sz="3200" dirty="0" smtClean="0"/>
              <a:t>, </a:t>
            </a:r>
            <a:r>
              <a:rPr lang="es-ES" sz="3200" dirty="0" err="1" smtClean="0"/>
              <a:t>azukrea</a:t>
            </a:r>
            <a:r>
              <a:rPr lang="es-ES" sz="3200" dirty="0" smtClean="0"/>
              <a:t> eta </a:t>
            </a:r>
            <a:r>
              <a:rPr lang="es-ES" sz="3200" dirty="0" err="1" smtClean="0"/>
              <a:t>alkohola</a:t>
            </a:r>
            <a:r>
              <a:rPr lang="es-ES" sz="3200" dirty="0" smtClean="0"/>
              <a:t> (etanol). </a:t>
            </a:r>
            <a:r>
              <a:rPr lang="es-ES" sz="3200" dirty="0" err="1" smtClean="0"/>
              <a:t>Banaka</a:t>
            </a:r>
            <a:r>
              <a:rPr lang="es-ES" sz="3200" dirty="0" smtClean="0"/>
              <a:t> </a:t>
            </a:r>
            <a:r>
              <a:rPr lang="es-ES" sz="3200" dirty="0" err="1" smtClean="0"/>
              <a:t>urarekin</a:t>
            </a:r>
            <a:r>
              <a:rPr lang="es-ES" sz="3200" dirty="0" smtClean="0"/>
              <a:t> </a:t>
            </a:r>
            <a:r>
              <a:rPr lang="es-ES" sz="3200" dirty="0" err="1" smtClean="0"/>
              <a:t>nahasten</a:t>
            </a:r>
            <a:r>
              <a:rPr lang="es-ES" sz="3200" dirty="0" smtClean="0"/>
              <a:t> </a:t>
            </a:r>
            <a:r>
              <a:rPr lang="es-ES" sz="3200" dirty="0" err="1" smtClean="0"/>
              <a:t>ditugu</a:t>
            </a:r>
            <a:r>
              <a:rPr lang="es-ES" sz="3200" dirty="0" smtClean="0"/>
              <a:t>. </a:t>
            </a:r>
            <a:r>
              <a:rPr lang="es-ES" sz="3200" dirty="0" err="1" smtClean="0"/>
              <a:t>Zure</a:t>
            </a:r>
            <a:r>
              <a:rPr lang="es-ES" sz="3200" dirty="0" smtClean="0"/>
              <a:t> </a:t>
            </a:r>
            <a:r>
              <a:rPr lang="es-ES" sz="3200" dirty="0" err="1" smtClean="0"/>
              <a:t>esperientzian</a:t>
            </a:r>
            <a:r>
              <a:rPr lang="es-ES" sz="3200" dirty="0" smtClean="0"/>
              <a:t> </a:t>
            </a:r>
            <a:r>
              <a:rPr lang="es-ES" sz="3200" dirty="0" err="1" smtClean="0"/>
              <a:t>oinarrituz</a:t>
            </a:r>
            <a:r>
              <a:rPr lang="es-ES" sz="3200" dirty="0" smtClean="0"/>
              <a:t>, </a:t>
            </a:r>
            <a:r>
              <a:rPr lang="es-ES" sz="3200" dirty="0" err="1" smtClean="0"/>
              <a:t>nolako</a:t>
            </a:r>
            <a:r>
              <a:rPr lang="es-ES" sz="3200" dirty="0" smtClean="0"/>
              <a:t> </a:t>
            </a:r>
            <a:r>
              <a:rPr lang="es-ES" sz="3200" dirty="0" err="1" smtClean="0"/>
              <a:t>sistemak</a:t>
            </a:r>
            <a:r>
              <a:rPr lang="es-ES" sz="3200" dirty="0" smtClean="0"/>
              <a:t> </a:t>
            </a:r>
            <a:r>
              <a:rPr lang="es-ES" sz="3200" dirty="0" err="1" smtClean="0"/>
              <a:t>lortuko</a:t>
            </a:r>
            <a:r>
              <a:rPr lang="es-ES" sz="3200" dirty="0" smtClean="0"/>
              <a:t> </a:t>
            </a:r>
            <a:r>
              <a:rPr lang="es-ES" sz="3200" dirty="0" err="1" smtClean="0"/>
              <a:t>ditugu</a:t>
            </a:r>
            <a:r>
              <a:rPr lang="es-ES" sz="3200" dirty="0" smtClean="0"/>
              <a:t> </a:t>
            </a:r>
            <a:r>
              <a:rPr lang="es-ES" sz="3200" dirty="0" err="1" smtClean="0"/>
              <a:t>nahaste</a:t>
            </a:r>
            <a:r>
              <a:rPr lang="es-ES" sz="3200" dirty="0" smtClean="0"/>
              <a:t> </a:t>
            </a:r>
            <a:r>
              <a:rPr lang="es-ES" sz="3200" dirty="0" err="1" smtClean="0"/>
              <a:t>horietan</a:t>
            </a:r>
            <a:r>
              <a:rPr lang="es-ES" sz="3200" dirty="0" smtClean="0"/>
              <a:t>? </a:t>
            </a:r>
            <a:r>
              <a:rPr lang="es-ES" sz="3200" dirty="0" err="1" smtClean="0"/>
              <a:t>Zer</a:t>
            </a:r>
            <a:r>
              <a:rPr lang="es-ES" sz="3200" dirty="0" smtClean="0"/>
              <a:t> </a:t>
            </a:r>
            <a:r>
              <a:rPr lang="es-ES" sz="3200" dirty="0" err="1" smtClean="0"/>
              <a:t>esan</a:t>
            </a:r>
            <a:r>
              <a:rPr lang="es-ES" sz="3200" dirty="0" smtClean="0"/>
              <a:t> </a:t>
            </a:r>
            <a:r>
              <a:rPr lang="es-ES" sz="3200" dirty="0" err="1" smtClean="0"/>
              <a:t>dezakezu</a:t>
            </a:r>
            <a:r>
              <a:rPr lang="es-ES" sz="3200" dirty="0" smtClean="0"/>
              <a:t> </a:t>
            </a:r>
            <a:r>
              <a:rPr lang="es-ES" sz="3200" dirty="0" err="1" smtClean="0"/>
              <a:t>sustantzia</a:t>
            </a:r>
            <a:r>
              <a:rPr lang="es-ES" sz="3200" dirty="0" smtClean="0"/>
              <a:t> </a:t>
            </a:r>
            <a:r>
              <a:rPr lang="es-ES" sz="3200" dirty="0" err="1" smtClean="0"/>
              <a:t>horiek</a:t>
            </a:r>
            <a:r>
              <a:rPr lang="es-ES" sz="3200" dirty="0" smtClean="0"/>
              <a:t> </a:t>
            </a:r>
            <a:r>
              <a:rPr lang="es-ES" sz="3200" dirty="0" err="1" smtClean="0"/>
              <a:t>uretan</a:t>
            </a:r>
            <a:r>
              <a:rPr lang="es-ES" sz="3200" dirty="0" smtClean="0"/>
              <a:t> </a:t>
            </a:r>
            <a:r>
              <a:rPr lang="es-ES" sz="3200" dirty="0" err="1" smtClean="0"/>
              <a:t>duten</a:t>
            </a:r>
            <a:r>
              <a:rPr lang="es-ES" sz="3200" dirty="0" smtClean="0"/>
              <a:t> </a:t>
            </a:r>
            <a:r>
              <a:rPr lang="es-ES" sz="3200" dirty="0" err="1" smtClean="0"/>
              <a:t>disolbagarritasunari</a:t>
            </a:r>
            <a:r>
              <a:rPr lang="es-ES" sz="3200" dirty="0" smtClean="0"/>
              <a:t> </a:t>
            </a:r>
            <a:r>
              <a:rPr lang="es-ES" sz="3200" dirty="0" err="1" smtClean="0"/>
              <a:t>buruz</a:t>
            </a:r>
            <a:r>
              <a:rPr lang="es-ES" sz="3200" dirty="0" smtClean="0"/>
              <a:t>? 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" y="1582341"/>
            <a:ext cx="89427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11. </a:t>
            </a:r>
            <a:r>
              <a:rPr lang="es-ES" sz="2800" dirty="0" err="1" smtClean="0"/>
              <a:t>Disoluzioekin</a:t>
            </a:r>
            <a:r>
              <a:rPr lang="es-ES" sz="2800" dirty="0" smtClean="0"/>
              <a:t> </a:t>
            </a:r>
            <a:r>
              <a:rPr lang="es-ES" sz="2800" dirty="0" err="1" smtClean="0"/>
              <a:t>erlazionaturiko</a:t>
            </a:r>
            <a:r>
              <a:rPr lang="es-ES" sz="2800" dirty="0" smtClean="0"/>
              <a:t> </a:t>
            </a:r>
            <a:r>
              <a:rPr lang="es-ES" sz="2800" dirty="0" err="1" smtClean="0"/>
              <a:t>zenbait</a:t>
            </a:r>
            <a:r>
              <a:rPr lang="es-ES" sz="2800" dirty="0" smtClean="0"/>
              <a:t> </a:t>
            </a:r>
            <a:r>
              <a:rPr lang="es-ES" sz="2800" dirty="0" err="1" smtClean="0"/>
              <a:t>kontzeptu</a:t>
            </a:r>
            <a:r>
              <a:rPr lang="es-ES" sz="2800" dirty="0" smtClean="0"/>
              <a:t>:</a:t>
            </a:r>
          </a:p>
          <a:p>
            <a:r>
              <a:rPr lang="es-ES" sz="2800" dirty="0" smtClean="0"/>
              <a:t>- </a:t>
            </a:r>
            <a:r>
              <a:rPr lang="es-ES" sz="2800" dirty="0" err="1" smtClean="0"/>
              <a:t>Disoluzio</a:t>
            </a:r>
            <a:r>
              <a:rPr lang="es-ES" sz="2800" dirty="0" smtClean="0"/>
              <a:t> solido, </a:t>
            </a:r>
            <a:r>
              <a:rPr lang="es-ES" sz="2800" dirty="0" err="1" smtClean="0"/>
              <a:t>likido</a:t>
            </a:r>
            <a:r>
              <a:rPr lang="es-ES" sz="2800" dirty="0" smtClean="0"/>
              <a:t> eta </a:t>
            </a:r>
            <a:r>
              <a:rPr lang="es-ES" sz="2800" dirty="0" err="1" smtClean="0"/>
              <a:t>gaseosoak</a:t>
            </a:r>
            <a:r>
              <a:rPr lang="es-ES" sz="2800" dirty="0" smtClean="0"/>
              <a:t>. </a:t>
            </a:r>
            <a:r>
              <a:rPr lang="es-ES" sz="2800" dirty="0" err="1" smtClean="0"/>
              <a:t>Zer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? </a:t>
            </a:r>
          </a:p>
          <a:p>
            <a:r>
              <a:rPr lang="es-ES" sz="2800" dirty="0" smtClean="0"/>
              <a:t>- </a:t>
            </a:r>
            <a:r>
              <a:rPr lang="es-ES" sz="2800" dirty="0" err="1" smtClean="0"/>
              <a:t>Disolbatzailea</a:t>
            </a:r>
            <a:r>
              <a:rPr lang="es-ES" sz="2800" dirty="0" smtClean="0"/>
              <a:t> eta </a:t>
            </a:r>
            <a:r>
              <a:rPr lang="es-ES" sz="2800" dirty="0" err="1" smtClean="0"/>
              <a:t>solutua</a:t>
            </a:r>
            <a:r>
              <a:rPr lang="es-ES" sz="2800" dirty="0" smtClean="0"/>
              <a:t>. </a:t>
            </a:r>
            <a:r>
              <a:rPr lang="es-ES" sz="2800" dirty="0" err="1" smtClean="0"/>
              <a:t>Zer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? </a:t>
            </a:r>
            <a:r>
              <a:rPr lang="es-ES" sz="2800" dirty="0" err="1" smtClean="0"/>
              <a:t>Adibideak</a:t>
            </a:r>
            <a:r>
              <a:rPr lang="es-ES" sz="2800" dirty="0" smtClean="0"/>
              <a:t> </a:t>
            </a:r>
            <a:r>
              <a:rPr lang="es-ES" sz="2800" dirty="0" err="1" smtClean="0"/>
              <a:t>deskribatu</a:t>
            </a:r>
            <a:r>
              <a:rPr lang="es-ES" sz="2800" dirty="0" smtClean="0"/>
              <a:t>. </a:t>
            </a:r>
            <a:r>
              <a:rPr lang="es-ES" sz="2800" dirty="0" err="1" smtClean="0"/>
              <a:t>Bereiztu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- </a:t>
            </a:r>
            <a:r>
              <a:rPr lang="es-ES" sz="2800" dirty="0" err="1" smtClean="0"/>
              <a:t>Konzentrazioa</a:t>
            </a:r>
            <a:r>
              <a:rPr lang="es-ES" sz="2800" dirty="0" smtClean="0"/>
              <a:t>. 5 g </a:t>
            </a:r>
            <a:r>
              <a:rPr lang="es-ES" sz="2800" dirty="0" err="1" smtClean="0"/>
              <a:t>azukre</a:t>
            </a:r>
            <a:r>
              <a:rPr lang="es-ES" sz="2800" dirty="0" smtClean="0"/>
              <a:t> eta 96 cm</a:t>
            </a:r>
            <a:r>
              <a:rPr lang="es-ES" sz="2800" baseline="30000" dirty="0" smtClean="0"/>
              <a:t>3</a:t>
            </a:r>
            <a:r>
              <a:rPr lang="es-ES" sz="2800" dirty="0" smtClean="0"/>
              <a:t> </a:t>
            </a:r>
            <a:r>
              <a:rPr lang="es-ES" sz="2800" dirty="0" err="1" smtClean="0"/>
              <a:t>ur</a:t>
            </a:r>
            <a:r>
              <a:rPr lang="es-ES" sz="2800" dirty="0" smtClean="0"/>
              <a:t> </a:t>
            </a:r>
            <a:r>
              <a:rPr lang="es-ES" sz="2800" dirty="0" err="1" smtClean="0"/>
              <a:t>nahasten</a:t>
            </a:r>
            <a:r>
              <a:rPr lang="es-ES" sz="2800" dirty="0" smtClean="0"/>
              <a:t> </a:t>
            </a:r>
            <a:r>
              <a:rPr lang="es-ES" sz="2800" dirty="0" err="1" smtClean="0"/>
              <a:t>ditugu</a:t>
            </a:r>
            <a:r>
              <a:rPr lang="es-ES" sz="2800" dirty="0" smtClean="0"/>
              <a:t> </a:t>
            </a:r>
            <a:r>
              <a:rPr lang="es-ES" sz="2800" dirty="0" err="1" smtClean="0"/>
              <a:t>guztira</a:t>
            </a:r>
            <a:r>
              <a:rPr lang="es-ES" sz="2800" dirty="0" smtClean="0"/>
              <a:t> </a:t>
            </a:r>
            <a:r>
              <a:rPr lang="es-ES" sz="2800" dirty="0" err="1" smtClean="0"/>
              <a:t>bolumena</a:t>
            </a:r>
            <a:r>
              <a:rPr lang="es-ES" sz="2800" dirty="0" smtClean="0"/>
              <a:t> 100 cm</a:t>
            </a:r>
            <a:r>
              <a:rPr lang="es-ES" sz="2800" baseline="30000" dirty="0" smtClean="0"/>
              <a:t>3</a:t>
            </a:r>
            <a:r>
              <a:rPr lang="es-ES" sz="2800" dirty="0" smtClean="0"/>
              <a:t> </a:t>
            </a:r>
            <a:r>
              <a:rPr lang="es-ES" sz="2800" dirty="0" err="1" smtClean="0"/>
              <a:t>delarik</a:t>
            </a:r>
            <a:r>
              <a:rPr lang="es-ES" sz="2800" dirty="0" smtClean="0"/>
              <a:t>. </a:t>
            </a:r>
            <a:r>
              <a:rPr lang="es-ES" sz="2800" dirty="0" err="1" smtClean="0"/>
              <a:t>Zein</a:t>
            </a:r>
            <a:r>
              <a:rPr lang="es-ES" sz="2800" dirty="0" smtClean="0"/>
              <a:t> da </a:t>
            </a:r>
            <a:r>
              <a:rPr lang="es-ES" sz="2800" dirty="0" err="1" smtClean="0"/>
              <a:t>disoluzioaren</a:t>
            </a:r>
            <a:r>
              <a:rPr lang="es-ES" sz="2800" dirty="0" smtClean="0"/>
              <a:t> </a:t>
            </a:r>
            <a:r>
              <a:rPr lang="es-ES" sz="2800" dirty="0" err="1" smtClean="0"/>
              <a:t>kontzentrazioa</a:t>
            </a:r>
            <a:r>
              <a:rPr lang="es-ES" sz="2800" dirty="0" smtClean="0"/>
              <a:t>? Eta </a:t>
            </a:r>
            <a:r>
              <a:rPr lang="es-ES" sz="2800" dirty="0" err="1" smtClean="0"/>
              <a:t>dentsitatea</a:t>
            </a:r>
            <a:r>
              <a:rPr lang="es-ES" sz="2800" dirty="0" smtClean="0"/>
              <a:t>? </a:t>
            </a:r>
          </a:p>
          <a:p>
            <a:r>
              <a:rPr lang="es-ES" sz="2800" dirty="0" smtClean="0"/>
              <a:t>- </a:t>
            </a:r>
            <a:r>
              <a:rPr lang="es-ES" sz="2800" dirty="0" err="1" smtClean="0"/>
              <a:t>Disolbagarritasuna</a:t>
            </a:r>
            <a:r>
              <a:rPr lang="es-ES" sz="2800" dirty="0" smtClean="0"/>
              <a:t>. </a:t>
            </a:r>
            <a:r>
              <a:rPr lang="es-ES" sz="2800" dirty="0" err="1" smtClean="0"/>
              <a:t>Disoluzio</a:t>
            </a:r>
            <a:r>
              <a:rPr lang="es-ES" sz="2800" dirty="0" smtClean="0"/>
              <a:t> </a:t>
            </a:r>
            <a:r>
              <a:rPr lang="es-ES" sz="2800" dirty="0" err="1" smtClean="0"/>
              <a:t>diluituak</a:t>
            </a:r>
            <a:r>
              <a:rPr lang="es-ES" sz="2800" dirty="0" smtClean="0"/>
              <a:t>, </a:t>
            </a:r>
            <a:r>
              <a:rPr lang="es-ES" sz="2800" dirty="0" err="1" smtClean="0"/>
              <a:t>kontzentratuak</a:t>
            </a:r>
            <a:r>
              <a:rPr lang="es-ES" sz="2800" dirty="0" smtClean="0"/>
              <a:t> eta </a:t>
            </a:r>
            <a:r>
              <a:rPr lang="es-ES" sz="2800" dirty="0" err="1" smtClean="0"/>
              <a:t>aseak</a:t>
            </a:r>
            <a:r>
              <a:rPr lang="es-ES" sz="2800" dirty="0" smtClean="0"/>
              <a:t> </a:t>
            </a:r>
            <a:r>
              <a:rPr lang="es-ES" sz="2800" dirty="0" err="1" smtClean="0"/>
              <a:t>edo</a:t>
            </a:r>
            <a:r>
              <a:rPr lang="es-ES" sz="2800" dirty="0" smtClean="0"/>
              <a:t> </a:t>
            </a:r>
            <a:r>
              <a:rPr lang="es-ES" sz="2800" dirty="0" err="1" smtClean="0"/>
              <a:t>saturatuak</a:t>
            </a:r>
            <a:r>
              <a:rPr lang="es-ES" sz="2800" dirty="0" smtClean="0"/>
              <a:t>. </a:t>
            </a:r>
            <a:r>
              <a:rPr lang="es-ES" sz="2800" dirty="0" err="1" smtClean="0"/>
              <a:t>Zer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? </a:t>
            </a:r>
            <a:r>
              <a:rPr lang="es-ES" sz="2800" dirty="0" err="1" smtClean="0"/>
              <a:t>Egizu</a:t>
            </a:r>
            <a:r>
              <a:rPr lang="es-ES" sz="2800" dirty="0" smtClean="0"/>
              <a:t> mapa </a:t>
            </a:r>
            <a:r>
              <a:rPr lang="es-ES" sz="2800" dirty="0" err="1" smtClean="0"/>
              <a:t>kontzeptuala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697798"/>
            <a:ext cx="88533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dirty="0" smtClean="0"/>
              <a:t>12. </a:t>
            </a:r>
            <a:r>
              <a:rPr lang="es-ES" sz="3200" dirty="0" err="1" smtClean="0"/>
              <a:t>Amoxizilina</a:t>
            </a:r>
            <a:r>
              <a:rPr lang="es-ES" sz="3200" dirty="0" smtClean="0"/>
              <a:t> 50 mg/cm </a:t>
            </a:r>
            <a:r>
              <a:rPr lang="es-ES" sz="3200" baseline="30000" dirty="0" smtClean="0"/>
              <a:t>3</a:t>
            </a:r>
            <a:r>
              <a:rPr lang="es-ES" sz="3200" dirty="0" smtClean="0"/>
              <a:t>-ko </a:t>
            </a:r>
            <a:r>
              <a:rPr lang="es-ES" sz="3200" dirty="0" err="1" smtClean="0"/>
              <a:t>kontzentrazioarekin</a:t>
            </a:r>
            <a:r>
              <a:rPr lang="es-ES" sz="3200" dirty="0" smtClean="0"/>
              <a:t> </a:t>
            </a:r>
            <a:r>
              <a:rPr lang="es-ES" sz="3200" dirty="0" err="1" smtClean="0"/>
              <a:t>saltzen</a:t>
            </a:r>
            <a:r>
              <a:rPr lang="es-ES" sz="3200" dirty="0" smtClean="0"/>
              <a:t> den </a:t>
            </a:r>
            <a:r>
              <a:rPr lang="es-ES" sz="3200" dirty="0" err="1" smtClean="0"/>
              <a:t>antibiotikoa</a:t>
            </a:r>
            <a:r>
              <a:rPr lang="es-ES" sz="3200" dirty="0" smtClean="0"/>
              <a:t> da. </a:t>
            </a:r>
            <a:r>
              <a:rPr lang="es-ES" sz="3200" dirty="0" err="1" smtClean="0"/>
              <a:t>Haur</a:t>
            </a:r>
            <a:r>
              <a:rPr lang="es-ES" sz="3200" dirty="0" smtClean="0"/>
              <a:t> </a:t>
            </a:r>
            <a:r>
              <a:rPr lang="es-ES" sz="3200" dirty="0" err="1" smtClean="0"/>
              <a:t>batentzat</a:t>
            </a:r>
            <a:r>
              <a:rPr lang="es-ES" sz="3200" dirty="0" smtClean="0"/>
              <a:t> </a:t>
            </a:r>
            <a:r>
              <a:rPr lang="es-ES" sz="3200" dirty="0" err="1" smtClean="0"/>
              <a:t>gomendatzen</a:t>
            </a:r>
            <a:r>
              <a:rPr lang="es-ES" sz="3200" dirty="0" smtClean="0"/>
              <a:t> den </a:t>
            </a:r>
            <a:r>
              <a:rPr lang="es-ES" sz="3200" dirty="0" err="1" smtClean="0"/>
              <a:t>gehiengo</a:t>
            </a:r>
            <a:r>
              <a:rPr lang="es-ES" sz="3200" dirty="0" smtClean="0"/>
              <a:t> </a:t>
            </a:r>
            <a:r>
              <a:rPr lang="es-ES" sz="3200" dirty="0" err="1" smtClean="0"/>
              <a:t>dosia</a:t>
            </a:r>
            <a:r>
              <a:rPr lang="es-ES" sz="3200" dirty="0" smtClean="0"/>
              <a:t> 50 mg/kg </a:t>
            </a:r>
            <a:r>
              <a:rPr lang="es-ES" sz="3200" dirty="0" err="1" smtClean="0"/>
              <a:t>pisu</a:t>
            </a:r>
            <a:r>
              <a:rPr lang="es-ES" sz="3200" dirty="0" smtClean="0"/>
              <a:t> eta </a:t>
            </a:r>
            <a:r>
              <a:rPr lang="es-ES" sz="3200" dirty="0" err="1" smtClean="0"/>
              <a:t>eguneko</a:t>
            </a:r>
            <a:r>
              <a:rPr lang="es-ES" sz="3200" dirty="0" smtClean="0"/>
              <a:t> da; 6 </a:t>
            </a:r>
            <a:r>
              <a:rPr lang="es-ES" sz="3200" dirty="0" err="1" smtClean="0"/>
              <a:t>orduroko</a:t>
            </a:r>
            <a:r>
              <a:rPr lang="es-ES" sz="3200" dirty="0" smtClean="0"/>
              <a:t> </a:t>
            </a:r>
            <a:r>
              <a:rPr lang="es-ES" sz="3200" dirty="0" err="1" smtClean="0"/>
              <a:t>hartzetan</a:t>
            </a:r>
            <a:r>
              <a:rPr lang="es-ES" sz="3200" dirty="0" smtClean="0"/>
              <a:t> </a:t>
            </a:r>
            <a:r>
              <a:rPr lang="es-ES" sz="3200" dirty="0" err="1" smtClean="0"/>
              <a:t>banaturik</a:t>
            </a:r>
            <a:r>
              <a:rPr lang="es-ES" sz="3200" dirty="0" smtClean="0"/>
              <a:t>. </a:t>
            </a:r>
            <a:r>
              <a:rPr lang="es-ES" sz="3200" dirty="0" err="1" smtClean="0"/>
              <a:t>Kalkula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 </a:t>
            </a:r>
            <a:r>
              <a:rPr lang="es-ES" sz="3200" dirty="0" err="1" smtClean="0"/>
              <a:t>zenbat</a:t>
            </a:r>
            <a:r>
              <a:rPr lang="es-ES" sz="3200" dirty="0" smtClean="0"/>
              <a:t> cm</a:t>
            </a:r>
            <a:r>
              <a:rPr lang="es-ES" sz="3200" baseline="30000" dirty="0" smtClean="0"/>
              <a:t>3</a:t>
            </a:r>
            <a:r>
              <a:rPr lang="es-ES" sz="3200" dirty="0" smtClean="0"/>
              <a:t> </a:t>
            </a:r>
            <a:r>
              <a:rPr lang="es-ES" sz="3200" dirty="0" err="1" smtClean="0"/>
              <a:t>har</a:t>
            </a:r>
            <a:r>
              <a:rPr lang="es-ES" sz="3200" dirty="0" smtClean="0"/>
              <a:t> </a:t>
            </a:r>
            <a:r>
              <a:rPr lang="es-ES" sz="3200" dirty="0" err="1" smtClean="0"/>
              <a:t>dezakeen</a:t>
            </a:r>
            <a:r>
              <a:rPr lang="es-ES" sz="3200" dirty="0" smtClean="0"/>
              <a:t> </a:t>
            </a:r>
            <a:r>
              <a:rPr lang="es-ES" sz="3200" dirty="0" err="1" smtClean="0"/>
              <a:t>egunero</a:t>
            </a:r>
            <a:r>
              <a:rPr lang="es-ES" sz="3200" dirty="0" smtClean="0"/>
              <a:t> eta </a:t>
            </a:r>
            <a:r>
              <a:rPr lang="es-ES" sz="3200" dirty="0" err="1" smtClean="0"/>
              <a:t>hartze</a:t>
            </a:r>
            <a:r>
              <a:rPr lang="es-ES" sz="3200" dirty="0" smtClean="0"/>
              <a:t> </a:t>
            </a:r>
            <a:r>
              <a:rPr lang="es-ES" sz="3200" dirty="0" err="1" smtClean="0"/>
              <a:t>bakoitzeko</a:t>
            </a:r>
            <a:r>
              <a:rPr lang="es-ES" sz="3200" dirty="0" smtClean="0"/>
              <a:t> 25 kg </a:t>
            </a:r>
            <a:r>
              <a:rPr lang="es-ES" sz="3200" dirty="0" err="1" smtClean="0"/>
              <a:t>dituen</a:t>
            </a:r>
            <a:r>
              <a:rPr lang="es-ES" sz="3200" dirty="0" smtClean="0"/>
              <a:t> </a:t>
            </a:r>
            <a:r>
              <a:rPr lang="es-ES" sz="3200" dirty="0" err="1" smtClean="0"/>
              <a:t>neska</a:t>
            </a:r>
            <a:r>
              <a:rPr lang="es-ES" sz="3200" dirty="0" smtClean="0"/>
              <a:t> </a:t>
            </a:r>
            <a:r>
              <a:rPr lang="es-ES" sz="3200" dirty="0" err="1" smtClean="0"/>
              <a:t>batek</a:t>
            </a:r>
            <a:r>
              <a:rPr lang="es-ES" sz="3200" dirty="0" smtClean="0"/>
              <a:t>. 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366721"/>
            <a:ext cx="9144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1.- SISTEMA MATERIALEN ANIZTASUNA</a:t>
            </a:r>
            <a:br>
              <a:rPr lang="es-ES" sz="2000" dirty="0" smtClean="0"/>
            </a:br>
            <a:r>
              <a:rPr lang="es-ES" sz="2000" dirty="0" err="1" smtClean="0"/>
              <a:t>Sailkatu</a:t>
            </a:r>
            <a:r>
              <a:rPr lang="es-ES" sz="2000" dirty="0" smtClean="0"/>
              <a:t> 1. </a:t>
            </a:r>
            <a:r>
              <a:rPr lang="es-ES" sz="2000" dirty="0" err="1" smtClean="0"/>
              <a:t>zutabeko</a:t>
            </a:r>
            <a:r>
              <a:rPr lang="es-ES" sz="2000" dirty="0" smtClean="0"/>
              <a:t> </a:t>
            </a:r>
            <a:r>
              <a:rPr lang="es-ES" sz="2000" dirty="0" err="1" smtClean="0"/>
              <a:t>hitzak</a:t>
            </a:r>
            <a:r>
              <a:rPr lang="es-ES" sz="2000" dirty="0" smtClean="0"/>
              <a:t> </a:t>
            </a:r>
            <a:r>
              <a:rPr lang="es-ES" sz="2000" dirty="0" err="1" smtClean="0"/>
              <a:t>materiala</a:t>
            </a:r>
            <a:r>
              <a:rPr lang="es-ES" sz="2000" dirty="0" smtClean="0"/>
              <a:t> ala </a:t>
            </a:r>
            <a:r>
              <a:rPr lang="es-ES" sz="2000" dirty="0" err="1" smtClean="0"/>
              <a:t>ez</a:t>
            </a:r>
            <a:r>
              <a:rPr lang="es-ES" sz="2000" dirty="0" smtClean="0"/>
              <a:t> </a:t>
            </a:r>
            <a:r>
              <a:rPr lang="es-ES" sz="2000" dirty="0" err="1" smtClean="0"/>
              <a:t>materiala</a:t>
            </a:r>
            <a:r>
              <a:rPr lang="es-ES" sz="2000" dirty="0" smtClean="0"/>
              <a:t> </a:t>
            </a:r>
            <a:r>
              <a:rPr lang="es-ES" sz="2000" dirty="0" err="1" smtClean="0"/>
              <a:t>izatearen</a:t>
            </a:r>
            <a:r>
              <a:rPr lang="es-ES" sz="2000" dirty="0" smtClean="0"/>
              <a:t> </a:t>
            </a:r>
            <a:r>
              <a:rPr lang="es-ES" sz="2000" dirty="0" err="1" smtClean="0"/>
              <a:t>arabera</a:t>
            </a:r>
            <a:r>
              <a:rPr lang="es-ES" sz="2000" dirty="0" smtClean="0"/>
              <a:t>. </a:t>
            </a:r>
            <a:r>
              <a:rPr lang="es-ES" sz="2000" dirty="0" err="1" smtClean="0"/>
              <a:t>Zure</a:t>
            </a:r>
            <a:r>
              <a:rPr lang="es-ES" sz="2000" dirty="0" smtClean="0"/>
              <a:t> </a:t>
            </a:r>
            <a:r>
              <a:rPr lang="es-ES" sz="2000" dirty="0" err="1" smtClean="0"/>
              <a:t>ustez</a:t>
            </a:r>
            <a:r>
              <a:rPr lang="es-ES" sz="2000" dirty="0" smtClean="0"/>
              <a:t>, </a:t>
            </a:r>
            <a:r>
              <a:rPr lang="es-ES" sz="2000" dirty="0" err="1" smtClean="0"/>
              <a:t>materialak</a:t>
            </a:r>
            <a:r>
              <a:rPr lang="es-ES" sz="2000" dirty="0" smtClean="0"/>
              <a:t> </a:t>
            </a:r>
            <a:r>
              <a:rPr lang="es-ES" sz="2000" dirty="0" err="1" smtClean="0"/>
              <a:t>direnak</a:t>
            </a:r>
            <a:r>
              <a:rPr lang="es-ES" sz="2000" dirty="0" smtClean="0"/>
              <a:t>, </a:t>
            </a:r>
            <a:r>
              <a:rPr lang="es-ES" sz="2000" dirty="0" err="1" smtClean="0"/>
              <a:t>adierazi</a:t>
            </a:r>
            <a:r>
              <a:rPr lang="es-ES" sz="2000" dirty="0" smtClean="0"/>
              <a:t> </a:t>
            </a:r>
            <a:r>
              <a:rPr lang="es-ES" sz="2000" dirty="0" err="1" smtClean="0"/>
              <a:t>normalean</a:t>
            </a:r>
            <a:r>
              <a:rPr lang="es-ES" sz="2000" dirty="0" smtClean="0"/>
              <a:t> </a:t>
            </a:r>
            <a:r>
              <a:rPr lang="es-ES" sz="2000" dirty="0" err="1" smtClean="0"/>
              <a:t>duten</a:t>
            </a:r>
            <a:r>
              <a:rPr lang="es-ES" sz="2000" dirty="0" smtClean="0"/>
              <a:t> </a:t>
            </a:r>
            <a:r>
              <a:rPr lang="es-ES" sz="2000" dirty="0" err="1" smtClean="0"/>
              <a:t>agregazio</a:t>
            </a:r>
            <a:r>
              <a:rPr lang="es-ES" sz="2000" dirty="0" smtClean="0"/>
              <a:t> </a:t>
            </a:r>
            <a:r>
              <a:rPr lang="es-ES" sz="2000" dirty="0" err="1" smtClean="0"/>
              <a:t>egoera</a:t>
            </a:r>
            <a:r>
              <a:rPr lang="es-ES" sz="2000" dirty="0" smtClean="0"/>
              <a:t>. </a:t>
            </a:r>
            <a:br>
              <a:rPr lang="es-ES" sz="2000" dirty="0" smtClean="0"/>
            </a:br>
            <a:r>
              <a:rPr lang="es-ES" sz="2000" dirty="0" err="1" smtClean="0"/>
              <a:t>Bakoitzarentzat</a:t>
            </a:r>
            <a:r>
              <a:rPr lang="es-ES" sz="2000" dirty="0" smtClean="0"/>
              <a:t> </a:t>
            </a:r>
            <a:r>
              <a:rPr lang="es-ES" sz="2000" dirty="0" err="1" smtClean="0"/>
              <a:t>materiala</a:t>
            </a:r>
            <a:r>
              <a:rPr lang="es-ES" sz="2000" dirty="0" smtClean="0"/>
              <a:t> den ala </a:t>
            </a:r>
            <a:r>
              <a:rPr lang="es-ES" sz="2000" dirty="0" err="1" smtClean="0"/>
              <a:t>ez</a:t>
            </a:r>
            <a:r>
              <a:rPr lang="es-ES" sz="2000" dirty="0" smtClean="0"/>
              <a:t> </a:t>
            </a:r>
            <a:r>
              <a:rPr lang="es-ES" sz="2000" dirty="0" err="1" smtClean="0"/>
              <a:t>adierazi</a:t>
            </a:r>
            <a:r>
              <a:rPr lang="es-ES" sz="2000" dirty="0" smtClean="0"/>
              <a:t> </a:t>
            </a:r>
            <a:r>
              <a:rPr lang="es-ES" sz="2000" dirty="0" err="1" smtClean="0"/>
              <a:t>behar</a:t>
            </a:r>
            <a:r>
              <a:rPr lang="es-ES" sz="2000" dirty="0" smtClean="0"/>
              <a:t> </a:t>
            </a:r>
            <a:r>
              <a:rPr lang="es-ES" sz="2000" dirty="0" err="1" smtClean="0"/>
              <a:t>duzu</a:t>
            </a:r>
            <a:r>
              <a:rPr lang="es-ES" sz="2000" dirty="0" smtClean="0"/>
              <a:t> eta </a:t>
            </a:r>
            <a:r>
              <a:rPr lang="es-ES" sz="2000" dirty="0" err="1" smtClean="0"/>
              <a:t>zein</a:t>
            </a:r>
            <a:r>
              <a:rPr lang="es-ES" sz="2000" dirty="0" smtClean="0"/>
              <a:t> </a:t>
            </a:r>
            <a:r>
              <a:rPr lang="es-ES" sz="2000" dirty="0" err="1" smtClean="0"/>
              <a:t>egoeran</a:t>
            </a:r>
            <a:r>
              <a:rPr lang="es-ES" sz="2000" dirty="0" smtClean="0"/>
              <a:t> </a:t>
            </a:r>
            <a:r>
              <a:rPr lang="es-ES" sz="2000" dirty="0" err="1" smtClean="0"/>
              <a:t>behatzen</a:t>
            </a:r>
            <a:r>
              <a:rPr lang="es-ES" sz="2000" dirty="0" smtClean="0"/>
              <a:t> </a:t>
            </a:r>
            <a:r>
              <a:rPr lang="es-ES" sz="2000" dirty="0" err="1" smtClean="0"/>
              <a:t>dugun</a:t>
            </a:r>
            <a:r>
              <a:rPr lang="es-ES" sz="2000" dirty="0" smtClean="0"/>
              <a:t> </a:t>
            </a:r>
            <a:r>
              <a:rPr lang="es-ES" sz="2000" dirty="0" err="1" smtClean="0"/>
              <a:t>eguneroko</a:t>
            </a:r>
            <a:r>
              <a:rPr lang="es-ES" sz="2000" dirty="0" smtClean="0"/>
              <a:t> </a:t>
            </a:r>
            <a:r>
              <a:rPr lang="es-ES" sz="2000" dirty="0" err="1" smtClean="0"/>
              <a:t>bizitzan</a:t>
            </a:r>
            <a:r>
              <a:rPr lang="es-ES" sz="2000" dirty="0" smtClean="0"/>
              <a:t>:</a:t>
            </a:r>
            <a:br>
              <a:rPr lang="es-ES" sz="2000" dirty="0" smtClean="0"/>
            </a:br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2000" dirty="0" err="1" smtClean="0"/>
              <a:t>Zeintzuk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 </a:t>
            </a:r>
            <a:r>
              <a:rPr lang="es-ES" sz="2000" dirty="0" err="1" smtClean="0"/>
              <a:t>materiaren</a:t>
            </a:r>
            <a:r>
              <a:rPr lang="es-ES" sz="2000" dirty="0" smtClean="0"/>
              <a:t> </a:t>
            </a:r>
            <a:r>
              <a:rPr lang="es-ES" sz="2000" dirty="0" err="1" smtClean="0"/>
              <a:t>propietate</a:t>
            </a:r>
            <a:r>
              <a:rPr lang="es-ES" sz="2000" dirty="0" smtClean="0"/>
              <a:t> </a:t>
            </a:r>
            <a:r>
              <a:rPr lang="es-ES" sz="2000" dirty="0" err="1" smtClean="0"/>
              <a:t>orokorrak</a:t>
            </a:r>
            <a:r>
              <a:rPr lang="es-ES" sz="2000" dirty="0" smtClean="0"/>
              <a:t>? </a:t>
            </a:r>
            <a:r>
              <a:rPr lang="es-ES" sz="2000" dirty="0" err="1" smtClean="0"/>
              <a:t>Hau</a:t>
            </a:r>
            <a:r>
              <a:rPr lang="es-ES" sz="2000" dirty="0" smtClean="0"/>
              <a:t> da, </a:t>
            </a:r>
            <a:r>
              <a:rPr lang="es-ES" sz="2000" dirty="0" err="1" smtClean="0"/>
              <a:t>zein</a:t>
            </a:r>
            <a:r>
              <a:rPr lang="es-ES" sz="2000" dirty="0" smtClean="0"/>
              <a:t> </a:t>
            </a:r>
            <a:r>
              <a:rPr lang="es-ES" sz="2000" dirty="0" err="1" smtClean="0"/>
              <a:t>propietate</a:t>
            </a:r>
            <a:r>
              <a:rPr lang="es-ES" sz="2000" dirty="0" smtClean="0"/>
              <a:t> </a:t>
            </a:r>
            <a:r>
              <a:rPr lang="es-ES" sz="2000" dirty="0" err="1" smtClean="0"/>
              <a:t>behar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 </a:t>
            </a:r>
            <a:r>
              <a:rPr lang="es-ES" sz="2000" dirty="0" err="1" smtClean="0"/>
              <a:t>zerbait</a:t>
            </a:r>
            <a:r>
              <a:rPr lang="es-ES" sz="2000" dirty="0" smtClean="0"/>
              <a:t> materia dela </a:t>
            </a:r>
            <a:r>
              <a:rPr lang="es-ES" sz="2000" dirty="0" err="1" smtClean="0"/>
              <a:t>esan</a:t>
            </a:r>
            <a:r>
              <a:rPr lang="es-ES" sz="2000" dirty="0" smtClean="0"/>
              <a:t> </a:t>
            </a:r>
            <a:r>
              <a:rPr lang="es-ES" sz="2000" dirty="0" err="1" smtClean="0"/>
              <a:t>dezagun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385001" y="3066932"/>
            <a:ext cx="212359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Gasolina        </a:t>
            </a:r>
            <a:br>
              <a:rPr lang="es-ES" dirty="0"/>
            </a:br>
            <a:r>
              <a:rPr lang="es-ES" dirty="0" err="1"/>
              <a:t>Zaporea</a:t>
            </a:r>
            <a:r>
              <a:rPr lang="es-ES" dirty="0"/>
              <a:t>        </a:t>
            </a:r>
            <a:br>
              <a:rPr lang="es-ES" dirty="0"/>
            </a:br>
            <a:r>
              <a:rPr lang="es-ES" dirty="0" err="1"/>
              <a:t>Talko</a:t>
            </a:r>
            <a:r>
              <a:rPr lang="es-ES" dirty="0"/>
              <a:t> </a:t>
            </a:r>
            <a:r>
              <a:rPr lang="es-ES" dirty="0" err="1"/>
              <a:t>hautsak</a:t>
            </a:r>
            <a:r>
              <a:rPr lang="es-ES" dirty="0"/>
              <a:t>        </a:t>
            </a:r>
            <a:br>
              <a:rPr lang="es-ES" dirty="0"/>
            </a:br>
            <a:r>
              <a:rPr lang="es-ES" dirty="0" err="1"/>
              <a:t>Beroa</a:t>
            </a:r>
            <a:r>
              <a:rPr lang="es-ES" dirty="0"/>
              <a:t>          </a:t>
            </a:r>
            <a:br>
              <a:rPr lang="es-ES" dirty="0"/>
            </a:br>
            <a:r>
              <a:rPr lang="es-ES" dirty="0" err="1"/>
              <a:t>Gorrotoa</a:t>
            </a:r>
            <a:r>
              <a:rPr lang="es-ES" dirty="0"/>
              <a:t>        </a:t>
            </a:r>
            <a:br>
              <a:rPr lang="es-ES" dirty="0"/>
            </a:b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3285727" y="3066932"/>
            <a:ext cx="2105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Airea          </a:t>
            </a:r>
            <a:br>
              <a:rPr lang="es-ES" dirty="0"/>
            </a:br>
            <a:r>
              <a:rPr lang="es-ES" dirty="0" err="1"/>
              <a:t>Butanoa</a:t>
            </a:r>
            <a:r>
              <a:rPr lang="es-ES" dirty="0"/>
              <a:t>        </a:t>
            </a:r>
            <a:br>
              <a:rPr lang="es-ES" dirty="0"/>
            </a:br>
            <a:r>
              <a:rPr lang="es-ES" dirty="0" err="1"/>
              <a:t>Ura</a:t>
            </a:r>
            <a:r>
              <a:rPr lang="es-ES" dirty="0"/>
              <a:t>          </a:t>
            </a:r>
            <a:br>
              <a:rPr lang="es-ES" dirty="0"/>
            </a:br>
            <a:r>
              <a:rPr lang="es-ES" dirty="0" err="1"/>
              <a:t>Indarra</a:t>
            </a:r>
            <a:r>
              <a:rPr lang="es-ES" dirty="0"/>
              <a:t>        </a:t>
            </a:r>
            <a:br>
              <a:rPr lang="es-ES" dirty="0"/>
            </a:br>
            <a:r>
              <a:rPr lang="es-ES" dirty="0"/>
              <a:t>    </a:t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endParaRPr lang="es-ES" dirty="0"/>
          </a:p>
          <a:p>
            <a:endParaRPr lang="es-ES" dirty="0"/>
          </a:p>
        </p:txBody>
      </p:sp>
      <p:sp>
        <p:nvSpPr>
          <p:cNvPr id="10" name="CuadroTexto 9"/>
          <p:cNvSpPr txBox="1"/>
          <p:nvPr/>
        </p:nvSpPr>
        <p:spPr>
          <a:xfrm>
            <a:off x="6425921" y="3097912"/>
            <a:ext cx="2064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Soinua</a:t>
            </a:r>
            <a:r>
              <a:rPr lang="es-ES" dirty="0"/>
              <a:t>          </a:t>
            </a:r>
            <a:br>
              <a:rPr lang="es-ES" dirty="0"/>
            </a:br>
            <a:r>
              <a:rPr lang="es-ES" dirty="0" err="1"/>
              <a:t>Harkaitza</a:t>
            </a:r>
            <a:r>
              <a:rPr lang="es-ES" dirty="0"/>
              <a:t>        </a:t>
            </a:r>
            <a:br>
              <a:rPr lang="es-ES" dirty="0"/>
            </a:br>
            <a:r>
              <a:rPr lang="es-ES" dirty="0" err="1"/>
              <a:t>Atsegina</a:t>
            </a:r>
            <a:r>
              <a:rPr lang="es-ES" dirty="0"/>
              <a:t>        </a:t>
            </a:r>
            <a:br>
              <a:rPr lang="es-ES" dirty="0"/>
            </a:br>
            <a:r>
              <a:rPr lang="es-ES" dirty="0" err="1"/>
              <a:t>Abiadura</a:t>
            </a:r>
            <a:r>
              <a:rPr lang="es-ES" dirty="0"/>
              <a:t>    </a:t>
            </a:r>
          </a:p>
        </p:txBody>
      </p:sp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60970" y="1146989"/>
            <a:ext cx="8983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13.ariketa.  </a:t>
            </a:r>
            <a:r>
              <a:rPr lang="es-ES" sz="2000" dirty="0" err="1" smtClean="0"/>
              <a:t>Irakurri</a:t>
            </a:r>
            <a:r>
              <a:rPr lang="es-ES" sz="2000" dirty="0" smtClean="0"/>
              <a:t> </a:t>
            </a:r>
            <a:r>
              <a:rPr lang="es-ES" sz="2000" dirty="0" err="1" smtClean="0"/>
              <a:t>ondorengo</a:t>
            </a:r>
            <a:r>
              <a:rPr lang="es-ES" sz="2000" dirty="0" smtClean="0"/>
              <a:t> </a:t>
            </a:r>
            <a:r>
              <a:rPr lang="es-ES" sz="2000" dirty="0" err="1" smtClean="0"/>
              <a:t>artikulua</a:t>
            </a:r>
            <a:r>
              <a:rPr lang="es-ES" sz="2000" dirty="0" smtClean="0"/>
              <a:t>. </a:t>
            </a:r>
            <a:r>
              <a:rPr lang="es-ES" sz="2000" dirty="0" err="1" smtClean="0"/>
              <a:t>Erantzun</a:t>
            </a:r>
            <a:r>
              <a:rPr lang="es-ES" sz="2000" dirty="0" smtClean="0"/>
              <a:t> </a:t>
            </a:r>
            <a:r>
              <a:rPr lang="es-ES" sz="2000" dirty="0" err="1" smtClean="0"/>
              <a:t>irakurri</a:t>
            </a:r>
            <a:r>
              <a:rPr lang="es-ES" sz="2000" dirty="0" smtClean="0"/>
              <a:t> </a:t>
            </a:r>
            <a:r>
              <a:rPr lang="es-ES" sz="2000" dirty="0" err="1" smtClean="0"/>
              <a:t>ondoren</a:t>
            </a:r>
            <a:r>
              <a:rPr lang="es-ES" sz="2000" dirty="0" smtClean="0"/>
              <a:t>: </a:t>
            </a:r>
          </a:p>
          <a:p>
            <a:endParaRPr lang="es-ES" sz="2000" dirty="0" smtClean="0"/>
          </a:p>
          <a:p>
            <a:r>
              <a:rPr lang="es-ES" sz="2000" dirty="0" smtClean="0"/>
              <a:t>IRENSTEN DITUGUN SISTEMEN ERAGINA OSASUNEAN, DARAMATZATEN SUSTANTZIEN KONTZENTRAZIOAREN ARABERAKOA DA. </a:t>
            </a:r>
          </a:p>
          <a:p>
            <a:r>
              <a:rPr lang="es-ES" sz="2000" dirty="0" err="1" smtClean="0"/>
              <a:t>Esan</a:t>
            </a:r>
            <a:r>
              <a:rPr lang="es-ES" sz="2000" dirty="0" smtClean="0"/>
              <a:t> </a:t>
            </a:r>
            <a:r>
              <a:rPr lang="es-ES" sz="2000" dirty="0" err="1" smtClean="0"/>
              <a:t>bezala</a:t>
            </a:r>
            <a:r>
              <a:rPr lang="es-ES" sz="2000" dirty="0" smtClean="0"/>
              <a:t>, </a:t>
            </a:r>
            <a:r>
              <a:rPr lang="es-ES" sz="2000" dirty="0" err="1" smtClean="0"/>
              <a:t>gure</a:t>
            </a:r>
            <a:r>
              <a:rPr lang="es-ES" sz="2000" dirty="0" smtClean="0"/>
              <a:t> </a:t>
            </a:r>
            <a:r>
              <a:rPr lang="es-ES" sz="2000" dirty="0" err="1" smtClean="0"/>
              <a:t>bizitzan</a:t>
            </a:r>
            <a:r>
              <a:rPr lang="es-ES" sz="2000" dirty="0" smtClean="0"/>
              <a:t> </a:t>
            </a:r>
            <a:r>
              <a:rPr lang="es-ES" sz="2000" dirty="0" err="1" smtClean="0"/>
              <a:t>aurkitzen</a:t>
            </a:r>
            <a:r>
              <a:rPr lang="es-ES" sz="2000" dirty="0" smtClean="0"/>
              <a:t> </a:t>
            </a:r>
            <a:r>
              <a:rPr lang="es-ES" sz="2000" dirty="0" err="1" smtClean="0"/>
              <a:t>ditugun</a:t>
            </a:r>
            <a:r>
              <a:rPr lang="es-ES" sz="2000" dirty="0" smtClean="0"/>
              <a:t> sistema material </a:t>
            </a:r>
            <a:r>
              <a:rPr lang="es-ES" sz="2000" dirty="0" err="1" smtClean="0"/>
              <a:t>gehienak</a:t>
            </a:r>
            <a:r>
              <a:rPr lang="es-ES" sz="2000" dirty="0" smtClean="0"/>
              <a:t> </a:t>
            </a:r>
            <a:r>
              <a:rPr lang="es-ES" sz="2000" dirty="0" err="1" smtClean="0"/>
              <a:t>sustantzien</a:t>
            </a:r>
            <a:r>
              <a:rPr lang="es-ES" sz="2000" dirty="0" smtClean="0"/>
              <a:t> </a:t>
            </a:r>
            <a:r>
              <a:rPr lang="es-ES" sz="2000" dirty="0" err="1" smtClean="0"/>
              <a:t>nahasteak</a:t>
            </a:r>
            <a:r>
              <a:rPr lang="es-ES" sz="2000" dirty="0" smtClean="0"/>
              <a:t> </a:t>
            </a:r>
            <a:r>
              <a:rPr lang="es-ES" sz="2000" dirty="0" err="1" smtClean="0"/>
              <a:t>dira</a:t>
            </a:r>
            <a:r>
              <a:rPr lang="es-ES" sz="2000" dirty="0" smtClean="0"/>
              <a:t>. </a:t>
            </a:r>
            <a:r>
              <a:rPr lang="es-ES" sz="2000" dirty="0" err="1" smtClean="0"/>
              <a:t>Besteak</a:t>
            </a:r>
            <a:r>
              <a:rPr lang="es-ES" sz="2000" dirty="0" smtClean="0"/>
              <a:t> </a:t>
            </a:r>
            <a:r>
              <a:rPr lang="es-ES" sz="2000" dirty="0" err="1" smtClean="0"/>
              <a:t>beste</a:t>
            </a:r>
            <a:r>
              <a:rPr lang="es-ES" sz="2000" dirty="0" smtClean="0"/>
              <a:t>, </a:t>
            </a:r>
            <a:r>
              <a:rPr lang="es-ES" sz="2000" dirty="0" err="1" smtClean="0"/>
              <a:t>edaten</a:t>
            </a:r>
            <a:r>
              <a:rPr lang="es-ES" sz="2000" dirty="0" smtClean="0"/>
              <a:t> </a:t>
            </a:r>
            <a:r>
              <a:rPr lang="es-ES" sz="2000" dirty="0" err="1" smtClean="0"/>
              <a:t>dugun</a:t>
            </a:r>
            <a:r>
              <a:rPr lang="es-ES" sz="2000" dirty="0" smtClean="0"/>
              <a:t> </a:t>
            </a:r>
            <a:r>
              <a:rPr lang="es-ES" sz="2000" dirty="0" err="1" smtClean="0"/>
              <a:t>ura</a:t>
            </a:r>
            <a:r>
              <a:rPr lang="es-ES" sz="2000" dirty="0" smtClean="0"/>
              <a:t> eta </a:t>
            </a:r>
            <a:r>
              <a:rPr lang="es-ES" sz="2000" dirty="0" err="1" smtClean="0"/>
              <a:t>arnasten</a:t>
            </a:r>
            <a:r>
              <a:rPr lang="es-ES" sz="2000" dirty="0" smtClean="0"/>
              <a:t> </a:t>
            </a:r>
            <a:r>
              <a:rPr lang="es-ES" sz="2000" dirty="0" err="1" smtClean="0"/>
              <a:t>dugun</a:t>
            </a:r>
            <a:r>
              <a:rPr lang="es-ES" sz="2000" dirty="0" smtClean="0"/>
              <a:t> airea Sistema </a:t>
            </a:r>
            <a:r>
              <a:rPr lang="es-ES" sz="2000" dirty="0" err="1" smtClean="0"/>
              <a:t>hauek</a:t>
            </a:r>
            <a:r>
              <a:rPr lang="es-ES" sz="2000" dirty="0" smtClean="0"/>
              <a:t> </a:t>
            </a:r>
            <a:r>
              <a:rPr lang="es-ES" sz="2000" dirty="0" err="1" smtClean="0"/>
              <a:t>osatzen</a:t>
            </a:r>
            <a:r>
              <a:rPr lang="es-ES" sz="2000" dirty="0" smtClean="0"/>
              <a:t> </a:t>
            </a:r>
            <a:r>
              <a:rPr lang="es-ES" sz="2000" dirty="0" err="1" smtClean="0"/>
              <a:t>dituzten</a:t>
            </a:r>
            <a:r>
              <a:rPr lang="es-ES" sz="2000" dirty="0" smtClean="0"/>
              <a:t> </a:t>
            </a:r>
            <a:r>
              <a:rPr lang="es-ES" sz="2000" dirty="0" err="1" smtClean="0"/>
              <a:t>sustantzien</a:t>
            </a:r>
            <a:r>
              <a:rPr lang="es-ES" sz="2000" dirty="0" smtClean="0"/>
              <a:t> </a:t>
            </a:r>
            <a:r>
              <a:rPr lang="es-ES" sz="2000" dirty="0" err="1" smtClean="0"/>
              <a:t>kontzentrazioak</a:t>
            </a:r>
            <a:r>
              <a:rPr lang="es-ES" sz="2000" dirty="0" smtClean="0"/>
              <a:t> </a:t>
            </a:r>
            <a:r>
              <a:rPr lang="es-ES" sz="2000" dirty="0" err="1" smtClean="0"/>
              <a:t>eragin</a:t>
            </a:r>
            <a:r>
              <a:rPr lang="es-ES" sz="2000" dirty="0" smtClean="0"/>
              <a:t> </a:t>
            </a:r>
            <a:r>
              <a:rPr lang="es-ES" sz="2000" dirty="0" err="1" smtClean="0"/>
              <a:t>handia</a:t>
            </a:r>
            <a:r>
              <a:rPr lang="es-ES" sz="2000" dirty="0" smtClean="0"/>
              <a:t> du </a:t>
            </a:r>
            <a:r>
              <a:rPr lang="es-ES" sz="2000" dirty="0" err="1" smtClean="0"/>
              <a:t>gure</a:t>
            </a:r>
            <a:r>
              <a:rPr lang="es-ES" sz="2000" dirty="0" smtClean="0"/>
              <a:t> </a:t>
            </a:r>
            <a:r>
              <a:rPr lang="es-ES" sz="2000" dirty="0" err="1" smtClean="0"/>
              <a:t>osasunean</a:t>
            </a:r>
            <a:r>
              <a:rPr lang="es-ES" sz="2000" dirty="0" smtClean="0"/>
              <a:t>. </a:t>
            </a:r>
          </a:p>
          <a:p>
            <a:endParaRPr lang="es-ES" sz="2000" dirty="0" smtClean="0"/>
          </a:p>
          <a:p>
            <a:r>
              <a:rPr lang="es-ES" sz="2000" dirty="0" err="1" smtClean="0"/>
              <a:t>Ur</a:t>
            </a:r>
            <a:r>
              <a:rPr lang="es-ES" sz="2000" dirty="0" smtClean="0"/>
              <a:t> </a:t>
            </a:r>
            <a:r>
              <a:rPr lang="es-ES" sz="2000" dirty="0" err="1" smtClean="0"/>
              <a:t>edangarrian</a:t>
            </a:r>
            <a:r>
              <a:rPr lang="es-ES" sz="2000" dirty="0" smtClean="0"/>
              <a:t> </a:t>
            </a:r>
            <a:r>
              <a:rPr lang="es-ES" sz="2000" dirty="0" err="1" smtClean="0"/>
              <a:t>onartzen</a:t>
            </a:r>
            <a:r>
              <a:rPr lang="es-ES" sz="2000" dirty="0" smtClean="0"/>
              <a:t> den </a:t>
            </a:r>
            <a:r>
              <a:rPr lang="es-ES" sz="2000" dirty="0" err="1" smtClean="0"/>
              <a:t>gehiengo</a:t>
            </a:r>
            <a:r>
              <a:rPr lang="es-ES" sz="2000" dirty="0" smtClean="0"/>
              <a:t> </a:t>
            </a:r>
            <a:r>
              <a:rPr lang="es-ES" sz="2000" dirty="0" err="1" smtClean="0"/>
              <a:t>kontzentrazioa</a:t>
            </a:r>
            <a:r>
              <a:rPr lang="es-ES" sz="2000" dirty="0" smtClean="0"/>
              <a:t> </a:t>
            </a:r>
          </a:p>
          <a:p>
            <a:r>
              <a:rPr lang="es-ES" sz="2000" dirty="0" err="1" smtClean="0"/>
              <a:t>Kloruro</a:t>
            </a:r>
            <a:r>
              <a:rPr lang="es-ES" sz="2000" dirty="0" smtClean="0"/>
              <a:t> Cl-		200.0 mg/l</a:t>
            </a:r>
          </a:p>
          <a:p>
            <a:r>
              <a:rPr lang="es-ES" sz="2000" dirty="0" smtClean="0"/>
              <a:t>sulfato SO42-	</a:t>
            </a:r>
            <a:r>
              <a:rPr lang="es-ES" sz="2000" dirty="0" smtClean="0"/>
              <a:t>250.0 </a:t>
            </a:r>
            <a:r>
              <a:rPr lang="es-ES" sz="2000" dirty="0" smtClean="0"/>
              <a:t>mg/l</a:t>
            </a:r>
          </a:p>
          <a:p>
            <a:r>
              <a:rPr lang="es-ES" sz="2000" dirty="0" smtClean="0"/>
              <a:t>nitrato NO3-		50.0 mg/l </a:t>
            </a:r>
          </a:p>
          <a:p>
            <a:r>
              <a:rPr lang="es-ES" sz="2000" dirty="0" smtClean="0"/>
              <a:t>nitrito NO2-		0,1 mg/l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4603598" y="4259660"/>
            <a:ext cx="41500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amonio NH 4+		0,5 mg/l</a:t>
            </a:r>
          </a:p>
          <a:p>
            <a:r>
              <a:rPr lang="es-ES" dirty="0" err="1"/>
              <a:t>burdina</a:t>
            </a:r>
            <a:r>
              <a:rPr lang="es-ES" dirty="0"/>
              <a:t> Fe 3+		0,2 mg/l </a:t>
            </a:r>
          </a:p>
          <a:p>
            <a:r>
              <a:rPr lang="es-ES" dirty="0" err="1"/>
              <a:t>beruna</a:t>
            </a:r>
            <a:r>
              <a:rPr lang="es-ES" dirty="0"/>
              <a:t>	Pb 2+		0,05 mg/l</a:t>
            </a:r>
          </a:p>
          <a:p>
            <a:r>
              <a:rPr lang="es-ES" dirty="0"/>
              <a:t>hondar </a:t>
            </a:r>
            <a:r>
              <a:rPr lang="es-ES" dirty="0" err="1"/>
              <a:t>lehorra</a:t>
            </a:r>
            <a:r>
              <a:rPr lang="es-ES" dirty="0"/>
              <a:t>		1500,0 mg/l </a:t>
            </a:r>
          </a:p>
        </p:txBody>
      </p:sp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224479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 err="1" smtClean="0"/>
              <a:t>Edaten</a:t>
            </a:r>
            <a:r>
              <a:rPr lang="es-ES" sz="2400" dirty="0" smtClean="0"/>
              <a:t> </a:t>
            </a:r>
            <a:r>
              <a:rPr lang="es-ES" sz="2400" dirty="0" err="1" smtClean="0"/>
              <a:t>dugun</a:t>
            </a:r>
            <a:r>
              <a:rPr lang="es-ES" sz="2400" dirty="0" smtClean="0"/>
              <a:t> </a:t>
            </a:r>
            <a:r>
              <a:rPr lang="es-ES" sz="2400" dirty="0" err="1" smtClean="0"/>
              <a:t>ura</a:t>
            </a:r>
            <a:r>
              <a:rPr lang="es-ES" sz="2400" dirty="0" smtClean="0"/>
              <a:t> </a:t>
            </a:r>
            <a:r>
              <a:rPr lang="es-ES" sz="2400" dirty="0" err="1" smtClean="0"/>
              <a:t>urtegietatik</a:t>
            </a:r>
            <a:r>
              <a:rPr lang="es-ES" sz="2400" dirty="0" smtClean="0"/>
              <a:t> </a:t>
            </a:r>
            <a:r>
              <a:rPr lang="es-ES" sz="2400" dirty="0" err="1" smtClean="0"/>
              <a:t>edo</a:t>
            </a:r>
            <a:r>
              <a:rPr lang="es-ES" sz="2400" dirty="0" smtClean="0"/>
              <a:t> </a:t>
            </a:r>
            <a:r>
              <a:rPr lang="es-ES" sz="2400" dirty="0" err="1" smtClean="0"/>
              <a:t>lurrazpiko</a:t>
            </a:r>
            <a:r>
              <a:rPr lang="es-ES" sz="2400" dirty="0" smtClean="0"/>
              <a:t> </a:t>
            </a:r>
            <a:r>
              <a:rPr lang="es-ES" sz="2400" dirty="0" err="1" smtClean="0"/>
              <a:t>uretatik</a:t>
            </a:r>
            <a:r>
              <a:rPr lang="es-ES" sz="2400" dirty="0" smtClean="0"/>
              <a:t> </a:t>
            </a:r>
            <a:r>
              <a:rPr lang="es-ES" sz="2400" dirty="0" err="1" smtClean="0"/>
              <a:t>dator</a:t>
            </a:r>
            <a:r>
              <a:rPr lang="es-ES" sz="2400" dirty="0" smtClean="0"/>
              <a:t>. </a:t>
            </a:r>
            <a:r>
              <a:rPr lang="es-ES" sz="2400" dirty="0" err="1" smtClean="0"/>
              <a:t>Ur</a:t>
            </a:r>
            <a:r>
              <a:rPr lang="es-ES" sz="2400" dirty="0" smtClean="0"/>
              <a:t> </a:t>
            </a:r>
            <a:r>
              <a:rPr lang="es-ES" sz="2400" dirty="0" err="1" smtClean="0"/>
              <a:t>hauek</a:t>
            </a:r>
            <a:r>
              <a:rPr lang="es-ES" sz="2400" dirty="0" smtClean="0"/>
              <a:t>, </a:t>
            </a:r>
            <a:r>
              <a:rPr lang="es-ES" sz="2400" dirty="0" err="1" smtClean="0"/>
              <a:t>osasunerako</a:t>
            </a:r>
            <a:r>
              <a:rPr lang="es-ES" sz="2400" dirty="0" smtClean="0"/>
              <a:t> </a:t>
            </a:r>
            <a:r>
              <a:rPr lang="es-ES" sz="2400" dirty="0" err="1" smtClean="0"/>
              <a:t>kaltegarriak</a:t>
            </a:r>
            <a:r>
              <a:rPr lang="es-ES" sz="2400" dirty="0" smtClean="0"/>
              <a:t> izan </a:t>
            </a:r>
            <a:r>
              <a:rPr lang="es-ES" sz="2400" dirty="0" err="1" smtClean="0"/>
              <a:t>daitezkeen</a:t>
            </a:r>
            <a:r>
              <a:rPr lang="es-ES" sz="2400" dirty="0" smtClean="0"/>
              <a:t> </a:t>
            </a:r>
            <a:r>
              <a:rPr lang="es-ES" sz="2400" dirty="0" err="1" smtClean="0"/>
              <a:t>bakterio</a:t>
            </a:r>
            <a:r>
              <a:rPr lang="es-ES" sz="2400" dirty="0" smtClean="0"/>
              <a:t> eta alga </a:t>
            </a:r>
            <a:r>
              <a:rPr lang="es-ES" sz="2400" dirty="0" err="1" smtClean="0"/>
              <a:t>mikroskopikoak</a:t>
            </a:r>
            <a:r>
              <a:rPr lang="es-ES" sz="2400" dirty="0" smtClean="0"/>
              <a:t> </a:t>
            </a:r>
            <a:r>
              <a:rPr lang="es-ES" sz="2400" dirty="0" err="1" smtClean="0"/>
              <a:t>daramatzate</a:t>
            </a:r>
            <a:r>
              <a:rPr lang="es-ES" sz="2400" dirty="0" smtClean="0"/>
              <a:t>. </a:t>
            </a:r>
            <a:r>
              <a:rPr lang="es-ES" sz="2400" dirty="0" err="1" smtClean="0"/>
              <a:t>Ura</a:t>
            </a:r>
            <a:r>
              <a:rPr lang="es-ES" sz="2400" dirty="0" smtClean="0"/>
              <a:t> </a:t>
            </a:r>
            <a:r>
              <a:rPr lang="es-ES" sz="2400" dirty="0" err="1" smtClean="0"/>
              <a:t>edangarria</a:t>
            </a:r>
            <a:r>
              <a:rPr lang="es-ES" sz="2400" dirty="0" smtClean="0"/>
              <a:t> izan </a:t>
            </a:r>
            <a:r>
              <a:rPr lang="es-ES" sz="2400" dirty="0" err="1" smtClean="0"/>
              <a:t>dadin</a:t>
            </a:r>
            <a:r>
              <a:rPr lang="es-ES" sz="2400" dirty="0" smtClean="0"/>
              <a:t>, </a:t>
            </a:r>
            <a:r>
              <a:rPr lang="es-ES" sz="2400" dirty="0" err="1" smtClean="0"/>
              <a:t>bakterio</a:t>
            </a:r>
            <a:r>
              <a:rPr lang="es-ES" sz="2400" dirty="0" smtClean="0"/>
              <a:t> eta alga </a:t>
            </a:r>
            <a:r>
              <a:rPr lang="es-ES" sz="2400" dirty="0" err="1" smtClean="0"/>
              <a:t>hauek</a:t>
            </a:r>
            <a:r>
              <a:rPr lang="es-ES" sz="2400" dirty="0" smtClean="0"/>
              <a:t> </a:t>
            </a:r>
            <a:r>
              <a:rPr lang="es-ES" sz="2400" dirty="0" err="1" smtClean="0"/>
              <a:t>hiltzen</a:t>
            </a:r>
            <a:r>
              <a:rPr lang="es-ES" sz="2400" dirty="0" smtClean="0"/>
              <a:t> </a:t>
            </a:r>
            <a:r>
              <a:rPr lang="es-ES" sz="2400" dirty="0" err="1" smtClean="0"/>
              <a:t>dituzten</a:t>
            </a:r>
            <a:r>
              <a:rPr lang="es-ES" sz="2400" dirty="0" smtClean="0"/>
              <a:t> </a:t>
            </a:r>
            <a:r>
              <a:rPr lang="es-ES" sz="2400" dirty="0" err="1" smtClean="0"/>
              <a:t>hainbat</a:t>
            </a:r>
            <a:r>
              <a:rPr lang="es-ES" sz="2400" dirty="0" smtClean="0"/>
              <a:t> </a:t>
            </a:r>
            <a:r>
              <a:rPr lang="es-ES" sz="2400" dirty="0" err="1" smtClean="0"/>
              <a:t>sustantzia</a:t>
            </a:r>
            <a:r>
              <a:rPr lang="es-ES" sz="2400" dirty="0" smtClean="0"/>
              <a:t> </a:t>
            </a:r>
            <a:r>
              <a:rPr lang="es-ES" sz="2400" dirty="0" err="1" smtClean="0"/>
              <a:t>gehitzen</a:t>
            </a:r>
            <a:r>
              <a:rPr lang="es-ES" sz="2400" dirty="0" smtClean="0"/>
              <a:t> </a:t>
            </a:r>
            <a:r>
              <a:rPr lang="es-ES" sz="2400" dirty="0" err="1" smtClean="0"/>
              <a:t>zaio</a:t>
            </a:r>
            <a:r>
              <a:rPr lang="es-ES" sz="2400" dirty="0" smtClean="0"/>
              <a:t> </a:t>
            </a:r>
            <a:r>
              <a:rPr lang="es-ES" sz="2400" dirty="0" err="1" smtClean="0"/>
              <a:t>uran</a:t>
            </a:r>
            <a:r>
              <a:rPr lang="es-ES" sz="2400" dirty="0" smtClean="0"/>
              <a:t>. </a:t>
            </a:r>
            <a:r>
              <a:rPr lang="es-ES" sz="2400" dirty="0" err="1" smtClean="0"/>
              <a:t>Normalean</a:t>
            </a:r>
            <a:r>
              <a:rPr lang="es-ES" sz="2400" dirty="0" smtClean="0"/>
              <a:t> </a:t>
            </a:r>
            <a:r>
              <a:rPr lang="es-ES" sz="2400" dirty="0" err="1" smtClean="0"/>
              <a:t>kloro</a:t>
            </a:r>
            <a:r>
              <a:rPr lang="es-ES" sz="2400" dirty="0" smtClean="0"/>
              <a:t> (gas) eta </a:t>
            </a:r>
            <a:r>
              <a:rPr lang="es-ES" sz="2400" dirty="0" err="1" smtClean="0"/>
              <a:t>kupre</a:t>
            </a:r>
            <a:r>
              <a:rPr lang="es-ES" sz="2400" dirty="0" smtClean="0"/>
              <a:t> </a:t>
            </a:r>
            <a:r>
              <a:rPr lang="es-ES" sz="2400" dirty="0" err="1" smtClean="0"/>
              <a:t>sulfatoa</a:t>
            </a:r>
            <a:r>
              <a:rPr lang="es-ES" sz="2400" dirty="0" smtClean="0"/>
              <a:t> (solido) </a:t>
            </a:r>
            <a:r>
              <a:rPr lang="es-ES" sz="2400" dirty="0" err="1" smtClean="0"/>
              <a:t>erabiltzen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. </a:t>
            </a:r>
            <a:r>
              <a:rPr lang="es-ES" sz="2400" dirty="0" err="1" smtClean="0"/>
              <a:t>Baina</a:t>
            </a:r>
            <a:r>
              <a:rPr lang="es-ES" sz="2400" dirty="0" smtClean="0"/>
              <a:t>, </a:t>
            </a:r>
            <a:r>
              <a:rPr lang="es-ES" sz="2400" dirty="0" err="1" smtClean="0"/>
              <a:t>sustantzia</a:t>
            </a:r>
            <a:r>
              <a:rPr lang="es-ES" sz="2400" dirty="0" smtClean="0"/>
              <a:t> </a:t>
            </a:r>
            <a:r>
              <a:rPr lang="es-ES" sz="2400" dirty="0" err="1" smtClean="0"/>
              <a:t>hauek</a:t>
            </a:r>
            <a:r>
              <a:rPr lang="es-ES" sz="2400" dirty="0" smtClean="0"/>
              <a:t> </a:t>
            </a:r>
            <a:r>
              <a:rPr lang="es-ES" sz="2400" dirty="0" err="1" smtClean="0"/>
              <a:t>kaltegarriak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 </a:t>
            </a:r>
            <a:r>
              <a:rPr lang="es-ES" sz="2400" dirty="0" err="1" smtClean="0"/>
              <a:t>guretzat</a:t>
            </a:r>
            <a:r>
              <a:rPr lang="es-ES" sz="2400" dirty="0" smtClean="0"/>
              <a:t> </a:t>
            </a:r>
            <a:r>
              <a:rPr lang="es-ES" sz="2400" dirty="0" err="1" smtClean="0"/>
              <a:t>kontzentrazio</a:t>
            </a:r>
            <a:r>
              <a:rPr lang="es-ES" sz="2400" dirty="0" smtClean="0"/>
              <a:t> </a:t>
            </a:r>
            <a:r>
              <a:rPr lang="es-ES" sz="2400" dirty="0" err="1" smtClean="0"/>
              <a:t>maila</a:t>
            </a:r>
            <a:r>
              <a:rPr lang="es-ES" sz="2400" dirty="0" smtClean="0"/>
              <a:t> </a:t>
            </a:r>
            <a:r>
              <a:rPr lang="es-ES" sz="2400" dirty="0" err="1" smtClean="0"/>
              <a:t>jakin</a:t>
            </a:r>
            <a:r>
              <a:rPr lang="es-ES" sz="2400" dirty="0" smtClean="0"/>
              <a:t> </a:t>
            </a:r>
            <a:r>
              <a:rPr lang="es-ES" sz="2400" dirty="0" err="1" smtClean="0"/>
              <a:t>batetik</a:t>
            </a:r>
            <a:r>
              <a:rPr lang="es-ES" sz="2400" dirty="0" smtClean="0"/>
              <a:t> </a:t>
            </a:r>
            <a:r>
              <a:rPr lang="es-ES" sz="2400" dirty="0" err="1" smtClean="0"/>
              <a:t>gora</a:t>
            </a:r>
            <a:r>
              <a:rPr lang="es-ES" sz="2400" dirty="0" smtClean="0"/>
              <a:t>. </a:t>
            </a:r>
            <a:r>
              <a:rPr lang="es-ES" sz="2400" dirty="0" err="1" smtClean="0"/>
              <a:t>Kontzentrazio</a:t>
            </a:r>
            <a:r>
              <a:rPr lang="es-ES" sz="2400" dirty="0" smtClean="0"/>
              <a:t> </a:t>
            </a:r>
            <a:r>
              <a:rPr lang="es-ES" sz="2400" dirty="0" err="1" smtClean="0"/>
              <a:t>hori</a:t>
            </a:r>
            <a:r>
              <a:rPr lang="es-ES" sz="2400" dirty="0" smtClean="0"/>
              <a:t> </a:t>
            </a:r>
            <a:r>
              <a:rPr lang="es-ES" sz="2400" dirty="0" err="1" smtClean="0"/>
              <a:t>kloroaren</a:t>
            </a:r>
            <a:r>
              <a:rPr lang="es-ES" sz="2400" dirty="0" smtClean="0"/>
              <a:t> </a:t>
            </a:r>
            <a:r>
              <a:rPr lang="es-ES" sz="2400" dirty="0" err="1" smtClean="0"/>
              <a:t>kasuan</a:t>
            </a:r>
            <a:r>
              <a:rPr lang="es-ES" sz="2400" dirty="0" smtClean="0"/>
              <a:t> 0,2 mg/l da eta </a:t>
            </a:r>
            <a:r>
              <a:rPr lang="es-ES" sz="2400" dirty="0" err="1" smtClean="0"/>
              <a:t>kupre</a:t>
            </a:r>
            <a:r>
              <a:rPr lang="es-ES" sz="2400" dirty="0" smtClean="0"/>
              <a:t> </a:t>
            </a:r>
            <a:r>
              <a:rPr lang="es-ES" sz="2400" dirty="0" err="1" smtClean="0"/>
              <a:t>sulfatoarena</a:t>
            </a:r>
            <a:r>
              <a:rPr lang="es-ES" sz="2400" dirty="0" smtClean="0"/>
              <a:t> 1 mg/l</a:t>
            </a:r>
          </a:p>
          <a:p>
            <a:pPr algn="just"/>
            <a:r>
              <a:rPr lang="es-ES" sz="2400" dirty="0" err="1" smtClean="0"/>
              <a:t>Arnasten</a:t>
            </a:r>
            <a:r>
              <a:rPr lang="es-ES" sz="2400" dirty="0" smtClean="0"/>
              <a:t>  </a:t>
            </a:r>
            <a:r>
              <a:rPr lang="es-ES" sz="2400" dirty="0" err="1" smtClean="0"/>
              <a:t>dugun</a:t>
            </a:r>
            <a:r>
              <a:rPr lang="es-ES" sz="2400" dirty="0" smtClean="0"/>
              <a:t> </a:t>
            </a:r>
            <a:r>
              <a:rPr lang="es-ES" sz="2400" dirty="0" err="1" smtClean="0"/>
              <a:t>aireari</a:t>
            </a:r>
            <a:r>
              <a:rPr lang="es-ES" sz="2400" dirty="0" smtClean="0"/>
              <a:t> </a:t>
            </a:r>
            <a:r>
              <a:rPr lang="es-ES" sz="2400" dirty="0" err="1" smtClean="0"/>
              <a:t>dagokionez</a:t>
            </a:r>
            <a:r>
              <a:rPr lang="es-ES" sz="2400" dirty="0" smtClean="0"/>
              <a:t> ere, </a:t>
            </a:r>
            <a:r>
              <a:rPr lang="es-ES" sz="2400" dirty="0" err="1" smtClean="0"/>
              <a:t>beharrezkoa</a:t>
            </a:r>
            <a:r>
              <a:rPr lang="es-ES" sz="2400" dirty="0" smtClean="0"/>
              <a:t> da </a:t>
            </a:r>
            <a:r>
              <a:rPr lang="es-ES" sz="2400" dirty="0" err="1" smtClean="0"/>
              <a:t>kutsakorrak</a:t>
            </a:r>
            <a:r>
              <a:rPr lang="es-ES" sz="2400" dirty="0" smtClean="0"/>
              <a:t> </a:t>
            </a:r>
            <a:r>
              <a:rPr lang="es-ES" sz="2400" dirty="0" err="1" smtClean="0"/>
              <a:t>diren</a:t>
            </a:r>
            <a:r>
              <a:rPr lang="es-ES" sz="2400" dirty="0" smtClean="0"/>
              <a:t> </a:t>
            </a:r>
            <a:r>
              <a:rPr lang="es-ES" sz="2400" dirty="0" err="1" smtClean="0"/>
              <a:t>sustantzien</a:t>
            </a:r>
            <a:r>
              <a:rPr lang="es-ES" sz="2400" dirty="0" smtClean="0"/>
              <a:t> </a:t>
            </a:r>
            <a:r>
              <a:rPr lang="es-ES" sz="2400" dirty="0" err="1" smtClean="0"/>
              <a:t>kontzentrazioa</a:t>
            </a:r>
            <a:r>
              <a:rPr lang="es-ES" sz="2400" dirty="0" smtClean="0"/>
              <a:t> </a:t>
            </a:r>
            <a:r>
              <a:rPr lang="es-ES" sz="2400" dirty="0" err="1" smtClean="0"/>
              <a:t>zaintzea</a:t>
            </a:r>
            <a:r>
              <a:rPr lang="es-ES" sz="2400" dirty="0" smtClean="0"/>
              <a:t>. </a:t>
            </a:r>
            <a:r>
              <a:rPr lang="es-ES" sz="2400" dirty="0" err="1" smtClean="0"/>
              <a:t>Horretarako</a:t>
            </a:r>
            <a:r>
              <a:rPr lang="es-ES" sz="2400" dirty="0" smtClean="0"/>
              <a:t>, </a:t>
            </a:r>
            <a:r>
              <a:rPr lang="es-ES" sz="2400" dirty="0" err="1" smtClean="0"/>
              <a:t>mugak</a:t>
            </a:r>
            <a:r>
              <a:rPr lang="es-ES" sz="2400" dirty="0" smtClean="0"/>
              <a:t> </a:t>
            </a:r>
            <a:r>
              <a:rPr lang="es-ES" sz="2400" dirty="0" err="1" smtClean="0"/>
              <a:t>zeintzuk</a:t>
            </a:r>
            <a:r>
              <a:rPr lang="es-ES" sz="2400" dirty="0" smtClean="0"/>
              <a:t> </a:t>
            </a:r>
            <a:r>
              <a:rPr lang="es-ES" sz="2400" dirty="0" err="1" smtClean="0"/>
              <a:t>diren</a:t>
            </a:r>
            <a:r>
              <a:rPr lang="es-ES" sz="2400" dirty="0" smtClean="0"/>
              <a:t> </a:t>
            </a:r>
            <a:r>
              <a:rPr lang="es-ES" sz="2400" dirty="0" err="1" smtClean="0"/>
              <a:t>ezartzen</a:t>
            </a:r>
            <a:r>
              <a:rPr lang="es-ES" sz="2400" dirty="0" smtClean="0"/>
              <a:t> </a:t>
            </a:r>
            <a:r>
              <a:rPr lang="es-ES" sz="2400" dirty="0" err="1" smtClean="0"/>
              <a:t>dituzten</a:t>
            </a:r>
            <a:r>
              <a:rPr lang="es-ES" sz="2400" dirty="0" smtClean="0"/>
              <a:t> </a:t>
            </a:r>
            <a:r>
              <a:rPr lang="es-ES" sz="2400" dirty="0" err="1" smtClean="0"/>
              <a:t>arau</a:t>
            </a:r>
            <a:r>
              <a:rPr lang="es-ES" sz="2400" dirty="0" smtClean="0"/>
              <a:t> </a:t>
            </a:r>
            <a:r>
              <a:rPr lang="es-ES" sz="2400" dirty="0" err="1" smtClean="0"/>
              <a:t>legalak</a:t>
            </a:r>
            <a:r>
              <a:rPr lang="es-ES" sz="2400" dirty="0" smtClean="0"/>
              <a:t> </a:t>
            </a:r>
            <a:r>
              <a:rPr lang="es-ES" sz="2400" dirty="0" err="1" smtClean="0"/>
              <a:t>daude</a:t>
            </a:r>
            <a:r>
              <a:rPr lang="es-ES" sz="2400" dirty="0" smtClean="0"/>
              <a:t>. </a:t>
            </a:r>
            <a:r>
              <a:rPr lang="es-ES" sz="2400" dirty="0" err="1" smtClean="0"/>
              <a:t>Esaterako</a:t>
            </a:r>
            <a:r>
              <a:rPr lang="es-ES" sz="2400" dirty="0" smtClean="0"/>
              <a:t> airean </a:t>
            </a:r>
            <a:r>
              <a:rPr lang="es-ES" sz="2400" dirty="0" err="1" smtClean="0"/>
              <a:t>egon</a:t>
            </a:r>
            <a:r>
              <a:rPr lang="es-ES" sz="2400" dirty="0" smtClean="0"/>
              <a:t> </a:t>
            </a:r>
            <a:r>
              <a:rPr lang="es-ES" sz="2400" dirty="0" err="1" smtClean="0"/>
              <a:t>daitekeen</a:t>
            </a:r>
            <a:r>
              <a:rPr lang="es-ES" sz="2400" dirty="0" smtClean="0"/>
              <a:t> </a:t>
            </a:r>
            <a:r>
              <a:rPr lang="es-ES" sz="2400" dirty="0" err="1" smtClean="0"/>
              <a:t>nitrogeno</a:t>
            </a:r>
            <a:r>
              <a:rPr lang="es-ES" sz="2400" dirty="0" smtClean="0"/>
              <a:t> </a:t>
            </a:r>
            <a:r>
              <a:rPr lang="es-ES" sz="2400" dirty="0" err="1" smtClean="0"/>
              <a:t>dioxidoaren</a:t>
            </a:r>
            <a:r>
              <a:rPr lang="es-ES" sz="2400" dirty="0" smtClean="0"/>
              <a:t> </a:t>
            </a:r>
            <a:r>
              <a:rPr lang="es-ES" sz="2400" dirty="0" err="1" smtClean="0"/>
              <a:t>gehiengo</a:t>
            </a:r>
            <a:r>
              <a:rPr lang="es-ES" sz="2400" dirty="0" smtClean="0"/>
              <a:t> </a:t>
            </a:r>
            <a:r>
              <a:rPr lang="es-ES" sz="2400" dirty="0" err="1" smtClean="0"/>
              <a:t>kontzentrazioa</a:t>
            </a:r>
            <a:r>
              <a:rPr lang="es-ES" sz="2400" dirty="0" smtClean="0"/>
              <a:t> 200 µg/m</a:t>
            </a:r>
            <a:r>
              <a:rPr lang="es-ES" sz="2400" baseline="30000" dirty="0" smtClean="0"/>
              <a:t>3</a:t>
            </a:r>
            <a:r>
              <a:rPr lang="es-ES" sz="2400" dirty="0" smtClean="0"/>
              <a:t> da.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5199" y="1380413"/>
            <a:ext cx="901880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200" dirty="0" smtClean="0"/>
          </a:p>
          <a:p>
            <a:r>
              <a:rPr lang="es-ES" sz="3200" dirty="0" smtClean="0"/>
              <a:t>a. </a:t>
            </a:r>
            <a:r>
              <a:rPr lang="es-ES" sz="3200" dirty="0" err="1" smtClean="0"/>
              <a:t>Zenbat</a:t>
            </a:r>
            <a:r>
              <a:rPr lang="es-ES" sz="3200" dirty="0" smtClean="0"/>
              <a:t> </a:t>
            </a:r>
            <a:r>
              <a:rPr lang="es-ES" sz="3200" dirty="0" err="1" smtClean="0"/>
              <a:t>kloro</a:t>
            </a:r>
            <a:r>
              <a:rPr lang="es-ES" sz="3200" dirty="0" smtClean="0"/>
              <a:t> </a:t>
            </a:r>
            <a:r>
              <a:rPr lang="es-ES" sz="3200" dirty="0" err="1" smtClean="0"/>
              <a:t>irensten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, </a:t>
            </a:r>
            <a:r>
              <a:rPr lang="es-ES" sz="3200" dirty="0" err="1" smtClean="0"/>
              <a:t>gehienez</a:t>
            </a:r>
            <a:r>
              <a:rPr lang="es-ES" sz="3200" dirty="0" smtClean="0"/>
              <a:t>, 250 cm</a:t>
            </a:r>
            <a:r>
              <a:rPr lang="es-ES" sz="3200" baseline="30000" dirty="0" smtClean="0"/>
              <a:t>3</a:t>
            </a:r>
            <a:r>
              <a:rPr lang="es-ES" sz="3200" dirty="0" smtClean="0"/>
              <a:t> </a:t>
            </a:r>
            <a:r>
              <a:rPr lang="es-ES" sz="3200" dirty="0" err="1" smtClean="0"/>
              <a:t>dituen</a:t>
            </a:r>
            <a:r>
              <a:rPr lang="es-ES" sz="3200" dirty="0" smtClean="0"/>
              <a:t> baso </a:t>
            </a:r>
            <a:r>
              <a:rPr lang="es-ES" sz="3200" dirty="0" err="1" smtClean="0"/>
              <a:t>bat</a:t>
            </a:r>
            <a:r>
              <a:rPr lang="es-ES" sz="3200" dirty="0" smtClean="0"/>
              <a:t> </a:t>
            </a:r>
            <a:r>
              <a:rPr lang="es-ES" sz="3200" dirty="0" err="1" smtClean="0"/>
              <a:t>ur</a:t>
            </a:r>
            <a:r>
              <a:rPr lang="es-ES" sz="3200" dirty="0" smtClean="0"/>
              <a:t> </a:t>
            </a:r>
            <a:r>
              <a:rPr lang="es-ES" sz="3200" dirty="0" err="1" smtClean="0"/>
              <a:t>edaten</a:t>
            </a:r>
            <a:r>
              <a:rPr lang="es-ES" sz="3200" dirty="0" smtClean="0"/>
              <a:t> </a:t>
            </a:r>
            <a:r>
              <a:rPr lang="es-ES" sz="3200" dirty="0" err="1" smtClean="0"/>
              <a:t>dugunean</a:t>
            </a:r>
            <a:r>
              <a:rPr lang="es-ES" sz="3200" dirty="0" smtClean="0"/>
              <a:t>? </a:t>
            </a:r>
          </a:p>
          <a:p>
            <a:endParaRPr lang="es-ES" sz="3200" dirty="0" smtClean="0"/>
          </a:p>
          <a:p>
            <a:r>
              <a:rPr lang="es-ES" sz="3200" dirty="0" smtClean="0"/>
              <a:t>b. </a:t>
            </a:r>
            <a:r>
              <a:rPr lang="es-ES" sz="3200" dirty="0" err="1" smtClean="0"/>
              <a:t>Zenbat</a:t>
            </a:r>
            <a:r>
              <a:rPr lang="es-ES" sz="3200" dirty="0" smtClean="0"/>
              <a:t> </a:t>
            </a:r>
            <a:r>
              <a:rPr lang="es-ES" sz="3200" dirty="0" err="1" smtClean="0"/>
              <a:t>nitrogeno</a:t>
            </a:r>
            <a:r>
              <a:rPr lang="es-ES" sz="3200" dirty="0" smtClean="0"/>
              <a:t> </a:t>
            </a:r>
            <a:r>
              <a:rPr lang="es-ES" sz="3200" dirty="0" err="1" smtClean="0"/>
              <a:t>dioxido</a:t>
            </a:r>
            <a:r>
              <a:rPr lang="es-ES" sz="3200" dirty="0" smtClean="0"/>
              <a:t> </a:t>
            </a:r>
            <a:r>
              <a:rPr lang="es-ES" sz="3200" dirty="0" err="1" smtClean="0"/>
              <a:t>sartzen</a:t>
            </a:r>
            <a:r>
              <a:rPr lang="es-ES" sz="3200" dirty="0" smtClean="0"/>
              <a:t> da </a:t>
            </a:r>
            <a:r>
              <a:rPr lang="es-ES" sz="3200" dirty="0" err="1" smtClean="0"/>
              <a:t>gure</a:t>
            </a:r>
            <a:r>
              <a:rPr lang="es-ES" sz="3200" dirty="0" smtClean="0"/>
              <a:t> </a:t>
            </a:r>
            <a:r>
              <a:rPr lang="es-ES" sz="3200" dirty="0" err="1" smtClean="0"/>
              <a:t>biriketan</a:t>
            </a:r>
            <a:r>
              <a:rPr lang="es-ES" sz="3200" dirty="0" smtClean="0"/>
              <a:t>, </a:t>
            </a:r>
            <a:r>
              <a:rPr lang="es-ES" sz="3200" dirty="0" err="1" smtClean="0"/>
              <a:t>onartzen</a:t>
            </a:r>
            <a:r>
              <a:rPr lang="es-ES" sz="3200" dirty="0" smtClean="0"/>
              <a:t> den </a:t>
            </a:r>
            <a:r>
              <a:rPr lang="es-ES" sz="3200" dirty="0" err="1" smtClean="0"/>
              <a:t>dioxido</a:t>
            </a:r>
            <a:r>
              <a:rPr lang="es-ES" sz="3200" dirty="0" smtClean="0"/>
              <a:t> horren </a:t>
            </a:r>
            <a:r>
              <a:rPr lang="es-ES" sz="3200" dirty="0" err="1" smtClean="0"/>
              <a:t>gehiengo</a:t>
            </a:r>
            <a:r>
              <a:rPr lang="es-ES" sz="3200" dirty="0" smtClean="0"/>
              <a:t> </a:t>
            </a:r>
            <a:r>
              <a:rPr lang="es-ES" sz="3200" dirty="0" err="1" smtClean="0"/>
              <a:t>maila</a:t>
            </a:r>
            <a:r>
              <a:rPr lang="es-ES" sz="3200" dirty="0" smtClean="0"/>
              <a:t> </a:t>
            </a:r>
            <a:r>
              <a:rPr lang="es-ES" sz="3200" dirty="0" err="1" smtClean="0"/>
              <a:t>duen</a:t>
            </a:r>
            <a:r>
              <a:rPr lang="es-ES" sz="3200" dirty="0" smtClean="0"/>
              <a:t> 2l aire </a:t>
            </a:r>
            <a:r>
              <a:rPr lang="es-ES" sz="3200" dirty="0" err="1" smtClean="0"/>
              <a:t>hartzen</a:t>
            </a:r>
            <a:r>
              <a:rPr lang="es-ES" sz="3200" dirty="0" smtClean="0"/>
              <a:t> </a:t>
            </a:r>
            <a:r>
              <a:rPr lang="es-ES" sz="3200" dirty="0" err="1" smtClean="0"/>
              <a:t>dugunean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9826" y="1234306"/>
            <a:ext cx="837044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14. </a:t>
            </a:r>
            <a:r>
              <a:rPr lang="es-ES" sz="2800" dirty="0" err="1" smtClean="0"/>
              <a:t>Disolbagarritasuna</a:t>
            </a:r>
            <a:r>
              <a:rPr lang="es-ES" sz="2800" dirty="0" smtClean="0"/>
              <a:t> g/100 g </a:t>
            </a:r>
            <a:r>
              <a:rPr lang="es-ES" sz="2800" dirty="0" err="1" smtClean="0"/>
              <a:t>ur</a:t>
            </a:r>
            <a:r>
              <a:rPr lang="es-ES" sz="2800" dirty="0" smtClean="0"/>
              <a:t> </a:t>
            </a:r>
            <a:r>
              <a:rPr lang="es-ES" sz="2800" dirty="0" err="1" smtClean="0"/>
              <a:t>unitatean</a:t>
            </a:r>
            <a:endParaRPr lang="es-ES" sz="2800" dirty="0" smtClean="0"/>
          </a:p>
          <a:p>
            <a:r>
              <a:rPr lang="es-ES" sz="2800" dirty="0" smtClean="0"/>
              <a:t>Amonio </a:t>
            </a:r>
            <a:r>
              <a:rPr lang="es-ES" sz="2800" dirty="0" err="1" smtClean="0"/>
              <a:t>kloruro</a:t>
            </a:r>
            <a:r>
              <a:rPr lang="es-ES" sz="2800" dirty="0" smtClean="0"/>
              <a:t> 29,7 </a:t>
            </a:r>
          </a:p>
          <a:p>
            <a:r>
              <a:rPr lang="es-ES" sz="2800" dirty="0" smtClean="0"/>
              <a:t>Aluminio </a:t>
            </a:r>
            <a:r>
              <a:rPr lang="es-ES" sz="2800" dirty="0" err="1" smtClean="0"/>
              <a:t>oxidoa</a:t>
            </a:r>
            <a:r>
              <a:rPr lang="es-ES" sz="2800" dirty="0" smtClean="0"/>
              <a:t> </a:t>
            </a:r>
            <a:r>
              <a:rPr lang="es-ES" sz="2800" dirty="0" err="1" smtClean="0"/>
              <a:t>disolbaezina</a:t>
            </a:r>
            <a:r>
              <a:rPr lang="es-ES" sz="2800" dirty="0" smtClean="0"/>
              <a:t> </a:t>
            </a:r>
          </a:p>
          <a:p>
            <a:r>
              <a:rPr lang="es-ES" sz="2800" dirty="0" err="1" smtClean="0"/>
              <a:t>Kaltzio</a:t>
            </a:r>
            <a:r>
              <a:rPr lang="es-ES" sz="2800" dirty="0" smtClean="0"/>
              <a:t> karbonato0,006 </a:t>
            </a:r>
          </a:p>
          <a:p>
            <a:r>
              <a:rPr lang="es-ES" sz="2800" dirty="0" err="1" smtClean="0"/>
              <a:t>Kaltzio</a:t>
            </a:r>
            <a:r>
              <a:rPr lang="es-ES" sz="2800" dirty="0" smtClean="0"/>
              <a:t> </a:t>
            </a:r>
            <a:r>
              <a:rPr lang="es-ES" sz="2800" dirty="0" err="1" smtClean="0"/>
              <a:t>hidroxido</a:t>
            </a:r>
            <a:r>
              <a:rPr lang="es-ES" sz="2800" dirty="0" smtClean="0"/>
              <a:t> 0,185 </a:t>
            </a:r>
          </a:p>
          <a:p>
            <a:r>
              <a:rPr lang="es-ES" sz="2800" dirty="0" err="1" smtClean="0"/>
              <a:t>Kobre</a:t>
            </a:r>
            <a:r>
              <a:rPr lang="es-ES" sz="2800" dirty="0" smtClean="0"/>
              <a:t> sulfato 14,3 </a:t>
            </a:r>
          </a:p>
          <a:p>
            <a:r>
              <a:rPr lang="es-ES" sz="2800" dirty="0" smtClean="0"/>
              <a:t>Sodio </a:t>
            </a:r>
            <a:r>
              <a:rPr lang="es-ES" sz="2800" dirty="0" err="1" smtClean="0"/>
              <a:t>kloruro</a:t>
            </a:r>
            <a:r>
              <a:rPr lang="es-ES" sz="2800" dirty="0" smtClean="0"/>
              <a:t> 35,7 </a:t>
            </a:r>
          </a:p>
          <a:p>
            <a:r>
              <a:rPr lang="es-ES" sz="2800" dirty="0" err="1" smtClean="0"/>
              <a:t>Kobre</a:t>
            </a:r>
            <a:r>
              <a:rPr lang="es-ES" sz="2800" dirty="0" smtClean="0"/>
              <a:t> </a:t>
            </a:r>
            <a:r>
              <a:rPr lang="es-ES" sz="2800" dirty="0" err="1" smtClean="0"/>
              <a:t>karbonato</a:t>
            </a:r>
            <a:r>
              <a:rPr lang="es-ES" sz="2800" dirty="0" smtClean="0"/>
              <a:t> </a:t>
            </a:r>
            <a:r>
              <a:rPr lang="es-ES" sz="2800" dirty="0" err="1" smtClean="0"/>
              <a:t>disolbaezina</a:t>
            </a:r>
            <a:r>
              <a:rPr lang="es-ES" sz="2800" dirty="0" smtClean="0"/>
              <a:t>  da.</a:t>
            </a:r>
          </a:p>
          <a:p>
            <a:endParaRPr lang="es-ES" sz="2800" dirty="0" smtClean="0"/>
          </a:p>
          <a:p>
            <a:r>
              <a:rPr lang="es-ES" sz="2800" dirty="0" err="1" smtClean="0"/>
              <a:t>Disolbagarritasuna</a:t>
            </a:r>
            <a:r>
              <a:rPr lang="es-ES" sz="2800" dirty="0" smtClean="0"/>
              <a:t> </a:t>
            </a:r>
            <a:r>
              <a:rPr lang="es-ES" sz="2800" dirty="0" err="1" smtClean="0"/>
              <a:t>ezaugarri</a:t>
            </a:r>
            <a:r>
              <a:rPr lang="es-ES" sz="2800" dirty="0" smtClean="0"/>
              <a:t> </a:t>
            </a:r>
            <a:r>
              <a:rPr lang="es-ES" sz="2800" dirty="0" err="1" smtClean="0"/>
              <a:t>berezia</a:t>
            </a:r>
            <a:r>
              <a:rPr lang="es-ES" sz="2800" dirty="0" smtClean="0"/>
              <a:t> al da?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8081" y="1390979"/>
            <a:ext cx="797696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15. a. </a:t>
            </a:r>
            <a:r>
              <a:rPr lang="es-ES" sz="3200" dirty="0" err="1" smtClean="0"/>
              <a:t>Nola</a:t>
            </a:r>
            <a:r>
              <a:rPr lang="es-ES" sz="3200" dirty="0" smtClean="0"/>
              <a:t> prepara </a:t>
            </a:r>
            <a:r>
              <a:rPr lang="es-ES" sz="3200" dirty="0" err="1" smtClean="0"/>
              <a:t>dezakegu</a:t>
            </a:r>
            <a:r>
              <a:rPr lang="es-ES" sz="3200" dirty="0" smtClean="0"/>
              <a:t> </a:t>
            </a:r>
            <a:r>
              <a:rPr lang="es-ES" sz="3200" dirty="0" err="1" smtClean="0"/>
              <a:t>zilarrezko</a:t>
            </a:r>
            <a:r>
              <a:rPr lang="es-ES" sz="3200" dirty="0" smtClean="0"/>
              <a:t> </a:t>
            </a:r>
            <a:r>
              <a:rPr lang="es-ES" sz="3200" dirty="0" err="1" smtClean="0"/>
              <a:t>disoluzio</a:t>
            </a:r>
            <a:r>
              <a:rPr lang="es-ES" sz="3200" dirty="0" smtClean="0"/>
              <a:t> </a:t>
            </a:r>
            <a:r>
              <a:rPr lang="es-ES" sz="3200" dirty="0" err="1" smtClean="0"/>
              <a:t>urtar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, </a:t>
            </a:r>
            <a:r>
              <a:rPr lang="es-ES" sz="3200" dirty="0" err="1" smtClean="0"/>
              <a:t>saturatua</a:t>
            </a:r>
            <a:r>
              <a:rPr lang="es-ES" sz="3200" dirty="0" smtClean="0"/>
              <a:t> dela </a:t>
            </a:r>
            <a:r>
              <a:rPr lang="es-ES" sz="3200" dirty="0" err="1" smtClean="0"/>
              <a:t>ziur</a:t>
            </a:r>
            <a:r>
              <a:rPr lang="es-ES" sz="3200" dirty="0" smtClean="0"/>
              <a:t> </a:t>
            </a:r>
            <a:r>
              <a:rPr lang="es-ES" sz="3200" dirty="0" err="1" smtClean="0"/>
              <a:t>egon</a:t>
            </a:r>
            <a:r>
              <a:rPr lang="es-ES" sz="3200" dirty="0" smtClean="0"/>
              <a:t> </a:t>
            </a:r>
            <a:r>
              <a:rPr lang="es-ES" sz="3200" dirty="0" err="1" smtClean="0"/>
              <a:t>gaitezen</a:t>
            </a:r>
            <a:r>
              <a:rPr lang="es-ES" sz="3200" dirty="0" smtClean="0"/>
              <a:t>? </a:t>
            </a:r>
          </a:p>
          <a:p>
            <a:r>
              <a:rPr lang="es-ES" sz="3200" dirty="0" smtClean="0"/>
              <a:t>b. </a:t>
            </a:r>
            <a:r>
              <a:rPr lang="es-ES" sz="3200" dirty="0" err="1" smtClean="0"/>
              <a:t>Azukrezko</a:t>
            </a:r>
            <a:r>
              <a:rPr lang="es-ES" sz="3200" dirty="0" smtClean="0"/>
              <a:t> </a:t>
            </a:r>
            <a:r>
              <a:rPr lang="es-ES" sz="3200" dirty="0" err="1" smtClean="0"/>
              <a:t>disoluzio</a:t>
            </a:r>
            <a:r>
              <a:rPr lang="es-ES" sz="3200" dirty="0" smtClean="0"/>
              <a:t> </a:t>
            </a:r>
            <a:r>
              <a:rPr lang="es-ES" sz="3200" dirty="0" err="1" smtClean="0"/>
              <a:t>urtar</a:t>
            </a:r>
            <a:r>
              <a:rPr lang="es-ES" sz="3200" dirty="0" smtClean="0"/>
              <a:t> </a:t>
            </a:r>
            <a:r>
              <a:rPr lang="es-ES" sz="3200" dirty="0" err="1" smtClean="0"/>
              <a:t>saturatu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. </a:t>
            </a:r>
            <a:r>
              <a:rPr lang="es-ES" sz="3200" dirty="0" err="1" smtClean="0"/>
              <a:t>Zer</a:t>
            </a:r>
            <a:r>
              <a:rPr lang="es-ES" sz="3200" dirty="0" smtClean="0"/>
              <a:t> </a:t>
            </a:r>
            <a:r>
              <a:rPr lang="es-ES" sz="3200" dirty="0" err="1" smtClean="0"/>
              <a:t>egin</a:t>
            </a:r>
            <a:r>
              <a:rPr lang="es-ES" sz="3200" dirty="0" smtClean="0"/>
              <a:t> </a:t>
            </a:r>
            <a:r>
              <a:rPr lang="es-ES" sz="3200" dirty="0" err="1" smtClean="0"/>
              <a:t>behar</a:t>
            </a:r>
            <a:r>
              <a:rPr lang="es-ES" sz="3200" dirty="0" smtClean="0"/>
              <a:t> da, </a:t>
            </a:r>
            <a:r>
              <a:rPr lang="es-ES" sz="3200" dirty="0" err="1" smtClean="0"/>
              <a:t>horrekin</a:t>
            </a:r>
            <a:r>
              <a:rPr lang="es-ES" sz="3200" dirty="0" smtClean="0"/>
              <a:t> </a:t>
            </a:r>
            <a:r>
              <a:rPr lang="es-ES" sz="3200" dirty="0" err="1" smtClean="0"/>
              <a:t>disoluzio</a:t>
            </a:r>
            <a:r>
              <a:rPr lang="es-ES" sz="3200" dirty="0" smtClean="0"/>
              <a:t> </a:t>
            </a:r>
            <a:r>
              <a:rPr lang="es-ES" sz="3200" dirty="0" err="1" smtClean="0"/>
              <a:t>diluitua</a:t>
            </a:r>
            <a:r>
              <a:rPr lang="es-ES" sz="3200" dirty="0" smtClean="0"/>
              <a:t> </a:t>
            </a:r>
            <a:r>
              <a:rPr lang="es-ES" sz="3200" dirty="0" err="1" smtClean="0"/>
              <a:t>lortu</a:t>
            </a:r>
            <a:r>
              <a:rPr lang="es-ES" sz="3200" dirty="0" smtClean="0"/>
              <a:t> </a:t>
            </a:r>
            <a:r>
              <a:rPr lang="es-ES" sz="3200" dirty="0" err="1" smtClean="0"/>
              <a:t>nahi</a:t>
            </a:r>
            <a:r>
              <a:rPr lang="es-ES" sz="3200" dirty="0" smtClean="0"/>
              <a:t> </a:t>
            </a:r>
            <a:r>
              <a:rPr lang="es-ES" sz="3200" dirty="0" err="1" smtClean="0"/>
              <a:t>badugu</a:t>
            </a:r>
            <a:r>
              <a:rPr lang="es-ES" sz="3200" dirty="0" smtClean="0"/>
              <a:t>? </a:t>
            </a:r>
          </a:p>
          <a:p>
            <a:r>
              <a:rPr lang="es-ES" sz="3200" dirty="0" smtClean="0"/>
              <a:t>c. </a:t>
            </a:r>
            <a:r>
              <a:rPr lang="es-ES" sz="3200" dirty="0" err="1" smtClean="0"/>
              <a:t>Azukre</a:t>
            </a:r>
            <a:r>
              <a:rPr lang="es-ES" sz="3200" dirty="0" smtClean="0"/>
              <a:t> </a:t>
            </a:r>
            <a:r>
              <a:rPr lang="es-ES" sz="3200" dirty="0" err="1" smtClean="0"/>
              <a:t>uretan</a:t>
            </a:r>
            <a:r>
              <a:rPr lang="es-ES" sz="3200" dirty="0" smtClean="0"/>
              <a:t> </a:t>
            </a:r>
            <a:r>
              <a:rPr lang="es-ES" sz="3200" dirty="0" err="1" smtClean="0"/>
              <a:t>disoluzio</a:t>
            </a:r>
            <a:r>
              <a:rPr lang="es-ES" sz="3200" dirty="0" smtClean="0"/>
              <a:t> </a:t>
            </a:r>
            <a:r>
              <a:rPr lang="es-ES" sz="3200" dirty="0" err="1" smtClean="0"/>
              <a:t>diluitu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. </a:t>
            </a:r>
            <a:r>
              <a:rPr lang="es-ES" sz="3200" dirty="0" err="1" smtClean="0"/>
              <a:t>Nola</a:t>
            </a:r>
            <a:r>
              <a:rPr lang="es-ES" sz="3200" dirty="0" smtClean="0"/>
              <a:t> </a:t>
            </a:r>
            <a:r>
              <a:rPr lang="es-ES" sz="3200" dirty="0" err="1" smtClean="0"/>
              <a:t>lortu</a:t>
            </a:r>
            <a:r>
              <a:rPr lang="es-ES" sz="3200" dirty="0" smtClean="0"/>
              <a:t> </a:t>
            </a:r>
            <a:r>
              <a:rPr lang="es-ES" sz="3200" dirty="0" err="1" smtClean="0"/>
              <a:t>kontzentratuagoa</a:t>
            </a:r>
            <a:r>
              <a:rPr lang="es-ES" sz="3200" dirty="0" smtClean="0"/>
              <a:t> </a:t>
            </a:r>
            <a:r>
              <a:rPr lang="es-ES" sz="3200" dirty="0" err="1" smtClean="0"/>
              <a:t>izatea</a:t>
            </a:r>
            <a:r>
              <a:rPr lang="es-ES" sz="3200" dirty="0" smtClean="0"/>
              <a:t>? 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9826" y="906760"/>
            <a:ext cx="8804174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16. </a:t>
            </a:r>
          </a:p>
          <a:p>
            <a:r>
              <a:rPr lang="es-ES" sz="2800" dirty="0" smtClean="0"/>
              <a:t>a. </a:t>
            </a:r>
            <a:r>
              <a:rPr lang="es-ES" sz="2800" dirty="0" err="1" smtClean="0"/>
              <a:t>Ibai</a:t>
            </a:r>
            <a:r>
              <a:rPr lang="es-ES" sz="2800" dirty="0" smtClean="0"/>
              <a:t> batean </a:t>
            </a:r>
            <a:r>
              <a:rPr lang="es-ES" sz="2800" dirty="0" err="1" smtClean="0"/>
              <a:t>nahiko</a:t>
            </a:r>
            <a:r>
              <a:rPr lang="es-ES" sz="2800" dirty="0" smtClean="0"/>
              <a:t> </a:t>
            </a:r>
            <a:r>
              <a:rPr lang="es-ES" sz="2800" dirty="0" err="1" smtClean="0"/>
              <a:t>arrain</a:t>
            </a:r>
            <a:r>
              <a:rPr lang="es-ES" sz="2800" dirty="0" smtClean="0"/>
              <a:t> </a:t>
            </a:r>
            <a:r>
              <a:rPr lang="es-ES" sz="2800" dirty="0" err="1" smtClean="0"/>
              <a:t>bizi</a:t>
            </a:r>
            <a:r>
              <a:rPr lang="es-ES" sz="2800" dirty="0" smtClean="0"/>
              <a:t> </a:t>
            </a:r>
            <a:r>
              <a:rPr lang="es-ES" sz="2800" dirty="0" err="1" smtClean="0"/>
              <a:t>ziren</a:t>
            </a:r>
            <a:r>
              <a:rPr lang="es-ES" sz="2800" dirty="0" smtClean="0"/>
              <a:t> </a:t>
            </a:r>
            <a:r>
              <a:rPr lang="es-ES" sz="2800" dirty="0" err="1" smtClean="0"/>
              <a:t>Handik</a:t>
            </a:r>
            <a:r>
              <a:rPr lang="es-ES" sz="2800" dirty="0" smtClean="0"/>
              <a:t> </a:t>
            </a:r>
            <a:r>
              <a:rPr lang="es-ES" sz="2800" dirty="0" err="1" smtClean="0"/>
              <a:t>hurbil</a:t>
            </a:r>
            <a:r>
              <a:rPr lang="es-ES" sz="2800" dirty="0" smtClean="0"/>
              <a:t>, </a:t>
            </a:r>
            <a:r>
              <a:rPr lang="es-ES" sz="2800" dirty="0" err="1" smtClean="0"/>
              <a:t>ibaitik</a:t>
            </a:r>
            <a:r>
              <a:rPr lang="es-ES" sz="2800" dirty="0" smtClean="0"/>
              <a:t> </a:t>
            </a:r>
            <a:r>
              <a:rPr lang="es-ES" sz="2800" dirty="0" err="1" smtClean="0"/>
              <a:t>hozkailu</a:t>
            </a:r>
            <a:r>
              <a:rPr lang="es-ES" sz="2800" dirty="0" smtClean="0"/>
              <a:t> </a:t>
            </a:r>
            <a:r>
              <a:rPr lang="es-ES" sz="2800" dirty="0" err="1" smtClean="0"/>
              <a:t>gisa</a:t>
            </a:r>
            <a:r>
              <a:rPr lang="es-ES" sz="2800" dirty="0" smtClean="0"/>
              <a:t> </a:t>
            </a:r>
            <a:r>
              <a:rPr lang="es-ES" sz="2800" dirty="0" err="1" smtClean="0"/>
              <a:t>ura</a:t>
            </a:r>
            <a:r>
              <a:rPr lang="es-ES" sz="2800" dirty="0" smtClean="0"/>
              <a:t> </a:t>
            </a:r>
            <a:r>
              <a:rPr lang="es-ES" sz="2800" dirty="0" err="1" smtClean="0"/>
              <a:t>hartzen</a:t>
            </a:r>
            <a:r>
              <a:rPr lang="es-ES" sz="2800" dirty="0" smtClean="0"/>
              <a:t> </a:t>
            </a:r>
            <a:r>
              <a:rPr lang="es-ES" sz="2800" dirty="0" err="1" smtClean="0"/>
              <a:t>zuen</a:t>
            </a:r>
            <a:r>
              <a:rPr lang="es-ES" sz="2800" dirty="0" smtClean="0"/>
              <a:t> </a:t>
            </a:r>
            <a:r>
              <a:rPr lang="es-ES" sz="2800" dirty="0" err="1" smtClean="0"/>
              <a:t>zentral</a:t>
            </a:r>
            <a:r>
              <a:rPr lang="es-ES" sz="2800" dirty="0" smtClean="0"/>
              <a:t> </a:t>
            </a:r>
            <a:r>
              <a:rPr lang="es-ES" sz="2800" dirty="0" err="1" smtClean="0"/>
              <a:t>elektriko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eraiki</a:t>
            </a:r>
            <a:r>
              <a:rPr lang="es-ES" sz="2800" dirty="0" smtClean="0"/>
              <a:t> zen. </a:t>
            </a:r>
            <a:r>
              <a:rPr lang="es-ES" sz="2800" dirty="0" err="1" smtClean="0"/>
              <a:t>Ondorioz</a:t>
            </a:r>
            <a:r>
              <a:rPr lang="es-ES" sz="2800" dirty="0" smtClean="0"/>
              <a:t> </a:t>
            </a:r>
            <a:r>
              <a:rPr lang="es-ES" sz="2800" dirty="0" err="1" smtClean="0"/>
              <a:t>ibaiko</a:t>
            </a:r>
            <a:r>
              <a:rPr lang="es-ES" sz="2800" dirty="0" smtClean="0"/>
              <a:t> </a:t>
            </a:r>
            <a:r>
              <a:rPr lang="es-ES" sz="2800" dirty="0" err="1" smtClean="0"/>
              <a:t>uraren</a:t>
            </a:r>
            <a:r>
              <a:rPr lang="es-ES" sz="2800" dirty="0" smtClean="0"/>
              <a:t> </a:t>
            </a:r>
            <a:r>
              <a:rPr lang="es-ES" sz="2800" dirty="0" err="1" smtClean="0"/>
              <a:t>bataz</a:t>
            </a:r>
            <a:r>
              <a:rPr lang="es-ES" sz="2800" dirty="0" smtClean="0"/>
              <a:t> </a:t>
            </a:r>
            <a:r>
              <a:rPr lang="es-ES" sz="2800" dirty="0" err="1" smtClean="0"/>
              <a:t>besteko</a:t>
            </a:r>
            <a:r>
              <a:rPr lang="es-ES" sz="2800" dirty="0" smtClean="0"/>
              <a:t> </a:t>
            </a:r>
            <a:r>
              <a:rPr lang="es-ES" sz="2800" dirty="0" err="1" smtClean="0"/>
              <a:t>tenperatura</a:t>
            </a:r>
            <a:r>
              <a:rPr lang="es-ES" sz="2800" dirty="0" smtClean="0"/>
              <a:t> </a:t>
            </a:r>
            <a:r>
              <a:rPr lang="es-ES" sz="2800" dirty="0" err="1" smtClean="0"/>
              <a:t>igo</a:t>
            </a:r>
            <a:r>
              <a:rPr lang="es-ES" sz="2800" dirty="0" smtClean="0"/>
              <a:t> </a:t>
            </a:r>
            <a:r>
              <a:rPr lang="es-ES" sz="2800" dirty="0" err="1" smtClean="0"/>
              <a:t>egin</a:t>
            </a:r>
            <a:r>
              <a:rPr lang="es-ES" sz="2800" dirty="0" smtClean="0"/>
              <a:t> zen. </a:t>
            </a:r>
            <a:r>
              <a:rPr lang="es-ES" sz="2800" dirty="0" err="1" smtClean="0"/>
              <a:t>Arrainak</a:t>
            </a:r>
            <a:r>
              <a:rPr lang="es-ES" sz="2800" dirty="0" smtClean="0"/>
              <a:t> </a:t>
            </a:r>
            <a:r>
              <a:rPr lang="es-ES" sz="2800" dirty="0" err="1" smtClean="0"/>
              <a:t>hiltzen</a:t>
            </a:r>
            <a:r>
              <a:rPr lang="es-ES" sz="2800" dirty="0" smtClean="0"/>
              <a:t> </a:t>
            </a:r>
            <a:r>
              <a:rPr lang="es-ES" sz="2800" dirty="0" err="1" smtClean="0"/>
              <a:t>zirela</a:t>
            </a:r>
            <a:r>
              <a:rPr lang="es-ES" sz="2800" dirty="0" smtClean="0"/>
              <a:t> </a:t>
            </a:r>
            <a:r>
              <a:rPr lang="es-ES" sz="2800" dirty="0" err="1" smtClean="0"/>
              <a:t>konturatu</a:t>
            </a:r>
            <a:r>
              <a:rPr lang="es-ES" sz="2800" dirty="0" smtClean="0"/>
              <a:t> </a:t>
            </a:r>
            <a:r>
              <a:rPr lang="es-ES" sz="2800" dirty="0" err="1" smtClean="0"/>
              <a:t>ziren</a:t>
            </a:r>
            <a:r>
              <a:rPr lang="es-ES" sz="2800" dirty="0" smtClean="0"/>
              <a:t>. </a:t>
            </a:r>
            <a:r>
              <a:rPr lang="es-ES" sz="2800" dirty="0" err="1" smtClean="0"/>
              <a:t>Saia</a:t>
            </a:r>
            <a:r>
              <a:rPr lang="es-ES" sz="2800" dirty="0" smtClean="0"/>
              <a:t> </a:t>
            </a:r>
            <a:r>
              <a:rPr lang="es-ES" sz="2800" dirty="0" err="1" smtClean="0"/>
              <a:t>zaitez</a:t>
            </a:r>
            <a:r>
              <a:rPr lang="es-ES" sz="2800" dirty="0" smtClean="0"/>
              <a:t> </a:t>
            </a:r>
            <a:r>
              <a:rPr lang="es-ES" sz="2800" dirty="0" err="1" smtClean="0"/>
              <a:t>azalpen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ematen</a:t>
            </a:r>
            <a:r>
              <a:rPr lang="es-ES" sz="2800" dirty="0" smtClean="0"/>
              <a:t> </a:t>
            </a:r>
            <a:r>
              <a:rPr lang="es-ES" sz="2800" dirty="0" err="1" smtClean="0"/>
              <a:t>gertaerari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 </a:t>
            </a:r>
          </a:p>
          <a:p>
            <a:r>
              <a:rPr lang="es-ES" sz="2800" dirty="0" smtClean="0"/>
              <a:t>b. Oso </a:t>
            </a:r>
            <a:r>
              <a:rPr lang="es-ES" sz="2800" dirty="0" err="1" smtClean="0"/>
              <a:t>hotza</a:t>
            </a:r>
            <a:r>
              <a:rPr lang="es-ES" sz="2800" dirty="0" smtClean="0"/>
              <a:t> </a:t>
            </a:r>
            <a:r>
              <a:rPr lang="es-ES" sz="2800" dirty="0" err="1" smtClean="0"/>
              <a:t>dagoen</a:t>
            </a:r>
            <a:r>
              <a:rPr lang="es-ES" sz="2800" dirty="0" smtClean="0"/>
              <a:t> </a:t>
            </a:r>
            <a:r>
              <a:rPr lang="es-ES" sz="2800" dirty="0" err="1" smtClean="0"/>
              <a:t>freskagarri</a:t>
            </a:r>
            <a:r>
              <a:rPr lang="es-ES" sz="2800" dirty="0" smtClean="0"/>
              <a:t> </a:t>
            </a:r>
            <a:r>
              <a:rPr lang="es-ES" sz="2800" dirty="0" err="1" smtClean="0"/>
              <a:t>botila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irekitzen</a:t>
            </a:r>
            <a:r>
              <a:rPr lang="es-ES" sz="2800" dirty="0" smtClean="0"/>
              <a:t> </a:t>
            </a:r>
            <a:r>
              <a:rPr lang="es-ES" sz="2800" dirty="0" err="1" smtClean="0"/>
              <a:t>baduzu</a:t>
            </a:r>
            <a:r>
              <a:rPr lang="es-ES" sz="2800" dirty="0" smtClean="0"/>
              <a:t>, </a:t>
            </a:r>
            <a:r>
              <a:rPr lang="es-ES" sz="2800" dirty="0" err="1" smtClean="0"/>
              <a:t>giroko</a:t>
            </a:r>
            <a:r>
              <a:rPr lang="es-ES" sz="2800" dirty="0" smtClean="0"/>
              <a:t> </a:t>
            </a:r>
            <a:r>
              <a:rPr lang="es-ES" sz="2800" dirty="0" err="1" smtClean="0"/>
              <a:t>tenperaturaz</a:t>
            </a:r>
            <a:r>
              <a:rPr lang="es-ES" sz="2800" dirty="0" smtClean="0"/>
              <a:t> </a:t>
            </a:r>
            <a:r>
              <a:rPr lang="es-ES" sz="2800" dirty="0" err="1" smtClean="0"/>
              <a:t>irekitakoan</a:t>
            </a:r>
            <a:r>
              <a:rPr lang="es-ES" sz="2800" dirty="0" smtClean="0"/>
              <a:t> </a:t>
            </a:r>
            <a:r>
              <a:rPr lang="es-ES" sz="2800" dirty="0" err="1" smtClean="0"/>
              <a:t>baino</a:t>
            </a:r>
            <a:r>
              <a:rPr lang="es-ES" sz="2800" dirty="0" smtClean="0"/>
              <a:t> </a:t>
            </a:r>
            <a:r>
              <a:rPr lang="es-ES" sz="2800" dirty="0" err="1" smtClean="0"/>
              <a:t>burbuila</a:t>
            </a:r>
            <a:r>
              <a:rPr lang="es-ES" sz="2800" dirty="0" smtClean="0"/>
              <a:t> </a:t>
            </a:r>
            <a:r>
              <a:rPr lang="es-ES" sz="2800" dirty="0" err="1" smtClean="0"/>
              <a:t>gutxiago</a:t>
            </a:r>
            <a:r>
              <a:rPr lang="es-ES" sz="2800" dirty="0" smtClean="0"/>
              <a:t> </a:t>
            </a:r>
            <a:r>
              <a:rPr lang="es-ES" sz="2800" dirty="0" err="1" smtClean="0"/>
              <a:t>ateratzen</a:t>
            </a:r>
            <a:r>
              <a:rPr lang="es-ES" sz="2800" dirty="0" smtClean="0"/>
              <a:t> </a:t>
            </a:r>
            <a:r>
              <a:rPr lang="es-ES" sz="2800" dirty="0" err="1" smtClean="0"/>
              <a:t>dira</a:t>
            </a:r>
            <a:r>
              <a:rPr lang="es-ES" sz="2800" dirty="0" smtClean="0"/>
              <a:t> (</a:t>
            </a:r>
            <a:r>
              <a:rPr lang="es-ES" sz="2800" dirty="0" err="1" smtClean="0"/>
              <a:t>botila</a:t>
            </a:r>
            <a:r>
              <a:rPr lang="es-ES" sz="2800" dirty="0" smtClean="0"/>
              <a:t> </a:t>
            </a:r>
            <a:r>
              <a:rPr lang="es-ES" sz="2800" dirty="0" err="1" smtClean="0"/>
              <a:t>astindu</a:t>
            </a:r>
            <a:r>
              <a:rPr lang="es-ES" sz="2800" dirty="0" smtClean="0"/>
              <a:t> </a:t>
            </a:r>
            <a:r>
              <a:rPr lang="es-ES" sz="2800" dirty="0" err="1" smtClean="0"/>
              <a:t>gabe</a:t>
            </a:r>
            <a:r>
              <a:rPr lang="es-ES" sz="2800" dirty="0" smtClean="0"/>
              <a:t>). </a:t>
            </a:r>
            <a:r>
              <a:rPr lang="es-ES" sz="2800" dirty="0" err="1" smtClean="0"/>
              <a:t>Esplika</a:t>
            </a:r>
            <a:r>
              <a:rPr lang="es-ES" sz="2800" dirty="0" smtClean="0"/>
              <a:t> </a:t>
            </a:r>
            <a:r>
              <a:rPr lang="es-ES" sz="2800" dirty="0" err="1" smtClean="0"/>
              <a:t>ezazu</a:t>
            </a:r>
            <a:r>
              <a:rPr lang="es-ES" sz="2800" dirty="0" smtClean="0"/>
              <a:t> </a:t>
            </a:r>
            <a:r>
              <a:rPr lang="es-ES" sz="2800" dirty="0" err="1" smtClean="0"/>
              <a:t>fenomeno</a:t>
            </a:r>
            <a:r>
              <a:rPr lang="es-ES" sz="2800" dirty="0" smtClean="0"/>
              <a:t> </a:t>
            </a:r>
            <a:r>
              <a:rPr lang="es-ES" sz="2800" dirty="0" err="1" smtClean="0"/>
              <a:t>hau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1273235"/>
            <a:ext cx="9018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17. </a:t>
            </a:r>
            <a:r>
              <a:rPr lang="es-ES" sz="2400" dirty="0" err="1" smtClean="0"/>
              <a:t>Hainbat</a:t>
            </a:r>
            <a:r>
              <a:rPr lang="es-ES" sz="2400" dirty="0" smtClean="0"/>
              <a:t> </a:t>
            </a:r>
            <a:r>
              <a:rPr lang="es-ES" sz="2400" dirty="0" err="1" smtClean="0"/>
              <a:t>sustantzien</a:t>
            </a:r>
            <a:r>
              <a:rPr lang="es-ES" sz="2400" dirty="0" smtClean="0"/>
              <a:t> </a:t>
            </a:r>
            <a:r>
              <a:rPr lang="es-ES" sz="2400" dirty="0" err="1" smtClean="0"/>
              <a:t>disolbagarritasuna</a:t>
            </a:r>
            <a:r>
              <a:rPr lang="es-ES" sz="2400" dirty="0" smtClean="0"/>
              <a:t> </a:t>
            </a:r>
            <a:r>
              <a:rPr lang="es-ES" sz="2400" dirty="0" err="1" smtClean="0"/>
              <a:t>uretan</a:t>
            </a:r>
            <a:r>
              <a:rPr lang="es-ES" sz="2400" dirty="0" smtClean="0"/>
              <a:t> </a:t>
            </a:r>
            <a:r>
              <a:rPr lang="es-ES" sz="2400" dirty="0" err="1" smtClean="0"/>
              <a:t>neurtu</a:t>
            </a:r>
            <a:r>
              <a:rPr lang="es-ES" sz="2400" dirty="0" smtClean="0"/>
              <a:t> </a:t>
            </a:r>
            <a:r>
              <a:rPr lang="es-ES" sz="2400" dirty="0" err="1" smtClean="0"/>
              <a:t>tenperatura</a:t>
            </a:r>
            <a:r>
              <a:rPr lang="es-ES" sz="2400" dirty="0" smtClean="0"/>
              <a:t> </a:t>
            </a:r>
            <a:r>
              <a:rPr lang="es-ES" sz="2400" dirty="0" err="1" smtClean="0"/>
              <a:t>desberdinetan</a:t>
            </a:r>
            <a:r>
              <a:rPr lang="es-ES" sz="2400" dirty="0" smtClean="0"/>
              <a:t>, </a:t>
            </a:r>
            <a:r>
              <a:rPr lang="es-ES" sz="2400" dirty="0" err="1" smtClean="0"/>
              <a:t>ondorengo</a:t>
            </a:r>
            <a:r>
              <a:rPr lang="es-ES" sz="2400" dirty="0" smtClean="0"/>
              <a:t> </a:t>
            </a:r>
            <a:r>
              <a:rPr lang="es-ES" sz="2400" dirty="0" err="1" smtClean="0"/>
              <a:t>grafikoak</a:t>
            </a:r>
            <a:r>
              <a:rPr lang="es-ES" sz="2400" dirty="0" smtClean="0"/>
              <a:t> </a:t>
            </a:r>
            <a:r>
              <a:rPr lang="es-ES" sz="2400" dirty="0" err="1" smtClean="0"/>
              <a:t>lortu</a:t>
            </a:r>
            <a:r>
              <a:rPr lang="es-ES" sz="2400" dirty="0" smtClean="0"/>
              <a:t> </a:t>
            </a:r>
            <a:r>
              <a:rPr lang="es-ES" sz="2400" dirty="0" err="1" smtClean="0"/>
              <a:t>direlarik</a:t>
            </a:r>
            <a:r>
              <a:rPr lang="es-ES" sz="2400" dirty="0" smtClean="0"/>
              <a:t>:</a:t>
            </a:r>
          </a:p>
          <a:p>
            <a:endParaRPr lang="es-ES" sz="2400" dirty="0" smtClean="0"/>
          </a:p>
          <a:p>
            <a:r>
              <a:rPr lang="es-ES" sz="2400" dirty="0" smtClean="0"/>
              <a:t>a. </a:t>
            </a:r>
            <a:r>
              <a:rPr lang="es-ES" sz="2400" dirty="0" err="1" smtClean="0"/>
              <a:t>Aztertu</a:t>
            </a:r>
            <a:r>
              <a:rPr lang="es-ES" sz="2400" dirty="0" smtClean="0"/>
              <a:t> </a:t>
            </a:r>
            <a:r>
              <a:rPr lang="es-ES" sz="2400" dirty="0" err="1" smtClean="0"/>
              <a:t>emandako</a:t>
            </a:r>
            <a:r>
              <a:rPr lang="es-ES" sz="2400" dirty="0" smtClean="0"/>
              <a:t> </a:t>
            </a:r>
            <a:r>
              <a:rPr lang="es-ES" sz="2400" dirty="0" err="1" smtClean="0"/>
              <a:t>grafikoak</a:t>
            </a:r>
            <a:r>
              <a:rPr lang="es-ES" sz="2400" dirty="0" smtClean="0"/>
              <a:t> eta </a:t>
            </a:r>
            <a:r>
              <a:rPr lang="es-ES" sz="2400" dirty="0" err="1" smtClean="0"/>
              <a:t>esan</a:t>
            </a:r>
            <a:r>
              <a:rPr lang="es-ES" sz="2400" dirty="0" smtClean="0"/>
              <a:t> </a:t>
            </a:r>
            <a:r>
              <a:rPr lang="es-ES" sz="2400" dirty="0" err="1" smtClean="0"/>
              <a:t>nolakoa</a:t>
            </a:r>
            <a:r>
              <a:rPr lang="es-ES" sz="2400" dirty="0" smtClean="0"/>
              <a:t> den </a:t>
            </a:r>
            <a:r>
              <a:rPr lang="es-ES" sz="2400" dirty="0" err="1" smtClean="0"/>
              <a:t>sustantzia</a:t>
            </a:r>
            <a:r>
              <a:rPr lang="es-ES" sz="2400" dirty="0" smtClean="0"/>
              <a:t> </a:t>
            </a:r>
            <a:r>
              <a:rPr lang="es-ES" sz="2400" dirty="0" err="1" smtClean="0"/>
              <a:t>bakoitzaren</a:t>
            </a:r>
            <a:r>
              <a:rPr lang="es-ES" sz="2400" dirty="0" smtClean="0"/>
              <a:t> </a:t>
            </a:r>
            <a:r>
              <a:rPr lang="es-ES" sz="2400" dirty="0" err="1" smtClean="0"/>
              <a:t>disolbagarritasunaren</a:t>
            </a:r>
            <a:r>
              <a:rPr lang="es-ES" sz="2400" dirty="0" smtClean="0"/>
              <a:t> </a:t>
            </a:r>
            <a:r>
              <a:rPr lang="es-ES" sz="2400" dirty="0" err="1" smtClean="0"/>
              <a:t>aldaketa</a:t>
            </a:r>
            <a:r>
              <a:rPr lang="es-ES" sz="2400" dirty="0" smtClean="0"/>
              <a:t> </a:t>
            </a:r>
            <a:r>
              <a:rPr lang="es-ES" sz="2400" dirty="0" err="1" smtClean="0"/>
              <a:t>tenperaturarekiko</a:t>
            </a:r>
            <a:r>
              <a:rPr lang="es-ES" sz="2400" dirty="0" smtClean="0"/>
              <a:t>?</a:t>
            </a:r>
          </a:p>
          <a:p>
            <a:endParaRPr lang="es-ES" sz="2400" dirty="0" smtClean="0"/>
          </a:p>
          <a:p>
            <a:r>
              <a:rPr lang="es-ES" sz="2400" dirty="0" smtClean="0"/>
              <a:t>b. 60°Ctan </a:t>
            </a:r>
            <a:r>
              <a:rPr lang="es-ES" sz="2400" dirty="0" err="1" smtClean="0"/>
              <a:t>dagoen</a:t>
            </a:r>
            <a:r>
              <a:rPr lang="es-ES" sz="2400" dirty="0" smtClean="0"/>
              <a:t> 100 g </a:t>
            </a:r>
            <a:r>
              <a:rPr lang="es-ES" sz="2400" dirty="0" err="1" smtClean="0"/>
              <a:t>urari</a:t>
            </a:r>
            <a:r>
              <a:rPr lang="es-ES" sz="2400" dirty="0" smtClean="0"/>
              <a:t> 50 g potasio </a:t>
            </a:r>
            <a:r>
              <a:rPr lang="es-ES" sz="2400" dirty="0" err="1" smtClean="0"/>
              <a:t>nitratoa</a:t>
            </a:r>
            <a:r>
              <a:rPr lang="es-ES" sz="2400" dirty="0" smtClean="0"/>
              <a:t> </a:t>
            </a:r>
            <a:r>
              <a:rPr lang="es-ES" sz="2400" dirty="0" err="1" smtClean="0"/>
              <a:t>gehitu</a:t>
            </a:r>
            <a:r>
              <a:rPr lang="es-ES" sz="2400" dirty="0" smtClean="0"/>
              <a:t> </a:t>
            </a:r>
            <a:r>
              <a:rPr lang="es-ES" sz="2400" dirty="0" err="1" smtClean="0"/>
              <a:t>diogu</a:t>
            </a:r>
            <a:r>
              <a:rPr lang="es-ES" sz="2400" dirty="0" smtClean="0"/>
              <a:t>. </a:t>
            </a:r>
            <a:r>
              <a:rPr lang="es-ES" sz="2400" dirty="0" err="1" smtClean="0"/>
              <a:t>Guztiz</a:t>
            </a:r>
            <a:r>
              <a:rPr lang="es-ES" sz="2400" dirty="0" smtClean="0"/>
              <a:t> </a:t>
            </a:r>
            <a:r>
              <a:rPr lang="es-ES" sz="2400" dirty="0" err="1" smtClean="0"/>
              <a:t>disolbatuko</a:t>
            </a:r>
            <a:r>
              <a:rPr lang="es-ES" sz="2400" dirty="0" smtClean="0"/>
              <a:t> al da? </a:t>
            </a:r>
            <a:r>
              <a:rPr lang="es-ES" sz="2400" dirty="0" err="1" smtClean="0"/>
              <a:t>Horrela</a:t>
            </a:r>
            <a:r>
              <a:rPr lang="es-ES" sz="2400" dirty="0" smtClean="0"/>
              <a:t> </a:t>
            </a:r>
            <a:r>
              <a:rPr lang="es-ES" sz="2400" dirty="0" err="1" smtClean="0"/>
              <a:t>bada</a:t>
            </a:r>
            <a:r>
              <a:rPr lang="es-ES" sz="2400" dirty="0" smtClean="0"/>
              <a:t>, </a:t>
            </a:r>
            <a:r>
              <a:rPr lang="es-ES" sz="2400" dirty="0" err="1" smtClean="0"/>
              <a:t>adierazi</a:t>
            </a:r>
            <a:r>
              <a:rPr lang="es-ES" sz="2400" dirty="0" smtClean="0"/>
              <a:t> </a:t>
            </a:r>
            <a:r>
              <a:rPr lang="es-ES" sz="2400" dirty="0" err="1" smtClean="0"/>
              <a:t>diluitua</a:t>
            </a:r>
            <a:r>
              <a:rPr lang="es-ES" sz="2400" dirty="0" smtClean="0"/>
              <a:t>, </a:t>
            </a:r>
            <a:r>
              <a:rPr lang="es-ES" sz="2400" dirty="0" err="1" smtClean="0"/>
              <a:t>kontzentratua</a:t>
            </a:r>
            <a:r>
              <a:rPr lang="es-ES" sz="2400" dirty="0" smtClean="0"/>
              <a:t> ala </a:t>
            </a:r>
            <a:r>
              <a:rPr lang="es-ES" sz="2400" dirty="0" err="1" smtClean="0"/>
              <a:t>saturatua</a:t>
            </a:r>
            <a:r>
              <a:rPr lang="es-ES" sz="2400" dirty="0" smtClean="0"/>
              <a:t> den. </a:t>
            </a:r>
          </a:p>
          <a:p>
            <a:endParaRPr lang="es-ES" sz="2400" dirty="0" smtClean="0"/>
          </a:p>
          <a:p>
            <a:r>
              <a:rPr lang="es-ES" sz="2400" dirty="0" smtClean="0"/>
              <a:t>c. Giro </a:t>
            </a:r>
            <a:r>
              <a:rPr lang="es-ES" sz="2400" dirty="0" err="1" smtClean="0"/>
              <a:t>tenperatura</a:t>
            </a:r>
            <a:r>
              <a:rPr lang="es-ES" sz="2400" dirty="0" smtClean="0"/>
              <a:t> </a:t>
            </a:r>
            <a:r>
              <a:rPr lang="es-ES" sz="2400" dirty="0" err="1" smtClean="0"/>
              <a:t>hartu</a:t>
            </a:r>
            <a:r>
              <a:rPr lang="es-ES" sz="2400" dirty="0" smtClean="0"/>
              <a:t> arte </a:t>
            </a:r>
            <a:r>
              <a:rPr lang="es-ES" sz="2400" dirty="0" err="1" smtClean="0"/>
              <a:t>hozten</a:t>
            </a:r>
            <a:r>
              <a:rPr lang="es-ES" sz="2400" dirty="0" smtClean="0"/>
              <a:t> </a:t>
            </a:r>
            <a:r>
              <a:rPr lang="es-ES" sz="2400" dirty="0" err="1" smtClean="0"/>
              <a:t>uzten</a:t>
            </a:r>
            <a:r>
              <a:rPr lang="es-ES" sz="2400" dirty="0" smtClean="0"/>
              <a:t> </a:t>
            </a:r>
            <a:r>
              <a:rPr lang="es-ES" sz="2400" dirty="0" err="1" smtClean="0"/>
              <a:t>dugu</a:t>
            </a:r>
            <a:r>
              <a:rPr lang="es-ES" sz="2400" dirty="0" smtClean="0"/>
              <a:t>. </a:t>
            </a:r>
            <a:r>
              <a:rPr lang="es-ES" sz="2400" dirty="0" err="1" smtClean="0"/>
              <a:t>Disoluzioa</a:t>
            </a:r>
            <a:r>
              <a:rPr lang="es-ES" sz="2400" dirty="0" smtClean="0"/>
              <a:t> </a:t>
            </a:r>
            <a:r>
              <a:rPr lang="es-ES" sz="2400" dirty="0" err="1" smtClean="0"/>
              <a:t>orain</a:t>
            </a:r>
            <a:r>
              <a:rPr lang="es-ES" sz="2400" dirty="0" smtClean="0"/>
              <a:t>, asea al da? </a:t>
            </a:r>
            <a:r>
              <a:rPr lang="es-ES" sz="2400" dirty="0" err="1" smtClean="0"/>
              <a:t>Diluituagoa</a:t>
            </a:r>
            <a:r>
              <a:rPr lang="es-ES" sz="2400" dirty="0" smtClean="0"/>
              <a:t>? </a:t>
            </a:r>
            <a:r>
              <a:rPr lang="es-ES" sz="2400" dirty="0" err="1" smtClean="0"/>
              <a:t>Kontzentratuagoa</a:t>
            </a:r>
            <a:r>
              <a:rPr lang="es-ES" sz="2400" dirty="0" smtClean="0"/>
              <a:t>? </a:t>
            </a:r>
            <a:endParaRPr lang="es-ES" sz="24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66120" y="726023"/>
            <a:ext cx="8661089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smtClean="0"/>
              <a:t>18. </a:t>
            </a:r>
            <a:endParaRPr lang="es-ES" sz="3200" dirty="0"/>
          </a:p>
          <a:p>
            <a:pPr algn="just"/>
            <a:r>
              <a:rPr lang="es-ES" sz="3200" dirty="0" smtClean="0"/>
              <a:t>a. </a:t>
            </a:r>
            <a:r>
              <a:rPr lang="es-ES" sz="3200" dirty="0" err="1" smtClean="0"/>
              <a:t>Glukosa</a:t>
            </a:r>
            <a:r>
              <a:rPr lang="es-ES" sz="3200" dirty="0" smtClean="0"/>
              <a:t> </a:t>
            </a:r>
            <a:r>
              <a:rPr lang="es-ES" sz="3200" dirty="0" err="1" smtClean="0"/>
              <a:t>hutsa</a:t>
            </a:r>
            <a:r>
              <a:rPr lang="es-ES" sz="3200" dirty="0" smtClean="0"/>
              <a:t> </a:t>
            </a:r>
            <a:r>
              <a:rPr lang="es-ES" sz="3200" dirty="0" err="1" smtClean="0"/>
              <a:t>solidoa</a:t>
            </a:r>
            <a:r>
              <a:rPr lang="es-ES" sz="3200" dirty="0" smtClean="0"/>
              <a:t> </a:t>
            </a:r>
            <a:r>
              <a:rPr lang="es-ES" sz="3200" dirty="0" err="1" smtClean="0"/>
              <a:t>duzularik</a:t>
            </a:r>
            <a:r>
              <a:rPr lang="es-ES" sz="3200" dirty="0" smtClean="0"/>
              <a:t>, </a:t>
            </a:r>
            <a:r>
              <a:rPr lang="es-ES" sz="3200" dirty="0" err="1" smtClean="0"/>
              <a:t>adierazi</a:t>
            </a:r>
            <a:r>
              <a:rPr lang="es-ES" sz="3200" dirty="0" smtClean="0"/>
              <a:t> </a:t>
            </a:r>
            <a:r>
              <a:rPr lang="es-ES" sz="3200" dirty="0" err="1" smtClean="0"/>
              <a:t>laborategian</a:t>
            </a:r>
            <a:r>
              <a:rPr lang="es-ES" sz="3200" dirty="0" smtClean="0"/>
              <a:t> </a:t>
            </a:r>
            <a:r>
              <a:rPr lang="es-ES" sz="3200" dirty="0" err="1" smtClean="0"/>
              <a:t>eramango</a:t>
            </a:r>
            <a:r>
              <a:rPr lang="es-ES" sz="3200" dirty="0" smtClean="0"/>
              <a:t> </a:t>
            </a:r>
            <a:r>
              <a:rPr lang="es-ES" sz="3200" dirty="0" err="1" smtClean="0"/>
              <a:t>zenukeen</a:t>
            </a:r>
            <a:r>
              <a:rPr lang="es-ES" sz="3200" dirty="0" smtClean="0"/>
              <a:t> </a:t>
            </a:r>
            <a:r>
              <a:rPr lang="es-ES" sz="3200" dirty="0" err="1" smtClean="0"/>
              <a:t>prozesua</a:t>
            </a:r>
            <a:r>
              <a:rPr lang="es-ES" sz="3200" dirty="0" smtClean="0"/>
              <a:t>, 14,5 g </a:t>
            </a:r>
            <a:r>
              <a:rPr lang="es-ES" sz="3200" dirty="0" err="1" smtClean="0"/>
              <a:t>glukosa</a:t>
            </a:r>
            <a:r>
              <a:rPr lang="es-ES" sz="3200" dirty="0" smtClean="0"/>
              <a:t>/litro </a:t>
            </a:r>
            <a:r>
              <a:rPr lang="es-ES" sz="3200" dirty="0" err="1" smtClean="0"/>
              <a:t>disoluzio</a:t>
            </a:r>
            <a:r>
              <a:rPr lang="es-ES" sz="3200" dirty="0" smtClean="0"/>
              <a:t> </a:t>
            </a:r>
            <a:r>
              <a:rPr lang="es-ES" sz="3200" dirty="0" err="1" smtClean="0"/>
              <a:t>kontzentrazioa</a:t>
            </a:r>
            <a:r>
              <a:rPr lang="es-ES" sz="3200" dirty="0" smtClean="0"/>
              <a:t> </a:t>
            </a:r>
            <a:r>
              <a:rPr lang="es-ES" sz="3200" dirty="0" err="1" smtClean="0"/>
              <a:t>duen</a:t>
            </a:r>
            <a:r>
              <a:rPr lang="es-ES" sz="3200" dirty="0" smtClean="0"/>
              <a:t>, 250 cm</a:t>
            </a:r>
            <a:r>
              <a:rPr lang="es-ES" sz="3200" baseline="30000" dirty="0" smtClean="0"/>
              <a:t>3</a:t>
            </a:r>
            <a:r>
              <a:rPr lang="es-ES" sz="3200" dirty="0" smtClean="0"/>
              <a:t> </a:t>
            </a:r>
            <a:r>
              <a:rPr lang="es-ES" sz="3200" dirty="0" err="1" smtClean="0"/>
              <a:t>disoluzioa</a:t>
            </a:r>
            <a:r>
              <a:rPr lang="es-ES" sz="3200" dirty="0" smtClean="0"/>
              <a:t> </a:t>
            </a:r>
            <a:r>
              <a:rPr lang="es-ES" sz="3200" dirty="0" err="1" smtClean="0"/>
              <a:t>prestatzeko</a:t>
            </a:r>
            <a:r>
              <a:rPr lang="es-ES" sz="3200" dirty="0" smtClean="0"/>
              <a:t>. </a:t>
            </a:r>
          </a:p>
          <a:p>
            <a:pPr algn="just"/>
            <a:endParaRPr lang="es-ES" sz="3200" dirty="0" smtClean="0"/>
          </a:p>
          <a:p>
            <a:pPr algn="just"/>
            <a:r>
              <a:rPr lang="es-ES" sz="3200" dirty="0" smtClean="0"/>
              <a:t>b. </a:t>
            </a:r>
            <a:r>
              <a:rPr lang="es-ES" sz="3200" dirty="0" err="1" smtClean="0"/>
              <a:t>Adierazi</a:t>
            </a:r>
            <a:r>
              <a:rPr lang="es-ES" sz="3200" dirty="0" smtClean="0"/>
              <a:t> </a:t>
            </a:r>
            <a:r>
              <a:rPr lang="es-ES" sz="3200" dirty="0" err="1" smtClean="0"/>
              <a:t>orain</a:t>
            </a:r>
            <a:r>
              <a:rPr lang="es-ES" sz="3200" dirty="0" smtClean="0"/>
              <a:t> </a:t>
            </a:r>
            <a:r>
              <a:rPr lang="es-ES" sz="3200" dirty="0" err="1" smtClean="0"/>
              <a:t>aurreko</a:t>
            </a:r>
            <a:r>
              <a:rPr lang="es-ES" sz="3200" dirty="0" smtClean="0"/>
              <a:t> </a:t>
            </a:r>
            <a:r>
              <a:rPr lang="es-ES" sz="3200" dirty="0" err="1" smtClean="0"/>
              <a:t>disoluzio</a:t>
            </a:r>
            <a:r>
              <a:rPr lang="es-ES" sz="3200" dirty="0" smtClean="0"/>
              <a:t> </a:t>
            </a:r>
            <a:r>
              <a:rPr lang="es-ES" sz="3200" dirty="0" err="1" smtClean="0"/>
              <a:t>berbera</a:t>
            </a:r>
            <a:r>
              <a:rPr lang="es-ES" sz="3200" dirty="0" smtClean="0"/>
              <a:t> </a:t>
            </a:r>
            <a:r>
              <a:rPr lang="es-ES" sz="3200" dirty="0" err="1" smtClean="0"/>
              <a:t>prestatzeko</a:t>
            </a:r>
            <a:r>
              <a:rPr lang="es-ES" sz="3200" dirty="0" smtClean="0"/>
              <a:t> </a:t>
            </a:r>
            <a:r>
              <a:rPr lang="es-ES" sz="3200" dirty="0" err="1" smtClean="0"/>
              <a:t>prozesua</a:t>
            </a:r>
            <a:r>
              <a:rPr lang="es-ES" sz="3200" dirty="0" smtClean="0"/>
              <a:t>, </a:t>
            </a:r>
            <a:r>
              <a:rPr lang="es-ES" sz="3200" dirty="0" err="1" smtClean="0"/>
              <a:t>glukosa</a:t>
            </a:r>
            <a:r>
              <a:rPr lang="es-ES" sz="3200" dirty="0" smtClean="0"/>
              <a:t> </a:t>
            </a:r>
            <a:r>
              <a:rPr lang="es-ES" sz="3200" dirty="0" err="1" smtClean="0"/>
              <a:t>hutsa</a:t>
            </a:r>
            <a:r>
              <a:rPr lang="es-ES" sz="3200" dirty="0" smtClean="0"/>
              <a:t> </a:t>
            </a:r>
            <a:r>
              <a:rPr lang="es-ES" sz="3200" dirty="0" err="1" smtClean="0"/>
              <a:t>erabili</a:t>
            </a:r>
            <a:r>
              <a:rPr lang="es-ES" sz="3200" dirty="0" smtClean="0"/>
              <a:t> </a:t>
            </a:r>
            <a:r>
              <a:rPr lang="es-ES" sz="3200" dirty="0" err="1" smtClean="0"/>
              <a:t>beharrean</a:t>
            </a:r>
            <a:r>
              <a:rPr lang="es-ES" sz="3200" dirty="0" smtClean="0"/>
              <a:t> 20 g </a:t>
            </a:r>
            <a:r>
              <a:rPr lang="es-ES" sz="3200" dirty="0" err="1" smtClean="0"/>
              <a:t>glukosa</a:t>
            </a:r>
            <a:r>
              <a:rPr lang="es-ES" sz="3200" dirty="0" smtClean="0"/>
              <a:t>/litro </a:t>
            </a:r>
            <a:r>
              <a:rPr lang="es-ES" sz="3200" dirty="0" err="1" smtClean="0"/>
              <a:t>disoluzio</a:t>
            </a:r>
            <a:r>
              <a:rPr lang="es-ES" sz="3200" dirty="0" smtClean="0"/>
              <a:t> </a:t>
            </a:r>
            <a:r>
              <a:rPr lang="es-ES" sz="3200" dirty="0" err="1" smtClean="0"/>
              <a:t>kontzentrazioa</a:t>
            </a:r>
            <a:r>
              <a:rPr lang="es-ES" sz="3200" dirty="0" smtClean="0"/>
              <a:t> </a:t>
            </a:r>
            <a:r>
              <a:rPr lang="es-ES" sz="3200" dirty="0" err="1" smtClean="0"/>
              <a:t>duen</a:t>
            </a:r>
            <a:r>
              <a:rPr lang="es-ES" sz="3200" dirty="0" smtClean="0"/>
              <a:t> </a:t>
            </a:r>
            <a:r>
              <a:rPr lang="es-ES" sz="3200" dirty="0" err="1" smtClean="0"/>
              <a:t>disoluzio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 </a:t>
            </a:r>
            <a:r>
              <a:rPr lang="es-ES" sz="3200" dirty="0" err="1" smtClean="0"/>
              <a:t>erabiliz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127323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19. </a:t>
            </a:r>
            <a:r>
              <a:rPr lang="es-ES" sz="2400" dirty="0" err="1" smtClean="0"/>
              <a:t>Sustantziak</a:t>
            </a:r>
            <a:r>
              <a:rPr lang="es-ES" sz="2400" dirty="0" smtClean="0"/>
              <a:t> </a:t>
            </a:r>
            <a:r>
              <a:rPr lang="es-ES" sz="2400" dirty="0" err="1" smtClean="0"/>
              <a:t>bereizteko</a:t>
            </a:r>
            <a:r>
              <a:rPr lang="es-ES" sz="2400" dirty="0" smtClean="0"/>
              <a:t> </a:t>
            </a:r>
            <a:r>
              <a:rPr lang="es-ES" sz="2400" dirty="0" err="1" smtClean="0"/>
              <a:t>metodo</a:t>
            </a:r>
            <a:r>
              <a:rPr lang="es-ES" sz="2400" dirty="0" smtClean="0"/>
              <a:t> </a:t>
            </a:r>
            <a:r>
              <a:rPr lang="es-ES" sz="2400" dirty="0" err="1" smtClean="0"/>
              <a:t>desberdinak</a:t>
            </a:r>
            <a:r>
              <a:rPr lang="es-ES" sz="2400" dirty="0" smtClean="0"/>
              <a:t>. </a:t>
            </a:r>
            <a:r>
              <a:rPr lang="es-ES" sz="2400" dirty="0" err="1" smtClean="0"/>
              <a:t>Irakurri</a:t>
            </a:r>
            <a:r>
              <a:rPr lang="es-ES" sz="2400" dirty="0" smtClean="0"/>
              <a:t> </a:t>
            </a:r>
            <a:r>
              <a:rPr lang="es-ES" sz="2400" dirty="0" err="1" smtClean="0"/>
              <a:t>ondorengo</a:t>
            </a:r>
            <a:r>
              <a:rPr lang="es-ES" sz="2400" dirty="0" smtClean="0"/>
              <a:t> </a:t>
            </a:r>
            <a:r>
              <a:rPr lang="es-ES" sz="2400" dirty="0" err="1" smtClean="0"/>
              <a:t>orrialdeak</a:t>
            </a:r>
            <a:r>
              <a:rPr lang="es-ES" sz="2400" dirty="0" smtClean="0"/>
              <a:t>. </a:t>
            </a:r>
          </a:p>
          <a:p>
            <a:pPr algn="just"/>
            <a:r>
              <a:rPr lang="es-ES" sz="2400" dirty="0" smtClean="0"/>
              <a:t>SUSTANTZIAK BANANTZEN</a:t>
            </a:r>
          </a:p>
          <a:p>
            <a:pPr algn="just"/>
            <a:r>
              <a:rPr lang="es-ES" sz="2400" dirty="0" err="1" smtClean="0"/>
              <a:t>Ziur</a:t>
            </a:r>
            <a:r>
              <a:rPr lang="es-ES" sz="2400" dirty="0" smtClean="0"/>
              <a:t> </a:t>
            </a:r>
            <a:r>
              <a:rPr lang="es-ES" sz="2400" dirty="0" err="1" smtClean="0"/>
              <a:t>asko</a:t>
            </a:r>
            <a:r>
              <a:rPr lang="es-ES" sz="2400" dirty="0" smtClean="0"/>
              <a:t> </a:t>
            </a:r>
            <a:r>
              <a:rPr lang="es-ES" sz="2400" dirty="0" err="1" smtClean="0"/>
              <a:t>behin</a:t>
            </a:r>
            <a:r>
              <a:rPr lang="es-ES" sz="2400" dirty="0" smtClean="0"/>
              <a:t> </a:t>
            </a:r>
            <a:r>
              <a:rPr lang="es-ES" sz="2400" dirty="0" err="1" smtClean="0"/>
              <a:t>baino</a:t>
            </a:r>
            <a:r>
              <a:rPr lang="es-ES" sz="2400" dirty="0" smtClean="0"/>
              <a:t> </a:t>
            </a:r>
            <a:r>
              <a:rPr lang="es-ES" sz="2400" dirty="0" err="1" smtClean="0"/>
              <a:t>gehiagotan</a:t>
            </a:r>
            <a:r>
              <a:rPr lang="es-ES" sz="2400" dirty="0" smtClean="0"/>
              <a:t> </a:t>
            </a:r>
            <a:r>
              <a:rPr lang="es-ES" sz="2400" dirty="0" err="1" smtClean="0"/>
              <a:t>ikusi</a:t>
            </a:r>
            <a:r>
              <a:rPr lang="es-ES" sz="2400" dirty="0" smtClean="0"/>
              <a:t> izan </a:t>
            </a:r>
            <a:r>
              <a:rPr lang="es-ES" sz="2400" dirty="0" err="1" smtClean="0"/>
              <a:t>duzu</a:t>
            </a:r>
            <a:r>
              <a:rPr lang="es-ES" sz="2400" dirty="0" smtClean="0"/>
              <a:t> </a:t>
            </a:r>
            <a:r>
              <a:rPr lang="es-ES" sz="2400" dirty="0" err="1" smtClean="0"/>
              <a:t>filmetan</a:t>
            </a:r>
            <a:r>
              <a:rPr lang="es-ES" sz="2400" dirty="0" smtClean="0"/>
              <a:t> </a:t>
            </a:r>
            <a:r>
              <a:rPr lang="es-ES" sz="2400" dirty="0" err="1" smtClean="0"/>
              <a:t>urre</a:t>
            </a:r>
            <a:r>
              <a:rPr lang="es-ES" sz="2400" dirty="0" smtClean="0"/>
              <a:t> </a:t>
            </a:r>
            <a:r>
              <a:rPr lang="es-ES" sz="2400" dirty="0" err="1" smtClean="0"/>
              <a:t>bilaketaria</a:t>
            </a:r>
            <a:r>
              <a:rPr lang="es-ES" sz="2400" dirty="0" smtClean="0"/>
              <a:t>, tresna </a:t>
            </a:r>
            <a:r>
              <a:rPr lang="es-ES" sz="2400" dirty="0" err="1" smtClean="0"/>
              <a:t>tipikoari</a:t>
            </a:r>
            <a:r>
              <a:rPr lang="es-ES" sz="2400" dirty="0" smtClean="0"/>
              <a:t> </a:t>
            </a:r>
            <a:r>
              <a:rPr lang="es-ES" sz="2400" dirty="0" err="1" smtClean="0"/>
              <a:t>ekiten</a:t>
            </a:r>
            <a:r>
              <a:rPr lang="es-ES" sz="2400" dirty="0" smtClean="0"/>
              <a:t>. "</a:t>
            </a:r>
            <a:r>
              <a:rPr lang="es-ES" sz="2400" dirty="0" err="1" smtClean="0"/>
              <a:t>Garbitze</a:t>
            </a:r>
            <a:r>
              <a:rPr lang="es-ES" sz="2400" dirty="0" smtClean="0"/>
              <a:t>" </a:t>
            </a:r>
            <a:r>
              <a:rPr lang="es-ES" sz="2400" dirty="0" err="1" smtClean="0"/>
              <a:t>metodoa</a:t>
            </a:r>
            <a:r>
              <a:rPr lang="es-ES" sz="2400" dirty="0" smtClean="0"/>
              <a:t> </a:t>
            </a:r>
            <a:r>
              <a:rPr lang="es-ES" sz="2400" dirty="0" err="1" smtClean="0"/>
              <a:t>erabiliz</a:t>
            </a:r>
            <a:r>
              <a:rPr lang="es-ES" sz="2400" dirty="0" smtClean="0"/>
              <a:t> </a:t>
            </a:r>
            <a:r>
              <a:rPr lang="es-ES" sz="2400" dirty="0" err="1" smtClean="0"/>
              <a:t>urre</a:t>
            </a:r>
            <a:r>
              <a:rPr lang="es-ES" sz="2400" dirty="0" smtClean="0"/>
              <a:t> </a:t>
            </a:r>
            <a:r>
              <a:rPr lang="es-ES" sz="2400" dirty="0" err="1" smtClean="0"/>
              <a:t>partikulak</a:t>
            </a:r>
            <a:r>
              <a:rPr lang="es-ES" sz="2400" dirty="0" smtClean="0"/>
              <a:t> eta </a:t>
            </a:r>
            <a:r>
              <a:rPr lang="es-ES" sz="2400" dirty="0" err="1" smtClean="0"/>
              <a:t>harea</a:t>
            </a:r>
            <a:r>
              <a:rPr lang="es-ES" sz="2400" dirty="0" smtClean="0"/>
              <a:t> </a:t>
            </a:r>
            <a:r>
              <a:rPr lang="es-ES" sz="2400" dirty="0" err="1" smtClean="0"/>
              <a:t>banantzen</a:t>
            </a:r>
            <a:r>
              <a:rPr lang="es-ES" sz="2400" dirty="0" smtClean="0"/>
              <a:t>, </a:t>
            </a:r>
            <a:r>
              <a:rPr lang="es-ES" sz="2400" dirty="0" err="1" smtClean="0"/>
              <a:t>hain</a:t>
            </a:r>
            <a:r>
              <a:rPr lang="es-ES" sz="2400" dirty="0" smtClean="0"/>
              <a:t> </a:t>
            </a:r>
            <a:r>
              <a:rPr lang="es-ES" sz="2400" dirty="0" err="1" smtClean="0"/>
              <a:t>zuzen</a:t>
            </a:r>
            <a:r>
              <a:rPr lang="es-ES" sz="2400" dirty="0" smtClean="0"/>
              <a:t>. </a:t>
            </a:r>
          </a:p>
          <a:p>
            <a:pPr algn="just"/>
            <a:r>
              <a:rPr lang="es-ES" sz="2400" dirty="0" err="1" smtClean="0"/>
              <a:t>Zertan</a:t>
            </a:r>
            <a:r>
              <a:rPr lang="es-ES" sz="2400" dirty="0" smtClean="0"/>
              <a:t> </a:t>
            </a:r>
            <a:r>
              <a:rPr lang="es-ES" sz="2400" dirty="0" err="1" smtClean="0"/>
              <a:t>datza</a:t>
            </a:r>
            <a:r>
              <a:rPr lang="es-ES" sz="2400" dirty="0" smtClean="0"/>
              <a:t> </a:t>
            </a:r>
            <a:r>
              <a:rPr lang="es-ES" sz="2400" dirty="0" err="1" smtClean="0"/>
              <a:t>metodo</a:t>
            </a:r>
            <a:r>
              <a:rPr lang="es-ES" sz="2400" dirty="0" smtClean="0"/>
              <a:t> </a:t>
            </a:r>
            <a:r>
              <a:rPr lang="es-ES" sz="2400" dirty="0" err="1" smtClean="0"/>
              <a:t>hau</a:t>
            </a:r>
            <a:r>
              <a:rPr lang="es-ES" sz="2400" dirty="0" smtClean="0"/>
              <a:t>? </a:t>
            </a:r>
            <a:r>
              <a:rPr lang="es-ES" sz="2400" dirty="0" err="1" smtClean="0"/>
              <a:t>Zein</a:t>
            </a:r>
            <a:r>
              <a:rPr lang="es-ES" sz="2400" dirty="0" smtClean="0"/>
              <a:t> </a:t>
            </a:r>
            <a:r>
              <a:rPr lang="es-ES" sz="2400" dirty="0" err="1" smtClean="0"/>
              <a:t>ezaugarri</a:t>
            </a:r>
            <a:r>
              <a:rPr lang="es-ES" sz="2400" dirty="0" smtClean="0"/>
              <a:t> </a:t>
            </a:r>
            <a:r>
              <a:rPr lang="es-ES" sz="2400" dirty="0" err="1" smtClean="0"/>
              <a:t>bereziei</a:t>
            </a:r>
            <a:r>
              <a:rPr lang="es-ES" sz="2400" dirty="0" smtClean="0"/>
              <a:t> esker </a:t>
            </a:r>
            <a:r>
              <a:rPr lang="es-ES" sz="2400" dirty="0" err="1" smtClean="0"/>
              <a:t>egin</a:t>
            </a:r>
            <a:r>
              <a:rPr lang="es-ES" sz="2400" dirty="0" smtClean="0"/>
              <a:t> </a:t>
            </a:r>
            <a:r>
              <a:rPr lang="es-ES" sz="2400" dirty="0" err="1" smtClean="0"/>
              <a:t>daiteke</a:t>
            </a:r>
            <a:r>
              <a:rPr lang="es-ES" sz="2400" dirty="0" smtClean="0"/>
              <a:t> </a:t>
            </a:r>
            <a:r>
              <a:rPr lang="es-ES" sz="2400" dirty="0" err="1" smtClean="0"/>
              <a:t>banantze</a:t>
            </a:r>
            <a:r>
              <a:rPr lang="es-ES" sz="2400" dirty="0" smtClean="0"/>
              <a:t> </a:t>
            </a:r>
            <a:r>
              <a:rPr lang="es-ES" sz="2400" dirty="0" err="1" smtClean="0"/>
              <a:t>hau</a:t>
            </a:r>
            <a:r>
              <a:rPr lang="es-ES" sz="2400" dirty="0" smtClean="0"/>
              <a:t>? </a:t>
            </a:r>
          </a:p>
          <a:p>
            <a:pPr algn="just"/>
            <a:r>
              <a:rPr lang="es-ES" sz="2400" dirty="0" smtClean="0"/>
              <a:t>Oso </a:t>
            </a:r>
            <a:r>
              <a:rPr lang="es-ES" sz="2400" dirty="0" err="1" smtClean="0"/>
              <a:t>gutxitan</a:t>
            </a:r>
            <a:r>
              <a:rPr lang="es-ES" sz="2400" dirty="0" smtClean="0"/>
              <a:t> </a:t>
            </a:r>
            <a:r>
              <a:rPr lang="es-ES" sz="2400" dirty="0" err="1" smtClean="0"/>
              <a:t>aurki</a:t>
            </a:r>
            <a:r>
              <a:rPr lang="es-ES" sz="2400" dirty="0" smtClean="0"/>
              <a:t> </a:t>
            </a:r>
            <a:r>
              <a:rPr lang="es-ES" sz="2400" dirty="0" err="1" smtClean="0"/>
              <a:t>daitezke</a:t>
            </a:r>
            <a:r>
              <a:rPr lang="es-ES" sz="2400" dirty="0" smtClean="0"/>
              <a:t> </a:t>
            </a:r>
            <a:r>
              <a:rPr lang="es-ES" sz="2400" dirty="0" err="1" smtClean="0"/>
              <a:t>naturan</a:t>
            </a:r>
            <a:r>
              <a:rPr lang="es-ES" sz="2400" dirty="0" smtClean="0"/>
              <a:t> </a:t>
            </a:r>
            <a:r>
              <a:rPr lang="es-ES" sz="2400" dirty="0" err="1" smtClean="0"/>
              <a:t>sustantzia</a:t>
            </a:r>
            <a:r>
              <a:rPr lang="es-ES" sz="2400" dirty="0" smtClean="0"/>
              <a:t> </a:t>
            </a:r>
            <a:r>
              <a:rPr lang="es-ES" sz="2400" dirty="0" err="1" smtClean="0"/>
              <a:t>puruak</a:t>
            </a:r>
            <a:r>
              <a:rPr lang="es-ES" sz="2400" dirty="0" smtClean="0"/>
              <a:t>. </a:t>
            </a:r>
            <a:r>
              <a:rPr lang="es-ES" sz="2400" dirty="0" err="1" smtClean="0"/>
              <a:t>Gehienetan</a:t>
            </a:r>
            <a:r>
              <a:rPr lang="es-ES" sz="2400" dirty="0" smtClean="0"/>
              <a:t> </a:t>
            </a:r>
            <a:r>
              <a:rPr lang="es-ES" sz="2400" dirty="0" err="1" smtClean="0"/>
              <a:t>nahaste</a:t>
            </a:r>
            <a:r>
              <a:rPr lang="es-ES" sz="2400" dirty="0" smtClean="0"/>
              <a:t> </a:t>
            </a:r>
            <a:r>
              <a:rPr lang="es-ES" sz="2400" dirty="0" err="1" smtClean="0"/>
              <a:t>edo</a:t>
            </a:r>
            <a:r>
              <a:rPr lang="es-ES" sz="2400" dirty="0" smtClean="0"/>
              <a:t> </a:t>
            </a:r>
            <a:r>
              <a:rPr lang="es-ES" sz="2400" dirty="0" err="1" smtClean="0"/>
              <a:t>disoluzio</a:t>
            </a:r>
            <a:r>
              <a:rPr lang="es-ES" sz="2400" dirty="0" smtClean="0"/>
              <a:t> eran </a:t>
            </a:r>
            <a:r>
              <a:rPr lang="es-ES" sz="2400" dirty="0" err="1" smtClean="0"/>
              <a:t>agertzen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. </a:t>
            </a:r>
            <a:r>
              <a:rPr lang="es-ES" sz="2400" dirty="0" err="1" smtClean="0"/>
              <a:t>Nahaste</a:t>
            </a:r>
            <a:r>
              <a:rPr lang="es-ES" sz="2400" dirty="0" smtClean="0"/>
              <a:t> </a:t>
            </a:r>
            <a:r>
              <a:rPr lang="es-ES" sz="2400" dirty="0" err="1" smtClean="0"/>
              <a:t>horietatik</a:t>
            </a:r>
            <a:r>
              <a:rPr lang="es-ES" sz="2400" dirty="0" smtClean="0"/>
              <a:t> </a:t>
            </a:r>
            <a:r>
              <a:rPr lang="es-ES" sz="2400" dirty="0" err="1" smtClean="0"/>
              <a:t>sustantzia</a:t>
            </a:r>
            <a:r>
              <a:rPr lang="es-ES" sz="2400" dirty="0" smtClean="0"/>
              <a:t> </a:t>
            </a:r>
            <a:r>
              <a:rPr lang="es-ES" sz="2400" dirty="0" err="1" smtClean="0"/>
              <a:t>puruak</a:t>
            </a:r>
            <a:r>
              <a:rPr lang="es-ES" sz="2400" dirty="0" smtClean="0"/>
              <a:t> </a:t>
            </a:r>
            <a:r>
              <a:rPr lang="es-ES" sz="2400" dirty="0" err="1" smtClean="0"/>
              <a:t>lortzeko</a:t>
            </a:r>
            <a:r>
              <a:rPr lang="es-ES" sz="2400" dirty="0" smtClean="0"/>
              <a:t>, </a:t>
            </a:r>
            <a:r>
              <a:rPr lang="es-ES" sz="2400" dirty="0" err="1" smtClean="0"/>
              <a:t>bere</a:t>
            </a:r>
            <a:r>
              <a:rPr lang="es-ES" sz="2400" dirty="0" smtClean="0"/>
              <a:t> </a:t>
            </a:r>
            <a:r>
              <a:rPr lang="es-ES" sz="2400" dirty="0" err="1" smtClean="0"/>
              <a:t>ezaugarri</a:t>
            </a:r>
            <a:r>
              <a:rPr lang="es-ES" sz="2400" dirty="0" smtClean="0"/>
              <a:t> </a:t>
            </a:r>
            <a:r>
              <a:rPr lang="es-ES" sz="2400" dirty="0" err="1" smtClean="0"/>
              <a:t>berezietan</a:t>
            </a:r>
            <a:r>
              <a:rPr lang="es-ES" sz="2400" dirty="0" smtClean="0"/>
              <a:t> </a:t>
            </a:r>
            <a:r>
              <a:rPr lang="es-ES" sz="2400" dirty="0" err="1" smtClean="0"/>
              <a:t>oinarritzen</a:t>
            </a:r>
            <a:r>
              <a:rPr lang="es-ES" sz="2400" dirty="0" smtClean="0"/>
              <a:t> </a:t>
            </a:r>
            <a:r>
              <a:rPr lang="es-ES" sz="2400" dirty="0" err="1" smtClean="0"/>
              <a:t>diren</a:t>
            </a:r>
            <a:r>
              <a:rPr lang="es-ES" sz="2400" dirty="0" smtClean="0"/>
              <a:t> </a:t>
            </a:r>
            <a:r>
              <a:rPr lang="es-ES" sz="2400" dirty="0" err="1" smtClean="0"/>
              <a:t>hainbat</a:t>
            </a:r>
            <a:r>
              <a:rPr lang="es-ES" sz="2400" dirty="0" smtClean="0"/>
              <a:t> </a:t>
            </a:r>
            <a:r>
              <a:rPr lang="es-ES" sz="2400" dirty="0" err="1" smtClean="0"/>
              <a:t>teknika</a:t>
            </a:r>
            <a:r>
              <a:rPr lang="es-ES" sz="2400" dirty="0" smtClean="0"/>
              <a:t> </a:t>
            </a:r>
            <a:r>
              <a:rPr lang="es-ES" sz="2400" dirty="0" err="1" smtClean="0"/>
              <a:t>erabiltzen</a:t>
            </a:r>
            <a:r>
              <a:rPr lang="es-ES" sz="2400" dirty="0" smtClean="0"/>
              <a:t> da. </a:t>
            </a:r>
            <a:endParaRPr lang="es-ES" sz="24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8348" y="979169"/>
            <a:ext cx="869239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 smtClean="0"/>
              <a:t>Iragazpena</a:t>
            </a:r>
            <a:endParaRPr lang="es-ES" sz="2800" dirty="0" smtClean="0"/>
          </a:p>
          <a:p>
            <a:r>
              <a:rPr lang="es-ES" sz="2800" dirty="0" err="1" smtClean="0"/>
              <a:t>Zein</a:t>
            </a:r>
            <a:r>
              <a:rPr lang="es-ES" sz="2800" dirty="0" smtClean="0"/>
              <a:t> </a:t>
            </a:r>
            <a:r>
              <a:rPr lang="es-ES" sz="2800" dirty="0" err="1" smtClean="0"/>
              <a:t>nahaste</a:t>
            </a:r>
            <a:r>
              <a:rPr lang="es-ES" sz="2800" dirty="0" smtClean="0"/>
              <a:t> mota </a:t>
            </a:r>
            <a:r>
              <a:rPr lang="es-ES" sz="2800" dirty="0" err="1" smtClean="0"/>
              <a:t>osatzen</a:t>
            </a:r>
            <a:r>
              <a:rPr lang="es-ES" sz="2800" dirty="0" smtClean="0"/>
              <a:t> </a:t>
            </a:r>
            <a:r>
              <a:rPr lang="es-ES" sz="2800" dirty="0" err="1" smtClean="0"/>
              <a:t>dute</a:t>
            </a:r>
            <a:r>
              <a:rPr lang="es-ES" sz="2800" dirty="0" smtClean="0"/>
              <a:t> </a:t>
            </a:r>
            <a:r>
              <a:rPr lang="es-ES" sz="2800" dirty="0" err="1" smtClean="0"/>
              <a:t>lokatzak</a:t>
            </a:r>
            <a:r>
              <a:rPr lang="es-ES" sz="2800" dirty="0" smtClean="0"/>
              <a:t> eta </a:t>
            </a:r>
            <a:r>
              <a:rPr lang="es-ES" sz="2800" dirty="0" err="1" smtClean="0"/>
              <a:t>urak</a:t>
            </a:r>
            <a:r>
              <a:rPr lang="es-ES" sz="2800" dirty="0" smtClean="0"/>
              <a:t>? </a:t>
            </a:r>
            <a:r>
              <a:rPr lang="es-ES" sz="2800" dirty="0" err="1" smtClean="0"/>
              <a:t>Zein</a:t>
            </a:r>
            <a:r>
              <a:rPr lang="es-ES" sz="2800" dirty="0" smtClean="0"/>
              <a:t> </a:t>
            </a:r>
            <a:r>
              <a:rPr lang="es-ES" sz="2800" dirty="0" err="1" smtClean="0"/>
              <a:t>ezaugarriei</a:t>
            </a:r>
            <a:r>
              <a:rPr lang="es-ES" sz="2800" dirty="0" smtClean="0"/>
              <a:t> esker </a:t>
            </a:r>
            <a:r>
              <a:rPr lang="es-ES" sz="2800" dirty="0" err="1" smtClean="0"/>
              <a:t>egin</a:t>
            </a:r>
            <a:r>
              <a:rPr lang="es-ES" sz="2800" dirty="0" smtClean="0"/>
              <a:t> </a:t>
            </a:r>
            <a:r>
              <a:rPr lang="es-ES" sz="2800" dirty="0" err="1" smtClean="0"/>
              <a:t>dezakegu</a:t>
            </a:r>
            <a:r>
              <a:rPr lang="es-ES" sz="2800" dirty="0" smtClean="0"/>
              <a:t> </a:t>
            </a:r>
            <a:r>
              <a:rPr lang="es-ES" sz="2800" dirty="0" err="1" smtClean="0"/>
              <a:t>aurreko</a:t>
            </a:r>
            <a:r>
              <a:rPr lang="es-ES" sz="2800" dirty="0" smtClean="0"/>
              <a:t> </a:t>
            </a:r>
            <a:r>
              <a:rPr lang="es-ES" sz="2800" dirty="0" err="1" smtClean="0"/>
              <a:t>bereizketa</a:t>
            </a:r>
            <a:r>
              <a:rPr lang="es-ES" sz="2800" dirty="0" smtClean="0"/>
              <a:t>? </a:t>
            </a:r>
          </a:p>
          <a:p>
            <a:r>
              <a:rPr lang="es-ES" sz="2800" dirty="0" err="1" smtClean="0"/>
              <a:t>Iragazpena</a:t>
            </a:r>
            <a:r>
              <a:rPr lang="es-ES" sz="2800" dirty="0" smtClean="0"/>
              <a:t> </a:t>
            </a:r>
          </a:p>
          <a:p>
            <a:r>
              <a:rPr lang="es-ES" sz="2800" dirty="0" err="1" smtClean="0"/>
              <a:t>Ur</a:t>
            </a:r>
            <a:r>
              <a:rPr lang="es-ES" sz="2800" dirty="0" smtClean="0"/>
              <a:t> </a:t>
            </a:r>
            <a:r>
              <a:rPr lang="es-ES" sz="2800" dirty="0" err="1" smtClean="0"/>
              <a:t>zikinaren</a:t>
            </a:r>
            <a:r>
              <a:rPr lang="es-ES" sz="2800" dirty="0" smtClean="0"/>
              <a:t> </a:t>
            </a:r>
            <a:r>
              <a:rPr lang="es-ES" sz="2800" dirty="0" err="1" smtClean="0"/>
              <a:t>kasuan</a:t>
            </a:r>
            <a:r>
              <a:rPr lang="es-ES" sz="2800" dirty="0" smtClean="0"/>
              <a:t> </a:t>
            </a:r>
            <a:r>
              <a:rPr lang="es-ES" sz="2800" dirty="0" err="1" smtClean="0"/>
              <a:t>iragazpena</a:t>
            </a:r>
            <a:r>
              <a:rPr lang="es-ES" sz="2800" dirty="0" smtClean="0"/>
              <a:t> </a:t>
            </a:r>
            <a:r>
              <a:rPr lang="es-ES" sz="2800" dirty="0" err="1" smtClean="0"/>
              <a:t>erabiliko</a:t>
            </a:r>
            <a:r>
              <a:rPr lang="es-ES" sz="2800" dirty="0" smtClean="0"/>
              <a:t> </a:t>
            </a:r>
            <a:r>
              <a:rPr lang="es-ES" sz="2800" dirty="0" err="1" smtClean="0"/>
              <a:t>dugu</a:t>
            </a:r>
            <a:r>
              <a:rPr lang="es-ES" sz="2800" dirty="0" smtClean="0"/>
              <a:t>, </a:t>
            </a:r>
            <a:r>
              <a:rPr lang="es-ES" sz="2800" dirty="0" err="1" smtClean="0"/>
              <a:t>suspentsioan</a:t>
            </a:r>
            <a:r>
              <a:rPr lang="es-ES" sz="2800" dirty="0" smtClean="0"/>
              <a:t> </a:t>
            </a:r>
            <a:r>
              <a:rPr lang="es-ES" sz="2800" dirty="0" err="1" smtClean="0"/>
              <a:t>dauden</a:t>
            </a:r>
            <a:r>
              <a:rPr lang="es-ES" sz="2800" dirty="0" smtClean="0"/>
              <a:t> </a:t>
            </a:r>
            <a:r>
              <a:rPr lang="es-ES" sz="2800" dirty="0" err="1" smtClean="0"/>
              <a:t>lur</a:t>
            </a:r>
            <a:r>
              <a:rPr lang="es-ES" sz="2800" dirty="0" smtClean="0"/>
              <a:t> </a:t>
            </a:r>
            <a:r>
              <a:rPr lang="es-ES" sz="2800" dirty="0" err="1" smtClean="0"/>
              <a:t>partikulen</a:t>
            </a:r>
            <a:r>
              <a:rPr lang="es-ES" sz="2800" dirty="0" smtClean="0"/>
              <a:t> </a:t>
            </a:r>
            <a:r>
              <a:rPr lang="es-ES" sz="2800" dirty="0" err="1" smtClean="0"/>
              <a:t>tamaina</a:t>
            </a:r>
            <a:r>
              <a:rPr lang="es-ES" sz="2800" dirty="0" smtClean="0"/>
              <a:t> </a:t>
            </a:r>
            <a:r>
              <a:rPr lang="es-ES" sz="2800" dirty="0" err="1" smtClean="0"/>
              <a:t>aski</a:t>
            </a:r>
            <a:r>
              <a:rPr lang="es-ES" sz="2800" dirty="0" smtClean="0"/>
              <a:t> </a:t>
            </a:r>
            <a:r>
              <a:rPr lang="es-ES" sz="2800" dirty="0" err="1" smtClean="0"/>
              <a:t>handia</a:t>
            </a:r>
            <a:r>
              <a:rPr lang="es-ES" sz="2800" dirty="0" smtClean="0"/>
              <a:t> </a:t>
            </a:r>
            <a:r>
              <a:rPr lang="es-ES" sz="2800" dirty="0" err="1" smtClean="0"/>
              <a:t>baita</a:t>
            </a:r>
            <a:r>
              <a:rPr lang="es-ES" sz="2800" dirty="0" smtClean="0"/>
              <a:t> </a:t>
            </a:r>
            <a:r>
              <a:rPr lang="es-ES" sz="2800" dirty="0" err="1" smtClean="0"/>
              <a:t>iragazki-paperean</a:t>
            </a:r>
            <a:r>
              <a:rPr lang="es-ES" sz="2800" dirty="0" smtClean="0"/>
              <a:t> </a:t>
            </a:r>
            <a:r>
              <a:rPr lang="es-ES" sz="2800" dirty="0" err="1" smtClean="0"/>
              <a:t>gelditzeko</a:t>
            </a:r>
            <a:r>
              <a:rPr lang="es-ES" sz="2800" dirty="0" smtClean="0"/>
              <a:t> </a:t>
            </a:r>
            <a:r>
              <a:rPr lang="es-ES" sz="2800" dirty="0" err="1" smtClean="0"/>
              <a:t>Iragazteko</a:t>
            </a:r>
            <a:r>
              <a:rPr lang="es-ES" sz="2800" dirty="0" smtClean="0"/>
              <a:t> </a:t>
            </a:r>
            <a:r>
              <a:rPr lang="es-ES" sz="2800" dirty="0" err="1" smtClean="0"/>
              <a:t>irudian</a:t>
            </a:r>
            <a:r>
              <a:rPr lang="es-ES" sz="2800" dirty="0" smtClean="0"/>
              <a:t> </a:t>
            </a:r>
            <a:r>
              <a:rPr lang="es-ES" sz="2800" dirty="0" err="1" smtClean="0"/>
              <a:t>agertzen</a:t>
            </a:r>
            <a:r>
              <a:rPr lang="es-ES" sz="2800" dirty="0" smtClean="0"/>
              <a:t> den </a:t>
            </a:r>
            <a:r>
              <a:rPr lang="es-ES" sz="2800" dirty="0" err="1" smtClean="0"/>
              <a:t>muntaia</a:t>
            </a:r>
            <a:r>
              <a:rPr lang="es-ES" sz="2800" dirty="0" smtClean="0"/>
              <a:t> </a:t>
            </a:r>
            <a:r>
              <a:rPr lang="es-ES" sz="2800" dirty="0" err="1" smtClean="0"/>
              <a:t>egingo</a:t>
            </a:r>
            <a:r>
              <a:rPr lang="es-ES" sz="2800" dirty="0" smtClean="0"/>
              <a:t> </a:t>
            </a:r>
            <a:r>
              <a:rPr lang="es-ES" sz="2800" dirty="0" err="1" smtClean="0"/>
              <a:t>dugu</a:t>
            </a:r>
            <a:r>
              <a:rPr lang="es-ES" sz="2800" dirty="0" smtClean="0"/>
              <a:t>. </a:t>
            </a:r>
            <a:r>
              <a:rPr lang="es-ES" sz="2800" dirty="0" err="1" smtClean="0"/>
              <a:t>Iragaz</a:t>
            </a:r>
            <a:r>
              <a:rPr lang="es-ES" sz="2800" dirty="0" smtClean="0"/>
              <a:t> papera </a:t>
            </a:r>
            <a:r>
              <a:rPr lang="es-ES" sz="2800" dirty="0" err="1" smtClean="0"/>
              <a:t>inbutuari</a:t>
            </a:r>
            <a:r>
              <a:rPr lang="es-ES" sz="2800" dirty="0" smtClean="0"/>
              <a:t> </a:t>
            </a:r>
            <a:r>
              <a:rPr lang="es-ES" sz="2800" dirty="0" err="1" smtClean="0"/>
              <a:t>itsatsi</a:t>
            </a:r>
            <a:r>
              <a:rPr lang="es-ES" sz="2800" dirty="0" smtClean="0"/>
              <a:t> </a:t>
            </a:r>
            <a:r>
              <a:rPr lang="es-ES" sz="2800" dirty="0" err="1" smtClean="0"/>
              <a:t>ur</a:t>
            </a:r>
            <a:r>
              <a:rPr lang="es-ES" sz="2800" dirty="0" smtClean="0"/>
              <a:t> </a:t>
            </a:r>
            <a:r>
              <a:rPr lang="es-ES" sz="2800" dirty="0" err="1" smtClean="0"/>
              <a:t>distilatu</a:t>
            </a:r>
            <a:r>
              <a:rPr lang="es-ES" sz="2800" dirty="0" smtClean="0"/>
              <a:t> </a:t>
            </a:r>
            <a:r>
              <a:rPr lang="es-ES" sz="2800" dirty="0" err="1" smtClean="0"/>
              <a:t>pixka</a:t>
            </a:r>
            <a:r>
              <a:rPr lang="es-ES" sz="2800" dirty="0" smtClean="0"/>
              <a:t> baten </a:t>
            </a:r>
            <a:r>
              <a:rPr lang="es-ES" sz="2800" dirty="0" err="1" smtClean="0"/>
              <a:t>laguntzaz</a:t>
            </a:r>
            <a:r>
              <a:rPr lang="es-ES" sz="2800" dirty="0" smtClean="0"/>
              <a:t>. </a:t>
            </a:r>
            <a:r>
              <a:rPr lang="es-ES" sz="2800" dirty="0" err="1" smtClean="0"/>
              <a:t>Ondoren</a:t>
            </a:r>
            <a:r>
              <a:rPr lang="es-ES" sz="2800" dirty="0" smtClean="0"/>
              <a:t> bota </a:t>
            </a:r>
            <a:r>
              <a:rPr lang="es-ES" sz="2800" dirty="0" err="1" smtClean="0"/>
              <a:t>nahastea</a:t>
            </a:r>
            <a:r>
              <a:rPr lang="es-ES" sz="2800" dirty="0" smtClean="0"/>
              <a:t> </a:t>
            </a:r>
            <a:r>
              <a:rPr lang="es-ES" sz="2800" dirty="0" err="1" smtClean="0"/>
              <a:t>kontu</a:t>
            </a:r>
            <a:r>
              <a:rPr lang="es-ES" sz="2800" dirty="0" smtClean="0"/>
              <a:t> </a:t>
            </a:r>
            <a:r>
              <a:rPr lang="es-ES" sz="2800" dirty="0" err="1" smtClean="0"/>
              <a:t>handiz</a:t>
            </a:r>
            <a:r>
              <a:rPr lang="es-ES" sz="2800" dirty="0" smtClean="0"/>
              <a:t> </a:t>
            </a:r>
            <a:r>
              <a:rPr lang="es-ES" sz="2800" dirty="0" err="1" smtClean="0"/>
              <a:t>hagatxo</a:t>
            </a:r>
            <a:r>
              <a:rPr lang="es-ES" sz="2800" dirty="0" smtClean="0"/>
              <a:t> baten </a:t>
            </a:r>
            <a:r>
              <a:rPr lang="es-ES" sz="2800" dirty="0" err="1" smtClean="0"/>
              <a:t>laguntzaz</a:t>
            </a:r>
            <a:r>
              <a:rPr lang="es-ES" sz="2800" dirty="0" smtClean="0"/>
              <a:t>.</a:t>
            </a:r>
          </a:p>
          <a:p>
            <a:r>
              <a:rPr lang="es-ES" sz="2800" dirty="0" err="1" smtClean="0"/>
              <a:t>Zein</a:t>
            </a:r>
            <a:r>
              <a:rPr lang="es-ES" sz="2800" dirty="0" smtClean="0"/>
              <a:t> </a:t>
            </a:r>
            <a:r>
              <a:rPr lang="es-ES" sz="2800" dirty="0" err="1" smtClean="0"/>
              <a:t>nahaste</a:t>
            </a:r>
            <a:r>
              <a:rPr lang="es-ES" sz="2800" dirty="0" smtClean="0"/>
              <a:t> mota da </a:t>
            </a:r>
            <a:r>
              <a:rPr lang="es-ES" sz="2800" dirty="0" err="1" smtClean="0"/>
              <a:t>ur</a:t>
            </a:r>
            <a:r>
              <a:rPr lang="es-ES" sz="2800" dirty="0" smtClean="0"/>
              <a:t> </a:t>
            </a:r>
            <a:r>
              <a:rPr lang="es-ES" sz="2800" dirty="0" err="1" smtClean="0"/>
              <a:t>zikina</a:t>
            </a:r>
            <a:r>
              <a:rPr lang="es-ES" sz="2800" dirty="0" smtClean="0"/>
              <a:t>? 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4054" y="602798"/>
            <a:ext cx="8692390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2. </a:t>
            </a:r>
            <a:r>
              <a:rPr lang="es-ES" sz="2400" dirty="0" err="1" smtClean="0"/>
              <a:t>Adierazi</a:t>
            </a:r>
            <a:r>
              <a:rPr lang="es-ES" sz="2400" dirty="0" smtClean="0"/>
              <a:t> </a:t>
            </a:r>
            <a:r>
              <a:rPr lang="es-ES" sz="2400" dirty="0" err="1" smtClean="0"/>
              <a:t>kontserbatzen</a:t>
            </a:r>
            <a:r>
              <a:rPr lang="es-ES" sz="2400" dirty="0" smtClean="0"/>
              <a:t> </a:t>
            </a:r>
            <a:r>
              <a:rPr lang="es-ES" sz="2400" dirty="0" err="1" smtClean="0"/>
              <a:t>diren</a:t>
            </a:r>
            <a:r>
              <a:rPr lang="es-ES" sz="2400" dirty="0" smtClean="0"/>
              <a:t> masa eta </a:t>
            </a:r>
            <a:r>
              <a:rPr lang="es-ES" sz="2400" dirty="0" err="1" smtClean="0"/>
              <a:t>bolumena</a:t>
            </a:r>
            <a:r>
              <a:rPr lang="es-ES" sz="2400" dirty="0" smtClean="0"/>
              <a:t> </a:t>
            </a:r>
            <a:r>
              <a:rPr lang="es-ES" sz="2400" dirty="0" err="1" smtClean="0"/>
              <a:t>ondorengo</a:t>
            </a:r>
            <a:r>
              <a:rPr lang="es-ES" sz="2400" dirty="0" smtClean="0"/>
              <a:t> </a:t>
            </a:r>
            <a:r>
              <a:rPr lang="es-ES" sz="2400" dirty="0" err="1" smtClean="0"/>
              <a:t>aldaketak</a:t>
            </a:r>
            <a:r>
              <a:rPr lang="es-ES" sz="2400" dirty="0" smtClean="0"/>
              <a:t> </a:t>
            </a:r>
            <a:r>
              <a:rPr lang="es-ES" sz="2400" dirty="0" err="1" smtClean="0"/>
              <a:t>egin</a:t>
            </a:r>
            <a:r>
              <a:rPr lang="es-ES" sz="2400" dirty="0" smtClean="0"/>
              <a:t> </a:t>
            </a:r>
            <a:r>
              <a:rPr lang="es-ES" sz="2400" dirty="0" err="1" smtClean="0"/>
              <a:t>ostean</a:t>
            </a:r>
            <a:r>
              <a:rPr lang="es-ES" sz="2400" dirty="0" smtClean="0"/>
              <a:t> : </a:t>
            </a:r>
          </a:p>
          <a:p>
            <a:r>
              <a:rPr lang="es-ES" sz="2400" dirty="0" smtClean="0"/>
              <a:t>Masa </a:t>
            </a:r>
            <a:r>
              <a:rPr lang="es-ES" sz="2400" dirty="0" err="1" smtClean="0"/>
              <a:t>edo</a:t>
            </a:r>
            <a:r>
              <a:rPr lang="es-ES" sz="2400" dirty="0" smtClean="0"/>
              <a:t> </a:t>
            </a:r>
            <a:r>
              <a:rPr lang="es-ES" sz="2400" dirty="0" err="1" smtClean="0"/>
              <a:t>Bolumena</a:t>
            </a:r>
            <a:r>
              <a:rPr lang="es-ES" sz="2400" dirty="0" smtClean="0"/>
              <a:t> </a:t>
            </a:r>
            <a:r>
              <a:rPr lang="es-ES" sz="2400" dirty="0" err="1" smtClean="0"/>
              <a:t>kontserbatzen</a:t>
            </a:r>
            <a:r>
              <a:rPr lang="es-ES" sz="2400" dirty="0" smtClean="0"/>
              <a:t> den ala </a:t>
            </a:r>
            <a:r>
              <a:rPr lang="es-ES" sz="2400" dirty="0" err="1" smtClean="0"/>
              <a:t>ez</a:t>
            </a:r>
            <a:r>
              <a:rPr lang="es-ES" sz="2400" dirty="0" smtClean="0"/>
              <a:t> </a:t>
            </a:r>
            <a:r>
              <a:rPr lang="es-ES" sz="2400" dirty="0" err="1" smtClean="0"/>
              <a:t>adierazi</a:t>
            </a:r>
            <a:r>
              <a:rPr lang="es-ES" sz="2400" dirty="0" smtClean="0"/>
              <a:t> eta </a:t>
            </a:r>
            <a:r>
              <a:rPr lang="es-ES" sz="2400" dirty="0" err="1" smtClean="0"/>
              <a:t>esan</a:t>
            </a:r>
            <a:r>
              <a:rPr lang="es-ES" sz="2400" dirty="0" smtClean="0"/>
              <a:t> </a:t>
            </a:r>
            <a:r>
              <a:rPr lang="es-ES" sz="2400" dirty="0" err="1" smtClean="0"/>
              <a:t>zergatik</a:t>
            </a:r>
            <a:r>
              <a:rPr lang="es-ES" sz="2400" dirty="0" smtClean="0"/>
              <a:t> </a:t>
            </a:r>
            <a:r>
              <a:rPr lang="es-ES" sz="2400" dirty="0" err="1" smtClean="0"/>
              <a:t>hori</a:t>
            </a:r>
            <a:r>
              <a:rPr lang="es-ES" sz="2400" dirty="0" smtClean="0"/>
              <a:t> </a:t>
            </a:r>
            <a:r>
              <a:rPr lang="es-ES" sz="2400" dirty="0" err="1" smtClean="0"/>
              <a:t>gertatzen</a:t>
            </a:r>
            <a:r>
              <a:rPr lang="es-ES" sz="2400" dirty="0" smtClean="0"/>
              <a:t> den:</a:t>
            </a:r>
          </a:p>
          <a:p>
            <a:r>
              <a:rPr lang="es-ES" b="1" i="1" u="sng" dirty="0" err="1" smtClean="0"/>
              <a:t>Aldaketa</a:t>
            </a:r>
            <a:endParaRPr lang="es-ES" b="1" i="1" u="sng" dirty="0" smtClean="0"/>
          </a:p>
          <a:p>
            <a:r>
              <a:rPr lang="es-ES" dirty="0" smtClean="0"/>
              <a:t>- </a:t>
            </a:r>
            <a:r>
              <a:rPr lang="es-ES" dirty="0" err="1" smtClean="0"/>
              <a:t>Zatikatu</a:t>
            </a:r>
            <a:r>
              <a:rPr lang="es-ES" dirty="0" smtClean="0"/>
              <a:t> plastilina </a:t>
            </a:r>
            <a:r>
              <a:rPr lang="es-ES" dirty="0" err="1" smtClean="0"/>
              <a:t>bolatxo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 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Lurrindu</a:t>
            </a:r>
            <a:r>
              <a:rPr lang="es-ES" dirty="0" smtClean="0"/>
              <a:t> </a:t>
            </a:r>
            <a:r>
              <a:rPr lang="es-ES" dirty="0" err="1" smtClean="0"/>
              <a:t>alkohola</a:t>
            </a:r>
            <a:r>
              <a:rPr lang="es-ES" dirty="0" smtClean="0"/>
              <a:t> 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Muturra</a:t>
            </a:r>
            <a:r>
              <a:rPr lang="es-ES" dirty="0" smtClean="0"/>
              <a:t> </a:t>
            </a:r>
            <a:r>
              <a:rPr lang="es-ES" dirty="0" err="1" smtClean="0"/>
              <a:t>itxita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xiringa</a:t>
            </a:r>
            <a:r>
              <a:rPr lang="es-ES" dirty="0" smtClean="0"/>
              <a:t> baten </a:t>
            </a:r>
            <a:r>
              <a:rPr lang="es-ES" dirty="0" err="1" smtClean="0"/>
              <a:t>enboloa</a:t>
            </a:r>
            <a:r>
              <a:rPr lang="es-ES" dirty="0" smtClean="0"/>
              <a:t> </a:t>
            </a:r>
            <a:r>
              <a:rPr lang="es-ES" dirty="0" err="1" smtClean="0"/>
              <a:t>konprimitu</a:t>
            </a:r>
            <a:endParaRPr lang="es-ES" dirty="0" smtClean="0"/>
          </a:p>
          <a:p>
            <a:r>
              <a:rPr lang="es-ES" dirty="0" smtClean="0"/>
              <a:t>- </a:t>
            </a:r>
            <a:r>
              <a:rPr lang="es-ES" dirty="0" err="1" smtClean="0"/>
              <a:t>Ura</a:t>
            </a:r>
            <a:r>
              <a:rPr lang="es-ES" dirty="0" smtClean="0"/>
              <a:t> </a:t>
            </a:r>
            <a:r>
              <a:rPr lang="es-ES" dirty="0" err="1" smtClean="0"/>
              <a:t>berotu</a:t>
            </a:r>
            <a:r>
              <a:rPr lang="es-ES" dirty="0" smtClean="0"/>
              <a:t>, </a:t>
            </a:r>
            <a:r>
              <a:rPr lang="es-ES" dirty="0" err="1" smtClean="0"/>
              <a:t>bere</a:t>
            </a:r>
            <a:r>
              <a:rPr lang="es-ES" dirty="0" smtClean="0"/>
              <a:t> </a:t>
            </a:r>
            <a:r>
              <a:rPr lang="es-ES" dirty="0" err="1" smtClean="0"/>
              <a:t>tenperatura</a:t>
            </a:r>
            <a:r>
              <a:rPr lang="es-ES" dirty="0" smtClean="0"/>
              <a:t> 50°C </a:t>
            </a:r>
            <a:r>
              <a:rPr lang="es-ES" dirty="0" err="1" smtClean="0"/>
              <a:t>igoz</a:t>
            </a:r>
            <a:endParaRPr lang="es-ES" dirty="0" smtClean="0"/>
          </a:p>
          <a:p>
            <a:r>
              <a:rPr lang="es-ES" dirty="0" smtClean="0"/>
              <a:t>- </a:t>
            </a:r>
            <a:r>
              <a:rPr lang="es-ES" dirty="0" err="1" smtClean="0"/>
              <a:t>Ura</a:t>
            </a:r>
            <a:r>
              <a:rPr lang="es-ES" dirty="0" smtClean="0"/>
              <a:t> </a:t>
            </a:r>
            <a:r>
              <a:rPr lang="es-ES" dirty="0" err="1" smtClean="0"/>
              <a:t>izoztu</a:t>
            </a:r>
            <a:r>
              <a:rPr lang="es-ES" dirty="0" smtClean="0"/>
              <a:t>  </a:t>
            </a:r>
          </a:p>
          <a:p>
            <a:r>
              <a:rPr lang="es-ES" dirty="0" smtClean="0"/>
              <a:t>- 2 </a:t>
            </a:r>
            <a:r>
              <a:rPr lang="es-ES" dirty="0" err="1" smtClean="0"/>
              <a:t>basotan</a:t>
            </a:r>
            <a:r>
              <a:rPr lang="es-ES" dirty="0" smtClean="0"/>
              <a:t> </a:t>
            </a:r>
            <a:r>
              <a:rPr lang="es-ES" dirty="0" err="1" smtClean="0"/>
              <a:t>dagoen</a:t>
            </a:r>
            <a:r>
              <a:rPr lang="es-ES" dirty="0" smtClean="0"/>
              <a:t> </a:t>
            </a:r>
            <a:r>
              <a:rPr lang="es-ES" dirty="0" err="1" smtClean="0"/>
              <a:t>ura</a:t>
            </a:r>
            <a:r>
              <a:rPr lang="es-ES" dirty="0" smtClean="0"/>
              <a:t> </a:t>
            </a:r>
            <a:r>
              <a:rPr lang="es-ES" dirty="0" err="1" smtClean="0"/>
              <a:t>ontzi</a:t>
            </a:r>
            <a:r>
              <a:rPr lang="es-ES" dirty="0" smtClean="0"/>
              <a:t> </a:t>
            </a:r>
            <a:r>
              <a:rPr lang="es-ES" dirty="0" err="1" smtClean="0"/>
              <a:t>berera</a:t>
            </a:r>
            <a:r>
              <a:rPr lang="es-ES" dirty="0" smtClean="0"/>
              <a:t> bota </a:t>
            </a:r>
          </a:p>
          <a:p>
            <a:r>
              <a:rPr lang="es-ES" dirty="0" smtClean="0"/>
              <a:t>- Baso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ur</a:t>
            </a:r>
            <a:r>
              <a:rPr lang="es-ES" dirty="0" smtClean="0"/>
              <a:t> eta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alkohol</a:t>
            </a:r>
            <a:r>
              <a:rPr lang="es-ES" dirty="0" smtClean="0"/>
              <a:t> </a:t>
            </a:r>
            <a:r>
              <a:rPr lang="es-ES" dirty="0" err="1" smtClean="0"/>
              <a:t>ontzi</a:t>
            </a:r>
            <a:r>
              <a:rPr lang="es-ES" dirty="0" smtClean="0"/>
              <a:t> </a:t>
            </a:r>
            <a:r>
              <a:rPr lang="es-ES" dirty="0" err="1" smtClean="0"/>
              <a:t>berera</a:t>
            </a:r>
            <a:r>
              <a:rPr lang="es-ES" dirty="0" smtClean="0"/>
              <a:t> bota  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Ura</a:t>
            </a:r>
            <a:r>
              <a:rPr lang="es-ES" dirty="0" smtClean="0"/>
              <a:t> eta </a:t>
            </a:r>
            <a:r>
              <a:rPr lang="es-ES" dirty="0" err="1" smtClean="0"/>
              <a:t>gatza</a:t>
            </a:r>
            <a:r>
              <a:rPr lang="es-ES" dirty="0" smtClean="0"/>
              <a:t> </a:t>
            </a:r>
            <a:r>
              <a:rPr lang="es-ES" dirty="0" err="1" smtClean="0"/>
              <a:t>nahasi</a:t>
            </a:r>
            <a:r>
              <a:rPr lang="es-ES" dirty="0" smtClean="0"/>
              <a:t>  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Ura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ontzi</a:t>
            </a:r>
            <a:r>
              <a:rPr lang="es-ES" dirty="0" smtClean="0"/>
              <a:t> batera </a:t>
            </a:r>
            <a:r>
              <a:rPr lang="es-ES" dirty="0" err="1" smtClean="0"/>
              <a:t>harri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sartu</a:t>
            </a:r>
            <a:r>
              <a:rPr lang="es-ES" dirty="0" smtClean="0"/>
              <a:t>  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Ura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ontzi</a:t>
            </a:r>
            <a:r>
              <a:rPr lang="es-ES" dirty="0" smtClean="0"/>
              <a:t> batera </a:t>
            </a:r>
            <a:r>
              <a:rPr lang="es-ES" dirty="0" err="1" smtClean="0"/>
              <a:t>egur</a:t>
            </a:r>
            <a:r>
              <a:rPr lang="es-ES" dirty="0" smtClean="0"/>
              <a:t> </a:t>
            </a:r>
            <a:r>
              <a:rPr lang="es-ES" dirty="0" err="1" smtClean="0"/>
              <a:t>puska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</a:t>
            </a:r>
            <a:r>
              <a:rPr lang="es-ES" dirty="0" err="1" smtClean="0"/>
              <a:t>sartu</a:t>
            </a:r>
            <a:r>
              <a:rPr lang="es-ES" dirty="0" smtClean="0"/>
              <a:t> 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Ura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hodi</a:t>
            </a:r>
            <a:r>
              <a:rPr lang="es-ES" dirty="0" smtClean="0"/>
              <a:t>  batera </a:t>
            </a:r>
            <a:r>
              <a:rPr lang="es-ES" dirty="0" err="1" smtClean="0"/>
              <a:t>pilula</a:t>
            </a:r>
            <a:r>
              <a:rPr lang="es-ES" dirty="0" smtClean="0"/>
              <a:t> </a:t>
            </a:r>
            <a:r>
              <a:rPr lang="es-ES" dirty="0" err="1" smtClean="0"/>
              <a:t>eferbeszente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bota eta </a:t>
            </a:r>
            <a:r>
              <a:rPr lang="es-ES" dirty="0" err="1" smtClean="0"/>
              <a:t>hodia</a:t>
            </a:r>
            <a:r>
              <a:rPr lang="es-ES" dirty="0" smtClean="0"/>
              <a:t> </a:t>
            </a:r>
            <a:r>
              <a:rPr lang="es-ES" dirty="0" err="1" smtClean="0"/>
              <a:t>estali</a:t>
            </a:r>
            <a:r>
              <a:rPr lang="es-ES" dirty="0" smtClean="0"/>
              <a:t> </a:t>
            </a:r>
          </a:p>
          <a:p>
            <a:r>
              <a:rPr lang="es-ES" dirty="0" smtClean="0"/>
              <a:t>- </a:t>
            </a:r>
            <a:r>
              <a:rPr lang="es-ES" dirty="0" err="1" smtClean="0"/>
              <a:t>Ura</a:t>
            </a:r>
            <a:r>
              <a:rPr lang="es-ES" dirty="0" smtClean="0"/>
              <a:t> </a:t>
            </a:r>
            <a:r>
              <a:rPr lang="es-ES" dirty="0" err="1" smtClean="0"/>
              <a:t>duen</a:t>
            </a:r>
            <a:r>
              <a:rPr lang="es-ES" dirty="0" smtClean="0"/>
              <a:t> </a:t>
            </a:r>
            <a:r>
              <a:rPr lang="es-ES" dirty="0" err="1" smtClean="0"/>
              <a:t>ontzi</a:t>
            </a:r>
            <a:r>
              <a:rPr lang="es-ES" dirty="0" smtClean="0"/>
              <a:t>  batera </a:t>
            </a:r>
            <a:r>
              <a:rPr lang="es-ES" dirty="0" err="1" smtClean="0"/>
              <a:t>pilula</a:t>
            </a:r>
            <a:r>
              <a:rPr lang="es-ES" dirty="0" smtClean="0"/>
              <a:t> </a:t>
            </a:r>
            <a:r>
              <a:rPr lang="es-ES" dirty="0" err="1" smtClean="0"/>
              <a:t>eferbeszente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 bota </a:t>
            </a:r>
            <a:endParaRPr lang="es-ES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1442" y="1443341"/>
            <a:ext cx="80485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Distilazio</a:t>
            </a:r>
            <a:r>
              <a:rPr lang="es-ES" sz="3200" dirty="0" smtClean="0"/>
              <a:t> </a:t>
            </a:r>
            <a:r>
              <a:rPr lang="es-ES" sz="3200" dirty="0" err="1" smtClean="0"/>
              <a:t>arrunta</a:t>
            </a:r>
            <a:r>
              <a:rPr lang="es-ES" sz="3200" dirty="0" smtClean="0"/>
              <a:t> eta </a:t>
            </a:r>
            <a:r>
              <a:rPr lang="es-ES" sz="3200" dirty="0" err="1" smtClean="0"/>
              <a:t>distilazio</a:t>
            </a:r>
            <a:r>
              <a:rPr lang="es-ES" sz="3200" dirty="0" smtClean="0"/>
              <a:t> </a:t>
            </a:r>
            <a:r>
              <a:rPr lang="es-ES" sz="3200" dirty="0" err="1" smtClean="0"/>
              <a:t>zatikatua</a:t>
            </a:r>
            <a:r>
              <a:rPr lang="es-ES" sz="3200" dirty="0" smtClean="0"/>
              <a:t> </a:t>
            </a:r>
            <a:r>
              <a:rPr lang="es-ES" sz="3200" dirty="0" err="1" smtClean="0"/>
              <a:t>konpara</a:t>
            </a:r>
            <a:r>
              <a:rPr lang="es-ES" sz="3200" dirty="0" smtClean="0"/>
              <a:t> </a:t>
            </a:r>
            <a:r>
              <a:rPr lang="es-ES" sz="3200" dirty="0" err="1" smtClean="0"/>
              <a:t>itzazu</a:t>
            </a:r>
            <a:r>
              <a:rPr lang="es-ES" sz="3200" dirty="0" smtClean="0"/>
              <a:t>.</a:t>
            </a:r>
          </a:p>
          <a:p>
            <a:endParaRPr lang="es-ES" sz="3200" dirty="0" smtClean="0"/>
          </a:p>
          <a:p>
            <a:r>
              <a:rPr lang="es-ES" sz="3200" dirty="0" err="1" smtClean="0"/>
              <a:t>Distilazio</a:t>
            </a:r>
            <a:r>
              <a:rPr lang="es-ES" sz="3200" dirty="0" smtClean="0"/>
              <a:t> </a:t>
            </a:r>
            <a:r>
              <a:rPr lang="es-ES" sz="3200" dirty="0" err="1" smtClean="0"/>
              <a:t>arrunta</a:t>
            </a:r>
            <a:r>
              <a:rPr lang="es-ES" sz="3200" dirty="0" smtClean="0"/>
              <a:t> </a:t>
            </a:r>
            <a:r>
              <a:rPr lang="es-ES" sz="3200" dirty="0" err="1" smtClean="0"/>
              <a:t>hemen</a:t>
            </a:r>
            <a:r>
              <a:rPr lang="es-ES" sz="3200" dirty="0" smtClean="0"/>
              <a:t> </a:t>
            </a:r>
            <a:r>
              <a:rPr lang="es-ES" sz="3200" dirty="0" err="1" smtClean="0"/>
              <a:t>duzu</a:t>
            </a:r>
            <a:r>
              <a:rPr lang="es-ES" sz="3200" dirty="0" smtClean="0"/>
              <a:t>: </a:t>
            </a:r>
            <a:r>
              <a:rPr lang="es-ES" sz="3200" dirty="0" smtClean="0">
                <a:hlinkClick r:id="rId2"/>
              </a:rPr>
              <a:t>http://www.ugr.es/~quiored/lab/oper_bas/</a:t>
            </a:r>
            <a:r>
              <a:rPr lang="es-ES" sz="3200" dirty="0" smtClean="0">
                <a:hlinkClick r:id="rId2"/>
              </a:rPr>
              <a:t>dest.htm</a:t>
            </a:r>
            <a:endParaRPr lang="es-ES" sz="3200" dirty="0" smtClean="0"/>
          </a:p>
          <a:p>
            <a:endParaRPr lang="es-ES" sz="3200" dirty="0" smtClean="0"/>
          </a:p>
          <a:p>
            <a:endParaRPr lang="es-ES" sz="3200" dirty="0" smtClean="0"/>
          </a:p>
          <a:p>
            <a:r>
              <a:rPr lang="es-ES" sz="3200" dirty="0" err="1" smtClean="0"/>
              <a:t>Petroliaren</a:t>
            </a:r>
            <a:r>
              <a:rPr lang="es-ES" sz="3200" dirty="0" smtClean="0"/>
              <a:t> </a:t>
            </a:r>
            <a:r>
              <a:rPr lang="es-ES" sz="3200" dirty="0" err="1" smtClean="0"/>
              <a:t>distilazio</a:t>
            </a:r>
            <a:r>
              <a:rPr lang="es-ES" sz="3200" dirty="0" smtClean="0"/>
              <a:t> </a:t>
            </a:r>
            <a:r>
              <a:rPr lang="es-ES" sz="3200" dirty="0" err="1" smtClean="0"/>
              <a:t>zatikatua</a:t>
            </a:r>
            <a:r>
              <a:rPr lang="es-ES" sz="3200" dirty="0" smtClean="0"/>
              <a:t> </a:t>
            </a:r>
            <a:r>
              <a:rPr lang="es-ES" sz="3200" dirty="0" err="1" smtClean="0"/>
              <a:t>zer</a:t>
            </a:r>
            <a:r>
              <a:rPr lang="es-ES" sz="3200" dirty="0" smtClean="0"/>
              <a:t> den </a:t>
            </a:r>
            <a:r>
              <a:rPr lang="es-ES" sz="3200" dirty="0" err="1" smtClean="0"/>
              <a:t>jakiteko</a:t>
            </a:r>
            <a:r>
              <a:rPr lang="es-ES" sz="3200" dirty="0" smtClean="0"/>
              <a:t>:  </a:t>
            </a:r>
            <a:r>
              <a:rPr lang="es-ES" sz="3200" dirty="0" smtClean="0">
                <a:hlinkClick r:id="rId3"/>
              </a:rPr>
              <a:t>http://www.juanjoeldefisica.com/?p=</a:t>
            </a:r>
            <a:r>
              <a:rPr lang="es-ES" sz="3200" dirty="0" smtClean="0">
                <a:hlinkClick r:id="rId3"/>
              </a:rPr>
              <a:t>229</a:t>
            </a:r>
            <a:endParaRPr lang="es-ES" sz="3200" dirty="0" smtClean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62811" y="1670819"/>
            <a:ext cx="71900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19.- </a:t>
            </a:r>
            <a:r>
              <a:rPr lang="es-ES" sz="3200" dirty="0" err="1" smtClean="0"/>
              <a:t>Zer</a:t>
            </a:r>
            <a:r>
              <a:rPr lang="es-ES" sz="3200" dirty="0" smtClean="0"/>
              <a:t> </a:t>
            </a:r>
            <a:r>
              <a:rPr lang="es-ES" sz="3200" dirty="0" err="1" smtClean="0"/>
              <a:t>dira</a:t>
            </a:r>
            <a:r>
              <a:rPr lang="es-ES" sz="3200" dirty="0" smtClean="0"/>
              <a:t> </a:t>
            </a:r>
            <a:r>
              <a:rPr lang="es-ES" sz="3200" dirty="0" err="1" smtClean="0"/>
              <a:t>azeotropoak</a:t>
            </a:r>
            <a:r>
              <a:rPr lang="es-ES" sz="3200" dirty="0" smtClean="0"/>
              <a:t>?</a:t>
            </a:r>
          </a:p>
          <a:p>
            <a:endParaRPr lang="es-ES" sz="3200" dirty="0" smtClean="0"/>
          </a:p>
          <a:p>
            <a:r>
              <a:rPr lang="es-ES" sz="3200" dirty="0" err="1" smtClean="0"/>
              <a:t>Hemen</a:t>
            </a:r>
            <a:r>
              <a:rPr lang="es-ES" sz="3200" dirty="0" smtClean="0"/>
              <a:t> </a:t>
            </a:r>
            <a:r>
              <a:rPr lang="es-ES" sz="3200" dirty="0" err="1" smtClean="0"/>
              <a:t>duzun</a:t>
            </a:r>
            <a:r>
              <a:rPr lang="es-ES" sz="3200" dirty="0" smtClean="0"/>
              <a:t> </a:t>
            </a:r>
            <a:r>
              <a:rPr lang="es-ES" sz="3200" dirty="0" err="1" smtClean="0"/>
              <a:t>informazioa</a:t>
            </a:r>
            <a:r>
              <a:rPr lang="es-ES" sz="3200" dirty="0" smtClean="0"/>
              <a:t> </a:t>
            </a:r>
            <a:r>
              <a:rPr lang="es-ES" sz="3200" dirty="0" err="1" smtClean="0"/>
              <a:t>irakur</a:t>
            </a:r>
            <a:r>
              <a:rPr lang="es-ES" sz="3200" dirty="0" smtClean="0"/>
              <a:t> </a:t>
            </a:r>
            <a:r>
              <a:rPr lang="es-ES" sz="3200" dirty="0" err="1" smtClean="0"/>
              <a:t>ezzau</a:t>
            </a:r>
            <a:r>
              <a:rPr lang="es-ES" sz="3200" dirty="0" smtClean="0"/>
              <a:t> eta </a:t>
            </a:r>
            <a:r>
              <a:rPr lang="es-ES" sz="3200" dirty="0" err="1" smtClean="0"/>
              <a:t>idatz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:  </a:t>
            </a:r>
            <a:r>
              <a:rPr lang="es-ES" sz="3200" dirty="0" smtClean="0">
                <a:hlinkClick r:id="rId2"/>
              </a:rPr>
              <a:t>http://www.juanjoeldefisica.com/?p=</a:t>
            </a:r>
            <a:r>
              <a:rPr lang="es-ES" sz="3200" dirty="0" smtClean="0">
                <a:hlinkClick r:id="rId2"/>
              </a:rPr>
              <a:t>229</a:t>
            </a:r>
            <a:endParaRPr lang="es-ES" sz="3200" dirty="0" smtClean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39826" y="1111041"/>
            <a:ext cx="82989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Zertan</a:t>
            </a:r>
            <a:r>
              <a:rPr lang="es-ES" sz="3200" dirty="0" smtClean="0"/>
              <a:t> </a:t>
            </a:r>
            <a:r>
              <a:rPr lang="es-ES" sz="3200" dirty="0" err="1" smtClean="0"/>
              <a:t>datza</a:t>
            </a:r>
            <a:r>
              <a:rPr lang="es-ES" sz="3200" dirty="0" smtClean="0"/>
              <a:t> </a:t>
            </a:r>
            <a:r>
              <a:rPr lang="es-ES" sz="3200" dirty="0" err="1" smtClean="0"/>
              <a:t>urpekariek</a:t>
            </a:r>
            <a:r>
              <a:rPr lang="es-ES" sz="3200" dirty="0" smtClean="0"/>
              <a:t> </a:t>
            </a:r>
            <a:r>
              <a:rPr lang="es-ES" sz="3200" dirty="0" err="1" smtClean="0"/>
              <a:t>egin</a:t>
            </a:r>
            <a:r>
              <a:rPr lang="es-ES" sz="3200" dirty="0" smtClean="0"/>
              <a:t> </a:t>
            </a:r>
            <a:r>
              <a:rPr lang="es-ES" sz="3200" dirty="0" err="1" smtClean="0"/>
              <a:t>behar</a:t>
            </a:r>
            <a:r>
              <a:rPr lang="es-ES" sz="3200" dirty="0" smtClean="0"/>
              <a:t> </a:t>
            </a:r>
            <a:r>
              <a:rPr lang="es-ES" sz="3200" dirty="0" err="1" smtClean="0"/>
              <a:t>duten</a:t>
            </a:r>
            <a:r>
              <a:rPr lang="es-ES" sz="3200" dirty="0" smtClean="0"/>
              <a:t> </a:t>
            </a:r>
            <a:r>
              <a:rPr lang="es-ES" sz="3200" dirty="0" err="1" smtClean="0"/>
              <a:t>deskonpresioa</a:t>
            </a:r>
            <a:r>
              <a:rPr lang="es-ES" sz="3200" dirty="0" smtClean="0"/>
              <a:t> </a:t>
            </a:r>
            <a:r>
              <a:rPr lang="es-ES" sz="3200" dirty="0" err="1" smtClean="0"/>
              <a:t>ur</a:t>
            </a:r>
            <a:r>
              <a:rPr lang="es-ES" sz="3200" dirty="0" smtClean="0"/>
              <a:t> </a:t>
            </a:r>
            <a:r>
              <a:rPr lang="es-ES" sz="3200" dirty="0" err="1" smtClean="0"/>
              <a:t>azalera</a:t>
            </a:r>
            <a:r>
              <a:rPr lang="es-ES" sz="3200" dirty="0" smtClean="0"/>
              <a:t> </a:t>
            </a:r>
            <a:r>
              <a:rPr lang="es-ES" sz="3200" dirty="0" err="1" smtClean="0"/>
              <a:t>itzultzen</a:t>
            </a:r>
            <a:r>
              <a:rPr lang="es-ES" sz="3200" dirty="0" smtClean="0"/>
              <a:t> </a:t>
            </a:r>
            <a:r>
              <a:rPr lang="es-ES" sz="3200" dirty="0" err="1" smtClean="0"/>
              <a:t>direnean</a:t>
            </a:r>
            <a:r>
              <a:rPr lang="es-ES" sz="3200" dirty="0" smtClean="0"/>
              <a:t>? 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1940" y="1667003"/>
            <a:ext cx="83346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Zeintzuk</a:t>
            </a:r>
            <a:r>
              <a:rPr lang="es-ES" sz="3200" dirty="0" smtClean="0"/>
              <a:t> </a:t>
            </a:r>
            <a:r>
              <a:rPr lang="es-ES" sz="3200" dirty="0" err="1" smtClean="0"/>
              <a:t>dira</a:t>
            </a:r>
            <a:r>
              <a:rPr lang="es-ES" sz="3200" dirty="0" smtClean="0"/>
              <a:t> </a:t>
            </a:r>
            <a:r>
              <a:rPr lang="es-ES" sz="3200" dirty="0" err="1" smtClean="0"/>
              <a:t>erauzketan</a:t>
            </a:r>
            <a:r>
              <a:rPr lang="es-ES" sz="3200" dirty="0" smtClean="0"/>
              <a:t> </a:t>
            </a:r>
            <a:r>
              <a:rPr lang="es-ES" sz="3200" dirty="0" err="1" smtClean="0"/>
              <a:t>eragiten</a:t>
            </a:r>
            <a:r>
              <a:rPr lang="es-ES" sz="3200" dirty="0" smtClean="0"/>
              <a:t> </a:t>
            </a:r>
            <a:r>
              <a:rPr lang="es-ES" sz="3200" dirty="0" err="1" smtClean="0"/>
              <a:t>duten</a:t>
            </a:r>
            <a:r>
              <a:rPr lang="es-ES" sz="3200" dirty="0" smtClean="0"/>
              <a:t> </a:t>
            </a:r>
            <a:r>
              <a:rPr lang="es-ES" sz="3200" dirty="0" err="1" smtClean="0"/>
              <a:t>faktoreak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14887" y="1061938"/>
            <a:ext cx="5399517" cy="407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err="1" smtClean="0"/>
              <a:t>Tipularen</a:t>
            </a:r>
            <a:r>
              <a:rPr lang="es-ES" sz="3200" dirty="0" smtClean="0"/>
              <a:t> </a:t>
            </a:r>
            <a:r>
              <a:rPr lang="es-ES" sz="3200" dirty="0" err="1" smtClean="0"/>
              <a:t>DNAren</a:t>
            </a:r>
            <a:r>
              <a:rPr lang="es-ES" sz="3200" dirty="0" smtClean="0"/>
              <a:t> </a:t>
            </a:r>
            <a:r>
              <a:rPr lang="es-ES" sz="3200" dirty="0" err="1" smtClean="0"/>
              <a:t>erauzketa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http://www.zernola.net/artikulua_irakurri.asp?Egoera=LINKSONLAP&amp;Artik_Kod=305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 smtClean="0"/>
              <a:t> 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75597" y="1266174"/>
            <a:ext cx="84956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PERFUMEGINTZA ESKOLA LABORATEGIAN</a:t>
            </a:r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http://www.csi-csif.es/andalucia/modules/mod_ense/revista/pdf/Numero_16/CARLOS_VAZQUEZ_2.pdf</a:t>
            </a:r>
            <a:endParaRPr lang="es-ES" sz="3200" dirty="0" smtClean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46054" y="1288445"/>
            <a:ext cx="711845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Dekantazioa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http://www.hezkuntza.ejgv.euskadi.eus/r43-573/eu/contenidos/informacion/dia6/eu_2027/adjuntos/natur_zientziak/DBH1Z-01-MATERIA/DBH1Z-01-INP_JARD/37Dekantazioa.pdf</a:t>
            </a:r>
            <a:endParaRPr lang="es-ES" sz="3200" dirty="0" smtClean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47181" y="1878352"/>
            <a:ext cx="82631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Dekantazioa</a:t>
            </a:r>
            <a:r>
              <a:rPr lang="es-ES" sz="3200" dirty="0" smtClean="0"/>
              <a:t> II</a:t>
            </a:r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http://www.slideshare.net/xarpati/2dekantazioa</a:t>
            </a:r>
            <a:endParaRPr lang="es-ES" sz="3200" dirty="0" smtClean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7711" y="1408868"/>
            <a:ext cx="83704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Sistema </a:t>
            </a:r>
            <a:r>
              <a:rPr lang="es-ES" sz="3200" dirty="0" err="1" smtClean="0"/>
              <a:t>materialen</a:t>
            </a:r>
            <a:r>
              <a:rPr lang="es-ES" sz="3200" dirty="0" smtClean="0"/>
              <a:t> </a:t>
            </a:r>
            <a:r>
              <a:rPr lang="es-ES" sz="3200" dirty="0" err="1" smtClean="0"/>
              <a:t>aniztasunari</a:t>
            </a:r>
            <a:r>
              <a:rPr lang="es-ES" sz="3200" dirty="0" smtClean="0"/>
              <a:t> </a:t>
            </a:r>
            <a:r>
              <a:rPr lang="es-ES" sz="3200" dirty="0" err="1" smtClean="0"/>
              <a:t>buruzko</a:t>
            </a:r>
            <a:r>
              <a:rPr lang="es-ES" sz="3200" dirty="0" smtClean="0"/>
              <a:t> </a:t>
            </a:r>
            <a:r>
              <a:rPr lang="es-ES" sz="3200" dirty="0" err="1" smtClean="0"/>
              <a:t>hainbat</a:t>
            </a:r>
            <a:r>
              <a:rPr lang="es-ES" sz="3200" dirty="0" smtClean="0"/>
              <a:t> </a:t>
            </a:r>
            <a:r>
              <a:rPr lang="es-ES" sz="3200" dirty="0" err="1" smtClean="0"/>
              <a:t>praktika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http://www.panreac.es/spanish/practicas/practicas02.htm</a:t>
            </a:r>
            <a:endParaRPr lang="es-ES" sz="3200" dirty="0" smtClean="0"/>
          </a:p>
          <a:p>
            <a:endParaRPr lang="es-ES" sz="3200" dirty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" y="758871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20. </a:t>
            </a:r>
            <a:r>
              <a:rPr lang="es-ES" sz="2400" dirty="0" err="1" smtClean="0"/>
              <a:t>Aldamenean</a:t>
            </a:r>
            <a:r>
              <a:rPr lang="es-ES" sz="2400" dirty="0" smtClean="0"/>
              <a:t> </a:t>
            </a:r>
            <a:r>
              <a:rPr lang="es-ES" sz="2400" dirty="0" err="1" smtClean="0"/>
              <a:t>agertzen</a:t>
            </a:r>
            <a:r>
              <a:rPr lang="es-ES" sz="2400" dirty="0" smtClean="0"/>
              <a:t> </a:t>
            </a:r>
            <a:r>
              <a:rPr lang="es-ES" sz="2400" dirty="0" err="1" smtClean="0"/>
              <a:t>diren</a:t>
            </a:r>
            <a:r>
              <a:rPr lang="es-ES" sz="2400" dirty="0" smtClean="0"/>
              <a:t> </a:t>
            </a:r>
            <a:r>
              <a:rPr lang="es-ES" sz="2400" dirty="0" err="1" smtClean="0"/>
              <a:t>sistemen</a:t>
            </a:r>
            <a:r>
              <a:rPr lang="es-ES" sz="2400" dirty="0" smtClean="0"/>
              <a:t> </a:t>
            </a:r>
            <a:r>
              <a:rPr lang="es-ES" sz="2400" dirty="0" err="1" smtClean="0"/>
              <a:t>gainean</a:t>
            </a:r>
            <a:r>
              <a:rPr lang="es-ES" sz="2400" dirty="0" smtClean="0"/>
              <a:t> </a:t>
            </a:r>
            <a:r>
              <a:rPr lang="es-ES" sz="2400" dirty="0" err="1" smtClean="0"/>
              <a:t>hainbat</a:t>
            </a:r>
            <a:r>
              <a:rPr lang="es-ES" sz="2400" dirty="0" smtClean="0"/>
              <a:t> </a:t>
            </a:r>
            <a:r>
              <a:rPr lang="es-ES" sz="2400" dirty="0" err="1" smtClean="0"/>
              <a:t>ekintza</a:t>
            </a:r>
            <a:r>
              <a:rPr lang="es-ES" sz="2400" dirty="0" smtClean="0"/>
              <a:t> </a:t>
            </a:r>
            <a:r>
              <a:rPr lang="es-ES" sz="2400" dirty="0" err="1" smtClean="0"/>
              <a:t>egin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. </a:t>
            </a:r>
            <a:r>
              <a:rPr lang="es-ES" sz="2400" dirty="0" err="1" smtClean="0"/>
              <a:t>Kasu</a:t>
            </a:r>
            <a:r>
              <a:rPr lang="es-ES" sz="2400" dirty="0" smtClean="0"/>
              <a:t> </a:t>
            </a:r>
            <a:r>
              <a:rPr lang="es-ES" sz="2400" dirty="0" err="1" smtClean="0"/>
              <a:t>bakoitzean</a:t>
            </a:r>
            <a:r>
              <a:rPr lang="es-ES" sz="2400" dirty="0" smtClean="0"/>
              <a:t> </a:t>
            </a:r>
            <a:r>
              <a:rPr lang="es-ES" sz="2400" dirty="0" err="1" smtClean="0"/>
              <a:t>esan</a:t>
            </a:r>
            <a:r>
              <a:rPr lang="es-ES" sz="2400" dirty="0" smtClean="0"/>
              <a:t> </a:t>
            </a:r>
            <a:r>
              <a:rPr lang="es-ES" sz="2400" dirty="0" err="1" smtClean="0"/>
              <a:t>zein</a:t>
            </a:r>
            <a:r>
              <a:rPr lang="es-ES" sz="2400" dirty="0" smtClean="0"/>
              <a:t> den </a:t>
            </a:r>
            <a:r>
              <a:rPr lang="es-ES" sz="2400" dirty="0" err="1" smtClean="0"/>
              <a:t>sistemaren</a:t>
            </a:r>
            <a:r>
              <a:rPr lang="es-ES" sz="2400" dirty="0" smtClean="0"/>
              <a:t> </a:t>
            </a:r>
            <a:r>
              <a:rPr lang="es-ES" sz="2400" dirty="0" err="1" smtClean="0"/>
              <a:t>azken</a:t>
            </a:r>
            <a:r>
              <a:rPr lang="es-ES" sz="2400" dirty="0" smtClean="0"/>
              <a:t> </a:t>
            </a:r>
            <a:r>
              <a:rPr lang="es-ES" sz="2400" dirty="0" err="1" smtClean="0"/>
              <a:t>egoera</a:t>
            </a:r>
            <a:r>
              <a:rPr lang="es-ES" sz="2400" dirty="0" smtClean="0"/>
              <a:t> eta </a:t>
            </a:r>
            <a:r>
              <a:rPr lang="es-ES" sz="2400" dirty="0" err="1" smtClean="0"/>
              <a:t>gertatu</a:t>
            </a:r>
            <a:r>
              <a:rPr lang="es-ES" sz="2400" dirty="0" smtClean="0"/>
              <a:t> den </a:t>
            </a:r>
            <a:r>
              <a:rPr lang="es-ES" sz="2400" dirty="0" err="1" smtClean="0"/>
              <a:t>aldaketa</a:t>
            </a:r>
            <a:r>
              <a:rPr lang="es-ES" sz="2400" dirty="0" smtClean="0"/>
              <a:t> mota, </a:t>
            </a:r>
            <a:r>
              <a:rPr lang="es-ES" sz="2400" dirty="0" err="1" smtClean="0"/>
              <a:t>fisikoa</a:t>
            </a:r>
            <a:r>
              <a:rPr lang="es-ES" sz="2400" dirty="0" smtClean="0"/>
              <a:t> ala </a:t>
            </a:r>
            <a:r>
              <a:rPr lang="es-ES" sz="2400" dirty="0" err="1" smtClean="0"/>
              <a:t>kimikoa</a:t>
            </a:r>
            <a:r>
              <a:rPr lang="es-ES" sz="2400" dirty="0" smtClean="0"/>
              <a:t>.</a:t>
            </a:r>
          </a:p>
          <a:p>
            <a:endParaRPr lang="es-ES" sz="2400" dirty="0" smtClean="0"/>
          </a:p>
          <a:p>
            <a:r>
              <a:rPr lang="es-ES" sz="2000" dirty="0" err="1" smtClean="0"/>
              <a:t>Hasierako</a:t>
            </a:r>
            <a:r>
              <a:rPr lang="es-ES" sz="2000" dirty="0" smtClean="0"/>
              <a:t> sistema </a:t>
            </a:r>
            <a:r>
              <a:rPr lang="es-ES" sz="2000" dirty="0" err="1" smtClean="0"/>
              <a:t>Ur</a:t>
            </a:r>
            <a:r>
              <a:rPr lang="es-ES" sz="2000" dirty="0" smtClean="0"/>
              <a:t> </a:t>
            </a:r>
            <a:r>
              <a:rPr lang="es-ES" sz="2000" dirty="0" err="1" smtClean="0"/>
              <a:t>solidoa</a:t>
            </a:r>
            <a:r>
              <a:rPr lang="es-ES" sz="2000" dirty="0" smtClean="0"/>
              <a:t> (</a:t>
            </a:r>
            <a:r>
              <a:rPr lang="es-ES" sz="2000" dirty="0" err="1" smtClean="0"/>
              <a:t>izotza</a:t>
            </a:r>
            <a:r>
              <a:rPr lang="es-ES" sz="2000" dirty="0" smtClean="0"/>
              <a:t>) </a:t>
            </a:r>
            <a:r>
              <a:rPr lang="es-ES" sz="2000" dirty="0" err="1" smtClean="0"/>
              <a:t>Gatza</a:t>
            </a:r>
            <a:r>
              <a:rPr lang="es-ES" sz="2000" dirty="0" smtClean="0"/>
              <a:t> eta </a:t>
            </a:r>
            <a:r>
              <a:rPr lang="es-ES" sz="2000" dirty="0" err="1" smtClean="0"/>
              <a:t>ura</a:t>
            </a:r>
            <a:r>
              <a:rPr lang="es-ES" sz="2000" dirty="0" smtClean="0"/>
              <a:t> </a:t>
            </a:r>
            <a:r>
              <a:rPr lang="es-ES" sz="2000" dirty="0" err="1" smtClean="0"/>
              <a:t>berezirik</a:t>
            </a:r>
            <a:r>
              <a:rPr lang="es-ES" sz="2000" dirty="0" smtClean="0"/>
              <a:t>  </a:t>
            </a:r>
            <a:r>
              <a:rPr lang="es-ES" sz="2000" dirty="0" err="1" smtClean="0"/>
              <a:t>Gatza</a:t>
            </a:r>
            <a:r>
              <a:rPr lang="es-ES" sz="2000" dirty="0" smtClean="0"/>
              <a:t> eta </a:t>
            </a:r>
            <a:r>
              <a:rPr lang="es-ES" sz="2000" dirty="0" err="1" smtClean="0"/>
              <a:t>ura</a:t>
            </a:r>
            <a:r>
              <a:rPr lang="es-ES" sz="2000" dirty="0" smtClean="0"/>
              <a:t> </a:t>
            </a:r>
            <a:r>
              <a:rPr lang="es-ES" sz="2000" dirty="0" err="1" smtClean="0"/>
              <a:t>nahasirik</a:t>
            </a:r>
            <a:r>
              <a:rPr lang="es-ES" sz="2000" dirty="0" smtClean="0"/>
              <a:t>  </a:t>
            </a:r>
            <a:r>
              <a:rPr lang="es-ES" sz="2000" dirty="0" err="1" smtClean="0"/>
              <a:t>Butanoa</a:t>
            </a:r>
            <a:r>
              <a:rPr lang="es-ES" sz="2000" dirty="0" smtClean="0"/>
              <a:t> eta </a:t>
            </a:r>
            <a:r>
              <a:rPr lang="es-ES" sz="2000" dirty="0" err="1" smtClean="0"/>
              <a:t>oxigenoa</a:t>
            </a:r>
            <a:r>
              <a:rPr lang="es-ES" sz="2000" dirty="0" smtClean="0"/>
              <a:t> </a:t>
            </a:r>
            <a:r>
              <a:rPr lang="es-ES" sz="2000" dirty="0" err="1" smtClean="0"/>
              <a:t>Nahasirik</a:t>
            </a:r>
            <a:endParaRPr lang="es-ES" sz="2000" dirty="0" smtClean="0"/>
          </a:p>
          <a:p>
            <a:r>
              <a:rPr lang="es-ES" sz="2000" dirty="0" err="1" smtClean="0"/>
              <a:t>Ekintza</a:t>
            </a:r>
            <a:r>
              <a:rPr lang="es-ES" sz="2000" dirty="0" smtClean="0"/>
              <a:t>	              </a:t>
            </a:r>
            <a:r>
              <a:rPr lang="es-ES" sz="2000" dirty="0" err="1" smtClean="0"/>
              <a:t>Berotu</a:t>
            </a:r>
            <a:r>
              <a:rPr lang="es-ES" sz="2000" dirty="0" smtClean="0"/>
              <a:t>	</a:t>
            </a:r>
            <a:r>
              <a:rPr lang="es-ES" sz="2000" dirty="0" err="1" smtClean="0"/>
              <a:t>Nahasi</a:t>
            </a:r>
            <a:r>
              <a:rPr lang="es-ES" sz="2000" dirty="0" smtClean="0"/>
              <a:t>	Su </a:t>
            </a:r>
            <a:r>
              <a:rPr lang="es-ES" sz="2000" dirty="0" err="1" smtClean="0"/>
              <a:t>eman</a:t>
            </a:r>
            <a:r>
              <a:rPr lang="es-ES" sz="2000" dirty="0" smtClean="0"/>
              <a:t>    </a:t>
            </a:r>
            <a:r>
              <a:rPr lang="es-ES" sz="2000" dirty="0" err="1" smtClean="0"/>
              <a:t>Berotu</a:t>
            </a:r>
            <a:endParaRPr lang="es-ES" sz="2000" dirty="0" smtClean="0"/>
          </a:p>
          <a:p>
            <a:r>
              <a:rPr lang="es-ES" sz="2000" dirty="0" err="1" smtClean="0"/>
              <a:t>Azken</a:t>
            </a:r>
            <a:r>
              <a:rPr lang="es-ES" sz="2000" dirty="0" smtClean="0"/>
              <a:t> sistema	 	 	 </a:t>
            </a:r>
          </a:p>
          <a:p>
            <a:r>
              <a:rPr lang="es-ES" sz="2000" dirty="0" err="1" smtClean="0"/>
              <a:t>Aldaketa</a:t>
            </a:r>
            <a:r>
              <a:rPr lang="es-ES" sz="2000" dirty="0" smtClean="0"/>
              <a:t> mota	 	 	 </a:t>
            </a:r>
          </a:p>
          <a:p>
            <a:endParaRPr lang="es-ES" sz="2000" dirty="0" smtClean="0"/>
          </a:p>
          <a:p>
            <a:r>
              <a:rPr lang="es-ES" sz="2000" dirty="0" err="1" smtClean="0"/>
              <a:t>Hasierako</a:t>
            </a:r>
            <a:r>
              <a:rPr lang="es-ES" sz="2000" dirty="0" smtClean="0"/>
              <a:t> sistema	</a:t>
            </a:r>
            <a:r>
              <a:rPr lang="es-ES" sz="2000" dirty="0" err="1" smtClean="0"/>
              <a:t>Azukrea</a:t>
            </a:r>
            <a:r>
              <a:rPr lang="es-ES" sz="2000" dirty="0" smtClean="0"/>
              <a:t>	</a:t>
            </a:r>
            <a:r>
              <a:rPr lang="es-ES" sz="2000" dirty="0" err="1" smtClean="0"/>
              <a:t>Garagardoa</a:t>
            </a:r>
            <a:r>
              <a:rPr lang="es-ES" sz="2000" dirty="0" smtClean="0"/>
              <a:t>	</a:t>
            </a:r>
            <a:r>
              <a:rPr lang="es-ES" sz="2000" dirty="0" err="1" smtClean="0"/>
              <a:t>Ur</a:t>
            </a:r>
            <a:r>
              <a:rPr lang="es-ES" sz="2000" dirty="0" smtClean="0"/>
              <a:t> </a:t>
            </a:r>
            <a:r>
              <a:rPr lang="es-ES" sz="2000" dirty="0" err="1" smtClean="0"/>
              <a:t>likidoa</a:t>
            </a:r>
            <a:r>
              <a:rPr lang="es-ES" sz="2000" dirty="0" smtClean="0"/>
              <a:t>	Opila </a:t>
            </a:r>
            <a:r>
              <a:rPr lang="es-ES" sz="2000" dirty="0" err="1" smtClean="0"/>
              <a:t>egiteko</a:t>
            </a:r>
            <a:r>
              <a:rPr lang="es-ES" sz="2000" dirty="0" smtClean="0"/>
              <a:t> </a:t>
            </a:r>
            <a:r>
              <a:rPr lang="es-ES" sz="2000" dirty="0" err="1" smtClean="0"/>
              <a:t>osagaiak</a:t>
            </a:r>
            <a:r>
              <a:rPr lang="es-ES" sz="2000" dirty="0" smtClean="0"/>
              <a:t> </a:t>
            </a:r>
            <a:r>
              <a:rPr lang="es-ES" sz="2000" dirty="0" err="1" smtClean="0"/>
              <a:t>nahasirik</a:t>
            </a:r>
            <a:endParaRPr lang="es-ES" sz="2000" dirty="0" smtClean="0"/>
          </a:p>
          <a:p>
            <a:r>
              <a:rPr lang="es-ES" sz="2000" dirty="0" err="1" smtClean="0"/>
              <a:t>Ekintza</a:t>
            </a:r>
            <a:r>
              <a:rPr lang="es-ES" sz="2000" dirty="0" smtClean="0"/>
              <a:t>	 	 	 	 </a:t>
            </a:r>
          </a:p>
          <a:p>
            <a:r>
              <a:rPr lang="es-ES" sz="2000" dirty="0" err="1" smtClean="0"/>
              <a:t>Azken</a:t>
            </a:r>
            <a:r>
              <a:rPr lang="es-ES" sz="2000" dirty="0" smtClean="0"/>
              <a:t> sistema	 	 	 	 </a:t>
            </a:r>
          </a:p>
          <a:p>
            <a:r>
              <a:rPr lang="es-ES" sz="2000" dirty="0" err="1" smtClean="0"/>
              <a:t>Aldaketa</a:t>
            </a:r>
            <a:r>
              <a:rPr lang="es-ES" sz="2000" dirty="0" smtClean="0"/>
              <a:t> mota	</a:t>
            </a:r>
            <a:endParaRPr lang="es-ES" sz="20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8857" y="715540"/>
            <a:ext cx="8781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SISTEMA MATERIALEN KONPOSIZIOA</a:t>
            </a:r>
          </a:p>
          <a:p>
            <a:endParaRPr lang="es-ES" sz="2800" dirty="0" smtClean="0"/>
          </a:p>
          <a:p>
            <a:r>
              <a:rPr lang="es-ES" sz="2800" dirty="0" smtClean="0"/>
              <a:t>3. </a:t>
            </a:r>
            <a:r>
              <a:rPr lang="es-ES" sz="2800" dirty="0" err="1" smtClean="0"/>
              <a:t>Ondorengo</a:t>
            </a:r>
            <a:r>
              <a:rPr lang="es-ES" sz="2800" dirty="0" smtClean="0"/>
              <a:t> sistema </a:t>
            </a:r>
            <a:r>
              <a:rPr lang="es-ES" sz="2800" dirty="0" err="1" smtClean="0"/>
              <a:t>materialak</a:t>
            </a:r>
            <a:r>
              <a:rPr lang="es-ES" sz="2800" dirty="0" smtClean="0"/>
              <a:t> </a:t>
            </a:r>
            <a:r>
              <a:rPr lang="es-ES" sz="2800" dirty="0" err="1" smtClean="0"/>
              <a:t>ditugu</a:t>
            </a:r>
            <a:r>
              <a:rPr lang="es-ES" sz="2800" dirty="0" smtClean="0"/>
              <a:t>: </a:t>
            </a:r>
            <a:r>
              <a:rPr lang="es-ES" sz="2800" dirty="0" err="1" smtClean="0"/>
              <a:t>hondartzako</a:t>
            </a:r>
            <a:r>
              <a:rPr lang="es-ES" sz="2800" dirty="0" smtClean="0"/>
              <a:t> </a:t>
            </a:r>
            <a:r>
              <a:rPr lang="es-ES" sz="2800" dirty="0" err="1" smtClean="0"/>
              <a:t>harea</a:t>
            </a:r>
            <a:r>
              <a:rPr lang="es-ES" sz="2800" dirty="0" smtClean="0"/>
              <a:t>, </a:t>
            </a:r>
            <a:r>
              <a:rPr lang="es-ES" sz="2800" dirty="0" err="1" smtClean="0"/>
              <a:t>itsasoko</a:t>
            </a:r>
            <a:r>
              <a:rPr lang="es-ES" sz="2800" dirty="0" smtClean="0"/>
              <a:t> </a:t>
            </a:r>
            <a:r>
              <a:rPr lang="es-ES" sz="2800" dirty="0" err="1" smtClean="0"/>
              <a:t>ura</a:t>
            </a:r>
            <a:r>
              <a:rPr lang="es-ES" sz="2800" dirty="0" smtClean="0"/>
              <a:t>, airea, olio-</a:t>
            </a:r>
            <a:r>
              <a:rPr lang="es-ES" sz="2800" dirty="0" err="1" smtClean="0"/>
              <a:t>ozpina</a:t>
            </a:r>
            <a:r>
              <a:rPr lang="es-ES" sz="2800" dirty="0" smtClean="0"/>
              <a:t>, </a:t>
            </a:r>
            <a:r>
              <a:rPr lang="es-ES" sz="2800" dirty="0" err="1" smtClean="0"/>
              <a:t>ur</a:t>
            </a:r>
            <a:r>
              <a:rPr lang="es-ES" sz="2800" dirty="0" smtClean="0"/>
              <a:t> </a:t>
            </a:r>
            <a:r>
              <a:rPr lang="es-ES" sz="2800" dirty="0" err="1" smtClean="0"/>
              <a:t>distilatua</a:t>
            </a:r>
            <a:r>
              <a:rPr lang="es-ES" sz="2800" dirty="0" smtClean="0"/>
              <a:t>, </a:t>
            </a:r>
            <a:r>
              <a:rPr lang="es-ES" sz="2800" dirty="0" err="1" smtClean="0"/>
              <a:t>esnea</a:t>
            </a:r>
            <a:r>
              <a:rPr lang="es-ES" sz="2800" dirty="0" smtClean="0"/>
              <a:t>, </a:t>
            </a:r>
            <a:r>
              <a:rPr lang="es-ES" sz="2800" dirty="0" err="1" smtClean="0"/>
              <a:t>granitoa</a:t>
            </a:r>
            <a:r>
              <a:rPr lang="es-ES" sz="2800" dirty="0" smtClean="0"/>
              <a:t>, </a:t>
            </a:r>
            <a:r>
              <a:rPr lang="es-ES" sz="2800" dirty="0" err="1" smtClean="0"/>
              <a:t>burdin</a:t>
            </a:r>
            <a:r>
              <a:rPr lang="es-ES" sz="2800" dirty="0" smtClean="0"/>
              <a:t> </a:t>
            </a:r>
            <a:r>
              <a:rPr lang="es-ES" sz="2800" dirty="0" err="1" smtClean="0"/>
              <a:t>kizkurrak</a:t>
            </a:r>
            <a:r>
              <a:rPr lang="es-ES" sz="2800" dirty="0" smtClean="0"/>
              <a:t>, </a:t>
            </a:r>
            <a:r>
              <a:rPr lang="es-ES" sz="2800" dirty="0" err="1" smtClean="0"/>
              <a:t>hiri</a:t>
            </a:r>
            <a:r>
              <a:rPr lang="es-ES" sz="2800" dirty="0" smtClean="0"/>
              <a:t>-gasa, </a:t>
            </a:r>
            <a:r>
              <a:rPr lang="es-ES" sz="2800" dirty="0" err="1" smtClean="0"/>
              <a:t>butanoa</a:t>
            </a:r>
            <a:r>
              <a:rPr lang="es-ES" sz="2800" dirty="0" smtClean="0"/>
              <a:t>, </a:t>
            </a:r>
            <a:r>
              <a:rPr lang="es-ES" sz="2800" dirty="0" err="1" smtClean="0"/>
              <a:t>iturriko</a:t>
            </a:r>
            <a:r>
              <a:rPr lang="es-ES" sz="2800" dirty="0" smtClean="0"/>
              <a:t> </a:t>
            </a:r>
            <a:r>
              <a:rPr lang="es-ES" sz="2800" dirty="0" err="1" smtClean="0"/>
              <a:t>ura</a:t>
            </a:r>
            <a:r>
              <a:rPr lang="es-ES" sz="2800" dirty="0" smtClean="0"/>
              <a:t>, </a:t>
            </a:r>
            <a:r>
              <a:rPr lang="es-ES" sz="2800" dirty="0" err="1" smtClean="0"/>
              <a:t>maionesa</a:t>
            </a:r>
            <a:r>
              <a:rPr lang="es-ES" sz="2800" dirty="0" smtClean="0"/>
              <a:t>, </a:t>
            </a:r>
            <a:r>
              <a:rPr lang="es-ES" sz="2800" dirty="0" err="1" smtClean="0"/>
              <a:t>altzairua</a:t>
            </a:r>
            <a:r>
              <a:rPr lang="es-ES" sz="2800" dirty="0" smtClean="0"/>
              <a:t>, </a:t>
            </a:r>
            <a:r>
              <a:rPr lang="es-ES" sz="2800" dirty="0" err="1" smtClean="0"/>
              <a:t>oxigenoa</a:t>
            </a:r>
            <a:r>
              <a:rPr lang="es-ES" sz="2800" dirty="0" smtClean="0"/>
              <a:t> eta </a:t>
            </a:r>
            <a:r>
              <a:rPr lang="es-ES" sz="2800" dirty="0" err="1" smtClean="0"/>
              <a:t>hidrogenoa</a:t>
            </a:r>
            <a:r>
              <a:rPr lang="es-ES" sz="2800" dirty="0" smtClean="0"/>
              <a:t>, </a:t>
            </a:r>
            <a:r>
              <a:rPr lang="es-ES" sz="2800" dirty="0" err="1" smtClean="0"/>
              <a:t>zerrautsa</a:t>
            </a:r>
            <a:r>
              <a:rPr lang="es-ES" sz="2800" dirty="0" smtClean="0"/>
              <a:t> eta </a:t>
            </a:r>
            <a:r>
              <a:rPr lang="es-ES" sz="2800" dirty="0" err="1" smtClean="0"/>
              <a:t>ura</a:t>
            </a:r>
            <a:r>
              <a:rPr lang="es-ES" sz="2800" dirty="0" smtClean="0"/>
              <a:t>, gaseosa, </a:t>
            </a:r>
            <a:r>
              <a:rPr lang="es-ES" sz="2800" dirty="0" err="1" smtClean="0"/>
              <a:t>lainoa</a:t>
            </a:r>
            <a:r>
              <a:rPr lang="es-ES" sz="2800" dirty="0" smtClean="0"/>
              <a:t>. </a:t>
            </a:r>
          </a:p>
          <a:p>
            <a:endParaRPr lang="es-ES" sz="2800" dirty="0" smtClean="0"/>
          </a:p>
          <a:p>
            <a:r>
              <a:rPr lang="es-ES" sz="2800" dirty="0" err="1" smtClean="0"/>
              <a:t>Sailkatu</a:t>
            </a:r>
            <a:r>
              <a:rPr lang="es-ES" sz="2800" dirty="0" smtClean="0"/>
              <a:t> </a:t>
            </a:r>
            <a:r>
              <a:rPr lang="es-ES" sz="2800" dirty="0" err="1" smtClean="0"/>
              <a:t>bi</a:t>
            </a:r>
            <a:r>
              <a:rPr lang="es-ES" sz="2800" dirty="0" smtClean="0"/>
              <a:t> </a:t>
            </a:r>
            <a:r>
              <a:rPr lang="es-ES" sz="2800" dirty="0" err="1" smtClean="0"/>
              <a:t>irizpide</a:t>
            </a:r>
            <a:r>
              <a:rPr lang="es-ES" sz="2800" dirty="0" smtClean="0"/>
              <a:t> </a:t>
            </a:r>
            <a:r>
              <a:rPr lang="es-ES" sz="2800" dirty="0" err="1" smtClean="0"/>
              <a:t>hauen</a:t>
            </a:r>
            <a:r>
              <a:rPr lang="es-ES" sz="2800" dirty="0" smtClean="0"/>
              <a:t> </a:t>
            </a:r>
            <a:r>
              <a:rPr lang="es-ES" sz="2800" dirty="0" err="1" smtClean="0"/>
              <a:t>arabera</a:t>
            </a:r>
            <a:r>
              <a:rPr lang="es-ES" sz="2800" dirty="0" smtClean="0"/>
              <a:t>: </a:t>
            </a:r>
            <a:r>
              <a:rPr lang="es-ES" sz="2800" dirty="0" err="1" smtClean="0"/>
              <a:t>agregazio</a:t>
            </a:r>
            <a:r>
              <a:rPr lang="es-ES" sz="2800" dirty="0" smtClean="0"/>
              <a:t> </a:t>
            </a:r>
            <a:r>
              <a:rPr lang="es-ES" sz="2800" dirty="0" err="1" smtClean="0"/>
              <a:t>egoera</a:t>
            </a:r>
            <a:r>
              <a:rPr lang="es-ES" sz="2800" dirty="0" smtClean="0"/>
              <a:t> eta </a:t>
            </a:r>
            <a:r>
              <a:rPr lang="es-ES" sz="2800" dirty="0" err="1" smtClean="0"/>
              <a:t>konposizioa</a:t>
            </a:r>
            <a:r>
              <a:rPr lang="es-ES" sz="2800" dirty="0" smtClean="0"/>
              <a:t> (</a:t>
            </a:r>
            <a:r>
              <a:rPr lang="es-ES" sz="2800" dirty="0" err="1" smtClean="0"/>
              <a:t>homogeneoa</a:t>
            </a:r>
            <a:r>
              <a:rPr lang="es-ES" sz="2800" dirty="0" smtClean="0"/>
              <a:t>- </a:t>
            </a:r>
            <a:r>
              <a:rPr lang="es-ES" sz="2800" dirty="0" err="1" smtClean="0"/>
              <a:t>heterogeneoa</a:t>
            </a:r>
            <a:r>
              <a:rPr lang="es-ES" sz="2800" dirty="0" smtClean="0"/>
              <a:t>)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86692" y="1046837"/>
            <a:ext cx="78283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21. </a:t>
            </a:r>
            <a:r>
              <a:rPr lang="es-ES" sz="3200" dirty="0" err="1" smtClean="0"/>
              <a:t>Idatzi</a:t>
            </a:r>
            <a:r>
              <a:rPr lang="es-ES" sz="3200" dirty="0" smtClean="0"/>
              <a:t> </a:t>
            </a:r>
            <a:r>
              <a:rPr lang="es-ES" sz="3200" dirty="0" err="1" smtClean="0"/>
              <a:t>aurreko</a:t>
            </a:r>
            <a:r>
              <a:rPr lang="es-ES" sz="3200" dirty="0" smtClean="0"/>
              <a:t> </a:t>
            </a:r>
            <a:r>
              <a:rPr lang="es-ES" sz="3200" dirty="0" err="1" smtClean="0"/>
              <a:t>jardueran</a:t>
            </a:r>
            <a:r>
              <a:rPr lang="es-ES" sz="3200" dirty="0" smtClean="0"/>
              <a:t> </a:t>
            </a:r>
            <a:r>
              <a:rPr lang="es-ES" sz="3200" dirty="0" err="1" smtClean="0"/>
              <a:t>gertatutako</a:t>
            </a:r>
            <a:r>
              <a:rPr lang="es-ES" sz="3200" dirty="0" smtClean="0"/>
              <a:t> </a:t>
            </a:r>
            <a:r>
              <a:rPr lang="es-ES" sz="3200" dirty="0" err="1" smtClean="0"/>
              <a:t>aldaketen</a:t>
            </a:r>
            <a:r>
              <a:rPr lang="es-ES" sz="3200" dirty="0" smtClean="0"/>
              <a:t> </a:t>
            </a:r>
            <a:r>
              <a:rPr lang="es-ES" sz="3200" dirty="0" err="1" smtClean="0"/>
              <a:t>ekuazio</a:t>
            </a:r>
            <a:r>
              <a:rPr lang="es-ES" sz="3200" dirty="0" smtClean="0"/>
              <a:t> </a:t>
            </a:r>
            <a:r>
              <a:rPr lang="es-ES" sz="3200" dirty="0" err="1" smtClean="0"/>
              <a:t>kimikoak</a:t>
            </a:r>
            <a:r>
              <a:rPr lang="es-ES" sz="3200" dirty="0" smtClean="0"/>
              <a:t>. </a:t>
            </a:r>
          </a:p>
          <a:p>
            <a:endParaRPr lang="es-ES" sz="3200" dirty="0"/>
          </a:p>
          <a:p>
            <a:r>
              <a:rPr lang="es-ES" sz="3200" dirty="0" err="1" smtClean="0"/>
              <a:t>Zeintzuk</a:t>
            </a:r>
            <a:r>
              <a:rPr lang="es-ES" sz="3200" dirty="0" smtClean="0"/>
              <a:t> </a:t>
            </a:r>
            <a:r>
              <a:rPr lang="es-ES" sz="3200" dirty="0" err="1" smtClean="0"/>
              <a:t>dira</a:t>
            </a:r>
            <a:r>
              <a:rPr lang="es-ES" sz="3200" dirty="0" smtClean="0"/>
              <a:t> </a:t>
            </a:r>
            <a:r>
              <a:rPr lang="es-ES" sz="3200" dirty="0" err="1" smtClean="0"/>
              <a:t>aldaketa</a:t>
            </a:r>
            <a:r>
              <a:rPr lang="es-ES" sz="3200" dirty="0" smtClean="0"/>
              <a:t> </a:t>
            </a:r>
            <a:r>
              <a:rPr lang="es-ES" sz="3200" dirty="0" err="1" smtClean="0"/>
              <a:t>kimikoak</a:t>
            </a:r>
            <a:r>
              <a:rPr lang="es-ES" sz="3200" dirty="0" smtClean="0"/>
              <a:t>?</a:t>
            </a:r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http://concurso.cnice.mec.es/cnice2005/35_las_reacciones_quimicas/curso/cfq_ex_01.html</a:t>
            </a:r>
            <a:endParaRPr lang="es-ES" sz="3200" dirty="0" smtClean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17438" y="1695248"/>
            <a:ext cx="82807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22. </a:t>
            </a:r>
            <a:r>
              <a:rPr lang="es-ES" sz="3200" dirty="0" err="1" smtClean="0"/>
              <a:t>Zer</a:t>
            </a:r>
            <a:r>
              <a:rPr lang="es-ES" sz="3200" dirty="0" smtClean="0"/>
              <a:t> </a:t>
            </a:r>
            <a:r>
              <a:rPr lang="es-ES" sz="3200" dirty="0" err="1" smtClean="0"/>
              <a:t>gertatzen</a:t>
            </a:r>
            <a:r>
              <a:rPr lang="es-ES" sz="3200" dirty="0" smtClean="0"/>
              <a:t> da </a:t>
            </a:r>
            <a:r>
              <a:rPr lang="es-ES" sz="3200" dirty="0" err="1" smtClean="0"/>
              <a:t>sustantzia</a:t>
            </a:r>
            <a:r>
              <a:rPr lang="es-ES" sz="3200" dirty="0" smtClean="0"/>
              <a:t> </a:t>
            </a:r>
            <a:r>
              <a:rPr lang="es-ES" sz="3200" dirty="0" err="1" smtClean="0"/>
              <a:t>puru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 </a:t>
            </a:r>
            <a:r>
              <a:rPr lang="es-ES" sz="3200" dirty="0" err="1" smtClean="0"/>
              <a:t>berotzen</a:t>
            </a:r>
            <a:r>
              <a:rPr lang="es-ES" sz="3200" dirty="0" smtClean="0"/>
              <a:t> </a:t>
            </a:r>
            <a:r>
              <a:rPr lang="es-ES" sz="3200" dirty="0" err="1" smtClean="0"/>
              <a:t>dugunean</a:t>
            </a:r>
            <a:r>
              <a:rPr lang="es-ES" sz="3200" dirty="0" smtClean="0"/>
              <a:t>?</a:t>
            </a:r>
          </a:p>
          <a:p>
            <a:endParaRPr lang="es-ES" sz="3200" dirty="0" smtClean="0"/>
          </a:p>
          <a:p>
            <a:r>
              <a:rPr lang="es-ES" sz="3200" dirty="0" err="1" smtClean="0"/>
              <a:t>Planteatu</a:t>
            </a:r>
            <a:r>
              <a:rPr lang="es-ES" sz="3200" dirty="0" smtClean="0"/>
              <a:t> </a:t>
            </a:r>
            <a:r>
              <a:rPr lang="es-ES" sz="3200" dirty="0" err="1" smtClean="0"/>
              <a:t>zure</a:t>
            </a:r>
            <a:r>
              <a:rPr lang="es-ES" sz="3200" dirty="0" smtClean="0"/>
              <a:t> </a:t>
            </a:r>
            <a:r>
              <a:rPr lang="es-ES" sz="3200" dirty="0" err="1" smtClean="0"/>
              <a:t>hipotesia</a:t>
            </a:r>
            <a:r>
              <a:rPr lang="es-ES" sz="3200" dirty="0" smtClean="0"/>
              <a:t>. </a:t>
            </a:r>
          </a:p>
          <a:p>
            <a:endParaRPr lang="es-ES" sz="3200" dirty="0" smtClean="0"/>
          </a:p>
          <a:p>
            <a:r>
              <a:rPr lang="es-ES" sz="3200" dirty="0" err="1" smtClean="0"/>
              <a:t>Kobre</a:t>
            </a:r>
            <a:r>
              <a:rPr lang="es-ES" sz="3200" dirty="0" smtClean="0"/>
              <a:t> </a:t>
            </a:r>
            <a:r>
              <a:rPr lang="es-ES" sz="3200" dirty="0" err="1" smtClean="0"/>
              <a:t>karbonatoa</a:t>
            </a:r>
            <a:r>
              <a:rPr lang="es-ES" sz="3200" dirty="0" smtClean="0"/>
              <a:t>, </a:t>
            </a:r>
            <a:r>
              <a:rPr lang="es-ES" sz="3200" dirty="0" err="1" smtClean="0"/>
              <a:t>kobre</a:t>
            </a:r>
            <a:r>
              <a:rPr lang="es-ES" sz="3200" dirty="0" smtClean="0"/>
              <a:t>, </a:t>
            </a:r>
            <a:r>
              <a:rPr lang="es-ES" sz="3200" dirty="0" err="1" smtClean="0"/>
              <a:t>ur</a:t>
            </a:r>
            <a:r>
              <a:rPr lang="es-ES" sz="3200" dirty="0" smtClean="0"/>
              <a:t> </a:t>
            </a:r>
            <a:r>
              <a:rPr lang="es-ES" sz="3200" dirty="0" err="1" smtClean="0"/>
              <a:t>solidoa</a:t>
            </a:r>
            <a:r>
              <a:rPr lang="es-ES" sz="3200" dirty="0" smtClean="0"/>
              <a:t>, </a:t>
            </a:r>
            <a:r>
              <a:rPr lang="es-ES" sz="3200" dirty="0" err="1" smtClean="0"/>
              <a:t>azukre</a:t>
            </a:r>
            <a:r>
              <a:rPr lang="es-ES" sz="3200" dirty="0" smtClean="0"/>
              <a:t> eta potasio </a:t>
            </a:r>
            <a:r>
              <a:rPr lang="es-ES" sz="3200" dirty="0" err="1" smtClean="0"/>
              <a:t>kloratoa</a:t>
            </a:r>
            <a:r>
              <a:rPr lang="es-ES" sz="3200" dirty="0" smtClean="0"/>
              <a:t> </a:t>
            </a:r>
            <a:r>
              <a:rPr lang="es-ES" sz="3200" dirty="0" err="1" smtClean="0"/>
              <a:t>berotzen</a:t>
            </a:r>
            <a:r>
              <a:rPr lang="es-ES" sz="3200" dirty="0" smtClean="0"/>
              <a:t> </a:t>
            </a:r>
            <a:r>
              <a:rPr lang="es-ES" sz="3200" dirty="0" err="1" smtClean="0"/>
              <a:t>ditugu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59544" y="1849699"/>
            <a:ext cx="793277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23. </a:t>
            </a:r>
            <a:r>
              <a:rPr lang="es-ES" sz="3200" dirty="0" err="1" smtClean="0"/>
              <a:t>Azido</a:t>
            </a:r>
            <a:r>
              <a:rPr lang="es-ES" sz="3200" dirty="0" smtClean="0"/>
              <a:t> </a:t>
            </a:r>
            <a:r>
              <a:rPr lang="es-ES" sz="3200" dirty="0" err="1" smtClean="0"/>
              <a:t>sulfuriko</a:t>
            </a:r>
            <a:r>
              <a:rPr lang="es-ES" sz="3200" dirty="0" smtClean="0"/>
              <a:t>, </a:t>
            </a:r>
            <a:r>
              <a:rPr lang="es-ES" sz="3200" dirty="0" err="1" smtClean="0"/>
              <a:t>azido</a:t>
            </a:r>
            <a:r>
              <a:rPr lang="es-ES" sz="3200" dirty="0" smtClean="0"/>
              <a:t> </a:t>
            </a:r>
            <a:r>
              <a:rPr lang="es-ES" sz="3200" dirty="0" err="1" smtClean="0"/>
              <a:t>klorhidriko</a:t>
            </a:r>
            <a:r>
              <a:rPr lang="es-ES" sz="3200" dirty="0" smtClean="0"/>
              <a:t>, sodio </a:t>
            </a:r>
            <a:r>
              <a:rPr lang="es-ES" sz="3200" dirty="0" err="1" smtClean="0"/>
              <a:t>kloruro</a:t>
            </a:r>
            <a:r>
              <a:rPr lang="es-ES" sz="3200" dirty="0" smtClean="0"/>
              <a:t>, </a:t>
            </a:r>
            <a:r>
              <a:rPr lang="es-ES" sz="3200" dirty="0" err="1" smtClean="0"/>
              <a:t>kobre</a:t>
            </a:r>
            <a:r>
              <a:rPr lang="es-ES" sz="3200" dirty="0" smtClean="0"/>
              <a:t> </a:t>
            </a:r>
            <a:r>
              <a:rPr lang="es-ES" sz="3200" dirty="0" err="1" smtClean="0"/>
              <a:t>kloruro</a:t>
            </a:r>
            <a:r>
              <a:rPr lang="es-ES" sz="3200" dirty="0" smtClean="0"/>
              <a:t> eta </a:t>
            </a:r>
            <a:r>
              <a:rPr lang="es-ES" sz="3200" dirty="0" err="1" smtClean="0"/>
              <a:t>azukre</a:t>
            </a:r>
            <a:r>
              <a:rPr lang="es-ES" sz="3200" dirty="0" smtClean="0"/>
              <a:t> (</a:t>
            </a:r>
            <a:r>
              <a:rPr lang="es-ES" sz="3200" dirty="0" err="1" smtClean="0"/>
              <a:t>sakarosa</a:t>
            </a:r>
            <a:r>
              <a:rPr lang="es-ES" sz="3200" dirty="0" smtClean="0"/>
              <a:t>) </a:t>
            </a:r>
            <a:r>
              <a:rPr lang="es-ES" sz="3200" dirty="0" err="1" smtClean="0"/>
              <a:t>disoluzio</a:t>
            </a:r>
            <a:r>
              <a:rPr lang="es-ES" sz="3200" dirty="0" smtClean="0"/>
              <a:t> </a:t>
            </a:r>
            <a:r>
              <a:rPr lang="es-ES" sz="3200" dirty="0" err="1" smtClean="0"/>
              <a:t>urtarrak</a:t>
            </a:r>
            <a:r>
              <a:rPr lang="es-ES" sz="3200" dirty="0" smtClean="0"/>
              <a:t> </a:t>
            </a:r>
            <a:r>
              <a:rPr lang="es-ES" sz="3200" dirty="0" err="1" smtClean="0"/>
              <a:t>prestatzen</a:t>
            </a:r>
            <a:r>
              <a:rPr lang="es-ES" sz="3200" dirty="0" smtClean="0"/>
              <a:t> </a:t>
            </a:r>
            <a:r>
              <a:rPr lang="es-ES" sz="3200" dirty="0" err="1" smtClean="0"/>
              <a:t>ditugu</a:t>
            </a:r>
            <a:r>
              <a:rPr lang="es-ES" sz="3200" dirty="0" smtClean="0"/>
              <a:t> </a:t>
            </a:r>
            <a:r>
              <a:rPr lang="es-ES" sz="3200" dirty="0" err="1" smtClean="0"/>
              <a:t>ondorengo</a:t>
            </a:r>
            <a:r>
              <a:rPr lang="es-ES" sz="3200" dirty="0" smtClean="0"/>
              <a:t> </a:t>
            </a:r>
            <a:r>
              <a:rPr lang="es-ES" sz="3200" dirty="0" err="1" smtClean="0"/>
              <a:t>muntaiaren</a:t>
            </a:r>
            <a:r>
              <a:rPr lang="es-ES" sz="3200" dirty="0" smtClean="0"/>
              <a:t> </a:t>
            </a:r>
            <a:r>
              <a:rPr lang="es-ES" sz="3200" dirty="0" err="1" smtClean="0"/>
              <a:t>arabera</a:t>
            </a:r>
            <a:r>
              <a:rPr lang="es-ES" sz="3200" dirty="0" smtClean="0"/>
              <a:t>. </a:t>
            </a:r>
            <a:r>
              <a:rPr lang="es-ES" sz="3200" dirty="0" err="1" smtClean="0"/>
              <a:t>Kobre</a:t>
            </a:r>
            <a:r>
              <a:rPr lang="es-ES" sz="3200" dirty="0" smtClean="0"/>
              <a:t> </a:t>
            </a:r>
            <a:r>
              <a:rPr lang="es-ES" sz="3200" dirty="0" err="1" smtClean="0"/>
              <a:t>haritik</a:t>
            </a:r>
            <a:r>
              <a:rPr lang="es-ES" sz="3200" dirty="0" smtClean="0"/>
              <a:t> </a:t>
            </a:r>
            <a:r>
              <a:rPr lang="es-ES" sz="3200" dirty="0" err="1" smtClean="0"/>
              <a:t>korronte</a:t>
            </a:r>
            <a:r>
              <a:rPr lang="es-ES" sz="3200" dirty="0" smtClean="0"/>
              <a:t> </a:t>
            </a:r>
            <a:r>
              <a:rPr lang="es-ES" sz="3200" dirty="0" err="1" smtClean="0"/>
              <a:t>elektrikoa</a:t>
            </a:r>
            <a:r>
              <a:rPr lang="es-ES" sz="3200" dirty="0" smtClean="0"/>
              <a:t> </a:t>
            </a:r>
            <a:r>
              <a:rPr lang="es-ES" sz="3200" dirty="0" err="1" smtClean="0"/>
              <a:t>pasaraziko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. </a:t>
            </a:r>
            <a:r>
              <a:rPr lang="es-ES" sz="3200" dirty="0" err="1" smtClean="0"/>
              <a:t>Adierazi</a:t>
            </a:r>
            <a:r>
              <a:rPr lang="es-ES" sz="3200" dirty="0" smtClean="0"/>
              <a:t> </a:t>
            </a:r>
            <a:r>
              <a:rPr lang="es-ES" sz="3200" dirty="0" err="1" smtClean="0"/>
              <a:t>kasu</a:t>
            </a:r>
            <a:r>
              <a:rPr lang="es-ES" sz="3200" dirty="0" smtClean="0"/>
              <a:t> </a:t>
            </a:r>
            <a:r>
              <a:rPr lang="es-ES" sz="3200" dirty="0" err="1" smtClean="0"/>
              <a:t>bakoitzean</a:t>
            </a:r>
            <a:r>
              <a:rPr lang="es-ES" sz="3200" dirty="0" smtClean="0"/>
              <a:t> </a:t>
            </a:r>
            <a:r>
              <a:rPr lang="es-ES" sz="3200" dirty="0" err="1" smtClean="0"/>
              <a:t>gertatutakoa</a:t>
            </a:r>
            <a:r>
              <a:rPr lang="es-ES" sz="3200" dirty="0" smtClean="0"/>
              <a:t>. 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847377"/>
            <a:ext cx="8924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24. </a:t>
            </a:r>
            <a:r>
              <a:rPr lang="es-ES" sz="2400" dirty="0" err="1" smtClean="0"/>
              <a:t>Sufrea</a:t>
            </a:r>
            <a:r>
              <a:rPr lang="es-ES" sz="2400" dirty="0" smtClean="0"/>
              <a:t> </a:t>
            </a:r>
            <a:r>
              <a:rPr lang="es-ES" sz="2400" dirty="0" err="1" smtClean="0"/>
              <a:t>erraz</a:t>
            </a:r>
            <a:r>
              <a:rPr lang="es-ES" sz="2400" dirty="0" smtClean="0"/>
              <a:t> </a:t>
            </a:r>
            <a:r>
              <a:rPr lang="es-ES" sz="2400" dirty="0" err="1" smtClean="0"/>
              <a:t>urtzen</a:t>
            </a:r>
            <a:r>
              <a:rPr lang="es-ES" sz="2400" dirty="0" smtClean="0"/>
              <a:t> da </a:t>
            </a:r>
            <a:r>
              <a:rPr lang="es-ES" sz="2400" dirty="0" err="1" smtClean="0"/>
              <a:t>berotzerakoan</a:t>
            </a:r>
            <a:r>
              <a:rPr lang="es-ES" sz="2400" dirty="0" smtClean="0"/>
              <a:t> eta </a:t>
            </a:r>
            <a:r>
              <a:rPr lang="es-ES" sz="2400" dirty="0" err="1" smtClean="0"/>
              <a:t>egoera</a:t>
            </a:r>
            <a:r>
              <a:rPr lang="es-ES" sz="2400" dirty="0" smtClean="0"/>
              <a:t> </a:t>
            </a:r>
            <a:r>
              <a:rPr lang="es-ES" sz="2400" dirty="0" err="1" smtClean="0"/>
              <a:t>normalean</a:t>
            </a:r>
            <a:r>
              <a:rPr lang="es-ES" sz="2400" dirty="0" smtClean="0"/>
              <a:t> </a:t>
            </a:r>
            <a:r>
              <a:rPr lang="es-ES" sz="2400" dirty="0" err="1" smtClean="0"/>
              <a:t>hauts</a:t>
            </a:r>
            <a:r>
              <a:rPr lang="es-ES" sz="2400" dirty="0" smtClean="0"/>
              <a:t> </a:t>
            </a:r>
            <a:r>
              <a:rPr lang="es-ES" sz="2400" dirty="0" err="1" smtClean="0"/>
              <a:t>hori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da. Su </a:t>
            </a:r>
            <a:r>
              <a:rPr lang="es-ES" sz="2400" dirty="0" err="1" smtClean="0"/>
              <a:t>hartu</a:t>
            </a:r>
            <a:r>
              <a:rPr lang="es-ES" sz="2400" dirty="0" smtClean="0"/>
              <a:t> </a:t>
            </a:r>
            <a:r>
              <a:rPr lang="es-ES" sz="2400" dirty="0" err="1" smtClean="0"/>
              <a:t>arazi</a:t>
            </a:r>
            <a:r>
              <a:rPr lang="es-ES" sz="2400" dirty="0" smtClean="0"/>
              <a:t> </a:t>
            </a:r>
            <a:r>
              <a:rPr lang="es-ES" sz="2400" dirty="0" err="1" smtClean="0"/>
              <a:t>egiten</a:t>
            </a:r>
            <a:r>
              <a:rPr lang="es-ES" sz="2400" dirty="0" smtClean="0"/>
              <a:t> </a:t>
            </a:r>
            <a:r>
              <a:rPr lang="es-ES" sz="2400" dirty="0" err="1" smtClean="0"/>
              <a:t>badiogu</a:t>
            </a:r>
            <a:r>
              <a:rPr lang="es-ES" sz="2400" dirty="0" smtClean="0"/>
              <a:t> gar </a:t>
            </a:r>
            <a:r>
              <a:rPr lang="es-ES" sz="2400" dirty="0" err="1" smtClean="0"/>
              <a:t>urdina</a:t>
            </a:r>
            <a:r>
              <a:rPr lang="es-ES" sz="2400" dirty="0" smtClean="0"/>
              <a:t> </a:t>
            </a:r>
            <a:r>
              <a:rPr lang="es-ES" sz="2400" dirty="0" err="1" smtClean="0"/>
              <a:t>ekoizten</a:t>
            </a:r>
            <a:r>
              <a:rPr lang="es-ES" sz="2400" dirty="0" smtClean="0"/>
              <a:t> du gas </a:t>
            </a:r>
            <a:r>
              <a:rPr lang="es-ES" sz="2400" dirty="0" err="1" smtClean="0"/>
              <a:t>itogarri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askatuz</a:t>
            </a:r>
            <a:r>
              <a:rPr lang="es-ES" sz="2400" dirty="0" smtClean="0"/>
              <a:t>. </a:t>
            </a:r>
          </a:p>
          <a:p>
            <a:pPr algn="just"/>
            <a:r>
              <a:rPr lang="es-ES" sz="2400" dirty="0" err="1" smtClean="0"/>
              <a:t>Burdin</a:t>
            </a:r>
            <a:r>
              <a:rPr lang="es-ES" sz="2400" dirty="0" smtClean="0"/>
              <a:t> </a:t>
            </a:r>
            <a:r>
              <a:rPr lang="es-ES" sz="2400" dirty="0" err="1" smtClean="0"/>
              <a:t>limadurak</a:t>
            </a:r>
            <a:r>
              <a:rPr lang="es-ES" sz="2400" dirty="0" smtClean="0"/>
              <a:t> </a:t>
            </a:r>
            <a:r>
              <a:rPr lang="es-ES" sz="2400" dirty="0" err="1" smtClean="0"/>
              <a:t>iman</a:t>
            </a:r>
            <a:r>
              <a:rPr lang="es-ES" sz="2400" dirty="0" smtClean="0"/>
              <a:t> </a:t>
            </a:r>
            <a:r>
              <a:rPr lang="es-ES" sz="2400" dirty="0" err="1" smtClean="0"/>
              <a:t>batez</a:t>
            </a:r>
            <a:r>
              <a:rPr lang="es-ES" sz="2400" dirty="0" smtClean="0"/>
              <a:t> </a:t>
            </a:r>
            <a:r>
              <a:rPr lang="es-ES" sz="2400" dirty="0" err="1" smtClean="0"/>
              <a:t>erakarriak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 eta gris; </a:t>
            </a:r>
            <a:r>
              <a:rPr lang="es-ES" sz="2400" dirty="0" err="1" smtClean="0"/>
              <a:t>kolorekoak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. </a:t>
            </a:r>
            <a:r>
              <a:rPr lang="es-ES" sz="2400" dirty="0" err="1" smtClean="0"/>
              <a:t>Azido</a:t>
            </a:r>
            <a:r>
              <a:rPr lang="es-ES" sz="2400" dirty="0" smtClean="0"/>
              <a:t> </a:t>
            </a:r>
            <a:r>
              <a:rPr lang="es-ES" sz="2400" dirty="0" err="1" smtClean="0"/>
              <a:t>klorhidriko</a:t>
            </a:r>
            <a:r>
              <a:rPr lang="es-ES" sz="2400" dirty="0" smtClean="0"/>
              <a:t> </a:t>
            </a:r>
            <a:r>
              <a:rPr lang="es-ES" sz="2400" dirty="0" err="1" smtClean="0"/>
              <a:t>pixka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gehituz</a:t>
            </a:r>
            <a:r>
              <a:rPr lang="es-ES" sz="2400" dirty="0" smtClean="0"/>
              <a:t>, </a:t>
            </a:r>
            <a:r>
              <a:rPr lang="es-ES" sz="2400" dirty="0" err="1" smtClean="0"/>
              <a:t>usaingabekoa</a:t>
            </a:r>
            <a:r>
              <a:rPr lang="es-ES" sz="2400" dirty="0" smtClean="0"/>
              <a:t> den hidrogeno </a:t>
            </a:r>
            <a:r>
              <a:rPr lang="es-ES" sz="2400" dirty="0" err="1" smtClean="0"/>
              <a:t>burbuilak</a:t>
            </a:r>
            <a:r>
              <a:rPr lang="es-ES" sz="2400" dirty="0" smtClean="0"/>
              <a:t> </a:t>
            </a:r>
            <a:r>
              <a:rPr lang="es-ES" sz="2400" dirty="0" err="1" smtClean="0"/>
              <a:t>askatzen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. </a:t>
            </a:r>
          </a:p>
          <a:p>
            <a:pPr algn="just"/>
            <a:r>
              <a:rPr lang="es-ES" sz="2400" dirty="0" err="1" smtClean="0"/>
              <a:t>Sai-hodi</a:t>
            </a:r>
            <a:r>
              <a:rPr lang="es-ES" sz="2400" dirty="0" smtClean="0"/>
              <a:t> batean sufre eta </a:t>
            </a:r>
            <a:r>
              <a:rPr lang="es-ES" sz="2400" dirty="0" err="1" smtClean="0"/>
              <a:t>burdin</a:t>
            </a:r>
            <a:r>
              <a:rPr lang="es-ES" sz="2400" dirty="0" smtClean="0"/>
              <a:t> </a:t>
            </a:r>
            <a:r>
              <a:rPr lang="es-ES" sz="2400" dirty="0" err="1" smtClean="0"/>
              <a:t>nahasketa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berotzen</a:t>
            </a:r>
            <a:r>
              <a:rPr lang="es-ES" sz="2400" dirty="0" smtClean="0"/>
              <a:t> </a:t>
            </a:r>
            <a:r>
              <a:rPr lang="es-ES" sz="2400" dirty="0" err="1" smtClean="0"/>
              <a:t>badugu</a:t>
            </a:r>
            <a:r>
              <a:rPr lang="es-ES" sz="2400" dirty="0" smtClean="0"/>
              <a:t>, </a:t>
            </a:r>
            <a:r>
              <a:rPr lang="es-ES" sz="2400" dirty="0" err="1" smtClean="0"/>
              <a:t>tenperatura</a:t>
            </a:r>
            <a:r>
              <a:rPr lang="es-ES" sz="2400" dirty="0" smtClean="0"/>
              <a:t> </a:t>
            </a:r>
            <a:r>
              <a:rPr lang="es-ES" sz="2400" dirty="0" err="1" smtClean="0"/>
              <a:t>jaisterakoan</a:t>
            </a:r>
            <a:r>
              <a:rPr lang="es-ES" sz="2400" dirty="0" smtClean="0"/>
              <a:t> </a:t>
            </a:r>
            <a:r>
              <a:rPr lang="es-ES" sz="2400" dirty="0" err="1" smtClean="0"/>
              <a:t>imanak</a:t>
            </a:r>
            <a:r>
              <a:rPr lang="es-ES" sz="2400" dirty="0" smtClean="0"/>
              <a:t> </a:t>
            </a:r>
            <a:r>
              <a:rPr lang="es-ES" sz="2400" dirty="0" err="1" smtClean="0"/>
              <a:t>erakartzen</a:t>
            </a:r>
            <a:r>
              <a:rPr lang="es-ES" sz="2400" dirty="0" smtClean="0"/>
              <a:t> </a:t>
            </a:r>
            <a:r>
              <a:rPr lang="es-ES" sz="2400" dirty="0" err="1" smtClean="0"/>
              <a:t>ez</a:t>
            </a:r>
            <a:r>
              <a:rPr lang="es-ES" sz="2400" dirty="0" smtClean="0"/>
              <a:t> </a:t>
            </a:r>
            <a:r>
              <a:rPr lang="es-ES" sz="2400" dirty="0" err="1" smtClean="0"/>
              <a:t>duen</a:t>
            </a:r>
            <a:r>
              <a:rPr lang="es-ES" sz="2400" dirty="0" smtClean="0"/>
              <a:t> solido </a:t>
            </a:r>
            <a:r>
              <a:rPr lang="es-ES" sz="2400" dirty="0" err="1" smtClean="0"/>
              <a:t>beltz</a:t>
            </a:r>
            <a:r>
              <a:rPr lang="es-ES" sz="2400" dirty="0" smtClean="0"/>
              <a:t> bar </a:t>
            </a:r>
            <a:r>
              <a:rPr lang="es-ES" sz="2400" dirty="0" err="1" smtClean="0"/>
              <a:t>agertzen</a:t>
            </a:r>
            <a:r>
              <a:rPr lang="es-ES" sz="2400" dirty="0" smtClean="0"/>
              <a:t> da. </a:t>
            </a:r>
            <a:r>
              <a:rPr lang="es-ES" sz="2400" dirty="0" err="1" smtClean="0"/>
              <a:t>Azido</a:t>
            </a:r>
            <a:r>
              <a:rPr lang="es-ES" sz="2400" dirty="0" smtClean="0"/>
              <a:t> </a:t>
            </a:r>
            <a:r>
              <a:rPr lang="es-ES" sz="2400" dirty="0" err="1" smtClean="0"/>
              <a:t>klorhidrikoa</a:t>
            </a:r>
            <a:r>
              <a:rPr lang="es-ES" sz="2400" dirty="0" smtClean="0"/>
              <a:t> </a:t>
            </a:r>
            <a:r>
              <a:rPr lang="es-ES" sz="2400" dirty="0" err="1" smtClean="0"/>
              <a:t>gehituz</a:t>
            </a:r>
            <a:r>
              <a:rPr lang="es-ES" sz="2400" dirty="0" smtClean="0"/>
              <a:t> </a:t>
            </a:r>
            <a:r>
              <a:rPr lang="es-ES" sz="2400" dirty="0" err="1" smtClean="0"/>
              <a:t>usain</a:t>
            </a:r>
            <a:r>
              <a:rPr lang="es-ES" sz="2400" dirty="0" smtClean="0"/>
              <a:t> </a:t>
            </a:r>
            <a:r>
              <a:rPr lang="es-ES" sz="2400" dirty="0" err="1" smtClean="0"/>
              <a:t>desatsegina</a:t>
            </a:r>
            <a:r>
              <a:rPr lang="es-ES" sz="2400" dirty="0" smtClean="0"/>
              <a:t> </a:t>
            </a:r>
            <a:r>
              <a:rPr lang="es-ES" sz="2400" dirty="0" err="1" smtClean="0"/>
              <a:t>duen</a:t>
            </a:r>
            <a:r>
              <a:rPr lang="es-ES" sz="2400" dirty="0" smtClean="0"/>
              <a:t> gas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askatzen</a:t>
            </a:r>
            <a:r>
              <a:rPr lang="es-ES" sz="2400" dirty="0" smtClean="0"/>
              <a:t> da. </a:t>
            </a:r>
          </a:p>
          <a:p>
            <a:pPr algn="just"/>
            <a:r>
              <a:rPr lang="es-ES" sz="2400" dirty="0" err="1" smtClean="0"/>
              <a:t>Esplika</a:t>
            </a:r>
            <a:r>
              <a:rPr lang="es-ES" sz="2400" dirty="0" smtClean="0"/>
              <a:t> </a:t>
            </a:r>
            <a:r>
              <a:rPr lang="es-ES" sz="2400" dirty="0" err="1" smtClean="0"/>
              <a:t>ezazu</a:t>
            </a:r>
            <a:r>
              <a:rPr lang="es-ES" sz="2400" dirty="0" smtClean="0"/>
              <a:t> </a:t>
            </a:r>
            <a:r>
              <a:rPr lang="es-ES" sz="2400" dirty="0" err="1" smtClean="0"/>
              <a:t>gertatu</a:t>
            </a:r>
            <a:r>
              <a:rPr lang="es-ES" sz="2400" dirty="0" smtClean="0"/>
              <a:t> </a:t>
            </a:r>
            <a:r>
              <a:rPr lang="es-ES" sz="2400" dirty="0" err="1" smtClean="0"/>
              <a:t>dena</a:t>
            </a:r>
            <a:r>
              <a:rPr lang="es-ES" sz="2400" dirty="0" smtClean="0"/>
              <a:t>. </a:t>
            </a:r>
          </a:p>
          <a:p>
            <a:pPr algn="just"/>
            <a:r>
              <a:rPr lang="es-ES" sz="2400" dirty="0" err="1" smtClean="0"/>
              <a:t>Berdinak</a:t>
            </a:r>
            <a:r>
              <a:rPr lang="es-ES" sz="2400" dirty="0" smtClean="0"/>
              <a:t> al </a:t>
            </a:r>
            <a:r>
              <a:rPr lang="es-ES" sz="2400" dirty="0" err="1" smtClean="0"/>
              <a:t>dira</a:t>
            </a:r>
            <a:r>
              <a:rPr lang="es-ES" sz="2400" dirty="0" smtClean="0"/>
              <a:t> sufre eta </a:t>
            </a:r>
            <a:r>
              <a:rPr lang="es-ES" sz="2400" dirty="0" err="1" smtClean="0"/>
              <a:t>burdin</a:t>
            </a:r>
            <a:r>
              <a:rPr lang="es-ES" sz="2400" dirty="0" smtClean="0"/>
              <a:t> </a:t>
            </a:r>
            <a:r>
              <a:rPr lang="es-ES" sz="2400" dirty="0" err="1" smtClean="0"/>
              <a:t>nahaste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eta sufre eta </a:t>
            </a:r>
            <a:r>
              <a:rPr lang="es-ES" sz="2400" dirty="0" err="1" smtClean="0"/>
              <a:t>burdin</a:t>
            </a:r>
            <a:r>
              <a:rPr lang="es-ES" sz="2400" dirty="0" smtClean="0"/>
              <a:t> </a:t>
            </a:r>
            <a:r>
              <a:rPr lang="es-ES" sz="2400" dirty="0" err="1" smtClean="0"/>
              <a:t>konposatu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? </a:t>
            </a:r>
            <a:endParaRPr lang="es-ES" sz="24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56686" y="1202311"/>
            <a:ext cx="76718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25. </a:t>
            </a:r>
            <a:r>
              <a:rPr lang="es-ES" sz="3200" dirty="0" err="1" smtClean="0"/>
              <a:t>Hodi</a:t>
            </a:r>
            <a:r>
              <a:rPr lang="es-ES" sz="3200" dirty="0" smtClean="0"/>
              <a:t> </a:t>
            </a:r>
            <a:r>
              <a:rPr lang="es-ES" sz="3200" dirty="0" err="1" smtClean="0"/>
              <a:t>berberean</a:t>
            </a:r>
            <a:r>
              <a:rPr lang="es-ES" sz="3200" dirty="0" smtClean="0"/>
              <a:t> </a:t>
            </a:r>
            <a:r>
              <a:rPr lang="es-ES" sz="3200" dirty="0" err="1" smtClean="0"/>
              <a:t>uraren</a:t>
            </a:r>
            <a:r>
              <a:rPr lang="es-ES" sz="3200" dirty="0" smtClean="0"/>
              <a:t> </a:t>
            </a:r>
            <a:r>
              <a:rPr lang="es-ES" sz="3200" dirty="0" err="1" smtClean="0"/>
              <a:t>elektrolisian</a:t>
            </a:r>
            <a:r>
              <a:rPr lang="es-ES" sz="3200" dirty="0" smtClean="0"/>
              <a:t> </a:t>
            </a:r>
            <a:r>
              <a:rPr lang="es-ES" sz="3200" dirty="0" err="1" smtClean="0"/>
              <a:t>askatutako</a:t>
            </a:r>
            <a:r>
              <a:rPr lang="es-ES" sz="3200" dirty="0" smtClean="0"/>
              <a:t> </a:t>
            </a:r>
            <a:r>
              <a:rPr lang="es-ES" sz="3200" dirty="0" err="1" smtClean="0"/>
              <a:t>gasak</a:t>
            </a:r>
            <a:r>
              <a:rPr lang="es-ES" sz="3200" dirty="0" smtClean="0"/>
              <a:t> </a:t>
            </a:r>
            <a:r>
              <a:rPr lang="es-ES" sz="3200" dirty="0" err="1" smtClean="0"/>
              <a:t>jasotzen</a:t>
            </a:r>
            <a:r>
              <a:rPr lang="es-ES" sz="3200" dirty="0" smtClean="0"/>
              <a:t> </a:t>
            </a:r>
            <a:r>
              <a:rPr lang="es-ES" sz="3200" dirty="0" err="1" smtClean="0"/>
              <a:t>ditugu</a:t>
            </a:r>
            <a:r>
              <a:rPr lang="es-ES" sz="3200" dirty="0" smtClean="0"/>
              <a:t>. </a:t>
            </a:r>
            <a:r>
              <a:rPr lang="es-ES" sz="3200" dirty="0" err="1" smtClean="0"/>
              <a:t>Zer</a:t>
            </a:r>
            <a:r>
              <a:rPr lang="es-ES" sz="3200" dirty="0" smtClean="0"/>
              <a:t> </a:t>
            </a:r>
            <a:r>
              <a:rPr lang="es-ES" sz="3200" dirty="0" err="1" smtClean="0"/>
              <a:t>gertatuko</a:t>
            </a:r>
            <a:r>
              <a:rPr lang="es-ES" sz="3200" dirty="0" smtClean="0"/>
              <a:t> da?</a:t>
            </a:r>
            <a:endParaRPr lang="es-ES" sz="3200" dirty="0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7514" y="1416436"/>
            <a:ext cx="85416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/>
              <a:t>26. </a:t>
            </a:r>
            <a:r>
              <a:rPr lang="es-ES" sz="2400" dirty="0" err="1" smtClean="0"/>
              <a:t>Itxura</a:t>
            </a:r>
            <a:r>
              <a:rPr lang="es-ES" sz="2400" dirty="0" smtClean="0"/>
              <a:t> </a:t>
            </a:r>
            <a:r>
              <a:rPr lang="es-ES" sz="2400" dirty="0" err="1" smtClean="0"/>
              <a:t>homogeneoa</a:t>
            </a:r>
            <a:r>
              <a:rPr lang="es-ES" sz="2400" dirty="0" smtClean="0"/>
              <a:t> </a:t>
            </a:r>
            <a:r>
              <a:rPr lang="es-ES" sz="2400" dirty="0" err="1" smtClean="0"/>
              <a:t>duen</a:t>
            </a:r>
            <a:r>
              <a:rPr lang="es-ES" sz="2400" dirty="0" smtClean="0"/>
              <a:t> </a:t>
            </a:r>
            <a:r>
              <a:rPr lang="es-ES" sz="2400" dirty="0" err="1" smtClean="0"/>
              <a:t>likido</a:t>
            </a:r>
            <a:r>
              <a:rPr lang="es-ES" sz="2400" dirty="0" smtClean="0"/>
              <a:t> </a:t>
            </a:r>
            <a:r>
              <a:rPr lang="es-ES" sz="2400" dirty="0" err="1" smtClean="0"/>
              <a:t>hori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dugu</a:t>
            </a:r>
            <a:r>
              <a:rPr lang="es-ES" sz="2400" dirty="0" smtClean="0"/>
              <a:t> (A sistema). </a:t>
            </a:r>
            <a:r>
              <a:rPr lang="es-ES" sz="2400" dirty="0" err="1" smtClean="0"/>
              <a:t>Berotu</a:t>
            </a:r>
            <a:r>
              <a:rPr lang="es-ES" sz="2400" dirty="0" smtClean="0"/>
              <a:t> </a:t>
            </a:r>
            <a:r>
              <a:rPr lang="es-ES" sz="2400" dirty="0" err="1" smtClean="0"/>
              <a:t>egiten</a:t>
            </a:r>
            <a:r>
              <a:rPr lang="es-ES" sz="2400" dirty="0" smtClean="0"/>
              <a:t> </a:t>
            </a:r>
            <a:r>
              <a:rPr lang="es-ES" sz="2400" dirty="0" err="1" smtClean="0"/>
              <a:t>dugu</a:t>
            </a:r>
            <a:r>
              <a:rPr lang="es-ES" sz="2400" dirty="0" smtClean="0"/>
              <a:t> </a:t>
            </a:r>
            <a:r>
              <a:rPr lang="es-ES" sz="2400" dirty="0" err="1" smtClean="0"/>
              <a:t>irakiten</a:t>
            </a:r>
            <a:r>
              <a:rPr lang="es-ES" sz="2400" dirty="0" smtClean="0"/>
              <a:t> </a:t>
            </a:r>
            <a:r>
              <a:rPr lang="es-ES" sz="2400" dirty="0" err="1" smtClean="0"/>
              <a:t>jarri</a:t>
            </a:r>
            <a:r>
              <a:rPr lang="es-ES" sz="2400" dirty="0" smtClean="0"/>
              <a:t> arte, </a:t>
            </a:r>
            <a:r>
              <a:rPr lang="es-ES" sz="2400" dirty="0" err="1" smtClean="0"/>
              <a:t>irakite-tenperatura</a:t>
            </a:r>
            <a:r>
              <a:rPr lang="es-ES" sz="2400" dirty="0" smtClean="0"/>
              <a:t> </a:t>
            </a:r>
            <a:r>
              <a:rPr lang="es-ES" sz="2400" dirty="0" err="1" smtClean="0"/>
              <a:t>pixkanaka</a:t>
            </a:r>
            <a:r>
              <a:rPr lang="es-ES" sz="2400" dirty="0" smtClean="0"/>
              <a:t> </a:t>
            </a:r>
            <a:r>
              <a:rPr lang="es-ES" sz="2400" dirty="0" err="1" smtClean="0"/>
              <a:t>aldatuz</a:t>
            </a:r>
            <a:r>
              <a:rPr lang="es-ES" sz="2400" dirty="0" smtClean="0"/>
              <a:t> </a:t>
            </a:r>
            <a:r>
              <a:rPr lang="es-ES" sz="2400" dirty="0" err="1" smtClean="0"/>
              <a:t>doala</a:t>
            </a:r>
            <a:r>
              <a:rPr lang="es-ES" sz="2400" dirty="0" smtClean="0"/>
              <a:t> </a:t>
            </a:r>
            <a:r>
              <a:rPr lang="es-ES" sz="2400" dirty="0" err="1" smtClean="0"/>
              <a:t>ikusiz</a:t>
            </a:r>
            <a:r>
              <a:rPr lang="es-ES" sz="2400" dirty="0" smtClean="0"/>
              <a:t>. </a:t>
            </a:r>
            <a:r>
              <a:rPr lang="es-ES" sz="2400" dirty="0" err="1" smtClean="0"/>
              <a:t>Askatzen</a:t>
            </a:r>
            <a:r>
              <a:rPr lang="es-ES" sz="2400" dirty="0" smtClean="0"/>
              <a:t> den gasa jaso era </a:t>
            </a:r>
            <a:r>
              <a:rPr lang="es-ES" sz="2400" dirty="0" err="1" smtClean="0"/>
              <a:t>hoztu</a:t>
            </a:r>
            <a:r>
              <a:rPr lang="es-ES" sz="2400" dirty="0" smtClean="0"/>
              <a:t> </a:t>
            </a:r>
            <a:r>
              <a:rPr lang="es-ES" sz="2400" dirty="0" err="1" smtClean="0"/>
              <a:t>egiten</a:t>
            </a:r>
            <a:r>
              <a:rPr lang="es-ES" sz="2400" dirty="0" smtClean="0"/>
              <a:t> </a:t>
            </a:r>
            <a:r>
              <a:rPr lang="es-ES" sz="2400" dirty="0" err="1" smtClean="0"/>
              <a:t>dugu</a:t>
            </a:r>
            <a:r>
              <a:rPr lang="es-ES" sz="2400" dirty="0" smtClean="0"/>
              <a:t>, </a:t>
            </a:r>
            <a:r>
              <a:rPr lang="es-ES" sz="2400" dirty="0" err="1" smtClean="0"/>
              <a:t>likido</a:t>
            </a:r>
            <a:r>
              <a:rPr lang="es-ES" sz="2400" dirty="0" smtClean="0"/>
              <a:t> </a:t>
            </a:r>
            <a:r>
              <a:rPr lang="es-ES" sz="2400" dirty="0" err="1" smtClean="0"/>
              <a:t>kolorge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lortuz</a:t>
            </a:r>
            <a:r>
              <a:rPr lang="es-ES" sz="2400" dirty="0" smtClean="0"/>
              <a:t> (B sistema), eta </a:t>
            </a:r>
            <a:r>
              <a:rPr lang="es-ES" sz="2400" dirty="0" err="1" smtClean="0"/>
              <a:t>gainera</a:t>
            </a:r>
            <a:r>
              <a:rPr lang="es-ES" sz="2400" dirty="0" smtClean="0"/>
              <a:t> </a:t>
            </a:r>
            <a:r>
              <a:rPr lang="es-ES" sz="2400" dirty="0" err="1" smtClean="0"/>
              <a:t>horia</a:t>
            </a:r>
            <a:r>
              <a:rPr lang="es-ES" sz="2400" dirty="0" smtClean="0"/>
              <a:t> den hondar solido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gelditzen</a:t>
            </a:r>
            <a:r>
              <a:rPr lang="es-ES" sz="2400" dirty="0" smtClean="0"/>
              <a:t> da (C sistema). </a:t>
            </a:r>
          </a:p>
          <a:p>
            <a:pPr algn="just"/>
            <a:r>
              <a:rPr lang="es-ES" sz="2400" dirty="0" err="1" smtClean="0"/>
              <a:t>Nahasten</a:t>
            </a:r>
            <a:r>
              <a:rPr lang="es-ES" sz="2400" dirty="0" smtClean="0"/>
              <a:t> </a:t>
            </a:r>
            <a:r>
              <a:rPr lang="es-ES" sz="2400" dirty="0" err="1" smtClean="0"/>
              <a:t>baditugu</a:t>
            </a:r>
            <a:r>
              <a:rPr lang="es-ES" sz="2400" dirty="0" smtClean="0"/>
              <a:t> </a:t>
            </a:r>
            <a:r>
              <a:rPr lang="es-ES" sz="2400" dirty="0" err="1" smtClean="0"/>
              <a:t>berriro</a:t>
            </a:r>
            <a:r>
              <a:rPr lang="es-ES" sz="2400" dirty="0" smtClean="0"/>
              <a:t> </a:t>
            </a:r>
            <a:r>
              <a:rPr lang="es-ES" sz="2400" dirty="0" err="1" smtClean="0"/>
              <a:t>likido</a:t>
            </a:r>
            <a:r>
              <a:rPr lang="es-ES" sz="2400" dirty="0" smtClean="0"/>
              <a:t> </a:t>
            </a:r>
            <a:r>
              <a:rPr lang="es-ES" sz="2400" dirty="0" err="1" smtClean="0"/>
              <a:t>kolorgea</a:t>
            </a:r>
            <a:r>
              <a:rPr lang="es-ES" sz="2400" dirty="0" smtClean="0"/>
              <a:t> (B sistema) eta solido </a:t>
            </a:r>
            <a:r>
              <a:rPr lang="es-ES" sz="2400" dirty="0" err="1" smtClean="0"/>
              <a:t>horia</a:t>
            </a:r>
            <a:r>
              <a:rPr lang="es-ES" sz="2400" dirty="0" smtClean="0"/>
              <a:t> (C sistema) </a:t>
            </a:r>
            <a:r>
              <a:rPr lang="es-ES" sz="2400" dirty="0" err="1" smtClean="0"/>
              <a:t>hasierako</a:t>
            </a:r>
            <a:r>
              <a:rPr lang="es-ES" sz="2400" dirty="0" smtClean="0"/>
              <a:t> </a:t>
            </a:r>
            <a:r>
              <a:rPr lang="es-ES" sz="2400" dirty="0" err="1" smtClean="0"/>
              <a:t>likido</a:t>
            </a:r>
            <a:r>
              <a:rPr lang="es-ES" sz="2400" dirty="0" smtClean="0"/>
              <a:t> </a:t>
            </a:r>
            <a:r>
              <a:rPr lang="es-ES" sz="2400" dirty="0" err="1" smtClean="0"/>
              <a:t>horia</a:t>
            </a:r>
            <a:r>
              <a:rPr lang="es-ES" sz="2400" dirty="0" smtClean="0"/>
              <a:t> </a:t>
            </a:r>
            <a:r>
              <a:rPr lang="es-ES" sz="2400" dirty="0" err="1" smtClean="0"/>
              <a:t>lortzen</a:t>
            </a:r>
            <a:r>
              <a:rPr lang="es-ES" sz="2400" dirty="0" smtClean="0"/>
              <a:t> </a:t>
            </a:r>
            <a:r>
              <a:rPr lang="es-ES" sz="2400" dirty="0" err="1" smtClean="0"/>
              <a:t>dugu</a:t>
            </a:r>
            <a:r>
              <a:rPr lang="es-ES" sz="2400" dirty="0" smtClean="0"/>
              <a:t>. </a:t>
            </a:r>
          </a:p>
          <a:p>
            <a:pPr algn="just"/>
            <a:r>
              <a:rPr lang="es-ES" sz="2400" dirty="0" err="1" smtClean="0"/>
              <a:t>Zer</a:t>
            </a:r>
            <a:r>
              <a:rPr lang="es-ES" sz="2400" dirty="0" smtClean="0"/>
              <a:t> da A </a:t>
            </a:r>
            <a:r>
              <a:rPr lang="es-ES" sz="2400" dirty="0" err="1" smtClean="0"/>
              <a:t>likidoa</a:t>
            </a:r>
            <a:r>
              <a:rPr lang="es-ES" sz="2400" dirty="0" smtClean="0"/>
              <a:t>, </a:t>
            </a:r>
            <a:r>
              <a:rPr lang="es-ES" sz="2400" dirty="0" err="1" smtClean="0"/>
              <a:t>sustantzia</a:t>
            </a:r>
            <a:r>
              <a:rPr lang="es-ES" sz="2400" dirty="0" smtClean="0"/>
              <a:t> </a:t>
            </a:r>
            <a:r>
              <a:rPr lang="es-ES" sz="2400" dirty="0" err="1" smtClean="0"/>
              <a:t>sinple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, </a:t>
            </a:r>
            <a:r>
              <a:rPr lang="es-ES" sz="2400" dirty="0" err="1" smtClean="0"/>
              <a:t>konposatu</a:t>
            </a:r>
            <a:r>
              <a:rPr lang="es-ES" sz="2400" dirty="0" smtClean="0"/>
              <a:t> bar, </a:t>
            </a:r>
            <a:r>
              <a:rPr lang="es-ES" sz="2400" dirty="0" err="1" smtClean="0"/>
              <a:t>nahaste</a:t>
            </a:r>
            <a:r>
              <a:rPr lang="es-ES" sz="2400" dirty="0" smtClean="0"/>
              <a:t> </a:t>
            </a:r>
            <a:r>
              <a:rPr lang="es-ES" sz="2400" dirty="0" err="1" smtClean="0"/>
              <a:t>heterogeneo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ala </a:t>
            </a:r>
            <a:r>
              <a:rPr lang="es-ES" sz="2400" dirty="0" err="1" smtClean="0"/>
              <a:t>disoluzio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?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5325" y="1250106"/>
            <a:ext cx="84198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27. Solido </a:t>
            </a:r>
            <a:r>
              <a:rPr lang="es-ES" sz="2400" dirty="0" err="1" smtClean="0"/>
              <a:t>hori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berotu</a:t>
            </a:r>
            <a:r>
              <a:rPr lang="es-ES" sz="2400" dirty="0" smtClean="0"/>
              <a:t> </a:t>
            </a:r>
            <a:r>
              <a:rPr lang="es-ES" sz="2400" dirty="0" err="1" smtClean="0"/>
              <a:t>egi</a:t>
            </a:r>
            <a:r>
              <a:rPr lang="es-ES" sz="2400" dirty="0" smtClean="0"/>
              <a:t> ten da </a:t>
            </a:r>
            <a:r>
              <a:rPr lang="es-ES" sz="2400" dirty="0" err="1" smtClean="0"/>
              <a:t>urtu</a:t>
            </a:r>
            <a:r>
              <a:rPr lang="es-ES" sz="2400" dirty="0" smtClean="0"/>
              <a:t> arte, </a:t>
            </a:r>
            <a:r>
              <a:rPr lang="es-ES" sz="2400" dirty="0" err="1" smtClean="0"/>
              <a:t>tenperatura</a:t>
            </a:r>
            <a:r>
              <a:rPr lang="es-ES" sz="2400" dirty="0" smtClean="0"/>
              <a:t> </a:t>
            </a:r>
            <a:r>
              <a:rPr lang="es-ES" sz="2400" dirty="0" err="1" smtClean="0"/>
              <a:t>konstantez</a:t>
            </a:r>
            <a:r>
              <a:rPr lang="es-ES" sz="2400" dirty="0" smtClean="0"/>
              <a:t> </a:t>
            </a:r>
            <a:r>
              <a:rPr lang="es-ES" sz="2400" dirty="0" err="1" smtClean="0"/>
              <a:t>egiten</a:t>
            </a:r>
            <a:r>
              <a:rPr lang="es-ES" sz="2400" dirty="0" smtClean="0"/>
              <a:t> duela </a:t>
            </a:r>
            <a:r>
              <a:rPr lang="es-ES" sz="2400" dirty="0" err="1" smtClean="0"/>
              <a:t>ikusiz</a:t>
            </a:r>
            <a:r>
              <a:rPr lang="es-ES" sz="2400" dirty="0" smtClean="0"/>
              <a:t>. </a:t>
            </a:r>
            <a:r>
              <a:rPr lang="es-ES" sz="2400" dirty="0" err="1" smtClean="0"/>
              <a:t>Beroa</a:t>
            </a:r>
            <a:r>
              <a:rPr lang="es-ES" sz="2400" dirty="0" smtClean="0"/>
              <a:t> </a:t>
            </a:r>
            <a:r>
              <a:rPr lang="es-ES" sz="2400" dirty="0" err="1" smtClean="0"/>
              <a:t>hedatzen</a:t>
            </a:r>
            <a:r>
              <a:rPr lang="es-ES" sz="2400" dirty="0" smtClean="0"/>
              <a:t> </a:t>
            </a:r>
            <a:r>
              <a:rPr lang="es-ES" sz="2400" dirty="0" err="1" smtClean="0"/>
              <a:t>jarraituz</a:t>
            </a:r>
            <a:r>
              <a:rPr lang="es-ES" sz="2400" dirty="0" smtClean="0"/>
              <a:t> gas </a:t>
            </a:r>
            <a:r>
              <a:rPr lang="es-ES" sz="2400" dirty="0" err="1" smtClean="0"/>
              <a:t>gorrixka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askatzen</a:t>
            </a:r>
            <a:r>
              <a:rPr lang="es-ES" sz="2400" dirty="0" smtClean="0"/>
              <a:t> da (</a:t>
            </a:r>
            <a:r>
              <a:rPr lang="es-ES" sz="2400" dirty="0" err="1" smtClean="0"/>
              <a:t>tenperatura</a:t>
            </a:r>
            <a:r>
              <a:rPr lang="es-ES" sz="2400" dirty="0" smtClean="0"/>
              <a:t> </a:t>
            </a:r>
            <a:r>
              <a:rPr lang="es-ES" sz="2400" dirty="0" err="1" smtClean="0"/>
              <a:t>jaisterakoan</a:t>
            </a:r>
            <a:r>
              <a:rPr lang="es-ES" sz="2400" dirty="0" smtClean="0"/>
              <a:t> solido more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bihurtzen</a:t>
            </a:r>
            <a:r>
              <a:rPr lang="es-ES" sz="2400" dirty="0" smtClean="0"/>
              <a:t> </a:t>
            </a:r>
            <a:r>
              <a:rPr lang="es-ES" sz="2400" dirty="0" err="1" smtClean="0"/>
              <a:t>dena</a:t>
            </a:r>
            <a:r>
              <a:rPr lang="es-ES" sz="2400" dirty="0" smtClean="0"/>
              <a:t>) eta </a:t>
            </a:r>
            <a:r>
              <a:rPr lang="es-ES" sz="2400" dirty="0" err="1" smtClean="0"/>
              <a:t>likido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gelditzen</a:t>
            </a:r>
            <a:r>
              <a:rPr lang="es-ES" sz="2400" dirty="0" smtClean="0"/>
              <a:t> (</a:t>
            </a:r>
            <a:r>
              <a:rPr lang="es-ES" sz="2400" dirty="0" err="1" smtClean="0"/>
              <a:t>tenperatura</a:t>
            </a:r>
            <a:r>
              <a:rPr lang="es-ES" sz="2400" dirty="0" smtClean="0"/>
              <a:t> </a:t>
            </a:r>
            <a:r>
              <a:rPr lang="es-ES" sz="2400" dirty="0" err="1" smtClean="0"/>
              <a:t>jaisterakoan</a:t>
            </a:r>
            <a:r>
              <a:rPr lang="es-ES" sz="2400" dirty="0" smtClean="0"/>
              <a:t> solido gris </a:t>
            </a:r>
            <a:r>
              <a:rPr lang="es-ES" sz="2400" dirty="0" err="1" smtClean="0"/>
              <a:t>metaliko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 </a:t>
            </a:r>
            <a:r>
              <a:rPr lang="es-ES" sz="2400" dirty="0" err="1" smtClean="0"/>
              <a:t>bihurtzen</a:t>
            </a:r>
            <a:r>
              <a:rPr lang="es-ES" sz="2400" dirty="0" smtClean="0"/>
              <a:t> </a:t>
            </a:r>
            <a:r>
              <a:rPr lang="es-ES" sz="2400" dirty="0" err="1" smtClean="0"/>
              <a:t>dena</a:t>
            </a:r>
            <a:r>
              <a:rPr lang="es-ES" sz="2400" dirty="0" smtClean="0"/>
              <a:t>). Solido </a:t>
            </a:r>
            <a:r>
              <a:rPr lang="es-ES" sz="2400" dirty="0" err="1" smtClean="0"/>
              <a:t>morea</a:t>
            </a:r>
            <a:r>
              <a:rPr lang="es-ES" sz="2400" dirty="0" smtClean="0"/>
              <a:t> eta </a:t>
            </a:r>
            <a:r>
              <a:rPr lang="es-ES" sz="2400" dirty="0" err="1" smtClean="0"/>
              <a:t>grisa</a:t>
            </a:r>
            <a:r>
              <a:rPr lang="es-ES" sz="2400" dirty="0" smtClean="0"/>
              <a:t> </a:t>
            </a:r>
            <a:r>
              <a:rPr lang="es-ES" sz="2400" dirty="0" err="1" smtClean="0"/>
              <a:t>nahasten</a:t>
            </a:r>
            <a:r>
              <a:rPr lang="es-ES" sz="2400" dirty="0" smtClean="0"/>
              <a:t> </a:t>
            </a:r>
            <a:r>
              <a:rPr lang="es-ES" sz="2400" dirty="0" err="1" smtClean="0"/>
              <a:t>baditugu</a:t>
            </a:r>
            <a:r>
              <a:rPr lang="es-ES" sz="2400" dirty="0" smtClean="0"/>
              <a:t> </a:t>
            </a:r>
            <a:r>
              <a:rPr lang="es-ES" sz="2400" dirty="0" err="1" smtClean="0"/>
              <a:t>ez</a:t>
            </a:r>
            <a:r>
              <a:rPr lang="es-ES" sz="2400" dirty="0" smtClean="0"/>
              <a:t> da </a:t>
            </a:r>
            <a:r>
              <a:rPr lang="es-ES" sz="2400" dirty="0" err="1" smtClean="0"/>
              <a:t>lortzen</a:t>
            </a:r>
            <a:r>
              <a:rPr lang="es-ES" sz="2400" dirty="0" smtClean="0"/>
              <a:t> </a:t>
            </a:r>
            <a:r>
              <a:rPr lang="es-ES" sz="2400" dirty="0" err="1" smtClean="0"/>
              <a:t>hasierako</a:t>
            </a:r>
            <a:r>
              <a:rPr lang="es-ES" sz="2400" dirty="0" smtClean="0"/>
              <a:t> solido </a:t>
            </a:r>
            <a:r>
              <a:rPr lang="es-ES" sz="2400" dirty="0" err="1" smtClean="0"/>
              <a:t>horia</a:t>
            </a:r>
            <a:r>
              <a:rPr lang="es-ES" sz="2400" dirty="0" smtClean="0"/>
              <a:t>. </a:t>
            </a:r>
          </a:p>
          <a:p>
            <a:r>
              <a:rPr lang="es-ES" sz="2400" dirty="0" err="1" smtClean="0"/>
              <a:t>Zer</a:t>
            </a:r>
            <a:r>
              <a:rPr lang="es-ES" sz="2400" dirty="0" smtClean="0"/>
              <a:t> da solido </a:t>
            </a:r>
            <a:r>
              <a:rPr lang="es-ES" sz="2400" dirty="0" err="1" smtClean="0"/>
              <a:t>horia</a:t>
            </a:r>
            <a:r>
              <a:rPr lang="es-ES" sz="2400" dirty="0" smtClean="0"/>
              <a:t>, </a:t>
            </a:r>
            <a:r>
              <a:rPr lang="es-ES" sz="2400" dirty="0" err="1" smtClean="0"/>
              <a:t>sustantzia</a:t>
            </a:r>
            <a:r>
              <a:rPr lang="es-ES" sz="2400" dirty="0" smtClean="0"/>
              <a:t> </a:t>
            </a:r>
            <a:r>
              <a:rPr lang="es-ES" sz="2400" dirty="0" err="1" smtClean="0"/>
              <a:t>sinplea</a:t>
            </a:r>
            <a:r>
              <a:rPr lang="es-ES" sz="2400" dirty="0" smtClean="0"/>
              <a:t>, </a:t>
            </a:r>
            <a:r>
              <a:rPr lang="es-ES" sz="2400" dirty="0" err="1" smtClean="0"/>
              <a:t>konposatua</a:t>
            </a:r>
            <a:r>
              <a:rPr lang="es-ES" sz="2400" dirty="0" smtClean="0"/>
              <a:t>, </a:t>
            </a:r>
            <a:r>
              <a:rPr lang="es-ES" sz="2400" dirty="0" err="1" smtClean="0"/>
              <a:t>nahaste</a:t>
            </a:r>
            <a:r>
              <a:rPr lang="es-ES" sz="2400" dirty="0" smtClean="0"/>
              <a:t> </a:t>
            </a:r>
            <a:r>
              <a:rPr lang="es-ES" sz="2400" dirty="0" err="1" smtClean="0"/>
              <a:t>heterogeneoa</a:t>
            </a:r>
            <a:r>
              <a:rPr lang="es-ES" sz="2400" dirty="0" smtClean="0"/>
              <a:t> ala </a:t>
            </a:r>
            <a:r>
              <a:rPr lang="es-ES" sz="2400" dirty="0" err="1" smtClean="0"/>
              <a:t>disoluzio</a:t>
            </a:r>
            <a:r>
              <a:rPr lang="es-ES" sz="2400" dirty="0" smtClean="0"/>
              <a:t> </a:t>
            </a:r>
            <a:r>
              <a:rPr lang="es-ES" sz="2400" dirty="0" err="1" smtClean="0"/>
              <a:t>bat</a:t>
            </a:r>
            <a:r>
              <a:rPr lang="es-ES" sz="2400" dirty="0" smtClean="0"/>
              <a:t>? </a:t>
            </a:r>
            <a:r>
              <a:rPr lang="es-ES" sz="2400" dirty="0" err="1" smtClean="0"/>
              <a:t>Arrazonatu</a:t>
            </a:r>
            <a:r>
              <a:rPr lang="es-ES" sz="2400" dirty="0" smtClean="0"/>
              <a:t> </a:t>
            </a:r>
            <a:r>
              <a:rPr lang="es-ES" sz="2400" dirty="0" err="1" smtClean="0"/>
              <a:t>erantzuna</a:t>
            </a:r>
            <a:r>
              <a:rPr lang="es-ES" sz="2400" dirty="0" smtClean="0"/>
              <a:t>.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26272" y="1553443"/>
            <a:ext cx="8315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28. </a:t>
            </a:r>
            <a:r>
              <a:rPr lang="es-ES" sz="3200" dirty="0" err="1" smtClean="0"/>
              <a:t>Bete</a:t>
            </a:r>
            <a:r>
              <a:rPr lang="es-ES" sz="3200" dirty="0" smtClean="0"/>
              <a:t> al </a:t>
            </a:r>
            <a:r>
              <a:rPr lang="es-ES" sz="3200" dirty="0" err="1" smtClean="0"/>
              <a:t>zenezake</a:t>
            </a:r>
            <a:r>
              <a:rPr lang="es-ES" sz="3200" dirty="0" smtClean="0"/>
              <a:t> </a:t>
            </a:r>
            <a:r>
              <a:rPr lang="es-ES" sz="3200" dirty="0" err="1" smtClean="0"/>
              <a:t>urez</a:t>
            </a:r>
            <a:r>
              <a:rPr lang="es-ES" sz="3200" dirty="0" smtClean="0"/>
              <a:t> </a:t>
            </a:r>
            <a:r>
              <a:rPr lang="es-ES" sz="3200" dirty="0" err="1" smtClean="0"/>
              <a:t>botila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, </a:t>
            </a:r>
            <a:r>
              <a:rPr lang="es-ES" sz="3200" dirty="0" err="1" smtClean="0"/>
              <a:t>urak</a:t>
            </a:r>
            <a:r>
              <a:rPr lang="es-ES" sz="3200" dirty="0" smtClean="0"/>
              <a:t> </a:t>
            </a:r>
            <a:r>
              <a:rPr lang="es-ES" sz="3200" dirty="0" err="1" smtClean="0"/>
              <a:t>sarrera</a:t>
            </a:r>
            <a:r>
              <a:rPr lang="es-ES" sz="3200" dirty="0" smtClean="0"/>
              <a:t> </a:t>
            </a:r>
            <a:r>
              <a:rPr lang="es-ES" sz="3200" dirty="0" err="1" smtClean="0"/>
              <a:t>zuloa</a:t>
            </a:r>
            <a:r>
              <a:rPr lang="es-ES" sz="3200" dirty="0" smtClean="0"/>
              <a:t> </a:t>
            </a:r>
            <a:r>
              <a:rPr lang="es-ES" sz="3200" dirty="0" err="1" smtClean="0"/>
              <a:t>guztiz</a:t>
            </a:r>
            <a:r>
              <a:rPr lang="es-ES" sz="3200" dirty="0" smtClean="0"/>
              <a:t> </a:t>
            </a:r>
            <a:r>
              <a:rPr lang="es-ES" sz="3200" dirty="0" err="1" smtClean="0"/>
              <a:t>estaltzen</a:t>
            </a:r>
            <a:r>
              <a:rPr lang="es-ES" sz="3200" dirty="0" smtClean="0"/>
              <a:t> </a:t>
            </a:r>
            <a:r>
              <a:rPr lang="es-ES" sz="3200" dirty="0" err="1" smtClean="0"/>
              <a:t>badu</a:t>
            </a:r>
            <a:r>
              <a:rPr lang="es-ES" sz="3200" dirty="0" smtClean="0"/>
              <a:t>? </a:t>
            </a:r>
            <a:r>
              <a:rPr lang="es-ES" sz="3200" dirty="0" err="1" smtClean="0"/>
              <a:t>Formulatu</a:t>
            </a:r>
            <a:r>
              <a:rPr lang="es-ES" sz="3200" dirty="0" smtClean="0"/>
              <a:t> </a:t>
            </a:r>
            <a:r>
              <a:rPr lang="es-ES" sz="3200" dirty="0" err="1" smtClean="0"/>
              <a:t>zure</a:t>
            </a:r>
            <a:r>
              <a:rPr lang="es-ES" sz="3200" dirty="0" smtClean="0"/>
              <a:t> </a:t>
            </a:r>
            <a:r>
              <a:rPr lang="es-ES" sz="3200" dirty="0" err="1" smtClean="0"/>
              <a:t>hipotesia</a:t>
            </a:r>
            <a:r>
              <a:rPr lang="es-ES" sz="3200" dirty="0" smtClean="0"/>
              <a:t> eta </a:t>
            </a:r>
            <a:r>
              <a:rPr lang="es-ES" sz="3200" dirty="0" err="1" smtClean="0"/>
              <a:t>diseinatu</a:t>
            </a:r>
            <a:r>
              <a:rPr lang="es-ES" sz="3200" dirty="0" smtClean="0"/>
              <a:t> </a:t>
            </a:r>
            <a:r>
              <a:rPr lang="es-ES" sz="3200" dirty="0" err="1" smtClean="0"/>
              <a:t>esperimentu</a:t>
            </a:r>
            <a:r>
              <a:rPr lang="es-ES" sz="3200" dirty="0" smtClean="0"/>
              <a:t> </a:t>
            </a:r>
            <a:r>
              <a:rPr lang="es-ES" sz="3200" dirty="0" err="1" smtClean="0"/>
              <a:t>bat</a:t>
            </a:r>
            <a:r>
              <a:rPr lang="es-ES" sz="3200" dirty="0" smtClean="0"/>
              <a:t> </a:t>
            </a:r>
            <a:r>
              <a:rPr lang="es-ES" sz="3200" dirty="0" err="1" smtClean="0"/>
              <a:t>egiaztatzeko</a:t>
            </a:r>
            <a:r>
              <a:rPr lang="es-ES" sz="3200" dirty="0" smtClean="0"/>
              <a:t>. 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4082" y="1407724"/>
            <a:ext cx="7532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29. </a:t>
            </a:r>
            <a:r>
              <a:rPr lang="es-ES" sz="3200" dirty="0" err="1" smtClean="0"/>
              <a:t>Solidoen</a:t>
            </a:r>
            <a:r>
              <a:rPr lang="es-ES" sz="3200" dirty="0" smtClean="0"/>
              <a:t>, </a:t>
            </a:r>
            <a:r>
              <a:rPr lang="es-ES" sz="3200" dirty="0" err="1" smtClean="0"/>
              <a:t>likidoen</a:t>
            </a:r>
            <a:r>
              <a:rPr lang="es-ES" sz="3200" dirty="0" smtClean="0"/>
              <a:t> eta </a:t>
            </a:r>
            <a:r>
              <a:rPr lang="es-ES" sz="3200" dirty="0" err="1" smtClean="0"/>
              <a:t>gasen</a:t>
            </a:r>
            <a:r>
              <a:rPr lang="es-ES" sz="3200" dirty="0" smtClean="0"/>
              <a:t> </a:t>
            </a:r>
            <a:r>
              <a:rPr lang="es-ES" sz="3200" dirty="0" err="1" smtClean="0"/>
              <a:t>ezaugarriak</a:t>
            </a:r>
            <a:r>
              <a:rPr lang="es-ES" sz="3200" dirty="0" smtClean="0"/>
              <a:t> </a:t>
            </a:r>
            <a:r>
              <a:rPr lang="es-ES" sz="3200" dirty="0" err="1" smtClean="0"/>
              <a:t>adierazi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40633" y="1112114"/>
            <a:ext cx="76718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30. Gas baten </a:t>
            </a:r>
            <a:r>
              <a:rPr lang="es-ES" sz="2800" dirty="0" err="1" smtClean="0"/>
              <a:t>bolumena</a:t>
            </a:r>
            <a:r>
              <a:rPr lang="es-ES" sz="2800" dirty="0" smtClean="0"/>
              <a:t> </a:t>
            </a:r>
            <a:r>
              <a:rPr lang="es-ES" sz="2800" dirty="0" err="1" smtClean="0"/>
              <a:t>handitzerakoan</a:t>
            </a:r>
            <a:r>
              <a:rPr lang="es-ES" sz="2800" dirty="0" smtClean="0"/>
              <a:t>, </a:t>
            </a:r>
            <a:r>
              <a:rPr lang="es-ES" sz="2800" dirty="0" err="1" smtClean="0"/>
              <a:t>zer</a:t>
            </a:r>
            <a:r>
              <a:rPr lang="es-ES" sz="2800" dirty="0" smtClean="0"/>
              <a:t> </a:t>
            </a:r>
            <a:r>
              <a:rPr lang="es-ES" sz="2800" dirty="0" err="1" smtClean="0"/>
              <a:t>gertatzen</a:t>
            </a:r>
            <a:r>
              <a:rPr lang="es-ES" sz="2800" dirty="0" smtClean="0"/>
              <a:t> da </a:t>
            </a:r>
            <a:r>
              <a:rPr lang="es-ES" sz="2800" dirty="0" err="1" smtClean="0"/>
              <a:t>gasaren</a:t>
            </a:r>
            <a:r>
              <a:rPr lang="es-ES" sz="2800" dirty="0" smtClean="0"/>
              <a:t> </a:t>
            </a:r>
            <a:r>
              <a:rPr lang="es-ES" sz="2800" dirty="0" err="1" smtClean="0"/>
              <a:t>kantitatearekin</a:t>
            </a:r>
            <a:r>
              <a:rPr lang="es-ES" sz="2800" dirty="0" smtClean="0"/>
              <a:t>, </a:t>
            </a:r>
            <a:r>
              <a:rPr lang="es-ES" sz="2800" dirty="0" err="1" smtClean="0"/>
              <a:t>bolumenarekin</a:t>
            </a:r>
            <a:r>
              <a:rPr lang="es-ES" sz="2800" dirty="0" smtClean="0"/>
              <a:t> eta </a:t>
            </a:r>
            <a:r>
              <a:rPr lang="es-ES" sz="2800" dirty="0" err="1" smtClean="0"/>
              <a:t>dentsitatearekin</a:t>
            </a:r>
            <a:r>
              <a:rPr lang="es-ES" sz="2800" dirty="0" smtClean="0"/>
              <a:t>? </a:t>
            </a:r>
          </a:p>
          <a:p>
            <a:pPr algn="just"/>
            <a:r>
              <a:rPr lang="es-ES" sz="2800" dirty="0" err="1" smtClean="0"/>
              <a:t>Bolumena</a:t>
            </a:r>
            <a:r>
              <a:rPr lang="es-ES" sz="2800" dirty="0" smtClean="0"/>
              <a:t> </a:t>
            </a:r>
            <a:r>
              <a:rPr lang="es-ES" sz="2800" dirty="0" err="1" smtClean="0"/>
              <a:t>handitzen</a:t>
            </a:r>
            <a:r>
              <a:rPr lang="es-ES" sz="2800" dirty="0" smtClean="0"/>
              <a:t> </a:t>
            </a:r>
            <a:r>
              <a:rPr lang="es-ES" sz="2800" dirty="0" err="1" smtClean="0"/>
              <a:t>denean</a:t>
            </a:r>
            <a:r>
              <a:rPr lang="es-ES" sz="2800" dirty="0" smtClean="0"/>
              <a:t>, </a:t>
            </a:r>
            <a:r>
              <a:rPr lang="es-ES" sz="2800" dirty="0" err="1" smtClean="0"/>
              <a:t>gelditzen</a:t>
            </a:r>
            <a:r>
              <a:rPr lang="es-ES" sz="2800" dirty="0" smtClean="0"/>
              <a:t> al da </a:t>
            </a:r>
            <a:r>
              <a:rPr lang="es-ES" sz="2800" dirty="0" err="1" smtClean="0"/>
              <a:t>xiringaren</a:t>
            </a:r>
            <a:r>
              <a:rPr lang="es-ES" sz="2800" dirty="0" smtClean="0"/>
              <a:t> </a:t>
            </a:r>
            <a:r>
              <a:rPr lang="es-ES" sz="2800" dirty="0" err="1" smtClean="0"/>
              <a:t>alorren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airerik</a:t>
            </a:r>
            <a:r>
              <a:rPr lang="es-ES" sz="2800" dirty="0" smtClean="0"/>
              <a:t> </a:t>
            </a:r>
            <a:r>
              <a:rPr lang="es-ES" sz="2800" dirty="0" err="1" smtClean="0"/>
              <a:t>gabe</a:t>
            </a:r>
            <a:r>
              <a:rPr lang="es-ES" sz="2800" dirty="0" smtClean="0"/>
              <a:t>? Ba al </a:t>
            </a:r>
            <a:r>
              <a:rPr lang="es-ES" sz="2800" dirty="0" err="1" smtClean="0"/>
              <a:t>dago</a:t>
            </a:r>
            <a:r>
              <a:rPr lang="es-ES" sz="2800" dirty="0" smtClean="0"/>
              <a:t> </a:t>
            </a:r>
            <a:r>
              <a:rPr lang="es-ES" sz="2800" dirty="0" err="1" smtClean="0"/>
              <a:t>xiringan</a:t>
            </a:r>
            <a:r>
              <a:rPr lang="es-ES" sz="2800" dirty="0" smtClean="0"/>
              <a:t> </a:t>
            </a:r>
            <a:r>
              <a:rPr lang="es-ES" sz="2800" dirty="0" err="1" smtClean="0"/>
              <a:t>alderdirik</a:t>
            </a:r>
            <a:r>
              <a:rPr lang="es-ES" sz="2800" dirty="0" smtClean="0"/>
              <a:t> </a:t>
            </a:r>
            <a:r>
              <a:rPr lang="es-ES" sz="2800" dirty="0" err="1" smtClean="0"/>
              <a:t>beste</a:t>
            </a:r>
            <a:r>
              <a:rPr lang="es-ES" sz="2800" dirty="0" smtClean="0"/>
              <a:t> </a:t>
            </a:r>
            <a:r>
              <a:rPr lang="es-ES" sz="2800" dirty="0" err="1" smtClean="0"/>
              <a:t>batek</a:t>
            </a:r>
            <a:r>
              <a:rPr lang="es-ES" sz="2800" dirty="0" smtClean="0"/>
              <a:t> </a:t>
            </a:r>
            <a:r>
              <a:rPr lang="es-ES" sz="2800" dirty="0" err="1" smtClean="0"/>
              <a:t>baino</a:t>
            </a:r>
            <a:r>
              <a:rPr lang="es-ES" sz="2800" dirty="0" smtClean="0"/>
              <a:t> aire </a:t>
            </a:r>
            <a:r>
              <a:rPr lang="es-ES" sz="2800" dirty="0" err="1" smtClean="0"/>
              <a:t>gutxiago</a:t>
            </a:r>
            <a:r>
              <a:rPr lang="es-ES" sz="2800" dirty="0" smtClean="0"/>
              <a:t> </a:t>
            </a:r>
            <a:r>
              <a:rPr lang="es-ES" sz="2800" dirty="0" err="1" smtClean="0"/>
              <a:t>duenik</a:t>
            </a:r>
            <a:r>
              <a:rPr lang="es-ES" sz="2800" dirty="0" smtClean="0"/>
              <a:t>? </a:t>
            </a:r>
            <a:r>
              <a:rPr lang="es-ES" sz="2800" dirty="0" err="1" smtClean="0"/>
              <a:t>Esplikatu</a:t>
            </a:r>
            <a:r>
              <a:rPr lang="es-ES" sz="2800" dirty="0" smtClean="0"/>
              <a:t> </a:t>
            </a:r>
            <a:r>
              <a:rPr lang="es-ES" sz="2800" dirty="0" err="1" smtClean="0"/>
              <a:t>erantzuna</a:t>
            </a:r>
            <a:r>
              <a:rPr lang="es-ES" sz="2800" dirty="0" smtClean="0"/>
              <a:t>. 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err="1" smtClean="0"/>
              <a:t>Materiaren</a:t>
            </a:r>
            <a:r>
              <a:rPr lang="es-ES" sz="2800" dirty="0" smtClean="0"/>
              <a:t> </a:t>
            </a:r>
            <a:r>
              <a:rPr lang="es-ES" sz="2800" dirty="0" err="1" smtClean="0"/>
              <a:t>izaera</a:t>
            </a:r>
            <a:r>
              <a:rPr lang="es-ES" sz="2800" dirty="0" smtClean="0"/>
              <a:t> eta </a:t>
            </a:r>
            <a:r>
              <a:rPr lang="es-ES" sz="2800" dirty="0" err="1" smtClean="0"/>
              <a:t>bere</a:t>
            </a:r>
            <a:r>
              <a:rPr lang="es-ES" sz="2800" dirty="0" smtClean="0"/>
              <a:t> </a:t>
            </a:r>
            <a:r>
              <a:rPr lang="es-ES" sz="2800" dirty="0" err="1" smtClean="0"/>
              <a:t>ezaugarriak</a:t>
            </a:r>
            <a:r>
              <a:rPr lang="es-ES" sz="2800" dirty="0" smtClean="0"/>
              <a:t> </a:t>
            </a:r>
            <a:r>
              <a:rPr lang="es-ES" sz="2800" dirty="0" err="1" smtClean="0"/>
              <a:t>azaltzeko</a:t>
            </a:r>
            <a:r>
              <a:rPr lang="es-ES" sz="2800" dirty="0" smtClean="0"/>
              <a:t> </a:t>
            </a:r>
            <a:r>
              <a:rPr lang="es-ES" sz="2800" dirty="0" err="1" smtClean="0"/>
              <a:t>eredu</a:t>
            </a:r>
            <a:r>
              <a:rPr lang="es-ES" sz="2800" dirty="0" smtClean="0"/>
              <a:t> </a:t>
            </a:r>
            <a:r>
              <a:rPr lang="es-ES" sz="2800" dirty="0" err="1" smtClean="0"/>
              <a:t>bat</a:t>
            </a:r>
            <a:r>
              <a:rPr lang="es-ES" sz="2800" dirty="0" smtClean="0"/>
              <a:t> </a:t>
            </a:r>
            <a:r>
              <a:rPr lang="es-ES" sz="2800" dirty="0" err="1" smtClean="0"/>
              <a:t>behar</a:t>
            </a:r>
            <a:r>
              <a:rPr lang="es-ES" sz="2800" dirty="0" smtClean="0"/>
              <a:t> </a:t>
            </a:r>
            <a:r>
              <a:rPr lang="es-ES" sz="2800" dirty="0" err="1" smtClean="0"/>
              <a:t>dugu</a:t>
            </a:r>
            <a:r>
              <a:rPr lang="es-ES" sz="2800" dirty="0" smtClean="0"/>
              <a:t>.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5200" y="549340"/>
            <a:ext cx="9018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/>
              <a:t>Ezaugarri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bereziak</a:t>
            </a:r>
            <a:endParaRPr lang="es-ES" sz="2400" dirty="0"/>
          </a:p>
          <a:p>
            <a:r>
              <a:rPr lang="es-ES" sz="2400" dirty="0" smtClean="0"/>
              <a:t>4.- </a:t>
            </a:r>
            <a:r>
              <a:rPr lang="es-ES" sz="2400" dirty="0" err="1" smtClean="0"/>
              <a:t>Zertaz</a:t>
            </a:r>
            <a:r>
              <a:rPr lang="es-ES" sz="2400" dirty="0" smtClean="0"/>
              <a:t> </a:t>
            </a:r>
            <a:r>
              <a:rPr lang="es-ES" sz="2400" dirty="0" err="1" smtClean="0"/>
              <a:t>ohartzen</a:t>
            </a:r>
            <a:r>
              <a:rPr lang="es-ES" sz="2400" dirty="0" smtClean="0"/>
              <a:t> zara sistema material baten </a:t>
            </a:r>
            <a:r>
              <a:rPr lang="es-ES" sz="2400" dirty="0" err="1" smtClean="0"/>
              <a:t>agregazio</a:t>
            </a:r>
            <a:r>
              <a:rPr lang="es-ES" sz="2400" dirty="0" smtClean="0"/>
              <a:t> </a:t>
            </a:r>
            <a:r>
              <a:rPr lang="es-ES" sz="2400" dirty="0" err="1" smtClean="0"/>
              <a:t>egoera</a:t>
            </a:r>
            <a:r>
              <a:rPr lang="es-ES" sz="2400" dirty="0" smtClean="0"/>
              <a:t> </a:t>
            </a:r>
            <a:r>
              <a:rPr lang="es-ES" sz="2400" dirty="0" err="1" smtClean="0"/>
              <a:t>zein</a:t>
            </a:r>
            <a:r>
              <a:rPr lang="es-ES" sz="2400" dirty="0" smtClean="0"/>
              <a:t> den </a:t>
            </a:r>
            <a:r>
              <a:rPr lang="es-ES" sz="2400" dirty="0" err="1" smtClean="0"/>
              <a:t>esateko</a:t>
            </a:r>
            <a:r>
              <a:rPr lang="es-ES" sz="2400" dirty="0" smtClean="0"/>
              <a:t>? </a:t>
            </a:r>
            <a:r>
              <a:rPr lang="es-ES" sz="2400" dirty="0" err="1" smtClean="0"/>
              <a:t>Zeintzuk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 </a:t>
            </a:r>
            <a:r>
              <a:rPr lang="es-ES" sz="2400" dirty="0" err="1" smtClean="0"/>
              <a:t>egoera</a:t>
            </a:r>
            <a:r>
              <a:rPr lang="es-ES" sz="2400" dirty="0" smtClean="0"/>
              <a:t> </a:t>
            </a:r>
            <a:r>
              <a:rPr lang="es-ES" sz="2400" dirty="0" err="1" smtClean="0"/>
              <a:t>desberdinen</a:t>
            </a:r>
            <a:r>
              <a:rPr lang="es-ES" sz="2400" dirty="0" smtClean="0"/>
              <a:t> </a:t>
            </a:r>
            <a:r>
              <a:rPr lang="es-ES" sz="2400" dirty="0" err="1" smtClean="0"/>
              <a:t>propietateak</a:t>
            </a:r>
            <a:r>
              <a:rPr lang="es-ES" sz="2400" dirty="0" smtClean="0"/>
              <a:t>? </a:t>
            </a:r>
          </a:p>
          <a:p>
            <a:endParaRPr lang="es-ES" sz="2400" dirty="0" smtClean="0"/>
          </a:p>
          <a:p>
            <a:r>
              <a:rPr lang="es-ES" sz="2400" dirty="0" smtClean="0"/>
              <a:t>EZAUGARRI BEREZIAK</a:t>
            </a:r>
          </a:p>
          <a:p>
            <a:r>
              <a:rPr lang="es-ES" sz="2000" dirty="0" err="1" smtClean="0"/>
              <a:t>Arkimedes</a:t>
            </a:r>
            <a:r>
              <a:rPr lang="es-ES" sz="2000" dirty="0" smtClean="0"/>
              <a:t>, </a:t>
            </a:r>
            <a:r>
              <a:rPr lang="es-ES" sz="2000" dirty="0" err="1" smtClean="0"/>
              <a:t>Siracusan</a:t>
            </a:r>
            <a:r>
              <a:rPr lang="es-ES" sz="2000" dirty="0" smtClean="0"/>
              <a:t> </a:t>
            </a:r>
            <a:r>
              <a:rPr lang="es-ES" sz="2000" dirty="0" err="1" smtClean="0"/>
              <a:t>bizi</a:t>
            </a:r>
            <a:r>
              <a:rPr lang="es-ES" sz="2000" dirty="0" smtClean="0"/>
              <a:t> zen </a:t>
            </a:r>
            <a:r>
              <a:rPr lang="es-ES" sz="2000" dirty="0" err="1" smtClean="0"/>
              <a:t>matematikari</a:t>
            </a:r>
            <a:r>
              <a:rPr lang="es-ES" sz="2000" dirty="0" smtClean="0"/>
              <a:t> eta </a:t>
            </a:r>
            <a:r>
              <a:rPr lang="es-ES" sz="2000" dirty="0" err="1" smtClean="0"/>
              <a:t>fisikari</a:t>
            </a:r>
            <a:r>
              <a:rPr lang="es-ES" sz="2000" dirty="0" smtClean="0"/>
              <a:t> </a:t>
            </a:r>
            <a:r>
              <a:rPr lang="es-ES" sz="2000" dirty="0" err="1" smtClean="0"/>
              <a:t>ospetsu</a:t>
            </a:r>
            <a:r>
              <a:rPr lang="es-ES" sz="2000" dirty="0" smtClean="0"/>
              <a:t> </a:t>
            </a:r>
            <a:r>
              <a:rPr lang="es-ES" sz="2000" dirty="0" err="1" smtClean="0"/>
              <a:t>bat</a:t>
            </a:r>
            <a:r>
              <a:rPr lang="es-ES" sz="2000" dirty="0" smtClean="0"/>
              <a:t> izan zen. </a:t>
            </a:r>
            <a:r>
              <a:rPr lang="es-ES" sz="2000" dirty="0" err="1" smtClean="0"/>
              <a:t>Behin</a:t>
            </a:r>
            <a:r>
              <a:rPr lang="es-ES" sz="2000" dirty="0" smtClean="0"/>
              <a:t> batean </a:t>
            </a:r>
            <a:r>
              <a:rPr lang="es-ES" sz="2000" dirty="0" err="1" smtClean="0"/>
              <a:t>bere</a:t>
            </a:r>
            <a:r>
              <a:rPr lang="es-ES" sz="2000" dirty="0" smtClean="0"/>
              <a:t> </a:t>
            </a:r>
            <a:r>
              <a:rPr lang="es-ES" sz="2000" dirty="0" err="1" smtClean="0"/>
              <a:t>babeslea</a:t>
            </a:r>
            <a:r>
              <a:rPr lang="es-ES" sz="2000" dirty="0" smtClean="0"/>
              <a:t> zen </a:t>
            </a:r>
            <a:r>
              <a:rPr lang="es-ES" sz="2000" dirty="0" err="1" smtClean="0"/>
              <a:t>Siracusako</a:t>
            </a:r>
            <a:r>
              <a:rPr lang="es-ES" sz="2000" dirty="0" smtClean="0"/>
              <a:t> </a:t>
            </a:r>
            <a:r>
              <a:rPr lang="es-ES" sz="2000" dirty="0" err="1" smtClean="0"/>
              <a:t>Hieron</a:t>
            </a:r>
            <a:r>
              <a:rPr lang="es-ES" sz="2000" dirty="0" smtClean="0"/>
              <a:t> </a:t>
            </a:r>
            <a:r>
              <a:rPr lang="es-ES" sz="2000" dirty="0" err="1" smtClean="0"/>
              <a:t>erregeak</a:t>
            </a:r>
            <a:r>
              <a:rPr lang="es-ES" sz="2000" dirty="0" smtClean="0"/>
              <a:t> </a:t>
            </a:r>
            <a:r>
              <a:rPr lang="es-ES" sz="2000" dirty="0" err="1" smtClean="0"/>
              <a:t>halako</a:t>
            </a:r>
            <a:r>
              <a:rPr lang="es-ES" sz="2000" dirty="0" smtClean="0"/>
              <a:t> </a:t>
            </a:r>
            <a:r>
              <a:rPr lang="es-ES" sz="2000" dirty="0" err="1" smtClean="0"/>
              <a:t>arazoa</a:t>
            </a:r>
            <a:r>
              <a:rPr lang="es-ES" sz="2000" dirty="0" smtClean="0"/>
              <a:t> </a:t>
            </a:r>
            <a:r>
              <a:rPr lang="es-ES" sz="2000" dirty="0" err="1" smtClean="0"/>
              <a:t>planteatu</a:t>
            </a:r>
            <a:r>
              <a:rPr lang="es-ES" sz="2000" dirty="0" smtClean="0"/>
              <a:t> </a:t>
            </a:r>
            <a:r>
              <a:rPr lang="es-ES" sz="2000" dirty="0" err="1" smtClean="0"/>
              <a:t>zion</a:t>
            </a:r>
            <a:r>
              <a:rPr lang="es-ES" sz="2000" dirty="0" smtClean="0"/>
              <a:t> : </a:t>
            </a:r>
            <a:r>
              <a:rPr lang="es-ES" sz="2000" dirty="0" err="1" smtClean="0"/>
              <a:t>berak</a:t>
            </a:r>
            <a:r>
              <a:rPr lang="es-ES" sz="2000" dirty="0" smtClean="0"/>
              <a:t> </a:t>
            </a:r>
            <a:r>
              <a:rPr lang="es-ES" sz="2000" dirty="0" err="1" smtClean="0"/>
              <a:t>eskatutako</a:t>
            </a:r>
            <a:r>
              <a:rPr lang="es-ES" sz="2000" dirty="0" smtClean="0"/>
              <a:t> </a:t>
            </a:r>
            <a:r>
              <a:rPr lang="es-ES" sz="2000" dirty="0" err="1" smtClean="0"/>
              <a:t>urrezko</a:t>
            </a:r>
            <a:r>
              <a:rPr lang="es-ES" sz="2000" dirty="0" smtClean="0"/>
              <a:t> </a:t>
            </a:r>
            <a:r>
              <a:rPr lang="es-ES" sz="2000" dirty="0" err="1" smtClean="0"/>
              <a:t>koroa</a:t>
            </a:r>
            <a:r>
              <a:rPr lang="es-ES" sz="2000" dirty="0" smtClean="0"/>
              <a:t> </a:t>
            </a:r>
            <a:r>
              <a:rPr lang="es-ES" sz="2000" dirty="0" err="1" smtClean="0"/>
              <a:t>guztiz</a:t>
            </a:r>
            <a:r>
              <a:rPr lang="es-ES" sz="2000" dirty="0" smtClean="0"/>
              <a:t> </a:t>
            </a:r>
            <a:r>
              <a:rPr lang="es-ES" sz="2000" dirty="0" err="1" smtClean="0"/>
              <a:t>urrezkoa</a:t>
            </a:r>
            <a:r>
              <a:rPr lang="es-ES" sz="2000" dirty="0" smtClean="0"/>
              <a:t>, hala </a:t>
            </a:r>
            <a:r>
              <a:rPr lang="es-ES" sz="2000" dirty="0" err="1" smtClean="0"/>
              <a:t>ordaindu</a:t>
            </a:r>
            <a:r>
              <a:rPr lang="es-ES" sz="2000" dirty="0" smtClean="0"/>
              <a:t> </a:t>
            </a:r>
            <a:r>
              <a:rPr lang="es-ES" sz="2000" dirty="0" err="1" smtClean="0"/>
              <a:t>baitzuen</a:t>
            </a:r>
            <a:r>
              <a:rPr lang="es-ES" sz="2000" dirty="0" smtClean="0"/>
              <a:t>, ala </a:t>
            </a:r>
            <a:r>
              <a:rPr lang="es-ES" sz="2000" dirty="0" err="1" smtClean="0"/>
              <a:t>urre</a:t>
            </a:r>
            <a:r>
              <a:rPr lang="es-ES" sz="2000" dirty="0" smtClean="0"/>
              <a:t> eta </a:t>
            </a:r>
            <a:r>
              <a:rPr lang="es-ES" sz="2000" dirty="0" err="1" smtClean="0"/>
              <a:t>zilarra</a:t>
            </a:r>
            <a:r>
              <a:rPr lang="es-ES" sz="2000" dirty="0" smtClean="0"/>
              <a:t> </a:t>
            </a:r>
            <a:r>
              <a:rPr lang="es-ES" sz="2000" dirty="0" err="1" smtClean="0"/>
              <a:t>aleazio</a:t>
            </a:r>
            <a:r>
              <a:rPr lang="es-ES" sz="2000" dirty="0" smtClean="0"/>
              <a:t> </a:t>
            </a:r>
            <a:r>
              <a:rPr lang="es-ES" sz="2000" dirty="0" err="1" smtClean="0"/>
              <a:t>bat</a:t>
            </a:r>
            <a:r>
              <a:rPr lang="es-ES" sz="2000" dirty="0" smtClean="0"/>
              <a:t> </a:t>
            </a:r>
            <a:r>
              <a:rPr lang="es-ES" sz="2000" dirty="0" err="1" smtClean="0"/>
              <a:t>ote</a:t>
            </a:r>
            <a:r>
              <a:rPr lang="es-ES" sz="2000" dirty="0" smtClean="0"/>
              <a:t> zen. </a:t>
            </a:r>
          </a:p>
          <a:p>
            <a:r>
              <a:rPr lang="es-ES" sz="2000" dirty="0" err="1" smtClean="0"/>
              <a:t>Arkimedes</a:t>
            </a:r>
            <a:r>
              <a:rPr lang="es-ES" sz="2000" dirty="0" smtClean="0"/>
              <a:t> </a:t>
            </a:r>
            <a:r>
              <a:rPr lang="es-ES" sz="2000" dirty="0" err="1" smtClean="0"/>
              <a:t>arazoari</a:t>
            </a:r>
            <a:r>
              <a:rPr lang="es-ES" sz="2000" dirty="0" smtClean="0"/>
              <a:t> </a:t>
            </a:r>
            <a:r>
              <a:rPr lang="es-ES" sz="2000" dirty="0" err="1" smtClean="0"/>
              <a:t>buruz</a:t>
            </a:r>
            <a:r>
              <a:rPr lang="es-ES" sz="2000" dirty="0" smtClean="0"/>
              <a:t> </a:t>
            </a:r>
            <a:r>
              <a:rPr lang="es-ES" sz="2000" dirty="0" err="1" smtClean="0"/>
              <a:t>pentsatzen</a:t>
            </a:r>
            <a:r>
              <a:rPr lang="es-ES" sz="2000" dirty="0" smtClean="0"/>
              <a:t> </a:t>
            </a:r>
            <a:r>
              <a:rPr lang="es-ES" sz="2000" dirty="0" err="1" smtClean="0"/>
              <a:t>aritu</a:t>
            </a:r>
            <a:r>
              <a:rPr lang="es-ES" sz="2000" dirty="0" smtClean="0"/>
              <a:t> zen. </a:t>
            </a:r>
            <a:r>
              <a:rPr lang="es-ES" sz="2000" dirty="0" err="1" smtClean="0"/>
              <a:t>Behin</a:t>
            </a:r>
            <a:r>
              <a:rPr lang="es-ES" sz="2000" dirty="0" smtClean="0"/>
              <a:t>, </a:t>
            </a:r>
            <a:r>
              <a:rPr lang="es-ES" sz="2000" dirty="0" err="1" smtClean="0"/>
              <a:t>guztiz</a:t>
            </a:r>
            <a:r>
              <a:rPr lang="es-ES" sz="2000" dirty="0" smtClean="0"/>
              <a:t> </a:t>
            </a:r>
            <a:r>
              <a:rPr lang="es-ES" sz="2000" dirty="0" err="1" smtClean="0"/>
              <a:t>betea</a:t>
            </a:r>
            <a:r>
              <a:rPr lang="es-ES" sz="2000" dirty="0" smtClean="0"/>
              <a:t> </a:t>
            </a:r>
            <a:r>
              <a:rPr lang="es-ES" sz="2000" dirty="0" err="1" smtClean="0"/>
              <a:t>zegoen</a:t>
            </a:r>
            <a:r>
              <a:rPr lang="es-ES" sz="2000" dirty="0" smtClean="0"/>
              <a:t> </a:t>
            </a:r>
            <a:r>
              <a:rPr lang="es-ES" sz="2000" dirty="0" err="1" smtClean="0"/>
              <a:t>baineran</a:t>
            </a:r>
            <a:r>
              <a:rPr lang="es-ES" sz="2000" dirty="0" smtClean="0"/>
              <a:t> </a:t>
            </a:r>
            <a:r>
              <a:rPr lang="es-ES" sz="2000" dirty="0" err="1" smtClean="0"/>
              <a:t>sartzerakoan</a:t>
            </a:r>
            <a:r>
              <a:rPr lang="es-ES" sz="2000" dirty="0" smtClean="0"/>
              <a:t>, </a:t>
            </a:r>
            <a:r>
              <a:rPr lang="es-ES" sz="2000" dirty="0" err="1" smtClean="0"/>
              <a:t>urak</a:t>
            </a:r>
            <a:r>
              <a:rPr lang="es-ES" sz="2000" dirty="0" smtClean="0"/>
              <a:t> </a:t>
            </a:r>
            <a:r>
              <a:rPr lang="es-ES" sz="2000" dirty="0" err="1" smtClean="0"/>
              <a:t>gainezka</a:t>
            </a:r>
            <a:r>
              <a:rPr lang="es-ES" sz="2000" dirty="0" smtClean="0"/>
              <a:t> </a:t>
            </a:r>
            <a:r>
              <a:rPr lang="es-ES" sz="2000" dirty="0" err="1" smtClean="0"/>
              <a:t>egiten</a:t>
            </a:r>
            <a:r>
              <a:rPr lang="es-ES" sz="2000" dirty="0" smtClean="0"/>
              <a:t> </a:t>
            </a:r>
            <a:r>
              <a:rPr lang="es-ES" sz="2000" dirty="0" err="1" smtClean="0"/>
              <a:t>zuela</a:t>
            </a:r>
            <a:r>
              <a:rPr lang="es-ES" sz="2000" dirty="0" smtClean="0"/>
              <a:t> </a:t>
            </a:r>
            <a:r>
              <a:rPr lang="es-ES" sz="2000" dirty="0" err="1" smtClean="0"/>
              <a:t>konturatu</a:t>
            </a:r>
            <a:r>
              <a:rPr lang="es-ES" sz="2000" dirty="0" smtClean="0"/>
              <a:t> zen, </a:t>
            </a:r>
            <a:r>
              <a:rPr lang="es-ES" sz="2000" dirty="0" err="1" smtClean="0"/>
              <a:t>baita</a:t>
            </a:r>
            <a:r>
              <a:rPr lang="es-ES" sz="2000" dirty="0" smtClean="0"/>
              <a:t> </a:t>
            </a:r>
            <a:r>
              <a:rPr lang="es-ES" sz="2000" dirty="0" err="1" smtClean="0"/>
              <a:t>uretan</a:t>
            </a:r>
            <a:r>
              <a:rPr lang="es-ES" sz="2000" dirty="0" smtClean="0"/>
              <a:t> </a:t>
            </a:r>
            <a:r>
              <a:rPr lang="es-ES" sz="2000" dirty="0" err="1" smtClean="0"/>
              <a:t>murgildurik</a:t>
            </a:r>
            <a:r>
              <a:rPr lang="es-ES" sz="2000" dirty="0" smtClean="0"/>
              <a:t> </a:t>
            </a:r>
            <a:r>
              <a:rPr lang="es-ES" sz="2000" dirty="0" err="1" smtClean="0"/>
              <a:t>zituen</a:t>
            </a:r>
            <a:r>
              <a:rPr lang="es-ES" sz="2000" dirty="0" smtClean="0"/>
              <a:t> </a:t>
            </a:r>
            <a:r>
              <a:rPr lang="es-ES" sz="2000" dirty="0" err="1" smtClean="0"/>
              <a:t>gorputz</a:t>
            </a:r>
            <a:r>
              <a:rPr lang="es-ES" sz="2000" dirty="0" smtClean="0"/>
              <a:t> </a:t>
            </a:r>
            <a:r>
              <a:rPr lang="es-ES" sz="2000" dirty="0" err="1" smtClean="0"/>
              <a:t>atalak</a:t>
            </a:r>
            <a:r>
              <a:rPr lang="es-ES" sz="2000" dirty="0" smtClean="0"/>
              <a:t> </a:t>
            </a:r>
            <a:r>
              <a:rPr lang="es-ES" sz="2000" dirty="0" err="1" smtClean="0"/>
              <a:t>arinagoa</a:t>
            </a:r>
            <a:r>
              <a:rPr lang="es-ES" sz="2000" dirty="0" smtClean="0"/>
              <a:t> </a:t>
            </a:r>
            <a:r>
              <a:rPr lang="es-ES" sz="2000" dirty="0" err="1" smtClean="0"/>
              <a:t>iruditu</a:t>
            </a:r>
            <a:r>
              <a:rPr lang="es-ES" sz="2000" dirty="0" smtClean="0"/>
              <a:t> ere. </a:t>
            </a:r>
            <a:r>
              <a:rPr lang="es-ES" sz="2000" dirty="0" err="1" smtClean="0"/>
              <a:t>Honek</a:t>
            </a:r>
            <a:r>
              <a:rPr lang="es-ES" sz="2000" dirty="0" smtClean="0"/>
              <a:t> </a:t>
            </a:r>
            <a:r>
              <a:rPr lang="es-ES" sz="2000" dirty="0" err="1" smtClean="0"/>
              <a:t>ideia</a:t>
            </a:r>
            <a:r>
              <a:rPr lang="es-ES" sz="2000" dirty="0" smtClean="0"/>
              <a:t> </a:t>
            </a:r>
            <a:r>
              <a:rPr lang="es-ES" sz="2000" dirty="0" err="1" smtClean="0"/>
              <a:t>eman</a:t>
            </a:r>
            <a:r>
              <a:rPr lang="es-ES" sz="2000" dirty="0" smtClean="0"/>
              <a:t> </a:t>
            </a:r>
            <a:r>
              <a:rPr lang="es-ES" sz="2000" dirty="0" err="1" smtClean="0"/>
              <a:t>zion</a:t>
            </a:r>
            <a:r>
              <a:rPr lang="es-ES" sz="2000" dirty="0" smtClean="0"/>
              <a:t> </a:t>
            </a:r>
            <a:r>
              <a:rPr lang="es-ES" sz="2000" dirty="0" err="1" smtClean="0"/>
              <a:t>arazoa</a:t>
            </a:r>
            <a:r>
              <a:rPr lang="es-ES" sz="2000" dirty="0" smtClean="0"/>
              <a:t> </a:t>
            </a:r>
            <a:r>
              <a:rPr lang="es-ES" sz="2000" dirty="0" err="1" smtClean="0"/>
              <a:t>konpontzeko</a:t>
            </a:r>
            <a:r>
              <a:rPr lang="es-ES" sz="2000" dirty="0" smtClean="0"/>
              <a:t>. </a:t>
            </a:r>
            <a:r>
              <a:rPr lang="es-ES" sz="2000" dirty="0" err="1" smtClean="0"/>
              <a:t>Bere</a:t>
            </a:r>
            <a:r>
              <a:rPr lang="es-ES" sz="2000" dirty="0" smtClean="0"/>
              <a:t> </a:t>
            </a:r>
            <a:r>
              <a:rPr lang="es-ES" sz="2000" dirty="0" err="1" smtClean="0"/>
              <a:t>aurkikuntzaz</a:t>
            </a:r>
            <a:r>
              <a:rPr lang="es-ES" sz="2000" dirty="0" smtClean="0"/>
              <a:t> </a:t>
            </a:r>
            <a:r>
              <a:rPr lang="es-ES" sz="2000" dirty="0" err="1" smtClean="0"/>
              <a:t>liluraturik</a:t>
            </a:r>
            <a:r>
              <a:rPr lang="es-ES" sz="2000" dirty="0" smtClean="0"/>
              <a:t> </a:t>
            </a:r>
            <a:r>
              <a:rPr lang="es-ES" sz="2000" dirty="0" err="1" smtClean="0"/>
              <a:t>kalera</a:t>
            </a:r>
            <a:r>
              <a:rPr lang="es-ES" sz="2000" dirty="0" smtClean="0"/>
              <a:t> </a:t>
            </a:r>
            <a:r>
              <a:rPr lang="es-ES" sz="2000" dirty="0" err="1" smtClean="0"/>
              <a:t>irten</a:t>
            </a:r>
            <a:r>
              <a:rPr lang="es-ES" sz="2000" dirty="0" smtClean="0"/>
              <a:t> zen, Eureka, eureka! </a:t>
            </a:r>
            <a:r>
              <a:rPr lang="es-ES" sz="2000" dirty="0" err="1" smtClean="0"/>
              <a:t>oihukatuz</a:t>
            </a:r>
            <a:r>
              <a:rPr lang="es-ES" sz="2000" dirty="0" smtClean="0"/>
              <a:t>. (</a:t>
            </a:r>
            <a:r>
              <a:rPr lang="es-ES" sz="2000" dirty="0" err="1" smtClean="0"/>
              <a:t>aurkitu</a:t>
            </a:r>
            <a:r>
              <a:rPr lang="es-ES" sz="2000" dirty="0" smtClean="0"/>
              <a:t> </a:t>
            </a:r>
            <a:r>
              <a:rPr lang="es-ES" sz="2000" dirty="0" err="1" smtClean="0"/>
              <a:t>dut</a:t>
            </a:r>
            <a:r>
              <a:rPr lang="es-ES" sz="2000" dirty="0" smtClean="0"/>
              <a:t>! ). </a:t>
            </a:r>
          </a:p>
          <a:p>
            <a:r>
              <a:rPr lang="es-ES" sz="2000" dirty="0" err="1" smtClean="0"/>
              <a:t>Aurki</a:t>
            </a:r>
            <a:r>
              <a:rPr lang="es-ES" sz="2000" dirty="0" smtClean="0"/>
              <a:t> al </a:t>
            </a:r>
            <a:r>
              <a:rPr lang="es-ES" sz="2000" dirty="0" err="1" smtClean="0"/>
              <a:t>dezakezu</a:t>
            </a:r>
            <a:r>
              <a:rPr lang="es-ES" sz="2000" dirty="0" smtClean="0"/>
              <a:t> </a:t>
            </a:r>
            <a:r>
              <a:rPr lang="es-ES" sz="2000" dirty="0" err="1" smtClean="0"/>
              <a:t>zuk</a:t>
            </a:r>
            <a:r>
              <a:rPr lang="es-ES" sz="2000" dirty="0" smtClean="0"/>
              <a:t> </a:t>
            </a:r>
            <a:r>
              <a:rPr lang="es-ES" sz="2000" dirty="0" err="1" smtClean="0"/>
              <a:t>soluzioa</a:t>
            </a:r>
            <a:r>
              <a:rPr lang="es-ES" sz="2000" dirty="0" smtClean="0"/>
              <a:t>? </a:t>
            </a:r>
          </a:p>
          <a:p>
            <a:r>
              <a:rPr lang="es-ES" sz="2000" dirty="0" err="1" smtClean="0"/>
              <a:t>Dentsitate</a:t>
            </a:r>
            <a:r>
              <a:rPr lang="es-ES" sz="2000" dirty="0" smtClean="0"/>
              <a:t> </a:t>
            </a:r>
            <a:r>
              <a:rPr lang="es-ES" sz="2000" dirty="0" err="1" smtClean="0"/>
              <a:t>bera</a:t>
            </a:r>
            <a:r>
              <a:rPr lang="es-ES" sz="2000" dirty="0" smtClean="0"/>
              <a:t> al </a:t>
            </a:r>
            <a:r>
              <a:rPr lang="es-ES" sz="2000" dirty="0" err="1" smtClean="0"/>
              <a:t>dute</a:t>
            </a:r>
            <a:r>
              <a:rPr lang="es-ES" sz="2000" dirty="0" smtClean="0"/>
              <a:t> </a:t>
            </a:r>
            <a:r>
              <a:rPr lang="es-ES" sz="2000" dirty="0" err="1" smtClean="0"/>
              <a:t>urre</a:t>
            </a:r>
            <a:r>
              <a:rPr lang="es-ES" sz="2000" dirty="0" smtClean="0"/>
              <a:t> eta </a:t>
            </a:r>
            <a:r>
              <a:rPr lang="es-ES" sz="2000" dirty="0" err="1" smtClean="0"/>
              <a:t>zilar</a:t>
            </a:r>
            <a:r>
              <a:rPr lang="es-ES" sz="2000" dirty="0" smtClean="0"/>
              <a:t> </a:t>
            </a:r>
            <a:r>
              <a:rPr lang="es-ES" sz="2000" dirty="0" err="1" smtClean="0"/>
              <a:t>aleazio</a:t>
            </a:r>
            <a:r>
              <a:rPr lang="es-ES" sz="2000" dirty="0" smtClean="0"/>
              <a:t> </a:t>
            </a:r>
            <a:r>
              <a:rPr lang="es-ES" sz="2000" dirty="0" err="1" smtClean="0"/>
              <a:t>guztiek</a:t>
            </a:r>
            <a:r>
              <a:rPr lang="es-ES" sz="2000" dirty="0" smtClean="0"/>
              <a:t>? </a:t>
            </a:r>
            <a:endParaRPr lang="es-ES" sz="20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17551" y="2462218"/>
            <a:ext cx="74469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31. </a:t>
            </a:r>
            <a:r>
              <a:rPr lang="es-ES" sz="3200" dirty="0" err="1" smtClean="0"/>
              <a:t>Ager</a:t>
            </a:r>
            <a:r>
              <a:rPr lang="es-ES" sz="3200" dirty="0" smtClean="0"/>
              <a:t> al </a:t>
            </a:r>
            <a:r>
              <a:rPr lang="es-ES" sz="3200" dirty="0" err="1" smtClean="0"/>
              <a:t>daiteke</a:t>
            </a:r>
            <a:r>
              <a:rPr lang="es-ES" sz="3200" dirty="0" smtClean="0"/>
              <a:t> </a:t>
            </a:r>
            <a:r>
              <a:rPr lang="es-ES" sz="3200" dirty="0" err="1" smtClean="0"/>
              <a:t>butanoa</a:t>
            </a:r>
            <a:r>
              <a:rPr lang="es-ES" sz="3200" dirty="0" smtClean="0"/>
              <a:t> </a:t>
            </a:r>
            <a:r>
              <a:rPr lang="es-ES" sz="3200" dirty="0" err="1" smtClean="0"/>
              <a:t>likido</a:t>
            </a:r>
            <a:r>
              <a:rPr lang="es-ES" sz="3200" dirty="0" smtClean="0"/>
              <a:t> eta solido </a:t>
            </a:r>
            <a:r>
              <a:rPr lang="es-ES" sz="3200" dirty="0" err="1" smtClean="0"/>
              <a:t>egoeretan</a:t>
            </a:r>
            <a:r>
              <a:rPr lang="es-ES" sz="3200" dirty="0" smtClean="0"/>
              <a:t>. </a:t>
            </a:r>
            <a:r>
              <a:rPr lang="es-ES" sz="3200" dirty="0" err="1" smtClean="0"/>
              <a:t>Arrazoitu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07638" y="1613743"/>
            <a:ext cx="77588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Agregazio</a:t>
            </a:r>
            <a:r>
              <a:rPr lang="es-ES" sz="3200" dirty="0" smtClean="0"/>
              <a:t> </a:t>
            </a:r>
            <a:r>
              <a:rPr lang="es-ES" sz="3200" dirty="0" err="1" smtClean="0"/>
              <a:t>egoerak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http://enroquedeciencia.blogspot.com.es/2010/03/por-que-el-gas-del-mechero-es-liquido.html</a:t>
            </a:r>
            <a:endParaRPr lang="es-ES" sz="3200" dirty="0" smtClean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7764" y="1338741"/>
            <a:ext cx="86097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32. </a:t>
            </a:r>
            <a:r>
              <a:rPr lang="es-ES" sz="3200" dirty="0" err="1" smtClean="0"/>
              <a:t>Ariketa</a:t>
            </a:r>
            <a:r>
              <a:rPr lang="es-ES" sz="3200" dirty="0" smtClean="0"/>
              <a:t> </a:t>
            </a:r>
          </a:p>
          <a:p>
            <a:r>
              <a:rPr lang="es-ES" sz="3200" dirty="0" err="1" smtClean="0"/>
              <a:t>Zer</a:t>
            </a:r>
            <a:r>
              <a:rPr lang="es-ES" sz="3200" dirty="0" smtClean="0"/>
              <a:t> da </a:t>
            </a:r>
            <a:r>
              <a:rPr lang="es-ES" sz="3200" dirty="0" err="1" smtClean="0"/>
              <a:t>kare</a:t>
            </a:r>
            <a:r>
              <a:rPr lang="es-ES" sz="3200" dirty="0" smtClean="0"/>
              <a:t> </a:t>
            </a:r>
            <a:r>
              <a:rPr lang="es-ES" sz="3200" dirty="0" err="1" smtClean="0"/>
              <a:t>ura</a:t>
            </a:r>
            <a:r>
              <a:rPr lang="es-ES" sz="3200" dirty="0" smtClean="0"/>
              <a:t>? </a:t>
            </a:r>
            <a:r>
              <a:rPr lang="es-ES" sz="3200" dirty="0" err="1" smtClean="0"/>
              <a:t>Nola</a:t>
            </a:r>
            <a:r>
              <a:rPr lang="es-ES" sz="3200" dirty="0" smtClean="0"/>
              <a:t> </a:t>
            </a:r>
            <a:r>
              <a:rPr lang="es-ES" sz="3200" dirty="0" err="1" smtClean="0"/>
              <a:t>prestatuko</a:t>
            </a:r>
            <a:r>
              <a:rPr lang="es-ES" sz="3200" dirty="0" smtClean="0"/>
              <a:t> </a:t>
            </a:r>
            <a:r>
              <a:rPr lang="es-ES" sz="3200" dirty="0" err="1" smtClean="0"/>
              <a:t>zenuke</a:t>
            </a:r>
            <a:r>
              <a:rPr lang="es-ES" sz="3200" dirty="0" smtClean="0"/>
              <a:t> </a:t>
            </a:r>
            <a:r>
              <a:rPr lang="es-ES" sz="3200" dirty="0" err="1" smtClean="0"/>
              <a:t>laborategian</a:t>
            </a:r>
            <a:r>
              <a:rPr lang="es-ES" sz="3200" dirty="0" smtClean="0"/>
              <a:t>? </a:t>
            </a:r>
            <a:r>
              <a:rPr lang="es-ES" sz="3200" dirty="0" err="1" smtClean="0"/>
              <a:t>Deskriba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 </a:t>
            </a:r>
            <a:r>
              <a:rPr lang="es-ES" sz="3200" dirty="0" err="1" smtClean="0"/>
              <a:t>laborategi</a:t>
            </a:r>
            <a:r>
              <a:rPr lang="es-ES" sz="3200" dirty="0" smtClean="0"/>
              <a:t> </a:t>
            </a:r>
            <a:r>
              <a:rPr lang="es-ES" sz="3200" dirty="0" err="1" smtClean="0"/>
              <a:t>praktika</a:t>
            </a:r>
            <a:r>
              <a:rPr lang="es-ES" sz="3200" dirty="0" smtClean="0"/>
              <a:t>.</a:t>
            </a:r>
          </a:p>
          <a:p>
            <a:endParaRPr lang="es-ES" sz="3200" dirty="0" smtClean="0"/>
          </a:p>
          <a:p>
            <a:r>
              <a:rPr lang="es-ES" sz="3200" dirty="0">
                <a:hlinkClick r:id="rId2"/>
              </a:rPr>
              <a:t>http://www.eduardozamarro.com/blog/?p=</a:t>
            </a:r>
            <a:r>
              <a:rPr lang="es-ES" sz="3200" dirty="0" smtClean="0">
                <a:hlinkClick r:id="rId2"/>
              </a:rPr>
              <a:t>100</a:t>
            </a:r>
            <a:endParaRPr lang="es-ES" sz="3200" dirty="0" smtClean="0"/>
          </a:p>
          <a:p>
            <a:endParaRPr lang="es-ES" sz="3200" dirty="0" smtClean="0"/>
          </a:p>
          <a:p>
            <a:r>
              <a:rPr lang="es-ES" sz="3200" dirty="0" err="1" smtClean="0"/>
              <a:t>Kare</a:t>
            </a:r>
            <a:r>
              <a:rPr lang="es-ES" sz="3200" dirty="0" smtClean="0"/>
              <a:t> </a:t>
            </a:r>
            <a:r>
              <a:rPr lang="es-ES" sz="3200" dirty="0" err="1" smtClean="0"/>
              <a:t>urarekin</a:t>
            </a:r>
            <a:r>
              <a:rPr lang="es-ES" sz="3200" dirty="0" smtClean="0"/>
              <a:t> </a:t>
            </a:r>
            <a:r>
              <a:rPr lang="es-ES" sz="3200" dirty="0" err="1" smtClean="0"/>
              <a:t>gertatzen</a:t>
            </a:r>
            <a:r>
              <a:rPr lang="es-ES" sz="3200" dirty="0" smtClean="0"/>
              <a:t> den </a:t>
            </a:r>
            <a:r>
              <a:rPr lang="es-ES" sz="3200" dirty="0" err="1" smtClean="0"/>
              <a:t>erreakzio</a:t>
            </a:r>
            <a:r>
              <a:rPr lang="es-ES" sz="3200" dirty="0" smtClean="0"/>
              <a:t> </a:t>
            </a:r>
            <a:r>
              <a:rPr lang="es-ES" sz="3200" dirty="0" err="1" smtClean="0"/>
              <a:t>kimikoa</a:t>
            </a:r>
            <a:r>
              <a:rPr lang="es-ES" sz="3200" dirty="0" smtClean="0"/>
              <a:t> </a:t>
            </a:r>
            <a:r>
              <a:rPr lang="es-ES" sz="3200" dirty="0" err="1" smtClean="0"/>
              <a:t>deskriba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 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1766" y="1028343"/>
            <a:ext cx="79948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5.- </a:t>
            </a:r>
            <a:r>
              <a:rPr lang="es-ES" sz="3200" dirty="0" err="1" smtClean="0"/>
              <a:t>Eztabaidatu</a:t>
            </a:r>
            <a:r>
              <a:rPr lang="es-ES" sz="3200" dirty="0" smtClean="0"/>
              <a:t> </a:t>
            </a:r>
            <a:r>
              <a:rPr lang="es-ES" sz="3200" dirty="0" err="1" smtClean="0"/>
              <a:t>ondorengo</a:t>
            </a:r>
            <a:r>
              <a:rPr lang="es-ES" sz="3200" dirty="0" smtClean="0"/>
              <a:t> </a:t>
            </a:r>
            <a:r>
              <a:rPr lang="es-ES" sz="3200" dirty="0" err="1" smtClean="0"/>
              <a:t>esaldiak</a:t>
            </a:r>
            <a:r>
              <a:rPr lang="es-ES" sz="3200" dirty="0" smtClean="0"/>
              <a:t>: </a:t>
            </a:r>
          </a:p>
          <a:p>
            <a:r>
              <a:rPr lang="es-ES" sz="3200" dirty="0" smtClean="0"/>
              <a:t>- </a:t>
            </a:r>
            <a:r>
              <a:rPr lang="es-ES" sz="3200" dirty="0" err="1" smtClean="0"/>
              <a:t>Kortxoa</a:t>
            </a:r>
            <a:r>
              <a:rPr lang="es-ES" sz="3200" dirty="0" smtClean="0"/>
              <a:t> </a:t>
            </a:r>
            <a:r>
              <a:rPr lang="es-ES" sz="3200" dirty="0" err="1" smtClean="0"/>
              <a:t>ez</a:t>
            </a:r>
            <a:r>
              <a:rPr lang="es-ES" sz="3200" dirty="0" smtClean="0"/>
              <a:t> da </a:t>
            </a:r>
            <a:r>
              <a:rPr lang="es-ES" sz="3200" dirty="0" err="1" smtClean="0"/>
              <a:t>uretan</a:t>
            </a:r>
            <a:r>
              <a:rPr lang="es-ES" sz="3200" dirty="0" smtClean="0"/>
              <a:t> </a:t>
            </a:r>
            <a:r>
              <a:rPr lang="es-ES" sz="3200" dirty="0" err="1" smtClean="0"/>
              <a:t>hondoratzen</a:t>
            </a:r>
            <a:r>
              <a:rPr lang="es-ES" sz="3200" dirty="0" smtClean="0"/>
              <a:t> </a:t>
            </a:r>
            <a:r>
              <a:rPr lang="es-ES" sz="3200" dirty="0" err="1" smtClean="0"/>
              <a:t>pisu</a:t>
            </a:r>
            <a:r>
              <a:rPr lang="es-ES" sz="3200" dirty="0" smtClean="0"/>
              <a:t> </a:t>
            </a:r>
            <a:r>
              <a:rPr lang="es-ES" sz="3200" dirty="0" err="1" smtClean="0"/>
              <a:t>gutxikoa</a:t>
            </a:r>
            <a:r>
              <a:rPr lang="es-ES" sz="3200" dirty="0" smtClean="0"/>
              <a:t> </a:t>
            </a:r>
            <a:r>
              <a:rPr lang="es-ES" sz="3200" dirty="0" err="1" smtClean="0"/>
              <a:t>delako</a:t>
            </a:r>
            <a:r>
              <a:rPr lang="es-ES" sz="3200" dirty="0" smtClean="0"/>
              <a:t>.</a:t>
            </a:r>
          </a:p>
          <a:p>
            <a:r>
              <a:rPr lang="es-ES" sz="3200" dirty="0" smtClean="0"/>
              <a:t>- </a:t>
            </a:r>
            <a:r>
              <a:rPr lang="es-ES" sz="3200" dirty="0" err="1" smtClean="0"/>
              <a:t>Beruna</a:t>
            </a:r>
            <a:r>
              <a:rPr lang="es-ES" sz="3200" dirty="0" smtClean="0"/>
              <a:t> </a:t>
            </a:r>
            <a:r>
              <a:rPr lang="es-ES" sz="3200" dirty="0" err="1" smtClean="0"/>
              <a:t>kortxoa</a:t>
            </a:r>
            <a:r>
              <a:rPr lang="es-ES" sz="3200" dirty="0" smtClean="0"/>
              <a:t> </a:t>
            </a:r>
            <a:r>
              <a:rPr lang="es-ES" sz="3200" dirty="0" err="1" smtClean="0"/>
              <a:t>baino</a:t>
            </a:r>
            <a:r>
              <a:rPr lang="es-ES" sz="3200" dirty="0" smtClean="0"/>
              <a:t> </a:t>
            </a:r>
            <a:r>
              <a:rPr lang="es-ES" sz="3200" dirty="0" err="1" smtClean="0"/>
              <a:t>astunagoa</a:t>
            </a:r>
            <a:r>
              <a:rPr lang="es-ES" sz="3200" dirty="0" smtClean="0"/>
              <a:t> da. </a:t>
            </a:r>
          </a:p>
          <a:p>
            <a:endParaRPr lang="es-ES" sz="3200" dirty="0" smtClean="0"/>
          </a:p>
          <a:p>
            <a:r>
              <a:rPr lang="es-ES" sz="3200" dirty="0" err="1" smtClean="0"/>
              <a:t>Zergatik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837736"/>
            <a:ext cx="9143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6.-a.- </a:t>
            </a:r>
            <a:r>
              <a:rPr lang="es-ES" sz="2400" dirty="0" err="1" smtClean="0"/>
              <a:t>Zenbait</a:t>
            </a:r>
            <a:r>
              <a:rPr lang="es-ES" sz="2400" dirty="0" smtClean="0"/>
              <a:t> </a:t>
            </a:r>
            <a:r>
              <a:rPr lang="es-ES" sz="2400" dirty="0" err="1" smtClean="0"/>
              <a:t>sustantzien</a:t>
            </a:r>
            <a:r>
              <a:rPr lang="es-ES" sz="2400" dirty="0" smtClean="0"/>
              <a:t> </a:t>
            </a:r>
            <a:r>
              <a:rPr lang="es-ES" sz="2400" dirty="0" err="1" smtClean="0"/>
              <a:t>dentsitatea</a:t>
            </a:r>
            <a:r>
              <a:rPr lang="es-ES" sz="2400" dirty="0" smtClean="0"/>
              <a:t> g/cm</a:t>
            </a:r>
            <a:r>
              <a:rPr lang="es-ES" sz="2400" baseline="30000" dirty="0" smtClean="0"/>
              <a:t>3</a:t>
            </a:r>
            <a:r>
              <a:rPr lang="es-ES" sz="2400" dirty="0" smtClean="0"/>
              <a:t>-tan</a:t>
            </a:r>
          </a:p>
          <a:p>
            <a:r>
              <a:rPr lang="es-ES" sz="2400" dirty="0" smtClean="0"/>
              <a:t>a) </a:t>
            </a:r>
            <a:r>
              <a:rPr lang="es-ES" sz="2400" dirty="0" err="1" smtClean="0"/>
              <a:t>Zergatik</a:t>
            </a:r>
            <a:r>
              <a:rPr lang="es-ES" sz="2400" dirty="0" smtClean="0"/>
              <a:t> </a:t>
            </a:r>
            <a:r>
              <a:rPr lang="es-ES" sz="2400" dirty="0" err="1" smtClean="0"/>
              <a:t>ematen</a:t>
            </a:r>
            <a:r>
              <a:rPr lang="es-ES" sz="2400" dirty="0" smtClean="0"/>
              <a:t> da </a:t>
            </a:r>
            <a:r>
              <a:rPr lang="es-ES" sz="2400" dirty="0" err="1" smtClean="0"/>
              <a:t>gasen</a:t>
            </a:r>
            <a:r>
              <a:rPr lang="es-ES" sz="2400" dirty="0" smtClean="0"/>
              <a:t> </a:t>
            </a:r>
            <a:r>
              <a:rPr lang="es-ES" sz="2400" dirty="0" err="1" smtClean="0"/>
              <a:t>dentsitatea</a:t>
            </a:r>
            <a:r>
              <a:rPr lang="es-ES" sz="2400" dirty="0" smtClean="0"/>
              <a:t> </a:t>
            </a:r>
            <a:r>
              <a:rPr lang="es-ES" sz="2400" dirty="0" err="1" smtClean="0"/>
              <a:t>baldintza</a:t>
            </a:r>
            <a:r>
              <a:rPr lang="es-ES" sz="2400" dirty="0" smtClean="0"/>
              <a:t> </a:t>
            </a:r>
            <a:r>
              <a:rPr lang="es-ES" sz="2400" dirty="0" err="1" smtClean="0"/>
              <a:t>konkretu</a:t>
            </a:r>
            <a:r>
              <a:rPr lang="es-ES" sz="2400" dirty="0" smtClean="0"/>
              <a:t> </a:t>
            </a:r>
            <a:r>
              <a:rPr lang="es-ES" sz="2400" dirty="0" err="1" smtClean="0"/>
              <a:t>batzuk</a:t>
            </a:r>
            <a:r>
              <a:rPr lang="es-ES" sz="2400" dirty="0" smtClean="0"/>
              <a:t> </a:t>
            </a:r>
            <a:r>
              <a:rPr lang="es-ES" sz="2400" dirty="0" err="1" smtClean="0"/>
              <a:t>aipatuz</a:t>
            </a:r>
            <a:r>
              <a:rPr lang="es-ES" sz="2400" dirty="0" smtClean="0"/>
              <a:t>, eta </a:t>
            </a:r>
            <a:r>
              <a:rPr lang="es-ES" sz="2400" dirty="0" err="1" smtClean="0"/>
              <a:t>ez</a:t>
            </a:r>
            <a:r>
              <a:rPr lang="es-ES" sz="2400" dirty="0" smtClean="0"/>
              <a:t> da </a:t>
            </a:r>
            <a:r>
              <a:rPr lang="es-ES" sz="2400" dirty="0" err="1" smtClean="0"/>
              <a:t>gauza</a:t>
            </a:r>
            <a:r>
              <a:rPr lang="es-ES" sz="2400" dirty="0" smtClean="0"/>
              <a:t> </a:t>
            </a:r>
            <a:r>
              <a:rPr lang="es-ES" sz="2400" dirty="0" err="1" smtClean="0"/>
              <a:t>bera</a:t>
            </a:r>
            <a:r>
              <a:rPr lang="es-ES" sz="2400" dirty="0" smtClean="0"/>
              <a:t> </a:t>
            </a:r>
            <a:r>
              <a:rPr lang="es-ES" sz="2400" dirty="0" err="1" smtClean="0"/>
              <a:t>egiten</a:t>
            </a:r>
            <a:r>
              <a:rPr lang="es-ES" sz="2400" dirty="0" smtClean="0"/>
              <a:t> solido eta </a:t>
            </a:r>
            <a:r>
              <a:rPr lang="es-ES" sz="2400" dirty="0" err="1" smtClean="0"/>
              <a:t>likidoekin</a:t>
            </a:r>
            <a:r>
              <a:rPr lang="es-ES" sz="2400" dirty="0" smtClean="0"/>
              <a:t>? </a:t>
            </a:r>
            <a:r>
              <a:rPr lang="es-ES" sz="2400" dirty="0" err="1" smtClean="0"/>
              <a:t>Zuzena</a:t>
            </a:r>
            <a:r>
              <a:rPr lang="es-ES" sz="2400" dirty="0" smtClean="0"/>
              <a:t> </a:t>
            </a:r>
            <a:r>
              <a:rPr lang="es-ES" sz="2400" dirty="0" err="1" smtClean="0"/>
              <a:t>iruditzen</a:t>
            </a:r>
            <a:r>
              <a:rPr lang="es-ES" sz="2400" dirty="0" smtClean="0"/>
              <a:t> al </a:t>
            </a:r>
            <a:r>
              <a:rPr lang="es-ES" sz="2400" dirty="0" err="1" smtClean="0"/>
              <a:t>zaizu</a:t>
            </a:r>
            <a:r>
              <a:rPr lang="es-ES" sz="2400" dirty="0" smtClean="0"/>
              <a:t> </a:t>
            </a:r>
            <a:r>
              <a:rPr lang="es-ES" sz="2400" dirty="0" err="1" smtClean="0"/>
              <a:t>diferentzia</a:t>
            </a:r>
            <a:r>
              <a:rPr lang="es-ES" sz="2400" dirty="0" smtClean="0"/>
              <a:t> </a:t>
            </a:r>
            <a:r>
              <a:rPr lang="es-ES" sz="2400" dirty="0" err="1" smtClean="0"/>
              <a:t>hori</a:t>
            </a:r>
            <a:r>
              <a:rPr lang="es-ES" sz="2400" dirty="0" smtClean="0"/>
              <a:t>? </a:t>
            </a:r>
          </a:p>
          <a:p>
            <a:r>
              <a:rPr lang="es-ES" sz="2400" dirty="0" smtClean="0"/>
              <a:t>b) </a:t>
            </a:r>
            <a:r>
              <a:rPr lang="es-ES" sz="2400" dirty="0" err="1" smtClean="0"/>
              <a:t>Taulan</a:t>
            </a:r>
            <a:r>
              <a:rPr lang="es-ES" sz="2400" dirty="0" smtClean="0"/>
              <a:t> </a:t>
            </a:r>
            <a:r>
              <a:rPr lang="es-ES" sz="2400" dirty="0" err="1" smtClean="0"/>
              <a:t>agertzen</a:t>
            </a:r>
            <a:r>
              <a:rPr lang="es-ES" sz="2400" dirty="0" smtClean="0"/>
              <a:t> </a:t>
            </a:r>
            <a:r>
              <a:rPr lang="es-ES" sz="2400" dirty="0" err="1" smtClean="0"/>
              <a:t>diren</a:t>
            </a:r>
            <a:r>
              <a:rPr lang="es-ES" sz="2400" dirty="0" smtClean="0"/>
              <a:t> solido eta </a:t>
            </a:r>
            <a:r>
              <a:rPr lang="es-ES" sz="2400" dirty="0" err="1" smtClean="0"/>
              <a:t>likidoetatik</a:t>
            </a:r>
            <a:r>
              <a:rPr lang="es-ES" sz="2400" dirty="0" smtClean="0"/>
              <a:t>, </a:t>
            </a:r>
            <a:r>
              <a:rPr lang="es-ES" sz="2400" dirty="0" err="1" smtClean="0"/>
              <a:t>zeintzuk</a:t>
            </a:r>
            <a:r>
              <a:rPr lang="es-ES" sz="2400" dirty="0" smtClean="0"/>
              <a:t> </a:t>
            </a:r>
            <a:r>
              <a:rPr lang="es-ES" sz="2400" dirty="0" err="1" smtClean="0"/>
              <a:t>ez</a:t>
            </a:r>
            <a:r>
              <a:rPr lang="es-ES" sz="2400" dirty="0" smtClean="0"/>
              <a:t> </a:t>
            </a:r>
            <a:r>
              <a:rPr lang="es-ES" sz="2400" dirty="0" err="1" smtClean="0"/>
              <a:t>dira</a:t>
            </a:r>
            <a:r>
              <a:rPr lang="es-ES" sz="2400" dirty="0" smtClean="0"/>
              <a:t> </a:t>
            </a:r>
            <a:r>
              <a:rPr lang="es-ES" sz="2400" dirty="0" err="1" smtClean="0"/>
              <a:t>hondoratuko</a:t>
            </a:r>
            <a:r>
              <a:rPr lang="es-ES" sz="2400" dirty="0" smtClean="0"/>
              <a:t> </a:t>
            </a:r>
            <a:r>
              <a:rPr lang="es-ES" sz="2400" dirty="0" err="1" smtClean="0"/>
              <a:t>uretan</a:t>
            </a:r>
            <a:r>
              <a:rPr lang="es-ES" sz="2400" dirty="0" smtClean="0"/>
              <a:t>? </a:t>
            </a:r>
          </a:p>
          <a:p>
            <a:endParaRPr lang="es-ES" sz="2400" dirty="0" smtClean="0"/>
          </a:p>
          <a:p>
            <a:r>
              <a:rPr lang="es-ES" sz="2400" dirty="0" err="1" smtClean="0"/>
              <a:t>solidoak</a:t>
            </a:r>
            <a:endParaRPr lang="es-ES" sz="2400" dirty="0" smtClean="0"/>
          </a:p>
          <a:p>
            <a:r>
              <a:rPr lang="es-ES" sz="2400" dirty="0" smtClean="0"/>
              <a:t>Osmio   22,5   </a:t>
            </a:r>
          </a:p>
          <a:p>
            <a:r>
              <a:rPr lang="es-ES" sz="2400" dirty="0" err="1" smtClean="0"/>
              <a:t>beruna</a:t>
            </a:r>
            <a:r>
              <a:rPr lang="es-ES" sz="2400" dirty="0" smtClean="0"/>
              <a:t>   11,3   </a:t>
            </a:r>
          </a:p>
          <a:p>
            <a:r>
              <a:rPr lang="es-ES" sz="2400" dirty="0" err="1" smtClean="0"/>
              <a:t>altzairua</a:t>
            </a:r>
            <a:r>
              <a:rPr lang="es-ES" sz="2400" dirty="0" smtClean="0"/>
              <a:t>   7,8   </a:t>
            </a:r>
          </a:p>
          <a:p>
            <a:r>
              <a:rPr lang="es-ES" sz="2400" dirty="0" err="1" smtClean="0"/>
              <a:t>egurra</a:t>
            </a:r>
            <a:r>
              <a:rPr lang="es-ES" sz="2400" dirty="0" smtClean="0"/>
              <a:t>    0,5   </a:t>
            </a:r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2526956" y="3446009"/>
            <a:ext cx="3251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/>
              <a:t>likidoak</a:t>
            </a:r>
            <a:endParaRPr lang="es-ES" sz="2400" dirty="0"/>
          </a:p>
          <a:p>
            <a:r>
              <a:rPr lang="es-ES" sz="2400" dirty="0" err="1"/>
              <a:t>merkurio</a:t>
            </a:r>
            <a:r>
              <a:rPr lang="es-ES" sz="2400" dirty="0"/>
              <a:t>   13,6   </a:t>
            </a:r>
          </a:p>
          <a:p>
            <a:r>
              <a:rPr lang="es-ES" sz="2400" dirty="0" err="1"/>
              <a:t>itsas</a:t>
            </a:r>
            <a:r>
              <a:rPr lang="es-ES" sz="2400" dirty="0"/>
              <a:t>   </a:t>
            </a:r>
            <a:r>
              <a:rPr lang="es-ES" sz="2400" dirty="0" err="1"/>
              <a:t>ura</a:t>
            </a:r>
            <a:r>
              <a:rPr lang="es-ES" sz="2400" dirty="0"/>
              <a:t>   1,02   </a:t>
            </a:r>
          </a:p>
          <a:p>
            <a:r>
              <a:rPr lang="es-ES" sz="2400" dirty="0" err="1"/>
              <a:t>olioa</a:t>
            </a:r>
            <a:r>
              <a:rPr lang="es-ES" sz="2400" dirty="0"/>
              <a:t>     0,92   </a:t>
            </a:r>
          </a:p>
          <a:p>
            <a:r>
              <a:rPr lang="es-ES" sz="2400" dirty="0"/>
              <a:t>gasolina   0,68   </a:t>
            </a:r>
          </a:p>
          <a:p>
            <a:endParaRPr lang="es-ES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5778844" y="3422360"/>
            <a:ext cx="31268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/>
              <a:t>gasak</a:t>
            </a:r>
            <a:r>
              <a:rPr lang="es-ES" sz="2400" dirty="0"/>
              <a:t>(0°C,   l atm)</a:t>
            </a:r>
          </a:p>
          <a:p>
            <a:r>
              <a:rPr lang="es-ES" sz="2400" dirty="0"/>
              <a:t>butano     0,026   </a:t>
            </a:r>
          </a:p>
          <a:p>
            <a:r>
              <a:rPr lang="es-ES" sz="2400" dirty="0" err="1"/>
              <a:t>karbono</a:t>
            </a:r>
            <a:r>
              <a:rPr lang="es-ES" sz="2400" dirty="0"/>
              <a:t>   </a:t>
            </a:r>
            <a:r>
              <a:rPr lang="es-ES" sz="2400" dirty="0" err="1"/>
              <a:t>dioxido</a:t>
            </a:r>
            <a:r>
              <a:rPr lang="es-ES" sz="2400" dirty="0"/>
              <a:t>   0,018   </a:t>
            </a:r>
          </a:p>
          <a:p>
            <a:r>
              <a:rPr lang="es-ES" sz="2400" dirty="0"/>
              <a:t>aire     0,0013   </a:t>
            </a:r>
          </a:p>
          <a:p>
            <a:r>
              <a:rPr lang="es-ES" sz="2400" dirty="0"/>
              <a:t>hidrogeno   0,00084 </a:t>
            </a:r>
          </a:p>
        </p:txBody>
      </p:sp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7553" y="1298039"/>
            <a:ext cx="812005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6b. </a:t>
            </a:r>
            <a:r>
              <a:rPr lang="es-ES" sz="2800" dirty="0" err="1" smtClean="0"/>
              <a:t>Ondorengo</a:t>
            </a:r>
            <a:r>
              <a:rPr lang="es-ES" sz="2800" dirty="0" smtClean="0"/>
              <a:t> </a:t>
            </a:r>
            <a:r>
              <a:rPr lang="es-ES" sz="2800" dirty="0" err="1" smtClean="0"/>
              <a:t>helbidean</a:t>
            </a:r>
            <a:r>
              <a:rPr lang="es-ES" sz="2800" dirty="0" smtClean="0"/>
              <a:t> </a:t>
            </a:r>
            <a:r>
              <a:rPr lang="es-ES" sz="2800" dirty="0" err="1" smtClean="0"/>
              <a:t>duzu</a:t>
            </a:r>
            <a:r>
              <a:rPr lang="es-ES" sz="2800" dirty="0" smtClean="0"/>
              <a:t> </a:t>
            </a:r>
            <a:r>
              <a:rPr lang="es-ES" sz="2800" dirty="0" err="1" smtClean="0"/>
              <a:t>erantzuna</a:t>
            </a:r>
            <a:r>
              <a:rPr lang="es-ES" sz="2800" dirty="0" smtClean="0"/>
              <a:t>. </a:t>
            </a:r>
            <a:r>
              <a:rPr lang="es-ES" sz="2800" dirty="0" err="1" smtClean="0"/>
              <a:t>Sartu</a:t>
            </a:r>
            <a:r>
              <a:rPr lang="es-ES" sz="2800" dirty="0" smtClean="0"/>
              <a:t> </a:t>
            </a:r>
            <a:r>
              <a:rPr lang="es-ES" sz="2800" dirty="0" err="1" smtClean="0"/>
              <a:t>aurretik</a:t>
            </a:r>
            <a:r>
              <a:rPr lang="es-ES" sz="2800" dirty="0" smtClean="0"/>
              <a:t> </a:t>
            </a:r>
            <a:r>
              <a:rPr lang="es-ES" sz="2800" dirty="0" err="1" smtClean="0"/>
              <a:t>idatz</a:t>
            </a:r>
            <a:r>
              <a:rPr lang="es-ES" sz="2800" dirty="0" smtClean="0"/>
              <a:t> </a:t>
            </a:r>
            <a:r>
              <a:rPr lang="es-ES" sz="2800" dirty="0" err="1" smtClean="0"/>
              <a:t>ezazu</a:t>
            </a:r>
            <a:r>
              <a:rPr lang="es-ES" sz="2800" dirty="0" smtClean="0"/>
              <a:t> </a:t>
            </a:r>
            <a:r>
              <a:rPr lang="es-ES" sz="2800" dirty="0" err="1" smtClean="0"/>
              <a:t>zure</a:t>
            </a:r>
            <a:r>
              <a:rPr lang="es-ES" sz="2800" dirty="0" smtClean="0"/>
              <a:t> </a:t>
            </a:r>
            <a:r>
              <a:rPr lang="es-ES" sz="2800" dirty="0" err="1" smtClean="0"/>
              <a:t>hipotesia.Ondoren</a:t>
            </a:r>
            <a:r>
              <a:rPr lang="es-ES" sz="2800" dirty="0" smtClean="0"/>
              <a:t> </a:t>
            </a:r>
            <a:r>
              <a:rPr lang="es-ES" sz="2800" dirty="0" err="1" smtClean="0"/>
              <a:t>egiazta</a:t>
            </a:r>
            <a:r>
              <a:rPr lang="es-ES" sz="2800" dirty="0" smtClean="0"/>
              <a:t> </a:t>
            </a:r>
            <a:r>
              <a:rPr lang="es-ES" sz="2800" dirty="0" err="1" smtClean="0"/>
              <a:t>ezazu</a:t>
            </a:r>
            <a:r>
              <a:rPr lang="es-ES" sz="2800" dirty="0" smtClean="0"/>
              <a:t> </a:t>
            </a:r>
            <a:r>
              <a:rPr lang="es-ES" sz="2800" dirty="0" err="1" smtClean="0"/>
              <a:t>zure</a:t>
            </a:r>
            <a:r>
              <a:rPr lang="es-ES" sz="2800" dirty="0" smtClean="0"/>
              <a:t> </a:t>
            </a:r>
            <a:r>
              <a:rPr lang="es-ES" sz="2800" dirty="0" err="1" smtClean="0"/>
              <a:t>hipotesiaren</a:t>
            </a:r>
            <a:r>
              <a:rPr lang="es-ES" sz="2800" dirty="0" smtClean="0"/>
              <a:t> </a:t>
            </a:r>
            <a:r>
              <a:rPr lang="es-ES" sz="2800" dirty="0" err="1" smtClean="0"/>
              <a:t>zuzentasuna</a:t>
            </a:r>
            <a:r>
              <a:rPr lang="es-ES" sz="2800" dirty="0" smtClean="0"/>
              <a:t> eta </a:t>
            </a:r>
            <a:r>
              <a:rPr lang="es-ES" sz="2800" dirty="0" err="1" smtClean="0"/>
              <a:t>egokitasuna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 smtClean="0">
                <a:hlinkClick r:id="rId2"/>
              </a:rPr>
              <a:t>http://proyectointegrado14.blogspot.com.es/2010/05/practica-6-densidad-de-un-gas.html</a:t>
            </a:r>
            <a:endParaRPr lang="es-ES" sz="2800" dirty="0" smtClean="0"/>
          </a:p>
          <a:p>
            <a:r>
              <a:rPr lang="es-ES" sz="2800" dirty="0" smtClean="0"/>
              <a:t> </a:t>
            </a:r>
            <a:endParaRPr lang="es-ES" sz="28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9254" y="1345606"/>
            <a:ext cx="853141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/>
              <a:t>6c. </a:t>
            </a:r>
            <a:r>
              <a:rPr lang="es-ES" sz="3200" dirty="0" err="1" smtClean="0"/>
              <a:t>Esperimentua</a:t>
            </a:r>
            <a:r>
              <a:rPr lang="es-ES" sz="3200" dirty="0" smtClean="0"/>
              <a:t> </a:t>
            </a:r>
            <a:r>
              <a:rPr lang="es-ES" sz="3200" dirty="0" err="1" smtClean="0"/>
              <a:t>egiteko</a:t>
            </a:r>
            <a:r>
              <a:rPr lang="es-ES" sz="3200" dirty="0" smtClean="0"/>
              <a:t> </a:t>
            </a:r>
            <a:r>
              <a:rPr lang="es-ES" sz="3200" dirty="0" err="1" smtClean="0"/>
              <a:t>materiala</a:t>
            </a:r>
            <a:r>
              <a:rPr lang="es-ES" sz="3200" dirty="0" smtClean="0"/>
              <a:t> </a:t>
            </a:r>
            <a:r>
              <a:rPr lang="es-ES" sz="3200" dirty="0" err="1" smtClean="0"/>
              <a:t>zehazten</a:t>
            </a:r>
            <a:r>
              <a:rPr lang="es-ES" sz="3200" dirty="0" smtClean="0"/>
              <a:t> da eta </a:t>
            </a:r>
            <a:r>
              <a:rPr lang="es-ES" sz="3200" dirty="0" err="1" smtClean="0"/>
              <a:t>argazki</a:t>
            </a:r>
            <a:r>
              <a:rPr lang="es-ES" sz="3200" dirty="0" smtClean="0"/>
              <a:t> batean </a:t>
            </a:r>
            <a:r>
              <a:rPr lang="es-ES" sz="3200" dirty="0" err="1" smtClean="0"/>
              <a:t>ikus</a:t>
            </a:r>
            <a:r>
              <a:rPr lang="es-ES" sz="3200" dirty="0" smtClean="0"/>
              <a:t> </a:t>
            </a:r>
            <a:r>
              <a:rPr lang="es-ES" sz="3200" dirty="0" err="1" smtClean="0"/>
              <a:t>dezakezu</a:t>
            </a:r>
            <a:r>
              <a:rPr lang="es-ES" sz="3200" dirty="0" smtClean="0"/>
              <a:t>. </a:t>
            </a:r>
            <a:r>
              <a:rPr lang="es-ES" sz="3200" dirty="0" err="1" smtClean="0"/>
              <a:t>Behatu</a:t>
            </a:r>
            <a:r>
              <a:rPr lang="es-ES" sz="3200" dirty="0" smtClean="0"/>
              <a:t> eta </a:t>
            </a:r>
            <a:r>
              <a:rPr lang="es-ES" sz="3200" dirty="0" err="1" smtClean="0"/>
              <a:t>deskriba</a:t>
            </a:r>
            <a:r>
              <a:rPr lang="es-ES" sz="3200" dirty="0" smtClean="0"/>
              <a:t> </a:t>
            </a:r>
            <a:r>
              <a:rPr lang="es-ES" sz="3200" dirty="0" err="1" smtClean="0"/>
              <a:t>ezazu</a:t>
            </a:r>
            <a:r>
              <a:rPr lang="es-ES" sz="3200" dirty="0" smtClean="0"/>
              <a:t>. </a:t>
            </a:r>
          </a:p>
          <a:p>
            <a:endParaRPr lang="es-ES" sz="3200" dirty="0"/>
          </a:p>
          <a:p>
            <a:r>
              <a:rPr lang="es-ES" sz="3200" dirty="0" smtClean="0">
                <a:hlinkClick r:id="rId2"/>
              </a:rPr>
              <a:t>http://www.unizar.es/actividades_fq/densidad_gas/actividad.pdf</a:t>
            </a:r>
            <a:endParaRPr lang="es-ES" sz="3200" dirty="0" smtClean="0"/>
          </a:p>
          <a:p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038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23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2490</Words>
  <Application>Microsoft Macintosh PowerPoint</Application>
  <PresentationFormat>Presentación en pantalla (4:3)</PresentationFormat>
  <Paragraphs>231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Jme</dc:creator>
  <cp:lastModifiedBy>Jme</cp:lastModifiedBy>
  <cp:revision>14</cp:revision>
  <dcterms:created xsi:type="dcterms:W3CDTF">2015-04-21T09:13:02Z</dcterms:created>
  <dcterms:modified xsi:type="dcterms:W3CDTF">2015-06-11T10:47:15Z</dcterms:modified>
</cp:coreProperties>
</file>