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6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30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6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32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3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92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19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44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52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9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5B4A-D3A8-124C-BF4D-3177EE16D83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4501-EF07-F84A-AC37-20E01E3238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17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onorianocta.blogspot.com.es/2014/04/el-laboratorio-escolar.html" TargetMode="External"/><Relationship Id="rId4" Type="http://schemas.openxmlformats.org/officeDocument/2006/relationships/hyperlink" Target="http://gary1715-gabriel.blogspot.com.es/2008/12/materiales-de-laboratorio.html" TargetMode="External"/><Relationship Id="rId5" Type="http://schemas.openxmlformats.org/officeDocument/2006/relationships/hyperlink" Target="http://salonexperimental.blogspot.com.es/2013/04/los-instrumentos-de-laboratorioescolar_631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untadeandalucia.es/averroes/~04000134/fisiqui/practicasq/node4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ht.es/InshtWeb/Contenidos/Documentacion/TextosOnline/FichasNotasPracticas/Ficheros/np_efp_03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9ucC0yMfQIc/UUykpjQ_VcI/AAAAAAAAB6c/Y-9WczpNF9A/s1600/etiqueta++quimico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n2eso.blogspot.com.es/2008_12_01_archive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vb.ehu.es/open_course_ware/euskera/irakaskuntza_teknikoak/Experimentazioa_kimikan_i/1praktika.pdf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turahernani.blogspot.com.es/2013/09/zt-laborategiko-tresneri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gaia</a:t>
            </a:r>
            <a:r>
              <a:rPr lang="es-ES" dirty="0" smtClean="0"/>
              <a:t> Sistema </a:t>
            </a:r>
            <a:r>
              <a:rPr lang="es-ES" dirty="0" err="1" smtClean="0"/>
              <a:t>Materialen</a:t>
            </a:r>
            <a:r>
              <a:rPr lang="es-ES" dirty="0" smtClean="0"/>
              <a:t> </a:t>
            </a:r>
            <a:r>
              <a:rPr lang="es-ES" dirty="0" err="1" smtClean="0"/>
              <a:t>aniztasuna</a:t>
            </a:r>
            <a:r>
              <a:rPr lang="es-ES" dirty="0" smtClean="0"/>
              <a:t> </a:t>
            </a:r>
            <a:r>
              <a:rPr lang="es-ES" dirty="0" err="1" smtClean="0"/>
              <a:t>Ariketak</a:t>
            </a:r>
            <a:r>
              <a:rPr lang="es-ES" dirty="0" smtClean="0"/>
              <a:t>. </a:t>
            </a:r>
            <a:r>
              <a:rPr lang="es-ES" dirty="0" err="1" smtClean="0"/>
              <a:t>Sarrera</a:t>
            </a:r>
            <a:r>
              <a:rPr lang="es-ES" dirty="0" smtClean="0"/>
              <a:t> </a:t>
            </a:r>
            <a:r>
              <a:rPr lang="es-ES" dirty="0" err="1" smtClean="0"/>
              <a:t>bideoa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94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1940" y="151257"/>
            <a:ext cx="901432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err="1" smtClean="0"/>
              <a:t>Ariketa</a:t>
            </a:r>
            <a:r>
              <a:rPr lang="es-ES" sz="2800" dirty="0" smtClean="0"/>
              <a:t> </a:t>
            </a:r>
            <a:r>
              <a:rPr lang="es-ES" sz="2800" dirty="0" err="1" smtClean="0"/>
              <a:t>honetan</a:t>
            </a:r>
            <a:r>
              <a:rPr lang="es-ES" sz="2800" dirty="0" smtClean="0"/>
              <a:t> </a:t>
            </a:r>
            <a:r>
              <a:rPr lang="es-ES" sz="2800" dirty="0" err="1" smtClean="0"/>
              <a:t>laborategiko</a:t>
            </a:r>
            <a:r>
              <a:rPr lang="es-ES" sz="2800" dirty="0" smtClean="0"/>
              <a:t> </a:t>
            </a:r>
            <a:r>
              <a:rPr lang="es-ES" sz="2800" dirty="0" err="1" smtClean="0"/>
              <a:t>materiala</a:t>
            </a:r>
            <a:r>
              <a:rPr lang="es-ES" sz="2800" dirty="0" smtClean="0"/>
              <a:t> </a:t>
            </a:r>
            <a:r>
              <a:rPr lang="es-ES" sz="2800" dirty="0" err="1" smtClean="0"/>
              <a:t>duzu</a:t>
            </a:r>
            <a:r>
              <a:rPr lang="es-ES" sz="2800" dirty="0" smtClean="0"/>
              <a:t>. </a:t>
            </a:r>
            <a:r>
              <a:rPr lang="es-ES" sz="2800" dirty="0" err="1" smtClean="0"/>
              <a:t>Marraz</a:t>
            </a:r>
            <a:r>
              <a:rPr lang="es-ES" sz="2800" dirty="0" smtClean="0"/>
              <a:t> eta </a:t>
            </a:r>
            <a:r>
              <a:rPr lang="es-ES" sz="2800" dirty="0" err="1" smtClean="0"/>
              <a:t>izenda</a:t>
            </a:r>
            <a:r>
              <a:rPr lang="es-ES" sz="2800" dirty="0" smtClean="0"/>
              <a:t> </a:t>
            </a:r>
            <a:r>
              <a:rPr lang="es-ES" sz="2800" dirty="0" err="1" smtClean="0"/>
              <a:t>itzazu</a:t>
            </a:r>
            <a:r>
              <a:rPr lang="es-ES" sz="2800" dirty="0" smtClean="0"/>
              <a:t> eta </a:t>
            </a:r>
            <a:r>
              <a:rPr lang="es-ES" sz="2800" dirty="0" err="1" smtClean="0"/>
              <a:t>adierazi</a:t>
            </a:r>
            <a:r>
              <a:rPr lang="es-ES" sz="2800" dirty="0" smtClean="0"/>
              <a:t> </a:t>
            </a:r>
            <a:r>
              <a:rPr lang="es-ES" sz="2800" dirty="0" err="1" smtClean="0"/>
              <a:t>zein</a:t>
            </a:r>
            <a:r>
              <a:rPr lang="es-ES" sz="2800" dirty="0" smtClean="0"/>
              <a:t> den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erabilera</a:t>
            </a:r>
            <a:r>
              <a:rPr lang="es-ES" sz="2800" dirty="0" smtClean="0"/>
              <a:t>.</a:t>
            </a:r>
          </a:p>
          <a:p>
            <a:endParaRPr lang="es-ES" sz="2800" dirty="0" smtClean="0">
              <a:hlinkClick r:id="rId2"/>
            </a:endParaRPr>
          </a:p>
          <a:p>
            <a:r>
              <a:rPr lang="es-ES" sz="2800" dirty="0" smtClean="0">
                <a:hlinkClick r:id="rId2"/>
              </a:rPr>
              <a:t>http://www.juntadeandalucia.es/averroes/~04000134/fisiqui/practicasq/node4.html</a:t>
            </a:r>
            <a:endParaRPr lang="es-ES" sz="2800" dirty="0" smtClean="0"/>
          </a:p>
          <a:p>
            <a:r>
              <a:rPr lang="es-ES" sz="2800" dirty="0" smtClean="0">
                <a:hlinkClick r:id="rId3"/>
              </a:rPr>
              <a:t>http://honorianocta.blogspot.com.es/2014/04/el-laboratorio-escolar.html</a:t>
            </a:r>
            <a:endParaRPr lang="es-ES" sz="2800" dirty="0" smtClean="0"/>
          </a:p>
          <a:p>
            <a:r>
              <a:rPr lang="es-ES" sz="2800" dirty="0" smtClean="0">
                <a:hlinkClick r:id="rId4"/>
              </a:rPr>
              <a:t>http://gary1715-gabriel.blogspot.com.es/2008/12/materiales-de-laboratorio.html</a:t>
            </a:r>
            <a:endParaRPr lang="es-ES" sz="2800" dirty="0" smtClean="0"/>
          </a:p>
          <a:p>
            <a:r>
              <a:rPr lang="es-ES" sz="2800" dirty="0" smtClean="0">
                <a:hlinkClick r:id="rId5"/>
              </a:rPr>
              <a:t>http://salonexperimental.blogspot.com.es/2013/04/los-instrumentos-de-laboratorioescolar_631.html</a:t>
            </a:r>
            <a:endParaRPr lang="es-ES" sz="2800" dirty="0" smtClean="0"/>
          </a:p>
          <a:p>
            <a:endParaRPr lang="es-ES" sz="2800" dirty="0" smtClean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85800" y="1489608"/>
            <a:ext cx="7222238" cy="2706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err="1" smtClean="0"/>
              <a:t>Sarrera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err="1" smtClean="0"/>
              <a:t>Ondorengo</a:t>
            </a:r>
            <a:r>
              <a:rPr lang="es-ES" sz="2800" dirty="0" smtClean="0"/>
              <a:t> </a:t>
            </a:r>
            <a:r>
              <a:rPr lang="es-ES" sz="2800" dirty="0" err="1" smtClean="0"/>
              <a:t>bideoa</a:t>
            </a:r>
            <a:r>
              <a:rPr lang="es-ES" sz="2800" dirty="0" smtClean="0"/>
              <a:t> </a:t>
            </a:r>
            <a:r>
              <a:rPr lang="es-ES" sz="2800" dirty="0" err="1" smtClean="0"/>
              <a:t>ikusi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duzue</a:t>
            </a:r>
            <a:r>
              <a:rPr lang="es-ES" sz="2800" dirty="0" smtClean="0"/>
              <a:t>. </a:t>
            </a:r>
            <a:r>
              <a:rPr lang="es-ES" sz="2800" dirty="0" err="1" smtClean="0"/>
              <a:t>Unibertsoan</a:t>
            </a:r>
            <a:r>
              <a:rPr lang="es-ES" sz="2800" dirty="0" smtClean="0"/>
              <a:t> </a:t>
            </a:r>
            <a:r>
              <a:rPr lang="es-ES" sz="2800" dirty="0" err="1" smtClean="0"/>
              <a:t>zehar</a:t>
            </a:r>
            <a:r>
              <a:rPr lang="es-ES" sz="2800" dirty="0" smtClean="0"/>
              <a:t> </a:t>
            </a:r>
            <a:r>
              <a:rPr lang="es-ES" sz="2800" dirty="0" err="1" smtClean="0"/>
              <a:t>bidaia</a:t>
            </a:r>
            <a:r>
              <a:rPr lang="es-ES" sz="2800" dirty="0" smtClean="0"/>
              <a:t> </a:t>
            </a:r>
            <a:r>
              <a:rPr lang="es-ES" sz="2800" dirty="0" err="1" smtClean="0"/>
              <a:t>egingo</a:t>
            </a:r>
            <a:r>
              <a:rPr lang="es-ES" sz="2800" dirty="0" smtClean="0"/>
              <a:t> </a:t>
            </a:r>
            <a:r>
              <a:rPr lang="es-ES" sz="2800" dirty="0" err="1" smtClean="0"/>
              <a:t>dugu</a:t>
            </a:r>
            <a:r>
              <a:rPr lang="es-ES" sz="2800" dirty="0" smtClean="0"/>
              <a:t> eta </a:t>
            </a:r>
            <a:r>
              <a:rPr lang="es-ES" sz="2800" dirty="0" err="1" smtClean="0"/>
              <a:t>ikuspegi</a:t>
            </a:r>
            <a:r>
              <a:rPr lang="es-ES" sz="2800" dirty="0" smtClean="0"/>
              <a:t> </a:t>
            </a:r>
            <a:r>
              <a:rPr lang="es-ES" sz="2800" dirty="0" err="1" smtClean="0"/>
              <a:t>makroskopikoaz</a:t>
            </a:r>
            <a:r>
              <a:rPr lang="es-ES" sz="2800" dirty="0" smtClean="0"/>
              <a:t> eta </a:t>
            </a:r>
            <a:r>
              <a:rPr lang="es-ES" sz="2800" dirty="0" err="1" smtClean="0"/>
              <a:t>mikroskopikoak</a:t>
            </a:r>
            <a:r>
              <a:rPr lang="es-ES" sz="2800" dirty="0" smtClean="0"/>
              <a:t> </a:t>
            </a:r>
            <a:r>
              <a:rPr lang="es-ES" sz="2800" dirty="0" err="1" smtClean="0"/>
              <a:t>jabetu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zara.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https</a:t>
            </a:r>
            <a:r>
              <a:rPr lang="es-ES" sz="2800" dirty="0" smtClean="0"/>
              <a:t>://</a:t>
            </a:r>
            <a:r>
              <a:rPr lang="es-ES" sz="2800" dirty="0" err="1" smtClean="0"/>
              <a:t>www.youtube.com</a:t>
            </a:r>
            <a:r>
              <a:rPr lang="es-ES" sz="2800" dirty="0" smtClean="0"/>
              <a:t>/</a:t>
            </a:r>
            <a:r>
              <a:rPr lang="es-ES" sz="2800" dirty="0" err="1" smtClean="0"/>
              <a:t>watch?v</a:t>
            </a:r>
            <a:r>
              <a:rPr lang="es-ES" sz="2800" dirty="0" smtClean="0"/>
              <a:t>=R1R-Tl5JXb0</a:t>
            </a:r>
          </a:p>
          <a:p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96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5372" y="1455485"/>
            <a:ext cx="77354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/>
              <a:t>Hamarren</a:t>
            </a:r>
            <a:r>
              <a:rPr lang="es-ES" sz="2400" dirty="0" smtClean="0"/>
              <a:t> </a:t>
            </a:r>
            <a:r>
              <a:rPr lang="es-ES" sz="2400" dirty="0" err="1" smtClean="0"/>
              <a:t>berredurak</a:t>
            </a:r>
            <a:r>
              <a:rPr lang="es-ES" sz="2400" dirty="0" smtClean="0"/>
              <a:t> </a:t>
            </a:r>
            <a:r>
              <a:rPr lang="es-ES" sz="2400" dirty="0" err="1" smtClean="0"/>
              <a:t>ariketa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err="1" smtClean="0"/>
              <a:t>Ariketa</a:t>
            </a:r>
            <a:r>
              <a:rPr lang="es-ES" sz="2400" dirty="0" smtClean="0"/>
              <a:t> </a:t>
            </a:r>
            <a:r>
              <a:rPr lang="es-ES" sz="2400" dirty="0" err="1" smtClean="0"/>
              <a:t>hau</a:t>
            </a:r>
            <a:r>
              <a:rPr lang="es-ES" sz="2400" dirty="0" smtClean="0"/>
              <a:t> </a:t>
            </a:r>
            <a:r>
              <a:rPr lang="es-ES" sz="2400" dirty="0" err="1" smtClean="0"/>
              <a:t>honetan</a:t>
            </a:r>
            <a:r>
              <a:rPr lang="es-ES" sz="2400" dirty="0" smtClean="0"/>
              <a:t> </a:t>
            </a:r>
            <a:r>
              <a:rPr lang="es-ES" sz="2400" dirty="0" err="1" smtClean="0"/>
              <a:t>datza</a:t>
            </a:r>
            <a:r>
              <a:rPr lang="es-ES" sz="2400" dirty="0" smtClean="0"/>
              <a:t>: Taula batean </a:t>
            </a:r>
            <a:r>
              <a:rPr lang="es-ES" sz="2400" dirty="0" err="1" smtClean="0"/>
              <a:t>bi</a:t>
            </a:r>
            <a:r>
              <a:rPr lang="es-ES" sz="2400" dirty="0" smtClean="0"/>
              <a:t> </a:t>
            </a:r>
            <a:r>
              <a:rPr lang="es-ES" sz="2400" dirty="0" err="1" smtClean="0"/>
              <a:t>zutabe</a:t>
            </a:r>
            <a:r>
              <a:rPr lang="es-ES" sz="2400" dirty="0" smtClean="0"/>
              <a:t> </a:t>
            </a:r>
            <a:r>
              <a:rPr lang="es-ES" sz="2400" dirty="0" err="1" smtClean="0"/>
              <a:t>dituzu</a:t>
            </a:r>
            <a:r>
              <a:rPr lang="es-ES" sz="2400" dirty="0" smtClean="0"/>
              <a:t>. </a:t>
            </a:r>
            <a:r>
              <a:rPr lang="es-ES" sz="2400" dirty="0" err="1" smtClean="0"/>
              <a:t>Lehenengoan</a:t>
            </a:r>
            <a:r>
              <a:rPr lang="es-ES" sz="2400" dirty="0" smtClean="0"/>
              <a:t> </a:t>
            </a:r>
            <a:r>
              <a:rPr lang="es-ES" sz="2400" dirty="0" err="1" smtClean="0"/>
              <a:t>hamarren</a:t>
            </a:r>
            <a:r>
              <a:rPr lang="es-ES" sz="2400" dirty="0" smtClean="0"/>
              <a:t> </a:t>
            </a:r>
            <a:r>
              <a:rPr lang="es-ES" sz="2400" dirty="0" err="1" smtClean="0"/>
              <a:t>berredurak</a:t>
            </a:r>
            <a:r>
              <a:rPr lang="es-ES" sz="2400" dirty="0" smtClean="0"/>
              <a:t> </a:t>
            </a:r>
            <a:r>
              <a:rPr lang="es-ES" sz="2400" dirty="0" err="1" smtClean="0"/>
              <a:t>idatzi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dituzu</a:t>
            </a:r>
            <a:r>
              <a:rPr lang="es-ES" sz="2400" dirty="0" smtClean="0"/>
              <a:t> eta </a:t>
            </a:r>
            <a:r>
              <a:rPr lang="es-ES" sz="2400" dirty="0" err="1" smtClean="0"/>
              <a:t>bigarrengoan</a:t>
            </a:r>
            <a:r>
              <a:rPr lang="es-ES" sz="2400" dirty="0" smtClean="0"/>
              <a:t> </a:t>
            </a:r>
            <a:r>
              <a:rPr lang="es-ES" sz="2400" dirty="0" err="1" smtClean="0"/>
              <a:t>distantzia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honi</a:t>
            </a:r>
            <a:r>
              <a:rPr lang="es-ES" sz="2400" dirty="0" smtClean="0"/>
              <a:t> </a:t>
            </a:r>
            <a:r>
              <a:rPr lang="es-ES" sz="2400" dirty="0" err="1" smtClean="0"/>
              <a:t>dagokion</a:t>
            </a:r>
            <a:r>
              <a:rPr lang="es-ES" sz="2400" dirty="0" smtClean="0"/>
              <a:t> </a:t>
            </a:r>
            <a:r>
              <a:rPr lang="es-ES" sz="2400" dirty="0" err="1" smtClean="0"/>
              <a:t>objektuak</a:t>
            </a:r>
            <a:r>
              <a:rPr lang="es-ES" sz="2400" dirty="0" smtClean="0"/>
              <a:t> </a:t>
            </a:r>
            <a:r>
              <a:rPr lang="es-ES" sz="2400" dirty="0" err="1" smtClean="0"/>
              <a:t>idatzi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dituzu</a:t>
            </a:r>
            <a:r>
              <a:rPr lang="es-ES" sz="2400" dirty="0" smtClean="0"/>
              <a:t>. </a:t>
            </a:r>
            <a:r>
              <a:rPr lang="es-ES" sz="2400" dirty="0" err="1" smtClean="0"/>
              <a:t>Taularen</a:t>
            </a:r>
            <a:r>
              <a:rPr lang="es-ES" sz="2400" dirty="0" smtClean="0"/>
              <a:t> </a:t>
            </a:r>
            <a:r>
              <a:rPr lang="es-ES" sz="2400" dirty="0" err="1" smtClean="0"/>
              <a:t>hausnarketa</a:t>
            </a:r>
            <a:r>
              <a:rPr lang="es-ES" sz="2400" dirty="0" smtClean="0"/>
              <a:t> </a:t>
            </a:r>
            <a:r>
              <a:rPr lang="es-ES" sz="2400" dirty="0" err="1" smtClean="0"/>
              <a:t>egin</a:t>
            </a:r>
            <a:r>
              <a:rPr lang="es-ES" sz="2400" dirty="0" smtClean="0"/>
              <a:t> </a:t>
            </a:r>
            <a:r>
              <a:rPr lang="es-ES" sz="2400" dirty="0" err="1" smtClean="0"/>
              <a:t>ezazu</a:t>
            </a:r>
            <a:r>
              <a:rPr lang="es-ES" sz="2400" dirty="0" smtClean="0"/>
              <a:t>. </a:t>
            </a:r>
          </a:p>
          <a:p>
            <a:endParaRPr lang="es-ES" sz="2400" dirty="0"/>
          </a:p>
          <a:p>
            <a:r>
              <a:rPr lang="es-ES" sz="2400" dirty="0" err="1" smtClean="0"/>
              <a:t>https</a:t>
            </a:r>
            <a:r>
              <a:rPr lang="es-ES" sz="2400" dirty="0" smtClean="0"/>
              <a:t>://</a:t>
            </a:r>
            <a:r>
              <a:rPr lang="es-ES" sz="2400" dirty="0" err="1" smtClean="0"/>
              <a:t>www.youtube.com</a:t>
            </a:r>
            <a:r>
              <a:rPr lang="es-ES" sz="2400" dirty="0" smtClean="0"/>
              <a:t>/</a:t>
            </a:r>
            <a:r>
              <a:rPr lang="es-ES" sz="2400" dirty="0" err="1" smtClean="0"/>
              <a:t>watch?v</a:t>
            </a:r>
            <a:r>
              <a:rPr lang="es-ES" sz="2400" dirty="0" smtClean="0"/>
              <a:t>=</a:t>
            </a:r>
            <a:r>
              <a:rPr lang="es-ES" sz="2400" dirty="0" err="1" smtClean="0"/>
              <a:t>fbCwkfrKuaw</a:t>
            </a:r>
            <a:endParaRPr lang="es-ES" sz="24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7935" y="910159"/>
            <a:ext cx="7350971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Sistema </a:t>
            </a:r>
            <a:r>
              <a:rPr lang="es-ES" sz="2800" dirty="0" err="1" smtClean="0"/>
              <a:t>materialen</a:t>
            </a:r>
            <a:r>
              <a:rPr lang="es-ES" sz="2800" dirty="0" smtClean="0"/>
              <a:t> </a:t>
            </a:r>
            <a:r>
              <a:rPr lang="es-ES" sz="2800" dirty="0" err="1" smtClean="0"/>
              <a:t>aniztasuna</a:t>
            </a:r>
            <a:r>
              <a:rPr lang="es-ES" sz="2800" dirty="0" smtClean="0"/>
              <a:t> eta batasuna </a:t>
            </a:r>
            <a:r>
              <a:rPr lang="es-ES" sz="2800" dirty="0" err="1" smtClean="0"/>
              <a:t>aztertzeko</a:t>
            </a:r>
            <a:r>
              <a:rPr lang="es-ES" sz="2800" dirty="0" smtClean="0"/>
              <a:t> lana </a:t>
            </a:r>
            <a:r>
              <a:rPr lang="es-ES" sz="2800" dirty="0" err="1" smtClean="0"/>
              <a:t>laborategian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da. </a:t>
            </a:r>
            <a:r>
              <a:rPr lang="es-ES" sz="2800" dirty="0" err="1" smtClean="0"/>
              <a:t>Akatsak</a:t>
            </a:r>
            <a:r>
              <a:rPr lang="es-ES" sz="2800" dirty="0" smtClean="0"/>
              <a:t> </a:t>
            </a:r>
            <a:r>
              <a:rPr lang="es-ES" sz="2800" dirty="0" err="1" smtClean="0"/>
              <a:t>aurkitu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/>
              <a:t>http://</a:t>
            </a:r>
            <a:r>
              <a:rPr lang="es-ES" sz="2800" dirty="0" err="1" smtClean="0"/>
              <a:t>www.monografias.com</a:t>
            </a:r>
            <a:r>
              <a:rPr lang="es-ES" sz="2800" dirty="0" smtClean="0"/>
              <a:t>/trabajos82/seguridad-laboratorio-reconocimiento-material/image032.jpg</a:t>
            </a:r>
            <a:endParaRPr lang="es-ES" sz="28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0223" y="731806"/>
            <a:ext cx="8352563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Laborategi</a:t>
            </a:r>
            <a:r>
              <a:rPr lang="es-ES" sz="2800" dirty="0" smtClean="0"/>
              <a:t> </a:t>
            </a:r>
            <a:r>
              <a:rPr lang="es-ES" sz="2800" dirty="0" err="1" smtClean="0"/>
              <a:t>honetan</a:t>
            </a:r>
            <a:r>
              <a:rPr lang="es-ES" sz="2800" dirty="0" smtClean="0"/>
              <a:t> lana </a:t>
            </a:r>
            <a:r>
              <a:rPr lang="es-ES" sz="2800" dirty="0" err="1" smtClean="0"/>
              <a:t>gaizki</a:t>
            </a:r>
            <a:r>
              <a:rPr lang="es-ES" sz="2800" dirty="0" smtClean="0"/>
              <a:t> </a:t>
            </a:r>
            <a:r>
              <a:rPr lang="es-ES" sz="2800" dirty="0" err="1" smtClean="0"/>
              <a:t>ari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. </a:t>
            </a:r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kasutan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 </a:t>
            </a:r>
            <a:r>
              <a:rPr lang="es-ES" sz="2800" dirty="0" err="1" smtClean="0"/>
              <a:t>segurtasun</a:t>
            </a:r>
            <a:r>
              <a:rPr lang="es-ES" sz="2800" dirty="0" smtClean="0"/>
              <a:t> </a:t>
            </a:r>
            <a:r>
              <a:rPr lang="es-ES" sz="2800" dirty="0" err="1" smtClean="0"/>
              <a:t>neurriak</a:t>
            </a:r>
            <a:r>
              <a:rPr lang="es-ES" sz="2800" dirty="0" smtClean="0"/>
              <a:t> </a:t>
            </a:r>
            <a:r>
              <a:rPr lang="es-ES" sz="2800" dirty="0" err="1" smtClean="0"/>
              <a:t>errespetatzen</a:t>
            </a:r>
            <a:r>
              <a:rPr lang="es-ES" sz="2800" dirty="0" smtClean="0"/>
              <a:t>?</a:t>
            </a:r>
          </a:p>
          <a:p>
            <a:endParaRPr lang="es-ES" sz="2800" dirty="0"/>
          </a:p>
          <a:p>
            <a:r>
              <a:rPr lang="es-ES" sz="2800" dirty="0" smtClean="0"/>
              <a:t>Lana </a:t>
            </a:r>
            <a:r>
              <a:rPr lang="es-ES" sz="2800" dirty="0" err="1" smtClean="0"/>
              <a:t>segurtasunez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da. </a:t>
            </a:r>
            <a:r>
              <a:rPr lang="es-ES" sz="2800" dirty="0" err="1" smtClean="0"/>
              <a:t>Ondorengo</a:t>
            </a:r>
            <a:r>
              <a:rPr lang="es-ES" sz="2800" dirty="0" smtClean="0"/>
              <a:t> </a:t>
            </a:r>
            <a:r>
              <a:rPr lang="es-ES" sz="2800" dirty="0" err="1" smtClean="0"/>
              <a:t>ikasleek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 </a:t>
            </a:r>
            <a:r>
              <a:rPr lang="es-ES" sz="2800" dirty="0" err="1" smtClean="0"/>
              <a:t>segurtasun-arauak</a:t>
            </a:r>
            <a:r>
              <a:rPr lang="es-ES" sz="2800" dirty="0" smtClean="0"/>
              <a:t> </a:t>
            </a:r>
            <a:r>
              <a:rPr lang="es-ES" sz="2800" dirty="0" err="1" smtClean="0"/>
              <a:t>ongi</a:t>
            </a:r>
            <a:r>
              <a:rPr lang="es-ES" sz="2800" dirty="0" smtClean="0"/>
              <a:t> </a:t>
            </a:r>
            <a:r>
              <a:rPr lang="es-ES" sz="2800" dirty="0" err="1" smtClean="0"/>
              <a:t>betetzen</a:t>
            </a:r>
            <a:r>
              <a:rPr lang="es-ES" sz="2800" dirty="0" smtClean="0"/>
              <a:t>. </a:t>
            </a:r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segurtasun</a:t>
            </a:r>
            <a:r>
              <a:rPr lang="es-ES" sz="2800" dirty="0" smtClean="0"/>
              <a:t> </a:t>
            </a:r>
            <a:r>
              <a:rPr lang="es-ES" sz="2800" dirty="0" err="1" smtClean="0"/>
              <a:t>neurri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 </a:t>
            </a:r>
            <a:r>
              <a:rPr lang="es-ES" sz="2800" dirty="0" err="1" smtClean="0"/>
              <a:t>errespetatzen?Zergatik</a:t>
            </a:r>
            <a:r>
              <a:rPr lang="es-ES" sz="2800" dirty="0" smtClean="0"/>
              <a:t>? </a:t>
            </a:r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istripu</a:t>
            </a:r>
            <a:r>
              <a:rPr lang="es-ES" sz="2800" dirty="0" smtClean="0"/>
              <a:t> </a:t>
            </a:r>
            <a:r>
              <a:rPr lang="es-ES" sz="2800" dirty="0" err="1" smtClean="0"/>
              <a:t>gerta</a:t>
            </a:r>
            <a:r>
              <a:rPr lang="es-ES" sz="2800" dirty="0" smtClean="0"/>
              <a:t> </a:t>
            </a:r>
            <a:r>
              <a:rPr lang="es-ES" sz="2800" dirty="0" err="1" smtClean="0"/>
              <a:t>daitezke</a:t>
            </a:r>
            <a:r>
              <a:rPr lang="es-ES" sz="2800" dirty="0" smtClean="0"/>
              <a:t>? </a:t>
            </a:r>
          </a:p>
          <a:p>
            <a:endParaRPr lang="es-ES" sz="2800" dirty="0"/>
          </a:p>
          <a:p>
            <a:r>
              <a:rPr lang="es-ES" sz="2800" dirty="0" smtClean="0"/>
              <a:t>http://</a:t>
            </a:r>
            <a:r>
              <a:rPr lang="es-ES" sz="2800" dirty="0" err="1" smtClean="0"/>
              <a:t>www.juntadeandalucia.es</a:t>
            </a:r>
            <a:r>
              <a:rPr lang="es-ES" sz="2800" dirty="0" smtClean="0"/>
              <a:t>/</a:t>
            </a:r>
            <a:r>
              <a:rPr lang="es-ES" sz="2800" dirty="0" err="1" smtClean="0"/>
              <a:t>averroes</a:t>
            </a:r>
            <a:r>
              <a:rPr lang="es-ES" sz="2800" dirty="0" smtClean="0"/>
              <a:t>/</a:t>
            </a:r>
            <a:r>
              <a:rPr lang="es-ES" sz="2800" dirty="0" err="1" smtClean="0"/>
              <a:t>ies_carbula</a:t>
            </a:r>
            <a:r>
              <a:rPr lang="es-ES" sz="2800" dirty="0" smtClean="0"/>
              <a:t>/</a:t>
            </a:r>
            <a:r>
              <a:rPr lang="es-ES" sz="2800" dirty="0" err="1" smtClean="0"/>
              <a:t>fyq</a:t>
            </a:r>
            <a:r>
              <a:rPr lang="es-ES" sz="2800" dirty="0" smtClean="0"/>
              <a:t>/</a:t>
            </a:r>
            <a:r>
              <a:rPr lang="es-ES" sz="2800" dirty="0" err="1" smtClean="0"/>
              <a:t>metodos</a:t>
            </a:r>
            <a:r>
              <a:rPr lang="es-ES" sz="2800" dirty="0" smtClean="0"/>
              <a:t>/</a:t>
            </a:r>
            <a:r>
              <a:rPr lang="es-ES" sz="2800" dirty="0" err="1" smtClean="0"/>
              <a:t>Images</a:t>
            </a:r>
            <a:r>
              <a:rPr lang="es-ES" sz="2800" dirty="0" smtClean="0"/>
              <a:t>/seguridad/riesgos%20laboratorio.gif</a:t>
            </a:r>
          </a:p>
          <a:p>
            <a:endParaRPr lang="es-ES" sz="2800" dirty="0"/>
          </a:p>
          <a:p>
            <a:endParaRPr lang="es-ES" sz="28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1862" y="727212"/>
            <a:ext cx="805024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 smtClean="0"/>
              <a:t>Akatsak</a:t>
            </a:r>
            <a:r>
              <a:rPr lang="es-ES" sz="3200" dirty="0" smtClean="0"/>
              <a:t> </a:t>
            </a:r>
            <a:r>
              <a:rPr lang="es-ES" sz="3200" dirty="0" err="1" smtClean="0"/>
              <a:t>aurkitu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dituzu</a:t>
            </a:r>
            <a:r>
              <a:rPr lang="es-ES" sz="3200" dirty="0" smtClean="0"/>
              <a:t>.</a:t>
            </a:r>
          </a:p>
          <a:p>
            <a:r>
              <a:rPr lang="es-ES" sz="3200" dirty="0" err="1" smtClean="0"/>
              <a:t>Irudi</a:t>
            </a:r>
            <a:r>
              <a:rPr lang="es-ES" sz="3200" dirty="0" smtClean="0"/>
              <a:t> </a:t>
            </a:r>
            <a:r>
              <a:rPr lang="es-ES" sz="3200" dirty="0" err="1" smtClean="0"/>
              <a:t>honetan</a:t>
            </a:r>
            <a:r>
              <a:rPr lang="es-ES" sz="3200" dirty="0" smtClean="0"/>
              <a:t> </a:t>
            </a:r>
            <a:r>
              <a:rPr lang="es-ES" sz="3200" dirty="0" err="1" smtClean="0"/>
              <a:t>bi</a:t>
            </a:r>
            <a:r>
              <a:rPr lang="es-ES" sz="3200" dirty="0" smtClean="0"/>
              <a:t> </a:t>
            </a:r>
            <a:r>
              <a:rPr lang="es-ES" sz="3200" dirty="0" err="1" smtClean="0"/>
              <a:t>pertsona</a:t>
            </a:r>
            <a:r>
              <a:rPr lang="es-ES" sz="3200" dirty="0" smtClean="0"/>
              <a:t> </a:t>
            </a:r>
            <a:r>
              <a:rPr lang="es-ES" sz="3200" dirty="0" err="1" smtClean="0"/>
              <a:t>lanean</a:t>
            </a:r>
            <a:r>
              <a:rPr lang="es-ES" sz="3200" dirty="0" smtClean="0"/>
              <a:t> </a:t>
            </a:r>
            <a:r>
              <a:rPr lang="es-ES" sz="3200" dirty="0" err="1" smtClean="0"/>
              <a:t>dituzu</a:t>
            </a:r>
            <a:r>
              <a:rPr lang="es-ES" sz="3200" dirty="0" smtClean="0"/>
              <a:t>. </a:t>
            </a:r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istripu</a:t>
            </a:r>
            <a:r>
              <a:rPr lang="es-ES" sz="3200" dirty="0" smtClean="0"/>
              <a:t> </a:t>
            </a:r>
            <a:r>
              <a:rPr lang="es-ES" sz="3200" dirty="0" err="1" smtClean="0"/>
              <a:t>gerta</a:t>
            </a:r>
            <a:r>
              <a:rPr lang="es-ES" sz="3200" dirty="0" smtClean="0"/>
              <a:t> </a:t>
            </a:r>
            <a:r>
              <a:rPr lang="es-ES" sz="3200" dirty="0" err="1" smtClean="0"/>
              <a:t>daitezke</a:t>
            </a:r>
            <a:r>
              <a:rPr lang="es-ES" sz="3200" dirty="0" smtClean="0"/>
              <a:t>? </a:t>
            </a:r>
            <a:r>
              <a:rPr lang="es-ES" sz="3200" dirty="0" err="1" smtClean="0"/>
              <a:t>Zergatik</a:t>
            </a:r>
            <a:r>
              <a:rPr lang="es-ES" sz="3200" dirty="0" smtClean="0"/>
              <a:t>? </a:t>
            </a:r>
          </a:p>
          <a:p>
            <a:endParaRPr lang="es-ES" sz="3200" dirty="0" smtClean="0"/>
          </a:p>
          <a:p>
            <a:r>
              <a:rPr lang="es-ES" sz="3200" dirty="0" smtClean="0">
                <a:hlinkClick r:id="rId2"/>
              </a:rPr>
              <a:t>http://www.insht.es/InshtWeb/Contenidos/Documentacion/TextosOnline/FichasNotasPracticas/Ficheros/np_efp_03.pdf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b="1" dirty="0" smtClean="0"/>
              <a:t>Trabajo con sustancia </a:t>
            </a:r>
            <a:r>
              <a:rPr lang="es-ES" sz="3200" b="1" dirty="0" err="1" smtClean="0"/>
              <a:t>quimicas</a:t>
            </a:r>
            <a:r>
              <a:rPr lang="es-ES" sz="3200" b="1" dirty="0" smtClean="0"/>
              <a:t> peligrosas en laboratorios. Caso Práctico</a:t>
            </a:r>
          </a:p>
          <a:p>
            <a:endParaRPr lang="es-ES" sz="32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41322" y="1263321"/>
            <a:ext cx="7032385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 smtClean="0"/>
              <a:t>Objektuak</a:t>
            </a:r>
            <a:r>
              <a:rPr lang="es-ES" sz="2800" dirty="0" smtClean="0"/>
              <a:t> (</a:t>
            </a:r>
            <a:r>
              <a:rPr lang="es-ES" sz="2800" dirty="0" err="1" smtClean="0"/>
              <a:t>materialak</a:t>
            </a:r>
            <a:r>
              <a:rPr lang="es-ES" sz="2800" dirty="0" smtClean="0"/>
              <a:t> eta </a:t>
            </a:r>
            <a:r>
              <a:rPr lang="es-ES" sz="2800" dirty="0" err="1" smtClean="0"/>
              <a:t>produktuak</a:t>
            </a:r>
            <a:r>
              <a:rPr lang="es-ES" sz="2800" dirty="0" smtClean="0"/>
              <a:t>) </a:t>
            </a:r>
            <a:r>
              <a:rPr lang="es-ES" sz="2800" dirty="0" err="1" smtClean="0"/>
              <a:t>izendatzea</a:t>
            </a:r>
            <a:r>
              <a:rPr lang="es-ES" sz="2800" dirty="0" smtClean="0"/>
              <a:t> oso </a:t>
            </a:r>
            <a:r>
              <a:rPr lang="es-ES" sz="2800" dirty="0" err="1" smtClean="0"/>
              <a:t>garrantzitsua</a:t>
            </a:r>
            <a:r>
              <a:rPr lang="es-ES" sz="2800" dirty="0" smtClean="0"/>
              <a:t> da.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Ondorengo</a:t>
            </a:r>
            <a:r>
              <a:rPr lang="es-ES" sz="2800" dirty="0" smtClean="0"/>
              <a:t> </a:t>
            </a:r>
            <a:r>
              <a:rPr lang="es-ES" sz="2800" dirty="0" err="1" smtClean="0"/>
              <a:t>irudian</a:t>
            </a:r>
            <a:r>
              <a:rPr lang="es-ES" sz="2800" dirty="0" smtClean="0"/>
              <a:t> </a:t>
            </a:r>
            <a:r>
              <a:rPr lang="es-ES" sz="2800" dirty="0" err="1" smtClean="0"/>
              <a:t>produktuei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materialei</a:t>
            </a:r>
            <a:r>
              <a:rPr lang="es-ES" sz="2800" dirty="0" smtClean="0"/>
              <a:t> ................ </a:t>
            </a:r>
            <a:r>
              <a:rPr lang="es-ES" sz="2800" dirty="0" err="1" smtClean="0"/>
              <a:t>jartzea</a:t>
            </a:r>
            <a:r>
              <a:rPr lang="es-ES" sz="2800" dirty="0" smtClean="0"/>
              <a:t> </a:t>
            </a:r>
            <a:r>
              <a:rPr lang="es-ES" sz="2800" dirty="0" err="1" smtClean="0"/>
              <a:t>garrantzitsua</a:t>
            </a:r>
            <a:r>
              <a:rPr lang="es-ES" sz="2800" dirty="0" smtClean="0"/>
              <a:t> dela </a:t>
            </a:r>
            <a:r>
              <a:rPr lang="es-ES" sz="2800" dirty="0" err="1" smtClean="0"/>
              <a:t>adierazten</a:t>
            </a:r>
            <a:r>
              <a:rPr lang="es-ES" sz="2800" dirty="0" smtClean="0"/>
              <a:t> da.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jarri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zaie</a:t>
            </a:r>
            <a:r>
              <a:rPr lang="es-ES" sz="2800" dirty="0" smtClean="0"/>
              <a:t> </a:t>
            </a:r>
            <a:r>
              <a:rPr lang="es-ES" sz="2800" dirty="0" err="1" smtClean="0"/>
              <a:t>irudiei</a:t>
            </a:r>
            <a:r>
              <a:rPr lang="es-ES" sz="2800" dirty="0" smtClean="0"/>
              <a:t>? </a:t>
            </a:r>
          </a:p>
          <a:p>
            <a:endParaRPr lang="es-ES" sz="2800" dirty="0"/>
          </a:p>
          <a:p>
            <a:r>
              <a:rPr lang="es-ES" sz="2800" dirty="0" smtClean="0">
                <a:hlinkClick r:id="rId2"/>
              </a:rPr>
              <a:t>http://3.bp.blogspot.com/-9ucC0yMfQIc/UUykpjQ_VcI/AAAAAAAAB6c/Y-9WczpNF9A/s1600/etiqueta++quimicos.jpg</a:t>
            </a:r>
            <a:endParaRPr lang="es-ES" sz="2800" dirty="0" smtClean="0"/>
          </a:p>
          <a:p>
            <a:endParaRPr lang="es-ES" sz="28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9652" y="1616482"/>
            <a:ext cx="79590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 smtClean="0"/>
              <a:t>Akatsak</a:t>
            </a:r>
            <a:r>
              <a:rPr lang="es-ES" sz="2800" dirty="0" smtClean="0"/>
              <a:t> </a:t>
            </a:r>
            <a:r>
              <a:rPr lang="es-ES" sz="2800" dirty="0" err="1" smtClean="0"/>
              <a:t>aurkitu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Laborategi</a:t>
            </a:r>
            <a:r>
              <a:rPr lang="es-ES" sz="2800" dirty="0" smtClean="0"/>
              <a:t> </a:t>
            </a:r>
            <a:r>
              <a:rPr lang="es-ES" sz="2800" dirty="0" err="1" smtClean="0"/>
              <a:t>honetan</a:t>
            </a:r>
            <a:r>
              <a:rPr lang="es-ES" sz="2800" dirty="0" smtClean="0"/>
              <a:t> </a:t>
            </a:r>
            <a:r>
              <a:rPr lang="es-ES" sz="2800" dirty="0" err="1" smtClean="0"/>
              <a:t>baita</a:t>
            </a:r>
            <a:r>
              <a:rPr lang="es-ES" sz="2800" dirty="0" smtClean="0"/>
              <a:t> ere </a:t>
            </a:r>
            <a:r>
              <a:rPr lang="es-ES" sz="2800" dirty="0" err="1" smtClean="0"/>
              <a:t>antolaketa</a:t>
            </a:r>
            <a:r>
              <a:rPr lang="es-ES" sz="2800" dirty="0" smtClean="0"/>
              <a:t> oso </a:t>
            </a:r>
            <a:r>
              <a:rPr lang="es-ES" sz="2800" dirty="0" err="1" smtClean="0"/>
              <a:t>kaxkarra</a:t>
            </a:r>
            <a:r>
              <a:rPr lang="es-ES" sz="2800" dirty="0" smtClean="0"/>
              <a:t> da eta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dituzte</a:t>
            </a:r>
            <a:r>
              <a:rPr lang="es-ES" sz="2800" dirty="0" smtClean="0"/>
              <a:t> </a:t>
            </a:r>
            <a:r>
              <a:rPr lang="es-ES" sz="2800" dirty="0" err="1" smtClean="0"/>
              <a:t>ongi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laborategiko</a:t>
            </a:r>
            <a:r>
              <a:rPr lang="es-ES" sz="2800" dirty="0" smtClean="0"/>
              <a:t> </a:t>
            </a:r>
            <a:r>
              <a:rPr lang="es-ES" sz="2800" dirty="0" err="1" smtClean="0"/>
              <a:t>jarduerak</a:t>
            </a:r>
            <a:r>
              <a:rPr lang="es-ES" sz="2800" dirty="0" smtClean="0"/>
              <a:t>. </a:t>
            </a:r>
            <a:r>
              <a:rPr lang="es-ES" sz="2800" dirty="0" err="1" smtClean="0"/>
              <a:t>Identifikatu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dituzu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/>
              <a:t>4. </a:t>
            </a:r>
            <a:r>
              <a:rPr lang="es-ES" sz="2800" dirty="0" err="1" smtClean="0"/>
              <a:t>Irudia</a:t>
            </a:r>
            <a:r>
              <a:rPr lang="es-ES" sz="2800" dirty="0" smtClean="0"/>
              <a:t> </a:t>
            </a:r>
            <a:r>
              <a:rPr lang="es-ES" sz="2800" dirty="0" err="1" smtClean="0"/>
              <a:t>begiratu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duzu</a:t>
            </a:r>
            <a:r>
              <a:rPr lang="es-ES" sz="2800" dirty="0" smtClean="0"/>
              <a:t>:</a:t>
            </a:r>
          </a:p>
          <a:p>
            <a:endParaRPr lang="es-ES" sz="2800" dirty="0"/>
          </a:p>
          <a:p>
            <a:r>
              <a:rPr lang="es-ES" sz="2800" dirty="0" smtClean="0">
                <a:hlinkClick r:id="rId2"/>
              </a:rPr>
              <a:t>http://cn2eso.blogspot.com.es/2008_12_01_archive.html</a:t>
            </a:r>
            <a:endParaRPr lang="es-ES" sz="2800" dirty="0" smtClean="0"/>
          </a:p>
          <a:p>
            <a:endParaRPr lang="es-ES" sz="2800" dirty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6170" y="739946"/>
            <a:ext cx="87102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 smtClean="0"/>
              <a:t>Laborategiko</a:t>
            </a:r>
            <a:r>
              <a:rPr lang="es-ES" sz="2800" dirty="0" smtClean="0"/>
              <a:t> </a:t>
            </a:r>
            <a:r>
              <a:rPr lang="es-ES" sz="2800" dirty="0" err="1" smtClean="0"/>
              <a:t>materiala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err="1" smtClean="0"/>
              <a:t>Ariketa</a:t>
            </a:r>
            <a:r>
              <a:rPr lang="es-ES" sz="2800" dirty="0" smtClean="0"/>
              <a:t> </a:t>
            </a:r>
            <a:r>
              <a:rPr lang="es-ES" sz="2800" dirty="0" err="1" smtClean="0"/>
              <a:t>honetan</a:t>
            </a:r>
            <a:r>
              <a:rPr lang="es-ES" sz="2800" dirty="0" smtClean="0"/>
              <a:t> </a:t>
            </a:r>
            <a:r>
              <a:rPr lang="es-ES" sz="2800" dirty="0" err="1" smtClean="0"/>
              <a:t>laborategiko</a:t>
            </a:r>
            <a:r>
              <a:rPr lang="es-ES" sz="2800" dirty="0" smtClean="0"/>
              <a:t> </a:t>
            </a:r>
            <a:r>
              <a:rPr lang="es-ES" sz="2800" dirty="0" err="1" smtClean="0"/>
              <a:t>materiala</a:t>
            </a:r>
            <a:r>
              <a:rPr lang="es-ES" sz="2800" dirty="0" smtClean="0"/>
              <a:t> </a:t>
            </a:r>
            <a:r>
              <a:rPr lang="es-ES" sz="2800" dirty="0" err="1" smtClean="0"/>
              <a:t>duzu</a:t>
            </a:r>
            <a:r>
              <a:rPr lang="es-ES" sz="2800" dirty="0" smtClean="0"/>
              <a:t>. </a:t>
            </a:r>
            <a:r>
              <a:rPr lang="es-ES" sz="2800" dirty="0" err="1" smtClean="0"/>
              <a:t>Marraz</a:t>
            </a:r>
            <a:r>
              <a:rPr lang="es-ES" sz="2800" dirty="0" smtClean="0"/>
              <a:t> eta </a:t>
            </a:r>
            <a:r>
              <a:rPr lang="es-ES" sz="2800" dirty="0" err="1" smtClean="0"/>
              <a:t>izenda</a:t>
            </a:r>
            <a:r>
              <a:rPr lang="es-ES" sz="2800" dirty="0" smtClean="0"/>
              <a:t> </a:t>
            </a:r>
            <a:r>
              <a:rPr lang="es-ES" sz="2800" dirty="0" err="1" smtClean="0"/>
              <a:t>itzazu</a:t>
            </a:r>
            <a:r>
              <a:rPr lang="es-ES" sz="2800" dirty="0" smtClean="0"/>
              <a:t> eta </a:t>
            </a:r>
            <a:r>
              <a:rPr lang="es-ES" sz="2800" dirty="0" err="1" smtClean="0"/>
              <a:t>adierazi</a:t>
            </a:r>
            <a:r>
              <a:rPr lang="es-ES" sz="2800" dirty="0" smtClean="0"/>
              <a:t> </a:t>
            </a:r>
            <a:r>
              <a:rPr lang="es-ES" sz="2800" dirty="0" err="1" smtClean="0"/>
              <a:t>zein</a:t>
            </a:r>
            <a:r>
              <a:rPr lang="es-ES" sz="2800" dirty="0" smtClean="0"/>
              <a:t> den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erabilera</a:t>
            </a:r>
            <a:r>
              <a:rPr lang="es-ES" sz="2800" dirty="0" smtClean="0"/>
              <a:t>.</a:t>
            </a:r>
          </a:p>
          <a:p>
            <a:r>
              <a:rPr lang="es-ES" sz="2800" dirty="0" smtClean="0">
                <a:hlinkClick r:id="rId2"/>
              </a:rPr>
              <a:t>http://naturahernani.blogspot.com.es/2013/09/zt-laborategiko-tresneria.html</a:t>
            </a:r>
            <a:endParaRPr lang="es-ES" sz="2800" dirty="0" smtClean="0"/>
          </a:p>
          <a:p>
            <a:r>
              <a:rPr lang="es-ES" sz="2800" dirty="0" smtClean="0">
                <a:hlinkClick r:id="rId3"/>
              </a:rPr>
              <a:t>http://cvb.ehu.es/open_course_ware/euskera/irakaskuntza_teknikoak/Experimentazioa_kimikan_i/1praktika.pdf</a:t>
            </a:r>
            <a:endParaRPr lang="es-ES" sz="2800" dirty="0" smtClean="0"/>
          </a:p>
        </p:txBody>
      </p:sp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76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503</Words>
  <Application>Microsoft Macintosh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1. gaia Sistema Materialen aniztasuna Ariketak. Sarrera bideoa.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gaia Sistema Materialen aniztasuna Ariketak. Sarrera bideoa.</dc:title>
  <dc:creator>Jme</dc:creator>
  <cp:lastModifiedBy>Jme</cp:lastModifiedBy>
  <cp:revision>5</cp:revision>
  <dcterms:created xsi:type="dcterms:W3CDTF">2015-04-20T09:48:07Z</dcterms:created>
  <dcterms:modified xsi:type="dcterms:W3CDTF">2015-06-11T10:39:06Z</dcterms:modified>
</cp:coreProperties>
</file>