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73" r:id="rId2"/>
    <p:sldId id="274" r:id="rId3"/>
    <p:sldId id="277" r:id="rId4"/>
    <p:sldId id="275" r:id="rId5"/>
    <p:sldId id="278" r:id="rId6"/>
    <p:sldId id="276" r:id="rId7"/>
    <p:sldId id="279" r:id="rId8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3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A80DC-1380-CD4F-8645-789305FF5354}" type="datetimeFigureOut">
              <a:rPr lang="es-ES" smtClean="0"/>
              <a:t>11/6/15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4D343-AA70-4648-A5C1-54607930A01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8026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852A-1242-3741-A9CD-2012F4CE2B6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054E-C8D6-D643-BEE0-690261BD14C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7736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852A-1242-3741-A9CD-2012F4CE2B6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054E-C8D6-D643-BEE0-690261BD14C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2475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852A-1242-3741-A9CD-2012F4CE2B6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054E-C8D6-D643-BEE0-690261BD14C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9847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852A-1242-3741-A9CD-2012F4CE2B6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054E-C8D6-D643-BEE0-690261BD14C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8613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852A-1242-3741-A9CD-2012F4CE2B6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054E-C8D6-D643-BEE0-690261BD14C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356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852A-1242-3741-A9CD-2012F4CE2B6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054E-C8D6-D643-BEE0-690261BD14C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7901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852A-1242-3741-A9CD-2012F4CE2B6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054E-C8D6-D643-BEE0-690261BD14C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1207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852A-1242-3741-A9CD-2012F4CE2B6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054E-C8D6-D643-BEE0-690261BD14C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617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852A-1242-3741-A9CD-2012F4CE2B6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054E-C8D6-D643-BEE0-690261BD14C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1832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852A-1242-3741-A9CD-2012F4CE2B6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054E-C8D6-D643-BEE0-690261BD14C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5551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852A-1242-3741-A9CD-2012F4CE2B6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054E-C8D6-D643-BEE0-690261BD14C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214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9852A-1242-3741-A9CD-2012F4CE2B6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7054E-C8D6-D643-BEE0-690261BD14C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4290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hyperlink" Target="http://creativecommons.org/licenses/by-nc-sa/3.0/es/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creativecommons.org/licenses/by-nc-sa/2.5/e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omanfyq.wikispaces.com/Tecnolog%C3%ADa+de+4%C2%BA+ESO" TargetMode="External"/><Relationship Id="rId4" Type="http://schemas.openxmlformats.org/officeDocument/2006/relationships/hyperlink" Target="http://www.ieslaaldea.com/tecnologa-departamentos" TargetMode="External"/><Relationship Id="rId5" Type="http://schemas.openxmlformats.org/officeDocument/2006/relationships/hyperlink" Target="http://pelandintecno.blogspot.com.es/p/apuntes-2-eso-i.html" TargetMode="External"/><Relationship Id="rId6" Type="http://schemas.openxmlformats.org/officeDocument/2006/relationships/image" Target="../media/image2.png"/><Relationship Id="rId7" Type="http://schemas.openxmlformats.org/officeDocument/2006/relationships/image" Target="../media/image3.jpeg"/><Relationship Id="rId8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c2toledo.wikispaces.com/file/view/Maquina+efectos+encadenados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rtaleso.com/portaleso/trabajos/tecnologia/controlyrobo/unidad_4_robotica_v1_c.ppt" TargetMode="External"/><Relationship Id="rId4" Type="http://schemas.openxmlformats.org/officeDocument/2006/relationships/hyperlink" Target="http://www.iescerrodelviento.com/departamentos/ciencias/tecnologia/282-4o-eso-tecnologia" TargetMode="External"/><Relationship Id="rId5" Type="http://schemas.openxmlformats.org/officeDocument/2006/relationships/image" Target="../media/image2.png"/><Relationship Id="rId6" Type="http://schemas.openxmlformats.org/officeDocument/2006/relationships/image" Target="../media/image3.jpeg"/><Relationship Id="rId7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ortaleso.com/portaleso/asignaturas.php?ope=Asig&amp;asigid=2&amp;sasigid=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nosefarad.com/wp-content/archivos/eso_2/eso_2_taller/proyecto_2_ttp_maq.pdf" TargetMode="External"/><Relationship Id="rId4" Type="http://schemas.openxmlformats.org/officeDocument/2006/relationships/hyperlink" Target="http://web.fermoya.com/index.php/2014-12-11-20-38-14/proyectos/1-eso/95-maquinas-de-efectos-encadenados" TargetMode="External"/><Relationship Id="rId5" Type="http://schemas.openxmlformats.org/officeDocument/2006/relationships/image" Target="../media/image2.png"/><Relationship Id="rId6" Type="http://schemas.openxmlformats.org/officeDocument/2006/relationships/image" Target="../media/image3.jpeg"/><Relationship Id="rId7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ontenidosdigitales.uned.es/fez/view/intecca:VideoCMAV-451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.madrid.org/web/ies.atenea.sansebastian/departamentos/tecnologia/proyectos.html" TargetMode="External"/><Relationship Id="rId4" Type="http://schemas.openxmlformats.org/officeDocument/2006/relationships/hyperlink" Target="https://canal.uned.es/mmobj/index/id/9083" TargetMode="External"/><Relationship Id="rId5" Type="http://schemas.openxmlformats.org/officeDocument/2006/relationships/hyperlink" Target="https://vimeo.com/20656928" TargetMode="External"/><Relationship Id="rId6" Type="http://schemas.openxmlformats.org/officeDocument/2006/relationships/image" Target="../media/image2.png"/><Relationship Id="rId7" Type="http://schemas.openxmlformats.org/officeDocument/2006/relationships/image" Target="../media/image3.jpeg"/><Relationship Id="rId8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eb.fermoya.com/index.php/2014-12-11-20-38-14/proyectos/1-eso/96-maquina-de-efectos-encadenado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anal.uned.es/mmobj/index/id/9074" TargetMode="External"/><Relationship Id="rId4" Type="http://schemas.openxmlformats.org/officeDocument/2006/relationships/hyperlink" Target="https://canal.uned.es/mmobj/index/id/9060" TargetMode="External"/><Relationship Id="rId5" Type="http://schemas.openxmlformats.org/officeDocument/2006/relationships/hyperlink" Target="https://canal.uned.es/mmobj/index/id/9052" TargetMode="External"/><Relationship Id="rId6" Type="http://schemas.openxmlformats.org/officeDocument/2006/relationships/hyperlink" Target="https://www.youtube.com/watch?v=-vX7a15J7z4" TargetMode="External"/><Relationship Id="rId7" Type="http://schemas.openxmlformats.org/officeDocument/2006/relationships/hyperlink" Target="https://www.youtube.com/watch?v=Hf3IlwJnNGY" TargetMode="External"/><Relationship Id="rId8" Type="http://schemas.openxmlformats.org/officeDocument/2006/relationships/image" Target="../media/image2.png"/><Relationship Id="rId9" Type="http://schemas.openxmlformats.org/officeDocument/2006/relationships/image" Target="../media/image3.jpeg"/><Relationship Id="rId10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anal.uned.es/mmobj/index/id/9112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grega.hezkuntza.net/repositorio/20022014/67/es-eu_2012072933_1311305/introduccion2el.html" TargetMode="External"/><Relationship Id="rId4" Type="http://schemas.openxmlformats.org/officeDocument/2006/relationships/hyperlink" Target="http://teknologiadbh.blogspot.com.es/2005_06_01_archive.html" TargetMode="External"/><Relationship Id="rId5" Type="http://schemas.openxmlformats.org/officeDocument/2006/relationships/image" Target="../media/image2.png"/><Relationship Id="rId6" Type="http://schemas.openxmlformats.org/officeDocument/2006/relationships/image" Target="../media/image3.jpeg"/><Relationship Id="rId7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eknologiadbh.wikispaces.com/Makinak+eta+mekanismoa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1656" y="1397000"/>
            <a:ext cx="7772400" cy="4260851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0000FF"/>
                </a:solidFill>
              </a:rPr>
              <a:t>16. </a:t>
            </a:r>
            <a:r>
              <a:rPr lang="es-ES" dirty="0" err="1" smtClean="0">
                <a:solidFill>
                  <a:srgbClr val="0000FF"/>
                </a:solidFill>
              </a:rPr>
              <a:t>Gaia</a:t>
            </a:r>
            <a:r>
              <a:rPr lang="es-ES" dirty="0" smtClean="0">
                <a:solidFill>
                  <a:srgbClr val="0000FF"/>
                </a:solidFill>
              </a:rPr>
              <a:t> ARIKETAK</a:t>
            </a:r>
            <a:br>
              <a:rPr lang="es-ES" dirty="0" smtClean="0">
                <a:solidFill>
                  <a:srgbClr val="0000FF"/>
                </a:solidFill>
              </a:rPr>
            </a:br>
            <a:r>
              <a:rPr lang="es-ES" dirty="0">
                <a:solidFill>
                  <a:srgbClr val="0000FF"/>
                </a:solidFill>
              </a:rPr>
              <a:t/>
            </a:r>
            <a:br>
              <a:rPr lang="es-ES" dirty="0">
                <a:solidFill>
                  <a:srgbClr val="0000FF"/>
                </a:solidFill>
              </a:rPr>
            </a:br>
            <a:r>
              <a:rPr lang="es-ES" dirty="0" smtClean="0">
                <a:solidFill>
                  <a:srgbClr val="0000FF"/>
                </a:solidFill>
              </a:rPr>
              <a:t>ENERGIA ETA MAKINAK. TEKNOLOGIA</a:t>
            </a:r>
            <a:br>
              <a:rPr lang="es-ES" dirty="0" smtClean="0">
                <a:solidFill>
                  <a:srgbClr val="0000FF"/>
                </a:solidFill>
              </a:rPr>
            </a:br>
            <a:r>
              <a:rPr lang="es-ES" dirty="0">
                <a:solidFill>
                  <a:srgbClr val="0000FF"/>
                </a:solidFill>
              </a:rPr>
              <a:t/>
            </a:r>
            <a:br>
              <a:rPr lang="es-ES" dirty="0">
                <a:solidFill>
                  <a:srgbClr val="0000FF"/>
                </a:solidFill>
              </a:rPr>
            </a:br>
            <a:r>
              <a:rPr lang="es-ES" dirty="0" err="1"/>
              <a:t>Bideoak</a:t>
            </a:r>
            <a:r>
              <a:rPr lang="es-ES" dirty="0"/>
              <a:t>, </a:t>
            </a:r>
            <a:r>
              <a:rPr lang="es-ES" dirty="0" err="1"/>
              <a:t>jolasak</a:t>
            </a:r>
            <a:r>
              <a:rPr lang="es-ES" dirty="0"/>
              <a:t> eta </a:t>
            </a:r>
            <a:r>
              <a:rPr lang="es-ES" dirty="0" err="1"/>
              <a:t>irakurgaiak</a:t>
            </a:r>
            <a:r>
              <a:rPr lang="es-ES" dirty="0"/>
              <a:t> </a:t>
            </a:r>
            <a:r>
              <a:rPr lang="es-ES" dirty="0" err="1"/>
              <a:t>dituzue</a:t>
            </a:r>
            <a:r>
              <a:rPr lang="es-ES" dirty="0"/>
              <a:t>. Material </a:t>
            </a:r>
            <a:r>
              <a:rPr lang="es-ES" dirty="0" err="1"/>
              <a:t>osagarriak</a:t>
            </a:r>
            <a:r>
              <a:rPr lang="es-ES" dirty="0"/>
              <a:t> </a:t>
            </a:r>
            <a:r>
              <a:rPr lang="es-ES" dirty="0" err="1"/>
              <a:t>dira</a:t>
            </a:r>
            <a:r>
              <a:rPr lang="es-ES" dirty="0"/>
              <a:t>.</a:t>
            </a:r>
            <a:br>
              <a:rPr lang="es-ES" dirty="0"/>
            </a:br>
            <a:endParaRPr lang="es-ES" dirty="0">
              <a:solidFill>
                <a:srgbClr val="0000FF"/>
              </a:solidFill>
            </a:endParaRPr>
          </a:p>
        </p:txBody>
      </p:sp>
      <p:pic>
        <p:nvPicPr>
          <p:cNvPr id="9" name="Imagen 8" descr="Creative Commons License">
            <a:hlinkClick r:id="rId2" tooltip="&quot;Creative Commons License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52900" y="6007514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n 9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agen 10" descr="blanco_pequeno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magen 11" descr="logo_papel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17550" y="6347866"/>
            <a:ext cx="7772400" cy="365125"/>
          </a:xfrm>
        </p:spPr>
        <p:txBody>
          <a:bodyPr/>
          <a:lstStyle/>
          <a:p>
            <a:pPr>
              <a:defRPr/>
            </a:pPr>
            <a:r>
              <a:rPr lang="es-ES" dirty="0" err="1"/>
              <a:t>Lan</a:t>
            </a:r>
            <a:r>
              <a:rPr lang="es-ES" dirty="0"/>
              <a:t> </a:t>
            </a:r>
            <a:r>
              <a:rPr lang="es-ES" dirty="0" err="1"/>
              <a:t>hau</a:t>
            </a:r>
            <a:r>
              <a:rPr lang="es-ES" dirty="0"/>
              <a:t> </a:t>
            </a:r>
            <a:r>
              <a:rPr lang="es-ES" dirty="0" err="1"/>
              <a:t>Creative</a:t>
            </a:r>
            <a:r>
              <a:rPr lang="es-ES" dirty="0"/>
              <a:t> </a:t>
            </a:r>
            <a:r>
              <a:rPr lang="es-ES" dirty="0" err="1"/>
              <a:t>Commons</a:t>
            </a:r>
            <a:r>
              <a:rPr lang="es-ES" dirty="0"/>
              <a:t>-en </a:t>
            </a:r>
            <a:r>
              <a:rPr lang="es-ES" dirty="0" err="1"/>
              <a:t>Nazioarteko</a:t>
            </a:r>
            <a:r>
              <a:rPr lang="es-ES" dirty="0"/>
              <a:t> 3.0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mendeko</a:t>
            </a:r>
            <a:r>
              <a:rPr lang="es-ES" dirty="0"/>
              <a:t> </a:t>
            </a:r>
            <a:r>
              <a:rPr lang="es-ES" dirty="0" err="1"/>
              <a:t>Azterketa</a:t>
            </a:r>
            <a:r>
              <a:rPr lang="es-ES" dirty="0"/>
              <a:t>-Ez </a:t>
            </a:r>
            <a:r>
              <a:rPr lang="es-ES" dirty="0" err="1"/>
              <a:t>komertzial-Partekatu</a:t>
            </a:r>
            <a:r>
              <a:rPr lang="es-ES" dirty="0"/>
              <a:t>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</a:t>
            </a:r>
            <a:r>
              <a:rPr lang="es-ES" dirty="0"/>
              <a:t> </a:t>
            </a:r>
            <a:r>
              <a:rPr lang="es-ES" dirty="0" err="1"/>
              <a:t>dago</a:t>
            </a:r>
            <a:r>
              <a:rPr lang="es-ES" dirty="0"/>
              <a:t>.  </a:t>
            </a:r>
            <a:r>
              <a:rPr lang="es-ES" dirty="0" err="1"/>
              <a:t>Lizentzia</a:t>
            </a:r>
            <a:r>
              <a:rPr lang="es-ES" dirty="0"/>
              <a:t> horren </a:t>
            </a:r>
            <a:r>
              <a:rPr lang="es-ES" dirty="0" err="1"/>
              <a:t>kopia</a:t>
            </a:r>
            <a:r>
              <a:rPr lang="es-ES" dirty="0"/>
              <a:t> </a:t>
            </a:r>
            <a:r>
              <a:rPr lang="es-ES" dirty="0" err="1"/>
              <a:t>ikusteko</a:t>
            </a:r>
            <a:r>
              <a:rPr lang="es-ES" dirty="0"/>
              <a:t>, </a:t>
            </a:r>
            <a:r>
              <a:rPr lang="es-ES" dirty="0" err="1"/>
              <a:t>sartu</a:t>
            </a:r>
            <a:r>
              <a:rPr lang="es-ES" dirty="0"/>
              <a:t> </a:t>
            </a:r>
            <a:r>
              <a:rPr lang="es-ES" dirty="0">
                <a:hlinkClick r:id="rId7"/>
              </a:rPr>
              <a:t>http://creativecommons.org/licenses/by-nc-sa/3.0/es/</a:t>
            </a:r>
            <a:r>
              <a:rPr lang="es-ES" dirty="0"/>
              <a:t> </a:t>
            </a:r>
            <a:r>
              <a:rPr lang="es-ES" dirty="0" err="1" smtClean="0"/>
              <a:t>helbidean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41884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16890" y="741296"/>
            <a:ext cx="837311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u="sng" dirty="0">
                <a:hlinkClick r:id="rId2"/>
              </a:rPr>
              <a:t>http://dc2toledo.wikispaces.com/file/view/Maquina+efectos+</a:t>
            </a:r>
            <a:r>
              <a:rPr lang="es-ES" sz="3200" u="sng" dirty="0" smtClean="0">
                <a:hlinkClick r:id="rId2"/>
              </a:rPr>
              <a:t>encadenados.pdf</a:t>
            </a:r>
            <a:endParaRPr lang="es-ES" sz="3200" dirty="0" smtClean="0"/>
          </a:p>
          <a:p>
            <a:endParaRPr lang="es-ES" sz="3200" dirty="0"/>
          </a:p>
          <a:p>
            <a:r>
              <a:rPr lang="es-ES" sz="3200" dirty="0">
                <a:hlinkClick r:id="rId3"/>
              </a:rPr>
              <a:t>http://romanfyq.wikispaces.com/Tecnolog%C3%ADa+de+4%C2%BA+</a:t>
            </a:r>
            <a:r>
              <a:rPr lang="es-ES" sz="3200" dirty="0" smtClean="0">
                <a:hlinkClick r:id="rId3"/>
              </a:rPr>
              <a:t>ESO</a:t>
            </a:r>
            <a:endParaRPr lang="es-ES" sz="3200" dirty="0" smtClean="0"/>
          </a:p>
          <a:p>
            <a:endParaRPr lang="es-ES" sz="3200" dirty="0"/>
          </a:p>
          <a:p>
            <a:r>
              <a:rPr lang="es-ES" sz="3200" u="sng" dirty="0">
                <a:hlinkClick r:id="rId4"/>
              </a:rPr>
              <a:t>http://www.ieslaaldea.com/tecnologa-departamentos</a:t>
            </a:r>
            <a:r>
              <a:rPr lang="es-ES" sz="3200" dirty="0"/>
              <a:t> </a:t>
            </a:r>
            <a:endParaRPr lang="es-ES" sz="3200" dirty="0" smtClean="0"/>
          </a:p>
          <a:p>
            <a:endParaRPr lang="es-ES" sz="3200" dirty="0"/>
          </a:p>
          <a:p>
            <a:r>
              <a:rPr lang="es-ES" sz="3200" dirty="0">
                <a:hlinkClick r:id="rId5"/>
              </a:rPr>
              <a:t>http://pelandintecno.blogspot.com.es/p/apuntes-2-eso-</a:t>
            </a:r>
            <a:r>
              <a:rPr lang="es-ES" sz="3200" dirty="0" smtClean="0">
                <a:hlinkClick r:id="rId5"/>
              </a:rPr>
              <a:t>i.html</a:t>
            </a:r>
            <a:endParaRPr lang="es-ES" sz="3200" dirty="0" smtClean="0"/>
          </a:p>
          <a:p>
            <a:endParaRPr lang="es-ES" sz="3200" dirty="0"/>
          </a:p>
          <a:p>
            <a:endParaRPr lang="es-ES" sz="3200" dirty="0"/>
          </a:p>
        </p:txBody>
      </p:sp>
      <p:pic>
        <p:nvPicPr>
          <p:cNvPr id="6" name="Imagen 5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blanco_pequeno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logo_papel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52396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628702" y="1334688"/>
            <a:ext cx="781928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u="sng" dirty="0" smtClean="0">
                <a:hlinkClick r:id="rId2"/>
              </a:rPr>
              <a:t>http</a:t>
            </a:r>
            <a:r>
              <a:rPr lang="es-ES" sz="2800" u="sng" dirty="0">
                <a:hlinkClick r:id="rId2"/>
              </a:rPr>
              <a:t>://www.portaleso.com/portaleso/asignaturas.php?ope=Asig&amp;asigid=2&amp;sasigid=</a:t>
            </a:r>
            <a:r>
              <a:rPr lang="es-ES" sz="2800" u="sng" dirty="0" smtClean="0">
                <a:hlinkClick r:id="rId2"/>
              </a:rPr>
              <a:t>3</a:t>
            </a:r>
            <a:endParaRPr lang="es-ES" sz="2800" u="sng" dirty="0" smtClean="0"/>
          </a:p>
          <a:p>
            <a:endParaRPr lang="es-ES" sz="2800" u="sng" dirty="0"/>
          </a:p>
          <a:p>
            <a:endParaRPr lang="es-ES" sz="2800" dirty="0" smtClean="0"/>
          </a:p>
          <a:p>
            <a:r>
              <a:rPr lang="es-ES" sz="2800" u="sng" dirty="0">
                <a:hlinkClick r:id="rId3"/>
              </a:rPr>
              <a:t>http://www.portaleso.com/portaleso/trabajos/tecnologia/controlyrobo/unidad_4_robotica_v1_c.ppt</a:t>
            </a:r>
            <a:r>
              <a:rPr lang="es-ES" sz="2800" dirty="0" smtClean="0"/>
              <a:t>.</a:t>
            </a:r>
          </a:p>
          <a:p>
            <a:endParaRPr lang="es-ES" sz="2800" dirty="0"/>
          </a:p>
          <a:p>
            <a:r>
              <a:rPr lang="es-ES" sz="2800" u="sng" dirty="0" smtClean="0">
                <a:hlinkClick r:id="rId4"/>
              </a:rPr>
              <a:t>http</a:t>
            </a:r>
            <a:r>
              <a:rPr lang="es-ES" sz="2800" u="sng" dirty="0">
                <a:hlinkClick r:id="rId4"/>
              </a:rPr>
              <a:t>://www.iescerrodelviento.com/departamentos/ciencias/tecnologia/282-4o-eso-tecnologia</a:t>
            </a:r>
            <a:r>
              <a:rPr lang="es-ES" sz="2800" dirty="0"/>
              <a:t> </a:t>
            </a:r>
          </a:p>
        </p:txBody>
      </p:sp>
      <p:pic>
        <p:nvPicPr>
          <p:cNvPr id="6" name="Imagen 5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blanco_pequeno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logo_papel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69293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85800" y="1164133"/>
            <a:ext cx="8153400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hlinkClick r:id="rId2"/>
              </a:rPr>
              <a:t>http://contenidosdigitales.uned.es/fez/view/intecca:VideoCMAV-</a:t>
            </a:r>
            <a:r>
              <a:rPr lang="es-ES" sz="2800" dirty="0" smtClean="0">
                <a:hlinkClick r:id="rId2"/>
              </a:rPr>
              <a:t>4510</a:t>
            </a:r>
            <a:endParaRPr lang="es-ES" sz="2800" dirty="0" smtClean="0"/>
          </a:p>
          <a:p>
            <a:endParaRPr lang="es-ES" sz="2800" dirty="0"/>
          </a:p>
          <a:p>
            <a:endParaRPr lang="es-ES" sz="2800" dirty="0" smtClean="0"/>
          </a:p>
          <a:p>
            <a:r>
              <a:rPr lang="es-ES" sz="2800" u="sng" dirty="0">
                <a:hlinkClick r:id="rId3"/>
              </a:rPr>
              <a:t>http://www.tecnosefarad.com/wp-content/archivos/eso_2/eso_2_taller/proyecto_2_ttp_maq.pdf</a:t>
            </a:r>
            <a:r>
              <a:rPr lang="es-ES" sz="2800" dirty="0" smtClean="0"/>
              <a:t>.</a:t>
            </a:r>
          </a:p>
          <a:p>
            <a:endParaRPr lang="es-ES" sz="2800" dirty="0"/>
          </a:p>
          <a:p>
            <a:r>
              <a:rPr lang="es-ES" sz="2800" dirty="0">
                <a:hlinkClick r:id="rId4"/>
              </a:rPr>
              <a:t>http://web.fermoya.com/index.php/2014-12-11-20-38-14/proyectos/1-eso/95-maquinas-de-efectos-</a:t>
            </a:r>
            <a:r>
              <a:rPr lang="es-ES" sz="2800" dirty="0" smtClean="0">
                <a:hlinkClick r:id="rId4"/>
              </a:rPr>
              <a:t>encadenados</a:t>
            </a:r>
            <a:endParaRPr lang="es-ES" sz="2800" dirty="0" smtClean="0"/>
          </a:p>
          <a:p>
            <a:endParaRPr lang="pt-BR" sz="2800" dirty="0"/>
          </a:p>
          <a:p>
            <a:endParaRPr lang="es-ES" sz="2800" dirty="0"/>
          </a:p>
        </p:txBody>
      </p:sp>
      <p:pic>
        <p:nvPicPr>
          <p:cNvPr id="5" name="Imagen 4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5" descr="blanco_pequeno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logo_papel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18094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16764" y="1455700"/>
            <a:ext cx="77795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hlinkClick r:id="rId2"/>
              </a:rPr>
              <a:t>http</a:t>
            </a:r>
            <a:r>
              <a:rPr lang="es-ES" sz="2400" dirty="0">
                <a:hlinkClick r:id="rId2"/>
              </a:rPr>
              <a:t>://web.fermoya.com/index.php/2014-12-11-20-38-14/proyectos/1-eso/96-maquina-de-efectos-</a:t>
            </a:r>
            <a:r>
              <a:rPr lang="es-ES" sz="2400" dirty="0" smtClean="0">
                <a:hlinkClick r:id="rId2"/>
              </a:rPr>
              <a:t>encadenados</a:t>
            </a:r>
            <a:endParaRPr lang="es-ES" sz="2400" dirty="0" smtClean="0"/>
          </a:p>
          <a:p>
            <a:endParaRPr lang="es-ES" sz="2400" dirty="0"/>
          </a:p>
          <a:p>
            <a:endParaRPr lang="es-ES" sz="2400" dirty="0" smtClean="0"/>
          </a:p>
          <a:p>
            <a:r>
              <a:rPr lang="es-ES" sz="2400" dirty="0">
                <a:hlinkClick r:id="rId3"/>
              </a:rPr>
              <a:t>http://www.educa.madrid.org/web/ies.atenea.sansebastian/departamentos/tecnologia/</a:t>
            </a:r>
            <a:r>
              <a:rPr lang="es-ES" sz="2400" dirty="0" smtClean="0">
                <a:hlinkClick r:id="rId3"/>
              </a:rPr>
              <a:t>proyectos.html</a:t>
            </a:r>
            <a:endParaRPr lang="es-ES" sz="2400" dirty="0" smtClean="0"/>
          </a:p>
          <a:p>
            <a:endParaRPr lang="es-ES" sz="2400" dirty="0"/>
          </a:p>
          <a:p>
            <a:r>
              <a:rPr lang="es-ES" sz="2400" dirty="0">
                <a:hlinkClick r:id="rId4"/>
              </a:rPr>
              <a:t>https://canal.uned.es/mmobj/index/id/</a:t>
            </a:r>
            <a:r>
              <a:rPr lang="es-ES" sz="2400" dirty="0" smtClean="0">
                <a:hlinkClick r:id="rId4"/>
              </a:rPr>
              <a:t>9083</a:t>
            </a:r>
            <a:endParaRPr lang="es-ES" sz="2400" dirty="0" smtClean="0"/>
          </a:p>
          <a:p>
            <a:endParaRPr lang="es-ES" sz="2400" dirty="0"/>
          </a:p>
          <a:p>
            <a:r>
              <a:rPr lang="pt-BR" sz="2400" dirty="0">
                <a:hlinkClick r:id="rId5"/>
              </a:rPr>
              <a:t>https://vimeo.com/</a:t>
            </a:r>
            <a:r>
              <a:rPr lang="pt-BR" sz="2400" dirty="0" smtClean="0">
                <a:hlinkClick r:id="rId5"/>
              </a:rPr>
              <a:t>20656928</a:t>
            </a:r>
            <a:endParaRPr lang="pt-BR" sz="2400" dirty="0" smtClean="0"/>
          </a:p>
        </p:txBody>
      </p:sp>
      <p:pic>
        <p:nvPicPr>
          <p:cNvPr id="5" name="Imagen 4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5" descr="blanco_pequeno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logo_papel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91152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85800" y="1073821"/>
            <a:ext cx="8130302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hlinkClick r:id="rId2"/>
              </a:rPr>
              <a:t>https://canal.uned.es/mmobj/index/id/</a:t>
            </a:r>
            <a:r>
              <a:rPr lang="es-ES" sz="2800" dirty="0" smtClean="0">
                <a:hlinkClick r:id="rId2"/>
              </a:rPr>
              <a:t>9112</a:t>
            </a:r>
            <a:endParaRPr lang="es-ES" sz="2800" dirty="0" smtClean="0"/>
          </a:p>
          <a:p>
            <a:endParaRPr lang="es-ES" sz="2800" dirty="0"/>
          </a:p>
          <a:p>
            <a:r>
              <a:rPr lang="es-ES" sz="2800" dirty="0">
                <a:hlinkClick r:id="rId3"/>
              </a:rPr>
              <a:t>https://canal.uned.es/mmobj/index/id/</a:t>
            </a:r>
            <a:r>
              <a:rPr lang="es-ES" sz="2800" dirty="0" smtClean="0">
                <a:hlinkClick r:id="rId3"/>
              </a:rPr>
              <a:t>9074</a:t>
            </a:r>
            <a:endParaRPr lang="es-ES" sz="2800" dirty="0" smtClean="0"/>
          </a:p>
          <a:p>
            <a:endParaRPr lang="es-ES" sz="2800" dirty="0"/>
          </a:p>
          <a:p>
            <a:r>
              <a:rPr lang="es-ES" sz="2800" dirty="0">
                <a:hlinkClick r:id="rId4"/>
              </a:rPr>
              <a:t>https://canal.uned.es/mmobj/index/id/</a:t>
            </a:r>
            <a:r>
              <a:rPr lang="es-ES" sz="2800" dirty="0" smtClean="0">
                <a:hlinkClick r:id="rId4"/>
              </a:rPr>
              <a:t>9060</a:t>
            </a:r>
            <a:endParaRPr lang="es-ES" sz="2800" dirty="0" smtClean="0"/>
          </a:p>
          <a:p>
            <a:endParaRPr lang="es-ES" sz="2800" dirty="0"/>
          </a:p>
          <a:p>
            <a:r>
              <a:rPr lang="es-ES" sz="2800" dirty="0">
                <a:hlinkClick r:id="rId5"/>
              </a:rPr>
              <a:t>https://canal.uned.es/mmobj/index/id/</a:t>
            </a:r>
            <a:r>
              <a:rPr lang="es-ES" sz="2800" dirty="0" smtClean="0">
                <a:hlinkClick r:id="rId5"/>
              </a:rPr>
              <a:t>9052</a:t>
            </a:r>
            <a:endParaRPr lang="es-ES" sz="2800" dirty="0" smtClean="0"/>
          </a:p>
          <a:p>
            <a:endParaRPr lang="es-ES" sz="2800" dirty="0"/>
          </a:p>
          <a:p>
            <a:r>
              <a:rPr lang="es-ES" sz="2800" dirty="0">
                <a:hlinkClick r:id="rId6"/>
              </a:rPr>
              <a:t>https://www.youtube.com/watch?v=-</a:t>
            </a:r>
            <a:r>
              <a:rPr lang="es-ES" sz="2800" dirty="0" smtClean="0">
                <a:hlinkClick r:id="rId6"/>
              </a:rPr>
              <a:t>vX7a15J7z4</a:t>
            </a:r>
            <a:endParaRPr lang="es-ES" sz="2800" dirty="0" smtClean="0"/>
          </a:p>
          <a:p>
            <a:endParaRPr lang="es-ES" sz="2800" dirty="0"/>
          </a:p>
          <a:p>
            <a:r>
              <a:rPr lang="es-ES" sz="2800" dirty="0">
                <a:hlinkClick r:id="rId7"/>
              </a:rPr>
              <a:t>https://www.youtube.com/watch?v=</a:t>
            </a:r>
            <a:r>
              <a:rPr lang="es-ES" sz="2800" dirty="0" smtClean="0">
                <a:hlinkClick r:id="rId7"/>
              </a:rPr>
              <a:t>Hf3IlwJnNGY</a:t>
            </a:r>
            <a:endParaRPr lang="es-ES" sz="2800" dirty="0" smtClean="0"/>
          </a:p>
        </p:txBody>
      </p:sp>
      <p:pic>
        <p:nvPicPr>
          <p:cNvPr id="5" name="Imagen 4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5" descr="blanco_pequeno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logo_papel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18094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35479" y="1571585"/>
            <a:ext cx="75414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hlinkClick r:id="rId2"/>
              </a:rPr>
              <a:t>https</a:t>
            </a:r>
            <a:r>
              <a:rPr lang="es-ES" sz="2800" dirty="0">
                <a:hlinkClick r:id="rId2"/>
              </a:rPr>
              <a:t>://teknologiadbh.wikispaces.com/Makinak+eta+</a:t>
            </a:r>
            <a:r>
              <a:rPr lang="es-ES" sz="2800" dirty="0" smtClean="0">
                <a:hlinkClick r:id="rId2"/>
              </a:rPr>
              <a:t>mekanismoak</a:t>
            </a:r>
            <a:endParaRPr lang="es-ES" sz="2800" dirty="0" smtClean="0"/>
          </a:p>
          <a:p>
            <a:endParaRPr lang="es-ES" sz="2800" dirty="0"/>
          </a:p>
          <a:p>
            <a:r>
              <a:rPr lang="es-ES" sz="2800" dirty="0">
                <a:hlinkClick r:id="rId3"/>
              </a:rPr>
              <a:t>http://agrega.hezkuntza.net/repositorio/20022014/67/es-eu_2012072933_1311305/</a:t>
            </a:r>
            <a:r>
              <a:rPr lang="es-ES" sz="2800" dirty="0" smtClean="0">
                <a:hlinkClick r:id="rId3"/>
              </a:rPr>
              <a:t>introduccion2el.html</a:t>
            </a:r>
            <a:endParaRPr lang="es-ES" sz="2800" dirty="0" smtClean="0"/>
          </a:p>
          <a:p>
            <a:endParaRPr lang="es-ES" sz="2800" dirty="0"/>
          </a:p>
          <a:p>
            <a:r>
              <a:rPr lang="es-ES" sz="2800" dirty="0">
                <a:hlinkClick r:id="rId4"/>
              </a:rPr>
              <a:t>http://teknologiadbh.blogspot.com.es/</a:t>
            </a:r>
            <a:r>
              <a:rPr lang="es-ES" sz="2800" dirty="0" smtClean="0">
                <a:hlinkClick r:id="rId4"/>
              </a:rPr>
              <a:t>2005_06_01_archive.html</a:t>
            </a:r>
            <a:endParaRPr lang="es-ES" sz="2800" dirty="0" smtClean="0"/>
          </a:p>
        </p:txBody>
      </p:sp>
      <p:pic>
        <p:nvPicPr>
          <p:cNvPr id="5" name="Imagen 4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5" descr="blanco_pequeno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logo_papel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790246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386</Words>
  <Application>Microsoft Macintosh PowerPoint</Application>
  <PresentationFormat>Presentación en pantalla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16. Gaia ARIKETAK  ENERGIA ETA MAKINAK. TEKNOLOGIA  Bideoak, jolasak eta irakurgaiak dituzue. Material osagarriak dira.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 Gaia ARIKETAK  ENERGIA ETA MAKINAK. TEKNOLOGIA</dc:title>
  <dc:creator>Jme</dc:creator>
  <cp:lastModifiedBy>Jme</cp:lastModifiedBy>
  <cp:revision>20</cp:revision>
  <dcterms:created xsi:type="dcterms:W3CDTF">2015-05-04T05:44:30Z</dcterms:created>
  <dcterms:modified xsi:type="dcterms:W3CDTF">2015-06-11T14:14:24Z</dcterms:modified>
</cp:coreProperties>
</file>