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0" r:id="rId2"/>
    <p:sldId id="303" r:id="rId3"/>
    <p:sldId id="305" r:id="rId4"/>
    <p:sldId id="304" r:id="rId5"/>
    <p:sldId id="302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C82EC-D648-CB4F-80C3-6F080C22F524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BD519-8349-4B45-A655-E72B54AF4C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37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20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2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4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12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25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62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24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04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96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95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F3C3-C5DF-E444-91F5-ABDBA33EAF4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FEC8-C556-0544-9620-85699D5997D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4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slideshare.net/MARTAESTEVEZ/fuentes-de-energappt" TargetMode="External"/><Relationship Id="rId4" Type="http://schemas.openxmlformats.org/officeDocument/2006/relationships/hyperlink" Target="http://es.slideshare.net/margarita2012/presentacion-fuentes-de-energa" TargetMode="External"/><Relationship Id="rId5" Type="http://schemas.openxmlformats.org/officeDocument/2006/relationships/hyperlink" Target="http://www.avempace.com/file_download/73/ENERG%C3%8DA+Y+SU+TRANSFORMACI%C3%93N.ppt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istribucion.es/anayaeducacion/8430150/recursos/u10/u10_01_epi_04_pags_198_199/fuentes_energia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s://josmapell.files.wordpress.com/2008/11/la-energia.ppt" TargetMode="External"/><Relationship Id="rId6" Type="http://schemas.openxmlformats.org/officeDocument/2006/relationships/hyperlink" Target="http://www.educa.madrid.org/web/cp.fregacedos.fuenlabrada/energia.ppt" TargetMode="External"/><Relationship Id="rId7" Type="http://schemas.openxmlformats.org/officeDocument/2006/relationships/hyperlink" Target="http://ecoeducacion.jimdo.com/fuentes-de-energia-renovables-y-no-renovabl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eology.uprm.edu/lizzette/GEOL3027/cap15energiaalt.ppt" TargetMode="External"/><Relationship Id="rId4" Type="http://schemas.openxmlformats.org/officeDocument/2006/relationships/hyperlink" Target="http://www.iuses.eu/materiali/e/MATERIALES_PARA_PROFESORES/Conceptos_basicos_energia.ppt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stiemposmodernos.com/depart/dtec/Recursos/powepoin/energia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essuel.org/ccnn/interactiv/ccnn2/cn2_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074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15.Gaia ARIKETAK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> ENERGIA ITURRIAK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>BALIABIDEAK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/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 err="1" smtClean="0"/>
              <a:t>Bideoak</a:t>
            </a:r>
            <a:r>
              <a:rPr lang="es-ES" dirty="0"/>
              <a:t>, </a:t>
            </a:r>
            <a:r>
              <a:rPr lang="es-ES" dirty="0" err="1"/>
              <a:t>jolasak</a:t>
            </a:r>
            <a:r>
              <a:rPr lang="es-ES" dirty="0"/>
              <a:t> eta </a:t>
            </a:r>
            <a:r>
              <a:rPr lang="es-ES" dirty="0" err="1"/>
              <a:t>irakurgaiak</a:t>
            </a:r>
            <a:r>
              <a:rPr lang="es-ES" dirty="0"/>
              <a:t> </a:t>
            </a:r>
            <a:r>
              <a:rPr lang="es-ES" dirty="0" err="1"/>
              <a:t>dituzue</a:t>
            </a:r>
            <a:r>
              <a:rPr lang="es-ES" dirty="0"/>
              <a:t>. Material </a:t>
            </a:r>
            <a:r>
              <a:rPr lang="es-ES" dirty="0" err="1"/>
              <a:t>osagarriak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.</a:t>
            </a:r>
            <a:br>
              <a:rPr lang="es-ES" dirty="0"/>
            </a:b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4" name="Imagen 3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284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18543" y="1289333"/>
            <a:ext cx="7676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hlinkClick r:id="rId2"/>
              </a:rPr>
              <a:t>http://www.edistribucion.es/anayaeducacion/8430150/recursos/u10/u10_01_epi_04_pags_198_199/</a:t>
            </a:r>
            <a:r>
              <a:rPr lang="es-ES" sz="2400" dirty="0" smtClean="0">
                <a:hlinkClick r:id="rId2"/>
              </a:rPr>
              <a:t>fuentes_energia.ppt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u="sng" dirty="0">
                <a:hlinkClick r:id="rId3"/>
              </a:rPr>
              <a:t>http://es.slideshare.net/MARTAESTEVEZ/fuentes-de-energappt</a:t>
            </a:r>
            <a:r>
              <a:rPr lang="es-ES" sz="2400" dirty="0"/>
              <a:t>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4"/>
              </a:rPr>
              <a:t>http://es.slideshare.net/margarita2012/presentacion-fuentes-de-energa</a:t>
            </a:r>
            <a:r>
              <a:rPr lang="es-ES" sz="2400" dirty="0"/>
              <a:t> </a:t>
            </a:r>
          </a:p>
          <a:p>
            <a:endParaRPr lang="es-ES" sz="2400" dirty="0" smtClean="0"/>
          </a:p>
          <a:p>
            <a:r>
              <a:rPr lang="es-ES" sz="2400" u="sng" dirty="0">
                <a:hlinkClick r:id="rId5"/>
              </a:rPr>
              <a:t>http://www.avempace.com/file_download/73/ENERG%C3%8DA+Y+SU+TRANSFORMACI%C3%</a:t>
            </a:r>
            <a:r>
              <a:rPr lang="es-ES" sz="2400" u="sng" dirty="0" smtClean="0">
                <a:hlinkClick r:id="rId5"/>
              </a:rPr>
              <a:t>93N.ppt</a:t>
            </a:r>
            <a:endParaRPr lang="es-ES" sz="2400" dirty="0" smtClean="0"/>
          </a:p>
        </p:txBody>
      </p:sp>
      <p:pic>
        <p:nvPicPr>
          <p:cNvPr id="6" name="Imagen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220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1214285" y="1716769"/>
            <a:ext cx="6949938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u="sng" dirty="0">
                <a:hlinkClick r:id="rId5"/>
              </a:rPr>
              <a:t>https://josmapell.files.wordpress.com/2008/11/la-energia.ppt</a:t>
            </a:r>
            <a:endParaRPr lang="es-ES" sz="2800" dirty="0"/>
          </a:p>
          <a:p>
            <a:endParaRPr lang="es-ES" sz="2800" dirty="0"/>
          </a:p>
          <a:p>
            <a:r>
              <a:rPr lang="es-ES" sz="2800" u="sng" dirty="0">
                <a:hlinkClick r:id="rId6"/>
              </a:rPr>
              <a:t>http://www.educa.madrid.org/web/cp.fregacedos.fuenlabrada/energia.ppt</a:t>
            </a:r>
            <a:endParaRPr lang="es-ES" sz="2800" dirty="0"/>
          </a:p>
          <a:p>
            <a:endParaRPr lang="es-ES" sz="2800" dirty="0"/>
          </a:p>
          <a:p>
            <a:r>
              <a:rPr lang="es-ES" sz="2800" u="sng" dirty="0">
                <a:hlinkClick r:id="rId7"/>
              </a:rPr>
              <a:t>http://ecoeducacion.jimdo.com/fuentes-de-energia-renovables-y-no-renovables/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3639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9491" y="2023832"/>
            <a:ext cx="8369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hlinkClick r:id="rId2"/>
              </a:rPr>
              <a:t>http://www.iestiemposmodernos.com/depart/dtec/Recursos/powepoin/</a:t>
            </a:r>
            <a:r>
              <a:rPr lang="es-ES" sz="2400" dirty="0" smtClean="0">
                <a:hlinkClick r:id="rId2"/>
              </a:rPr>
              <a:t>energia.ppt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u="sng" dirty="0">
                <a:hlinkClick r:id="rId3"/>
              </a:rPr>
              <a:t>http://geology.uprm.edu/lizzette/GEOL3027/</a:t>
            </a:r>
            <a:r>
              <a:rPr lang="es-ES" sz="2400" u="sng" dirty="0" smtClean="0">
                <a:hlinkClick r:id="rId3"/>
              </a:rPr>
              <a:t>cap15energiaalt.ppt</a:t>
            </a:r>
            <a:endParaRPr lang="es-ES" sz="2400" dirty="0"/>
          </a:p>
          <a:p>
            <a:endParaRPr lang="es-ES" sz="2400" dirty="0"/>
          </a:p>
          <a:p>
            <a:r>
              <a:rPr lang="es-ES" sz="2400" u="sng" dirty="0">
                <a:hlinkClick r:id="rId4"/>
              </a:rPr>
              <a:t>http://www.iuses.eu/materiali/e/MATERIALES_PARA_PROFESORES/</a:t>
            </a:r>
            <a:r>
              <a:rPr lang="es-ES" sz="2400" u="sng" dirty="0" smtClean="0">
                <a:hlinkClick r:id="rId4"/>
              </a:rPr>
              <a:t>Conceptos_basicos_energia.ppt</a:t>
            </a:r>
            <a:endParaRPr lang="es-ES" sz="2400" dirty="0"/>
          </a:p>
        </p:txBody>
      </p:sp>
      <p:pic>
        <p:nvPicPr>
          <p:cNvPr id="5" name="Imagen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863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15" name="Oval 11"/>
          <p:cNvSpPr>
            <a:spLocks noChangeArrowheads="1"/>
          </p:cNvSpPr>
          <p:nvPr/>
        </p:nvSpPr>
        <p:spPr bwMode="auto">
          <a:xfrm>
            <a:off x="7956550" y="1700213"/>
            <a:ext cx="215900" cy="5048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6316" name="Oval 12"/>
          <p:cNvSpPr>
            <a:spLocks noChangeArrowheads="1"/>
          </p:cNvSpPr>
          <p:nvPr/>
        </p:nvSpPr>
        <p:spPr bwMode="auto">
          <a:xfrm>
            <a:off x="8677275" y="1557338"/>
            <a:ext cx="215900" cy="5048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7357" name="Text Box 21"/>
          <p:cNvSpPr txBox="1">
            <a:spLocks noChangeArrowheads="1"/>
          </p:cNvSpPr>
          <p:nvPr/>
        </p:nvSpPr>
        <p:spPr bwMode="auto">
          <a:xfrm>
            <a:off x="733606" y="2173311"/>
            <a:ext cx="74388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 sz="32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Energia iturriak </a:t>
            </a:r>
            <a:r>
              <a:rPr lang="eu-E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idatzi</a:t>
            </a:r>
            <a:r>
              <a:rPr lang="eu-ES" sz="3200" b="1" dirty="0" smtClean="0">
                <a:hlinkClick r:id="rId2"/>
              </a:rPr>
              <a:t>eta sakatu </a:t>
            </a:r>
            <a:r>
              <a:rPr lang="eu-ES" sz="3200" b="1" dirty="0">
                <a:hlinkClick r:id="rId2"/>
              </a:rPr>
              <a:t>jarduerak egiteko</a:t>
            </a:r>
            <a:endParaRPr lang="eu-ES" sz="3200" b="1" dirty="0"/>
          </a:p>
        </p:txBody>
      </p:sp>
      <p:pic>
        <p:nvPicPr>
          <p:cNvPr id="15" name="Imagen 1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n 15" descr="blanco_pequen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 descr="logo_pape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0057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66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66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15" grpId="0" animBg="1"/>
      <p:bldP spid="8663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183</Words>
  <Application>Microsoft Macintosh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15.Gaia ARIKETAK   ENERGIA ITURRIAK  BALIABIDEAK  Bideoak, jolasak eta irakurgaiak dituzue. Material osagarriak dira.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15.Gaia ARIKETAK   ENERGIA ITURRIAK</dc:title>
  <dc:creator>Jme</dc:creator>
  <cp:lastModifiedBy>Jme</cp:lastModifiedBy>
  <cp:revision>20</cp:revision>
  <dcterms:created xsi:type="dcterms:W3CDTF">2015-05-02T19:14:47Z</dcterms:created>
  <dcterms:modified xsi:type="dcterms:W3CDTF">2015-06-11T14:12:49Z</dcterms:modified>
</cp:coreProperties>
</file>