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7" r:id="rId2"/>
    <p:sldId id="296" r:id="rId3"/>
    <p:sldId id="299" r:id="rId4"/>
    <p:sldId id="298" r:id="rId5"/>
    <p:sldId id="300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FB236-4F26-2448-BBB8-53FB3E7C2F7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79FE6-ED7A-E54A-959A-F41FC1EEAFC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420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20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445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02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51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896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692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77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05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55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13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84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86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ebcache.googleusercontent.com/fabi21/energia-potencial-mecanica-y-cinetica?next_slideshow=1" TargetMode="External"/><Relationship Id="rId4" Type="http://schemas.openxmlformats.org/officeDocument/2006/relationships/hyperlink" Target="http://highered.mheducation.com/sites/dl/free/9701062604/441911/Tippens_fisica_7e_diapositivas_08b.ppt" TargetMode="External"/><Relationship Id="rId5" Type="http://schemas.openxmlformats.org/officeDocument/2006/relationships/hyperlink" Target="Http://www.astro.puc.cl/~avalcarc/FIS109C/13_Trabajo_Energ%C3%ADa.pptx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newton.cnice.mec.es/materiales_didacticos/calor/calor-indice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2.educarchile.cl/UserFiles/P0001/file/Diapositivas_digitales_-_Descubriendo_la_conservacion_de_la_energia_mecanica.ppt" TargetMode="External"/><Relationship Id="rId4" Type="http://schemas.openxmlformats.org/officeDocument/2006/relationships/hyperlink" Target="http://www.juntadeandalucia.es/averroes/ipfacadiz/FISQUI/archivos/ppt/PresFyQ1/FyQ1_unidad_7_Trabajo_y_energia.ppt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newton.cnice.mec.es/materiales_didacticos/calor/calor-indice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h-naucalpan.unam.mx/mensajes/seminariofisica/pagina_seminario/trabener_for_lu.ppt" TargetMode="External"/><Relationship Id="rId4" Type="http://schemas.openxmlformats.org/officeDocument/2006/relationships/hyperlink" Target="http://highered.mheducation.com/sites/dl/free/9701062604/441911/Tippens_fisica_7e_diapositivas_08b.ppt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youtube.com/watch?feature=player_embedded&amp;v=P8JnJGQdT7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iciencias.wikispaces.com/file/view/Trabajo+y+energia.pp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uthorstream.com/Presentation/hayezar-1613163-ejemplos-resueltos-de-energia-cinetica-potenci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35188"/>
            <a:ext cx="7958878" cy="3954193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rgbClr val="0000FF"/>
                </a:solidFill>
              </a:rPr>
              <a:t>14.gaia. ARIKETAK</a:t>
            </a:r>
            <a:br>
              <a:rPr lang="es-ES" sz="3200" dirty="0" smtClean="0">
                <a:solidFill>
                  <a:srgbClr val="0000FF"/>
                </a:solidFill>
              </a:rPr>
            </a:br>
            <a:r>
              <a:rPr lang="es-ES" sz="3200" dirty="0" smtClean="0">
                <a:solidFill>
                  <a:srgbClr val="0000FF"/>
                </a:solidFill>
              </a:rPr>
              <a:t> ENERGIA: BARNE ENERGIA, ENERGIA ZINETIKOA, ENERGIA POTENTZIALA, ENERGIAREN TRANSFERENTZIA ETA KONTSERBAZIOA</a:t>
            </a:r>
            <a:br>
              <a:rPr lang="es-ES" sz="3200" dirty="0" smtClean="0">
                <a:solidFill>
                  <a:srgbClr val="0000FF"/>
                </a:solidFill>
              </a:rPr>
            </a:br>
            <a:r>
              <a:rPr lang="es-ES" sz="3200" dirty="0">
                <a:solidFill>
                  <a:srgbClr val="0000FF"/>
                </a:solidFill>
              </a:rPr>
              <a:t/>
            </a:r>
            <a:br>
              <a:rPr lang="es-ES" sz="3200" dirty="0">
                <a:solidFill>
                  <a:srgbClr val="0000FF"/>
                </a:solidFill>
              </a:rPr>
            </a:br>
            <a:r>
              <a:rPr lang="es-ES" sz="3200" dirty="0" smtClean="0">
                <a:solidFill>
                  <a:srgbClr val="0000FF"/>
                </a:solidFill>
              </a:rPr>
              <a:t>BALIABIDEAK </a:t>
            </a:r>
            <a:br>
              <a:rPr lang="es-ES" sz="3200" dirty="0" smtClean="0">
                <a:solidFill>
                  <a:srgbClr val="0000FF"/>
                </a:solidFill>
              </a:rPr>
            </a:br>
            <a:r>
              <a:rPr lang="es-ES" sz="3200" dirty="0" err="1" smtClean="0"/>
              <a:t>Bideoak</a:t>
            </a:r>
            <a:r>
              <a:rPr lang="es-ES" sz="3200" dirty="0"/>
              <a:t>, </a:t>
            </a:r>
            <a:r>
              <a:rPr lang="es-ES" sz="3200" dirty="0" err="1"/>
              <a:t>jolasak</a:t>
            </a:r>
            <a:r>
              <a:rPr lang="es-ES" sz="3200" dirty="0"/>
              <a:t> eta </a:t>
            </a:r>
            <a:r>
              <a:rPr lang="es-ES" sz="3200" dirty="0" err="1"/>
              <a:t>irakurgaiak</a:t>
            </a:r>
            <a:r>
              <a:rPr lang="es-ES" sz="3200" dirty="0"/>
              <a:t> </a:t>
            </a:r>
            <a:r>
              <a:rPr lang="es-ES" sz="3200" dirty="0" err="1"/>
              <a:t>dituzue</a:t>
            </a:r>
            <a:r>
              <a:rPr lang="es-ES" sz="3200" dirty="0"/>
              <a:t>. Material </a:t>
            </a:r>
            <a:r>
              <a:rPr lang="es-ES" sz="3200" dirty="0" err="1"/>
              <a:t>osagarriak</a:t>
            </a:r>
            <a:r>
              <a:rPr lang="es-ES" sz="3200" dirty="0"/>
              <a:t> </a:t>
            </a:r>
            <a:r>
              <a:rPr lang="es-ES" sz="3200" dirty="0" err="1"/>
              <a:t>dira</a:t>
            </a:r>
            <a:r>
              <a:rPr lang="es-ES" sz="3200" dirty="0"/>
              <a:t>.</a:t>
            </a:r>
            <a:br>
              <a:rPr lang="es-ES" sz="3200" dirty="0"/>
            </a:br>
            <a:endParaRPr lang="es-ES" sz="3200" dirty="0">
              <a:solidFill>
                <a:srgbClr val="0000FF"/>
              </a:solidFill>
            </a:endParaRPr>
          </a:p>
        </p:txBody>
      </p:sp>
      <p:pic>
        <p:nvPicPr>
          <p:cNvPr id="4" name="Imagen 3" descr="Creative Commons License">
            <a:hlinkClick r:id="rId2" tooltip="&quot;Creative Commons Licen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6007514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34786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295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E9F850-AE6E-3448-B0AD-B798DF87197F}" type="slidenum">
              <a:rPr lang="eu-ES" sz="1400">
                <a:latin typeface="Times" charset="0"/>
              </a:rPr>
              <a:pPr/>
              <a:t>2</a:t>
            </a:fld>
            <a:endParaRPr lang="eu-ES" sz="1400">
              <a:latin typeface="Times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52134" y="1380106"/>
            <a:ext cx="773990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000" b="1" dirty="0">
                <a:hlinkClick r:id="rId2"/>
              </a:rPr>
              <a:t>ENERGIAREN </a:t>
            </a:r>
            <a:r>
              <a:rPr lang="eu-ES" sz="2000" b="1" dirty="0" smtClean="0">
                <a:hlinkClick r:id="rId2"/>
              </a:rPr>
              <a:t>TRANSFERENTZIA</a:t>
            </a:r>
            <a:r>
              <a:rPr lang="eu-ES" sz="2000" b="1" dirty="0" smtClean="0"/>
              <a:t> LANTZEKO BALIABIDEAK (I)</a:t>
            </a:r>
            <a:endParaRPr lang="eu-ES" sz="2000" dirty="0"/>
          </a:p>
          <a:p>
            <a:endParaRPr lang="es-ES" sz="2000" dirty="0" smtClean="0"/>
          </a:p>
          <a:p>
            <a:r>
              <a:rPr lang="es-ES" sz="2000" dirty="0">
                <a:hlinkClick r:id="rId3"/>
              </a:rPr>
              <a:t>http://webcache.googleusercontent.com/fabi21/energia-potencial-mecanica-y-cinetica?next_slideshow=</a:t>
            </a:r>
            <a:r>
              <a:rPr lang="es-ES" sz="2000" dirty="0" smtClean="0">
                <a:hlinkClick r:id="rId3"/>
              </a:rPr>
              <a:t>1</a:t>
            </a:r>
            <a:endParaRPr lang="es-ES" sz="2000" dirty="0" smtClean="0"/>
          </a:p>
          <a:p>
            <a:endParaRPr lang="es-ES" sz="2000" dirty="0"/>
          </a:p>
          <a:p>
            <a:endParaRPr lang="es-ES" sz="2000" dirty="0"/>
          </a:p>
          <a:p>
            <a:r>
              <a:rPr lang="es-ES" sz="2000" u="sng" dirty="0">
                <a:hlinkClick r:id="rId4"/>
              </a:rPr>
              <a:t>http://highered.mheducation.com/sites/dl/free/9701062604/441911/</a:t>
            </a:r>
            <a:r>
              <a:rPr lang="es-ES" sz="2000" u="sng" dirty="0" smtClean="0">
                <a:hlinkClick r:id="rId4"/>
              </a:rPr>
              <a:t>Tippens_fisica_7e_diapositivas_08b.ppt</a:t>
            </a:r>
            <a:endParaRPr lang="es-ES" sz="2000" dirty="0"/>
          </a:p>
          <a:p>
            <a:endParaRPr lang="es-ES" sz="2000" dirty="0" smtClean="0"/>
          </a:p>
          <a:p>
            <a:r>
              <a:rPr lang="es-ES" sz="2000" u="sng" dirty="0" smtClean="0">
                <a:hlinkClick r:id="rId5"/>
              </a:rPr>
              <a:t>Http</a:t>
            </a:r>
            <a:r>
              <a:rPr lang="es-ES" sz="2000" u="sng" dirty="0">
                <a:hlinkClick r:id="rId5"/>
              </a:rPr>
              <a:t>://www.astro.puc.cl/~avalcarc/FIS109C/13_Trabajo_Energ%C3%</a:t>
            </a:r>
            <a:r>
              <a:rPr lang="es-ES" sz="2000" u="sng" dirty="0" smtClean="0">
                <a:hlinkClick r:id="rId5"/>
              </a:rPr>
              <a:t>ADa.pptx</a:t>
            </a:r>
            <a:endParaRPr lang="es-ES" sz="2000" dirty="0" smtClean="0"/>
          </a:p>
        </p:txBody>
      </p:sp>
      <p:pic>
        <p:nvPicPr>
          <p:cNvPr id="6" name="Imagen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058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E9F850-AE6E-3448-B0AD-B798DF87197F}" type="slidenum">
              <a:rPr lang="eu-ES" sz="1400">
                <a:latin typeface="Times" charset="0"/>
              </a:rPr>
              <a:pPr/>
              <a:t>3</a:t>
            </a:fld>
            <a:endParaRPr lang="eu-ES" sz="1400">
              <a:latin typeface="Times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16770" y="1236072"/>
            <a:ext cx="77399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2400" b="1" dirty="0">
                <a:hlinkClick r:id="rId2"/>
              </a:rPr>
              <a:t>ENERGIAREN </a:t>
            </a:r>
            <a:r>
              <a:rPr lang="eu-ES" sz="2400" b="1" dirty="0" smtClean="0">
                <a:hlinkClick r:id="rId2"/>
              </a:rPr>
              <a:t>TRANSFERENTZIA </a:t>
            </a:r>
            <a:r>
              <a:rPr lang="eu-ES" sz="2400" b="1" dirty="0" smtClean="0"/>
              <a:t>LANTZEKO BALIABIDEAK (II)</a:t>
            </a:r>
            <a:endParaRPr lang="eu-ES" sz="2400" dirty="0"/>
          </a:p>
          <a:p>
            <a:endParaRPr lang="es-ES" sz="2400" dirty="0"/>
          </a:p>
          <a:p>
            <a:endParaRPr lang="es-ES" sz="2400" dirty="0" smtClean="0"/>
          </a:p>
          <a:p>
            <a:r>
              <a:rPr lang="es-ES" sz="2400" u="sng" dirty="0">
                <a:hlinkClick r:id="rId3"/>
              </a:rPr>
              <a:t>http://ww2.educarchile.cl/UserFiles/P0001/file/Diapositivas_digitales_-_Descubriendo_la_conservacion_de_la_energia_mecanica.ppt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sz="2400" u="sng" dirty="0">
                <a:hlinkClick r:id="rId4"/>
              </a:rPr>
              <a:t>http://www.juntadeandalucia.es/averroes/ipfacadiz/FISQUI/archivos/ppt/PresFyQ1/FyQ1_unidad_7_Trabajo_y_energia.ppt</a:t>
            </a:r>
            <a:r>
              <a:rPr lang="es-ES" sz="2400" dirty="0" smtClean="0"/>
              <a:t>.</a:t>
            </a:r>
          </a:p>
          <a:p>
            <a:endParaRPr lang="es-ES" sz="2400" dirty="0"/>
          </a:p>
        </p:txBody>
      </p:sp>
      <p:pic>
        <p:nvPicPr>
          <p:cNvPr id="6" name="Imagen 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432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8DAA46-318E-0B45-9060-D9F89217A1C5}" type="slidenum">
              <a:rPr lang="eu-ES" sz="1400">
                <a:latin typeface="Times" charset="0"/>
              </a:rPr>
              <a:pPr/>
              <a:t>4</a:t>
            </a:fld>
            <a:endParaRPr lang="eu-ES" sz="1400">
              <a:latin typeface="Times" charset="0"/>
            </a:endParaRPr>
          </a:p>
        </p:txBody>
      </p:sp>
      <p:sp>
        <p:nvSpPr>
          <p:cNvPr id="604162" name="Text Box 1026"/>
          <p:cNvSpPr txBox="1">
            <a:spLocks noChangeArrowheads="1"/>
          </p:cNvSpPr>
          <p:nvPr/>
        </p:nvSpPr>
        <p:spPr bwMode="auto">
          <a:xfrm>
            <a:off x="383435" y="1451907"/>
            <a:ext cx="8534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dirty="0" smtClean="0">
                <a:hlinkClick r:id="rId2"/>
              </a:rPr>
              <a:t>Eman </a:t>
            </a:r>
            <a:r>
              <a:rPr lang="eu-ES" sz="2400" dirty="0">
                <a:hlinkClick r:id="rId2"/>
              </a:rPr>
              <a:t>lanaren definizio zientifikoa</a:t>
            </a:r>
            <a:r>
              <a:rPr lang="eu-ES" sz="2400" dirty="0" smtClean="0"/>
              <a:t>.</a:t>
            </a:r>
          </a:p>
          <a:p>
            <a:endParaRPr lang="eu-ES" sz="2400" dirty="0"/>
          </a:p>
          <a:p>
            <a:r>
              <a:rPr lang="eu-ES" sz="2400" dirty="0" smtClean="0"/>
              <a:t> </a:t>
            </a:r>
            <a:r>
              <a:rPr lang="es-ES" sz="2400" u="sng" dirty="0">
                <a:hlinkClick r:id="rId3"/>
              </a:rPr>
              <a:t>http://www.cch-naucalpan.unam.mx/mensajes/seminariofisica/pagina_seminario/</a:t>
            </a:r>
            <a:r>
              <a:rPr lang="es-ES" sz="2400" u="sng" dirty="0" smtClean="0">
                <a:hlinkClick r:id="rId3"/>
              </a:rPr>
              <a:t>trabener_for_lu.ppt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u="sng" dirty="0">
                <a:hlinkClick r:id="rId4"/>
              </a:rPr>
              <a:t>http://highered.mheducation.com/sites/dl/free/9701062604/441911/</a:t>
            </a:r>
            <a:r>
              <a:rPr lang="es-ES" sz="2400" u="sng" dirty="0" smtClean="0">
                <a:hlinkClick r:id="rId4"/>
              </a:rPr>
              <a:t>Tippens_fisica_7e_diapositivas_08b.ppt</a:t>
            </a:r>
            <a:endParaRPr lang="es-ES" sz="2400" dirty="0"/>
          </a:p>
          <a:p>
            <a:endParaRPr lang="es-ES" sz="2400" dirty="0"/>
          </a:p>
          <a:p>
            <a:endParaRPr lang="eu-ES" sz="2400" dirty="0"/>
          </a:p>
        </p:txBody>
      </p:sp>
      <p:pic>
        <p:nvPicPr>
          <p:cNvPr id="6" name="Imagen 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43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8DAA46-318E-0B45-9060-D9F89217A1C5}" type="slidenum">
              <a:rPr lang="eu-ES" sz="1400">
                <a:latin typeface="Times" charset="0"/>
              </a:rPr>
              <a:pPr/>
              <a:t>5</a:t>
            </a:fld>
            <a:endParaRPr lang="eu-ES" sz="1400">
              <a:latin typeface="Times" charset="0"/>
            </a:endParaRPr>
          </a:p>
        </p:txBody>
      </p:sp>
      <p:sp>
        <p:nvSpPr>
          <p:cNvPr id="604162" name="Text Box 1026"/>
          <p:cNvSpPr txBox="1">
            <a:spLocks noChangeArrowheads="1"/>
          </p:cNvSpPr>
          <p:nvPr/>
        </p:nvSpPr>
        <p:spPr bwMode="auto">
          <a:xfrm>
            <a:off x="357248" y="1595942"/>
            <a:ext cx="8534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s-ES" sz="2400" dirty="0"/>
          </a:p>
          <a:p>
            <a:r>
              <a:rPr lang="es-ES" sz="2400" u="sng" dirty="0">
                <a:hlinkClick r:id=""/>
              </a:rPr>
              <a:t>http://fresno.pntic.mec.es/~fgutie6/fisicayquimica1/Presentaciones/15%20Trabajo%20y%20Energ%</a:t>
            </a:r>
            <a:r>
              <a:rPr lang="es-ES" sz="2400" u="sng" dirty="0" smtClean="0">
                <a:hlinkClick r:id=""/>
              </a:rPr>
              <a:t>EDa.ppt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u="sng" dirty="0">
                <a:hlinkClick r:id="rId2"/>
              </a:rPr>
              <a:t>http://www.authorstream.com/Presentation/hayezar-1613163-ejemplos-resueltos-de-energia-cinetica-potencial/</a:t>
            </a:r>
            <a:r>
              <a:rPr lang="es-ES" sz="2400" dirty="0"/>
              <a:t> 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u="sng" dirty="0">
                <a:hlinkClick r:id="rId3"/>
              </a:rPr>
              <a:t>https://hiciencias.wikispaces.com/file/view/Trabajo+y+</a:t>
            </a:r>
            <a:r>
              <a:rPr lang="es-ES" sz="2400" u="sng" dirty="0" smtClean="0">
                <a:hlinkClick r:id="rId3"/>
              </a:rPr>
              <a:t>energia.ppt</a:t>
            </a:r>
            <a:endParaRPr lang="es-ES" sz="2400" dirty="0" smtClean="0"/>
          </a:p>
        </p:txBody>
      </p:sp>
      <p:pic>
        <p:nvPicPr>
          <p:cNvPr id="6" name="Imagen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3568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234</Words>
  <Application>Microsoft Macintosh PowerPoint</Application>
  <PresentationFormat>Presentación en pantalla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14.gaia. ARIKETAK  ENERGIA: BARNE ENERGIA, ENERGIA ZINETIKOA, ENERGIA POTENTZIALA, ENERGIAREN TRANSFERENTZIA ETA KONTSERBAZIOA  BALIABIDEAK  Bideoak, jolasak eta irakurgaiak dituzue. Material osagarriak dira.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14.gaia. ARIKETAK  ENERGIA: BARNE ENERGIA, ENERGIA ZINETIKOA, ENERGIA POTENTZIALA, ENERGIAREN TRANSFERENTZIA ETA KONTSERBAZIOA</dc:title>
  <dc:creator>Jme</dc:creator>
  <cp:lastModifiedBy>Jme</cp:lastModifiedBy>
  <cp:revision>9</cp:revision>
  <dcterms:created xsi:type="dcterms:W3CDTF">2015-05-01T17:35:50Z</dcterms:created>
  <dcterms:modified xsi:type="dcterms:W3CDTF">2015-06-11T14:12:12Z</dcterms:modified>
</cp:coreProperties>
</file>