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AC5D4-B4E1-3348-A9E1-8FE2926D1446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2B26D-67AA-134C-BB93-AC5FE718B9A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41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02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23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2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05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99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01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33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30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25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96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40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D0BB-936B-D546-87CA-8B735C2C367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D083E-4C5C-384B-94FF-E8460FBB1A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50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m.es/profesorado/ajbarbero/Teoria/FA0405%20Tema02%20Atmosfera.pp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rmm.cl/usuarios/mhuerta/doc/201005192054180.presion%20atm.pp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ucaweb.com.ar/documentos/ucaforumo/Ing-ambiental/3%20A%D0%B5O%20-%201%20CUATRIMESTRE/Ciencias%20de%20la%20Tierra/Meteorologia/Teoria/07%20Presio%20Atmosferica%2011.pp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fing.edu.uy/if/cursos/intr_optica/Material/presentaciones/atmosfera_GCorvo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apresionatmosferica.blogspot.com/2011/07/presentacion-en-power-point.html" TargetMode="External"/><Relationship Id="rId4" Type="http://schemas.openxmlformats.org/officeDocument/2006/relationships/hyperlink" Target="https://www.scribd.com/doc/128436346/Atmosfera-y-presion-atmosferica-8%C2%BA-basico-ppt" TargetMode="External"/><Relationship Id="rId5" Type="http://schemas.openxmlformats.org/officeDocument/2006/relationships/hyperlink" Target="http://www.juntadeandalucia.es/averroes/mochiladigitalESO/sec/recursos_ambito/socio_linguistico/espa_sociales/ELEMENTOS_CLIMA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matragut.files.wordpress.com/2012/11/atmosfera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a.ua.es/dspace/bitstream/10045/20299/2/Tema%201_incompresible.ppsx" TargetMode="External"/><Relationship Id="rId4" Type="http://schemas.openxmlformats.org/officeDocument/2006/relationships/hyperlink" Target="https://www5.uva.es/guia_docente/uploads/2012/469/45764/1/Documento21.pdf" TargetMode="External"/><Relationship Id="rId5" Type="http://schemas.openxmlformats.org/officeDocument/2006/relationships/hyperlink" Target="http://www.jcabello.es/documentos/docfisyqui4/4fq04.pps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olegiosantasabina.cl/AV/SRF/2014/PRESION%20ATMOSFERICA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0D9290-45A1-944D-AF5F-EEC366A2DFDE}" type="slidenum">
              <a:rPr lang="eu-ES" sz="1400">
                <a:latin typeface="Times" charset="0"/>
              </a:rPr>
              <a:pPr/>
              <a:t>1</a:t>
            </a:fld>
            <a:endParaRPr lang="eu-ES" sz="1400">
              <a:latin typeface="Times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18952" y="1118883"/>
            <a:ext cx="89250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4800" dirty="0" smtClean="0">
                <a:solidFill>
                  <a:srgbClr val="000000"/>
                </a:solidFill>
              </a:rPr>
              <a:t>13.gaia. Ariketak. PRESIO </a:t>
            </a:r>
          </a:p>
          <a:p>
            <a:pPr algn="ctr"/>
            <a:r>
              <a:rPr lang="eu-ES" sz="4800" dirty="0" smtClean="0">
                <a:solidFill>
                  <a:srgbClr val="000000"/>
                </a:solidFill>
              </a:rPr>
              <a:t>ATMOSFERIKOA. UNITATEAK</a:t>
            </a:r>
          </a:p>
          <a:p>
            <a:pPr algn="ctr"/>
            <a:endParaRPr lang="eu-ES" sz="4800" dirty="0">
              <a:solidFill>
                <a:srgbClr val="000000"/>
              </a:solidFill>
            </a:endParaRPr>
          </a:p>
          <a:p>
            <a:pPr algn="ctr"/>
            <a:r>
              <a:rPr lang="eu-ES" sz="4800" dirty="0" smtClean="0">
                <a:solidFill>
                  <a:srgbClr val="000000"/>
                </a:solidFill>
              </a:rPr>
              <a:t>BALIABIDEAK</a:t>
            </a:r>
            <a:endParaRPr lang="eu-ES" sz="4800" dirty="0">
              <a:solidFill>
                <a:srgbClr val="000000"/>
              </a:solidFill>
            </a:endParaRPr>
          </a:p>
          <a:p>
            <a:pPr algn="ctr"/>
            <a:r>
              <a:rPr lang="es-ES" sz="4800" dirty="0" err="1"/>
              <a:t>Bideoak</a:t>
            </a:r>
            <a:r>
              <a:rPr lang="es-ES" sz="4800" dirty="0"/>
              <a:t>, </a:t>
            </a:r>
            <a:r>
              <a:rPr lang="es-ES" sz="4800" dirty="0" err="1"/>
              <a:t>jolasak</a:t>
            </a:r>
            <a:r>
              <a:rPr lang="es-ES" sz="4800" dirty="0"/>
              <a:t> eta </a:t>
            </a:r>
            <a:r>
              <a:rPr lang="es-ES" sz="4800" dirty="0" err="1"/>
              <a:t>irakurgaiak</a:t>
            </a:r>
            <a:r>
              <a:rPr lang="es-ES" sz="4800" dirty="0"/>
              <a:t> </a:t>
            </a:r>
            <a:r>
              <a:rPr lang="es-ES" sz="4800" dirty="0" err="1"/>
              <a:t>dituzue</a:t>
            </a:r>
            <a:r>
              <a:rPr lang="es-ES" sz="4800" dirty="0"/>
              <a:t>. Material </a:t>
            </a:r>
            <a:r>
              <a:rPr lang="es-ES" sz="4800" dirty="0" err="1"/>
              <a:t>osagarriak</a:t>
            </a:r>
            <a:r>
              <a:rPr lang="es-ES" sz="4800" dirty="0"/>
              <a:t> </a:t>
            </a:r>
            <a:r>
              <a:rPr lang="es-ES" sz="4800" dirty="0" err="1"/>
              <a:t>dira</a:t>
            </a:r>
            <a:r>
              <a:rPr lang="es-ES" sz="4800" dirty="0" smtClean="0"/>
              <a:t>.</a:t>
            </a:r>
            <a:endParaRPr lang="es-ES" sz="4800" dirty="0"/>
          </a:p>
        </p:txBody>
      </p:sp>
      <p:pic>
        <p:nvPicPr>
          <p:cNvPr id="5" name="Imagen 4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23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56467" y="1078480"/>
            <a:ext cx="738393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http://</a:t>
            </a:r>
            <a:r>
              <a:rPr lang="es-ES" sz="2400" dirty="0" err="1"/>
              <a:t>es.slideshare.net</a:t>
            </a:r>
            <a:r>
              <a:rPr lang="es-ES" sz="2400" dirty="0"/>
              <a:t>/BernalC7/presion-atmosferica-12055687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2"/>
              </a:rPr>
              <a:t>http://www.rmm.cl/usuarios/mhuerta/doc/201005192054180.presion%</a:t>
            </a:r>
            <a:r>
              <a:rPr lang="es-ES" sz="2400" u="sng" dirty="0" smtClean="0">
                <a:hlinkClick r:id="rId2"/>
              </a:rPr>
              <a:t>20atm.ppt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"/>
              </a:rPr>
              <a:t>http://biblioteca.uns.edu.pe/saladocentes/archivoz/curzoz/presi%F3n_atmosf%</a:t>
            </a:r>
            <a:r>
              <a:rPr lang="es-ES" sz="2400" u="sng" dirty="0" smtClean="0">
                <a:hlinkClick r:id=""/>
              </a:rPr>
              <a:t>E9rica.ppt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3"/>
              </a:rPr>
              <a:t>http://www.uclm.es/profesorado/ajbarbero/Teoria/FA0405%20Tema02%</a:t>
            </a:r>
            <a:r>
              <a:rPr lang="es-ES" sz="2400" u="sng" dirty="0" smtClean="0">
                <a:hlinkClick r:id="rId3"/>
              </a:rPr>
              <a:t>20Atmosfera.ppt</a:t>
            </a:r>
            <a:endParaRPr lang="es-ES" sz="2400" dirty="0" smtClean="0"/>
          </a:p>
        </p:txBody>
      </p:sp>
      <p:pic>
        <p:nvPicPr>
          <p:cNvPr id="5" name="Imagen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190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13585" y="1488982"/>
            <a:ext cx="68340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r>
              <a:rPr lang="es-ES" sz="2400" u="sng" dirty="0">
                <a:hlinkClick r:id="rId2"/>
              </a:rPr>
              <a:t>http://www.fing.edu.uy/if/cursos/intr_optica/Material/presentaciones/</a:t>
            </a:r>
            <a:r>
              <a:rPr lang="es-ES" sz="2400" u="sng" dirty="0" smtClean="0">
                <a:hlinkClick r:id="rId2"/>
              </a:rPr>
              <a:t>atmosfera_GCorvo.ppt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3"/>
              </a:rPr>
              <a:t>http://www.ceiucaweb.com.ar/documentos/ucaforumo/Ing-ambiental/3%20A%D0%B5O%20-%201%20CUATRIMESTRE/Ciencias%20de%20la%20Tierra/Meteorologia/Teoria/07%20Presio%20Atmosferica%2011.</a:t>
            </a:r>
            <a:r>
              <a:rPr lang="es-ES" sz="2400" u="sng" dirty="0" smtClean="0">
                <a:hlinkClick r:id="rId3"/>
              </a:rPr>
              <a:t>ppt</a:t>
            </a:r>
            <a:endParaRPr lang="es-ES" sz="2400" dirty="0"/>
          </a:p>
        </p:txBody>
      </p:sp>
      <p:pic>
        <p:nvPicPr>
          <p:cNvPr id="5" name="Imagen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505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770" y="1558501"/>
            <a:ext cx="75671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hlinkClick r:id="rId2"/>
              </a:rPr>
              <a:t>https://matragut.files.wordpress.com/2012/11/</a:t>
            </a:r>
            <a:r>
              <a:rPr lang="es-ES" sz="2000" dirty="0" smtClean="0">
                <a:hlinkClick r:id="rId2"/>
              </a:rPr>
              <a:t>atmosfera.ppt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u="sng" dirty="0">
                <a:hlinkClick r:id="rId3"/>
              </a:rPr>
              <a:t>http://lapresionatmosferica.blogspot.com/2011/07/presentacion-en-power-point.html</a:t>
            </a:r>
            <a:r>
              <a:rPr lang="es-ES" sz="2000" dirty="0"/>
              <a:t> 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u="sng" dirty="0">
                <a:hlinkClick r:id="rId4"/>
              </a:rPr>
              <a:t>https://www.scribd.com/doc/128436346/Atmosfera-y-presion-atmosferica-8%C2%BA-basico-ppt</a:t>
            </a:r>
            <a:r>
              <a:rPr lang="es-ES" sz="2000" dirty="0"/>
              <a:t> 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u="sng" dirty="0">
                <a:hlinkClick r:id="rId5"/>
              </a:rPr>
              <a:t>http://www.juntadeandalucia.es/averroes/mochiladigitalESO/sec/recursos_ambito/socio_linguistico/espa_sociales/</a:t>
            </a:r>
            <a:r>
              <a:rPr lang="es-ES" sz="2000" u="sng" dirty="0" smtClean="0">
                <a:hlinkClick r:id="rId5"/>
              </a:rPr>
              <a:t>ELEMENTOS_CLIMA.pdf</a:t>
            </a:r>
            <a:endParaRPr lang="es-ES" sz="2000" dirty="0" smtClean="0"/>
          </a:p>
        </p:txBody>
      </p:sp>
      <p:pic>
        <p:nvPicPr>
          <p:cNvPr id="5" name="Imagen 4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37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79630" y="1715629"/>
            <a:ext cx="73845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/>
          </a:p>
          <a:p>
            <a:r>
              <a:rPr lang="es-ES" sz="2000" u="sng" dirty="0">
                <a:hlinkClick r:id="rId2"/>
              </a:rPr>
              <a:t>http://www.colegiosantasabina.cl/AV/SRF/2014/PRESION%</a:t>
            </a:r>
            <a:r>
              <a:rPr lang="es-ES" sz="2000" u="sng" dirty="0" smtClean="0">
                <a:hlinkClick r:id="rId2"/>
              </a:rPr>
              <a:t>20ATMOSFERICA.ppt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u="sng" dirty="0">
                <a:hlinkClick r:id="rId3"/>
              </a:rPr>
              <a:t>http://rua.ua.es/dspace/bitstream/10045/20299/2/Tema%</a:t>
            </a:r>
            <a:r>
              <a:rPr lang="es-ES" sz="2000" u="sng" dirty="0" smtClean="0">
                <a:hlinkClick r:id="rId3"/>
              </a:rPr>
              <a:t>201_incompresible.ppsx</a:t>
            </a:r>
            <a:endParaRPr lang="es-ES" sz="2000" dirty="0" smtClean="0"/>
          </a:p>
          <a:p>
            <a:endParaRPr lang="es-ES" sz="2000" dirty="0"/>
          </a:p>
          <a:p>
            <a:r>
              <a:rPr lang="es-ES" sz="2000" u="sng" dirty="0">
                <a:hlinkClick r:id="rId4"/>
              </a:rPr>
              <a:t>https://www5.uva.es/guia_docente/uploads/2012/469/45764/1/Documento21.</a:t>
            </a:r>
            <a:r>
              <a:rPr lang="es-ES" sz="2000" u="sng" dirty="0" smtClean="0">
                <a:hlinkClick r:id="rId4"/>
              </a:rPr>
              <a:t>pdf</a:t>
            </a:r>
            <a:endParaRPr lang="es-ES" sz="2000" dirty="0" smtClean="0"/>
          </a:p>
          <a:p>
            <a:endParaRPr lang="es-ES" sz="2000" dirty="0" smtClean="0"/>
          </a:p>
          <a:p>
            <a:r>
              <a:rPr lang="es-ES" sz="2000" u="sng" dirty="0">
                <a:hlinkClick r:id="rId5"/>
              </a:rPr>
              <a:t>http://www.jcabello.es/documentos/docfisyqui4/4fq04.</a:t>
            </a:r>
            <a:r>
              <a:rPr lang="es-ES" sz="2000" u="sng" dirty="0" smtClean="0">
                <a:hlinkClick r:id="rId5"/>
              </a:rPr>
              <a:t>pps</a:t>
            </a:r>
            <a:endParaRPr lang="es-ES" sz="2000" dirty="0"/>
          </a:p>
        </p:txBody>
      </p:sp>
      <p:pic>
        <p:nvPicPr>
          <p:cNvPr id="5" name="Imagen 4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193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316</Words>
  <Application>Microsoft Macintosh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10</cp:revision>
  <dcterms:created xsi:type="dcterms:W3CDTF">2015-05-01T09:17:50Z</dcterms:created>
  <dcterms:modified xsi:type="dcterms:W3CDTF">2015-06-11T14:11:41Z</dcterms:modified>
</cp:coreProperties>
</file>