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83" r:id="rId3"/>
    <p:sldId id="279" r:id="rId4"/>
    <p:sldId id="282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7" d="100"/>
          <a:sy n="67" d="100"/>
        </p:scale>
        <p:origin x="-1488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00FD3-9D4D-7E49-9C29-09616E753F5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A40BD-2D5F-F146-AC98-0CC6AB34E4D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4974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D5F-793F-7446-9850-5BD5FFB27DF6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9F52-DC26-DF41-B739-5F92B77498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983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D5F-793F-7446-9850-5BD5FFB27DF6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9F52-DC26-DF41-B739-5F92B77498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793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D5F-793F-7446-9850-5BD5FFB27DF6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9F52-DC26-DF41-B739-5F92B77498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009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D5F-793F-7446-9850-5BD5FFB27DF6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9F52-DC26-DF41-B739-5F92B77498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4615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D5F-793F-7446-9850-5BD5FFB27DF6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9F52-DC26-DF41-B739-5F92B77498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21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D5F-793F-7446-9850-5BD5FFB27DF6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9F52-DC26-DF41-B739-5F92B77498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90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D5F-793F-7446-9850-5BD5FFB27DF6}" type="datetimeFigureOut">
              <a:rPr lang="es-ES" smtClean="0"/>
              <a:t>11/6/15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9F52-DC26-DF41-B739-5F92B77498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178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D5F-793F-7446-9850-5BD5FFB27DF6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9F52-DC26-DF41-B739-5F92B77498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0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D5F-793F-7446-9850-5BD5FFB27DF6}" type="datetimeFigureOut">
              <a:rPr lang="es-ES" smtClean="0"/>
              <a:t>11/6/15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9F52-DC26-DF41-B739-5F92B77498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D5F-793F-7446-9850-5BD5FFB27DF6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9F52-DC26-DF41-B739-5F92B77498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785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8D5F-793F-7446-9850-5BD5FFB27DF6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9F52-DC26-DF41-B739-5F92B77498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169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A8D5F-793F-7446-9850-5BD5FFB27DF6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09F52-DC26-DF41-B739-5F92B77498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30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eativecommons.org/licenses/by-nc-sa/2.5/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eq.unam.mx/cursos_diplomados/diplomados/medio_superior/ens_3/portafolios/fisica/equipo1/documents/presion1.ppt" TargetMode="External"/><Relationship Id="rId4" Type="http://schemas.openxmlformats.org/officeDocument/2006/relationships/hyperlink" Target="http://ww2.educarchile.cl/UserFiles/Planificaciones/1/44945_179739_Principios%20de%20hidrost%C3%A1tica.ppt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cabello.es/documentos/docfisyqui4/4fq04.pp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hyperlink" Target="http://es.slideshare.net/aduyan/20121212-hipertension-arterial-ppt" TargetMode="External"/><Relationship Id="rId6" Type="http://schemas.openxmlformats.org/officeDocument/2006/relationships/hyperlink" Target="http://wikifoundryattachments.com/jY$BARJrGuBtVh1eHKKWvw==1121792" TargetMode="External"/><Relationship Id="rId7" Type="http://schemas.openxmlformats.org/officeDocument/2006/relationships/hyperlink" Target="http://www.hverdugo.cl/presentaciones/tercero/hidrostatica.ppt" TargetMode="External"/><Relationship Id="rId8" Type="http://schemas.openxmlformats.org/officeDocument/2006/relationships/hyperlink" Target="http://www4.ujaen.es/~jamaroto/F2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hyperlink" Target="http://www.sc.ehu.es/sbweb/fisica/fluidos/estatica/densidad/densidad.htm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80625" y="1664387"/>
            <a:ext cx="8549336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00" dirty="0" smtClean="0">
                <a:solidFill>
                  <a:srgbClr val="000000"/>
                </a:solidFill>
                <a:latin typeface="Arial" charset="0"/>
              </a:rPr>
              <a:t>12. </a:t>
            </a:r>
            <a:r>
              <a:rPr lang="es-ES" sz="4000" dirty="0" err="1" smtClean="0">
                <a:solidFill>
                  <a:srgbClr val="000000"/>
                </a:solidFill>
                <a:latin typeface="Arial" charset="0"/>
              </a:rPr>
              <a:t>Gaia</a:t>
            </a:r>
            <a:r>
              <a:rPr lang="es-ES" sz="4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sz="4000" dirty="0" err="1" smtClean="0">
                <a:solidFill>
                  <a:srgbClr val="000000"/>
                </a:solidFill>
                <a:latin typeface="Arial" charset="0"/>
              </a:rPr>
              <a:t>ariketak</a:t>
            </a:r>
            <a:r>
              <a:rPr lang="es-ES" sz="4000" dirty="0" smtClean="0">
                <a:solidFill>
                  <a:srgbClr val="000000"/>
                </a:solidFill>
                <a:latin typeface="Arial" charset="0"/>
              </a:rPr>
              <a:t>  PRESIOA</a:t>
            </a:r>
          </a:p>
          <a:p>
            <a:endParaRPr lang="es-ES" sz="4000" dirty="0">
              <a:solidFill>
                <a:srgbClr val="000000"/>
              </a:solidFill>
              <a:latin typeface="Arial" charset="0"/>
            </a:endParaRPr>
          </a:p>
          <a:p>
            <a:r>
              <a:rPr lang="es-ES" sz="4000" dirty="0" smtClean="0">
                <a:solidFill>
                  <a:srgbClr val="000000"/>
                </a:solidFill>
                <a:latin typeface="Arial" charset="0"/>
              </a:rPr>
              <a:t>BALIABIDEAK</a:t>
            </a:r>
          </a:p>
          <a:p>
            <a:r>
              <a:rPr lang="es-ES" sz="4000" dirty="0" err="1"/>
              <a:t>Bideoak</a:t>
            </a:r>
            <a:r>
              <a:rPr lang="es-ES" sz="4000" dirty="0"/>
              <a:t>, </a:t>
            </a:r>
            <a:r>
              <a:rPr lang="es-ES" sz="4000" dirty="0" err="1"/>
              <a:t>jolasak</a:t>
            </a:r>
            <a:r>
              <a:rPr lang="es-ES" sz="4000" dirty="0"/>
              <a:t> eta </a:t>
            </a:r>
            <a:r>
              <a:rPr lang="es-ES" sz="4000" dirty="0" err="1"/>
              <a:t>irakurgaiak</a:t>
            </a:r>
            <a:r>
              <a:rPr lang="es-ES" sz="4000" dirty="0"/>
              <a:t> </a:t>
            </a:r>
            <a:r>
              <a:rPr lang="es-ES" sz="4000" dirty="0" err="1"/>
              <a:t>dituzue</a:t>
            </a:r>
            <a:r>
              <a:rPr lang="es-ES" sz="4000" dirty="0"/>
              <a:t>. </a:t>
            </a:r>
            <a:endParaRPr lang="es-ES" sz="4000" dirty="0" smtClean="0"/>
          </a:p>
          <a:p>
            <a:r>
              <a:rPr lang="es-ES" sz="4000" dirty="0" smtClean="0"/>
              <a:t>Material </a:t>
            </a:r>
            <a:r>
              <a:rPr lang="es-ES" sz="4000" dirty="0" err="1"/>
              <a:t>osagarriak</a:t>
            </a:r>
            <a:r>
              <a:rPr lang="es-ES" sz="4000" dirty="0"/>
              <a:t> </a:t>
            </a:r>
            <a:r>
              <a:rPr lang="es-ES" sz="4000" dirty="0" err="1"/>
              <a:t>dira</a:t>
            </a:r>
            <a:r>
              <a:rPr lang="es-ES" sz="4000" dirty="0"/>
              <a:t>.</a:t>
            </a:r>
          </a:p>
          <a:p>
            <a:endParaRPr lang="es-ES" sz="40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5" name="Imagen 4" descr="Creative Commons License">
            <a:hlinkClick r:id="rId2" tooltip="&quot;Creative Commons Licens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2900" y="6007514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347866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9894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68686" y="1713069"/>
            <a:ext cx="83217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hlinkClick r:id="rId2"/>
              </a:rPr>
              <a:t>http://www.jcabello.es/documentos/docfisyqui4/4fq04.pps</a:t>
            </a:r>
            <a:r>
              <a:rPr lang="es-ES" sz="2400" dirty="0" smtClean="0"/>
              <a:t>.</a:t>
            </a:r>
          </a:p>
          <a:p>
            <a:endParaRPr lang="es-ES" sz="2400" dirty="0"/>
          </a:p>
          <a:p>
            <a:r>
              <a:rPr lang="es-ES" sz="2400" u="sng" dirty="0">
                <a:hlinkClick r:id="rId3"/>
              </a:rPr>
              <a:t>http://www.cneq.unam.mx/cursos_diplomados/diplomados/medio_superior/ens_3/portafolios/fisica/equipo1/documents/presion1.ppt</a:t>
            </a:r>
            <a:r>
              <a:rPr lang="es-ES" sz="2400" dirty="0" smtClean="0"/>
              <a:t>.</a:t>
            </a:r>
          </a:p>
          <a:p>
            <a:endParaRPr lang="es-ES" sz="2400" dirty="0"/>
          </a:p>
          <a:p>
            <a:r>
              <a:rPr lang="es-ES" sz="2400" u="sng" dirty="0">
                <a:hlinkClick r:id="rId4"/>
              </a:rPr>
              <a:t>http://ww2.educarchile.cl/UserFiles/Planificaciones/1/44945_179739_Principios%20de%20hidrost%C3%A1tica.ppt</a:t>
            </a:r>
            <a:r>
              <a:rPr lang="es-ES" sz="2400" dirty="0" smtClean="0"/>
              <a:t>.</a:t>
            </a:r>
          </a:p>
        </p:txBody>
      </p:sp>
      <p:pic>
        <p:nvPicPr>
          <p:cNvPr id="6" name="Imagen 5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7963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uadroTexto 1"/>
          <p:cNvSpPr txBox="1"/>
          <p:nvPr/>
        </p:nvSpPr>
        <p:spPr>
          <a:xfrm>
            <a:off x="265387" y="1080597"/>
            <a:ext cx="887861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/>
          </a:p>
          <a:p>
            <a:r>
              <a:rPr lang="es-ES" sz="2400" u="sng" dirty="0">
                <a:hlinkClick r:id="rId5"/>
              </a:rPr>
              <a:t>http://es.slideshare.net/aduyan/20121212-hipertension-arterial-ppt</a:t>
            </a:r>
            <a:r>
              <a:rPr lang="es-ES" sz="2400" dirty="0"/>
              <a:t> </a:t>
            </a:r>
          </a:p>
          <a:p>
            <a:endParaRPr lang="es-ES" sz="2400" dirty="0"/>
          </a:p>
          <a:p>
            <a:r>
              <a:rPr lang="es-ES" sz="2400" u="sng" dirty="0">
                <a:hlinkClick r:id="rId6"/>
              </a:rPr>
              <a:t>http://wikifoundryattachments.com/jY$BARJrGuBtVh1eHKKWvw==1121792</a:t>
            </a:r>
            <a:r>
              <a:rPr lang="es-ES" sz="2400" dirty="0"/>
              <a:t>.</a:t>
            </a:r>
          </a:p>
          <a:p>
            <a:endParaRPr lang="es-ES" sz="2400" dirty="0"/>
          </a:p>
          <a:p>
            <a:r>
              <a:rPr lang="es-ES" sz="2400" u="sng" dirty="0">
                <a:hlinkClick r:id="rId7"/>
              </a:rPr>
              <a:t>http://www.hverdugo.cl/presentaciones/tercero/hidrostatica.ppt</a:t>
            </a:r>
            <a:r>
              <a:rPr lang="es-ES" sz="2400" dirty="0"/>
              <a:t>.</a:t>
            </a:r>
          </a:p>
          <a:p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396616" y="4151542"/>
            <a:ext cx="7895844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u-ES" sz="2800" dirty="0">
                <a:cs typeface="Arial" charset="0"/>
                <a:sym typeface="Symbol" charset="0"/>
              </a:rPr>
              <a:t>P=P</a:t>
            </a:r>
            <a:r>
              <a:rPr lang="eu-ES" sz="2800" baseline="-25000" dirty="0">
                <a:cs typeface="Arial" charset="0"/>
                <a:sym typeface="Symbol" charset="0"/>
              </a:rPr>
              <a:t>B</a:t>
            </a:r>
            <a:r>
              <a:rPr lang="eu-ES" sz="2800" dirty="0">
                <a:cs typeface="Arial" charset="0"/>
                <a:sym typeface="Symbol" charset="0"/>
              </a:rPr>
              <a:t>-P</a:t>
            </a:r>
            <a:r>
              <a:rPr lang="eu-ES" sz="2800" baseline="-25000" dirty="0">
                <a:cs typeface="Arial" charset="0"/>
                <a:sym typeface="Symbol" charset="0"/>
              </a:rPr>
              <a:t>A</a:t>
            </a:r>
            <a:r>
              <a:rPr lang="eu-ES" sz="2800" dirty="0">
                <a:cs typeface="Arial" charset="0"/>
                <a:sym typeface="Symbol" charset="0"/>
              </a:rPr>
              <a:t>=</a:t>
            </a:r>
            <a:r>
              <a:rPr lang="eu-ES" sz="2800" dirty="0">
                <a:latin typeface="Symbol" charset="0"/>
                <a:cs typeface="Arial" charset="0"/>
                <a:sym typeface="Symbol" charset="0"/>
              </a:rPr>
              <a:t>r</a:t>
            </a:r>
            <a:r>
              <a:rPr lang="eu-ES" sz="2800" dirty="0">
                <a:cs typeface="Arial" charset="0"/>
                <a:sym typeface="Symbol" charset="0"/>
              </a:rPr>
              <a:t>g</a:t>
            </a:r>
            <a:r>
              <a:rPr lang="eu-ES" sz="2800" baseline="-25000" dirty="0">
                <a:cs typeface="Arial" charset="0"/>
                <a:sym typeface="Symbol" charset="0"/>
              </a:rPr>
              <a:t> </a:t>
            </a:r>
            <a:r>
              <a:rPr lang="eu-ES" sz="2800" dirty="0">
                <a:sym typeface="Symbol" charset="0"/>
              </a:rPr>
              <a:t></a:t>
            </a:r>
            <a:r>
              <a:rPr lang="eu-ES" sz="2800" dirty="0" smtClean="0">
                <a:sym typeface="Symbol" charset="0"/>
              </a:rPr>
              <a:t>h   adierazpena aplikatzeko baiabidea:  </a:t>
            </a:r>
            <a:endParaRPr lang="eu-ES" sz="2800" dirty="0">
              <a:cs typeface="Arial" charset="0"/>
              <a:sym typeface="Symbol" charset="0"/>
            </a:endParaRPr>
          </a:p>
          <a:p>
            <a:pPr algn="ctr"/>
            <a:r>
              <a:rPr lang="eu-ES" sz="2800" dirty="0" smtClean="0">
                <a:cs typeface="Arial" charset="0"/>
                <a:sym typeface="Symbol" charset="0"/>
                <a:hlinkClick r:id="rId8"/>
              </a:rPr>
              <a:t>Haldat-en </a:t>
            </a:r>
            <a:r>
              <a:rPr lang="eu-ES" sz="2800" dirty="0">
                <a:cs typeface="Arial" charset="0"/>
                <a:sym typeface="Symbol" charset="0"/>
                <a:hlinkClick r:id="rId8"/>
              </a:rPr>
              <a:t>aparatua?</a:t>
            </a:r>
            <a:endParaRPr lang="eu-ES" sz="2800" dirty="0">
              <a:sym typeface="Symbol" charset="0"/>
            </a:endParaRPr>
          </a:p>
          <a:p>
            <a:pPr algn="ctr"/>
            <a:endParaRPr lang="eu-ES" sz="28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517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5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8DE7B3-60A1-D649-BAD8-1C6AD1FF7DE0}" type="slidenum">
              <a:rPr lang="eu-ES" sz="1400">
                <a:latin typeface="Times" charset="0"/>
              </a:rPr>
              <a:pPr/>
              <a:t>4</a:t>
            </a:fld>
            <a:endParaRPr lang="eu-ES" sz="1400">
              <a:latin typeface="Times" charset="0"/>
            </a:endParaRPr>
          </a:p>
        </p:txBody>
      </p:sp>
      <p:pic>
        <p:nvPicPr>
          <p:cNvPr id="10" name="Imagen 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n 10" descr="blanco_pequen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n 11" descr="logo_papel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685800" y="1345904"/>
            <a:ext cx="8001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u-ES" sz="2800" dirty="0">
                <a:cs typeface="Arial" charset="0"/>
              </a:rPr>
              <a:t>Ura etxeetara zergatik iristen da?</a:t>
            </a:r>
          </a:p>
          <a:p>
            <a:pPr algn="just"/>
            <a:r>
              <a:rPr lang="eu-ES" sz="2800" dirty="0">
                <a:cs typeface="Arial" charset="0"/>
                <a:hlinkClick r:id="rId5"/>
              </a:rPr>
              <a:t>Ontzi komunikatuak </a:t>
            </a:r>
            <a:r>
              <a:rPr lang="eu-ES" sz="2800" dirty="0">
                <a:cs typeface="Arial" charset="0"/>
              </a:rPr>
              <a:t>elkartuta dauden ontziak dira non likidoak batetik bestea pasa daiteke</a:t>
            </a:r>
            <a:r>
              <a:rPr lang="eu-ES" sz="2800" dirty="0" smtClean="0">
                <a:cs typeface="Arial" charset="0"/>
              </a:rPr>
              <a:t>.</a:t>
            </a:r>
          </a:p>
          <a:p>
            <a:pPr algn="just"/>
            <a:endParaRPr lang="eu-ES" sz="2800" dirty="0">
              <a:cs typeface="Arial" charset="0"/>
            </a:endParaRPr>
          </a:p>
          <a:p>
            <a:pPr algn="just"/>
            <a:r>
              <a:rPr lang="eu-ES" sz="2800" dirty="0">
                <a:cs typeface="Arial" charset="0"/>
              </a:rPr>
              <a:t>Bi besoetan dagoen likidoa berdina bada, zer gertatuko da?</a:t>
            </a:r>
          </a:p>
          <a:p>
            <a:pPr algn="just"/>
            <a:r>
              <a:rPr lang="eu-ES" sz="2800" dirty="0">
                <a:cs typeface="Arial" charset="0"/>
              </a:rPr>
              <a:t>Bi besoetan dagoen likidoa ezberdina bada, zer gertatuko da?</a:t>
            </a:r>
          </a:p>
          <a:p>
            <a:pPr algn="just"/>
            <a:r>
              <a:rPr lang="eu-ES" sz="2800" dirty="0">
                <a:cs typeface="Arial" charset="0"/>
              </a:rPr>
              <a:t>Ontzien formak ba al du eraginik?</a:t>
            </a:r>
          </a:p>
        </p:txBody>
      </p:sp>
    </p:spTree>
    <p:extLst>
      <p:ext uri="{BB962C8B-B14F-4D97-AF65-F5344CB8AC3E}">
        <p14:creationId xmlns:p14="http://schemas.microsoft.com/office/powerpoint/2010/main" val="2458068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201</Words>
  <Application>Microsoft Macintosh PowerPoint</Application>
  <PresentationFormat>Presentación en pantalla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Jme</dc:creator>
  <cp:lastModifiedBy>Jme</cp:lastModifiedBy>
  <cp:revision>12</cp:revision>
  <dcterms:created xsi:type="dcterms:W3CDTF">2015-04-26T09:03:06Z</dcterms:created>
  <dcterms:modified xsi:type="dcterms:W3CDTF">2015-06-11T14:11:12Z</dcterms:modified>
</cp:coreProperties>
</file>