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1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91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90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73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12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73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205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61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9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6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56F8-D92A-4548-9CC8-EEBA0A289BFA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E525-73C5-B54C-B7A2-4266821CB93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4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2.educarchile.cl/UserFiles/Planificaciones/1/44945_179739_Principios%20de%20hidrost%C3%A1tica.ppt" TargetMode="External"/><Relationship Id="rId4" Type="http://schemas.openxmlformats.org/officeDocument/2006/relationships/hyperlink" Target="http://wikifoundryattachments.com/jY$BARJrGuBtVh1eHKKWvw==1121792" TargetMode="External"/><Relationship Id="rId5" Type="http://schemas.openxmlformats.org/officeDocument/2006/relationships/hyperlink" Target="http://www.uaeh.edu.mx/docencia/P_Presentaciones/prepa4/fisica/hidrostatica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ioteca.uns.edu.pe/saladocentes/archivoz/publicacionez/hidrostatica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mc.cl/?wpfb_dl=15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s.slideshare.net/stevenmosquera32/hidrostatica-powerpoint-3987823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hyperlink" Target="http://sistemas.eel.usp.br/docentes/arquivos/2166002/LOB1019/hidrostatica.ppt" TargetMode="External"/><Relationship Id="rId6" Type="http://schemas.openxmlformats.org/officeDocument/2006/relationships/hyperlink" Target="http://www.authorstream.com/Presentation/manuelbh-1611876-hidrost-tica/" TargetMode="External"/><Relationship Id="rId7" Type="http://schemas.openxmlformats.org/officeDocument/2006/relationships/hyperlink" Target="http://iesazucarera.es/attachments/article/3501/hidrost%C3%A1tica.pp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5800" y="265585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10.- HIDROSTATIKA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err="1" smtClean="0">
                <a:solidFill>
                  <a:srgbClr val="0000FF"/>
                </a:solidFill>
              </a:rPr>
              <a:t>baliabideak</a:t>
            </a:r>
            <a:r>
              <a:rPr lang="es-ES" dirty="0" smtClean="0">
                <a:solidFill>
                  <a:srgbClr val="0000FF"/>
                </a:solidFill>
              </a:rPr>
              <a:t/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err="1"/>
              <a:t>Bideoak</a:t>
            </a:r>
            <a:r>
              <a:rPr lang="es-ES" dirty="0"/>
              <a:t>, </a:t>
            </a:r>
            <a:r>
              <a:rPr lang="es-ES" dirty="0" err="1"/>
              <a:t>jolasak</a:t>
            </a:r>
            <a:r>
              <a:rPr lang="es-ES" dirty="0"/>
              <a:t> eta </a:t>
            </a:r>
            <a:r>
              <a:rPr lang="es-ES" dirty="0" err="1"/>
              <a:t>irakurgaiak</a:t>
            </a:r>
            <a:r>
              <a:rPr lang="es-ES" dirty="0"/>
              <a:t> </a:t>
            </a:r>
            <a:r>
              <a:rPr lang="es-ES" dirty="0" err="1"/>
              <a:t>dituzue</a:t>
            </a:r>
            <a:r>
              <a:rPr lang="es-ES" dirty="0"/>
              <a:t>. Material </a:t>
            </a:r>
            <a:r>
              <a:rPr lang="es-ES" dirty="0" err="1"/>
              <a:t>osagarriak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.</a:t>
            </a:r>
            <a:br>
              <a:rPr lang="es-ES" dirty="0"/>
            </a:b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138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5685" y="720022"/>
            <a:ext cx="85883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Hemen</a:t>
            </a:r>
            <a:r>
              <a:rPr lang="es-ES" sz="2400" dirty="0" smtClean="0"/>
              <a:t> </a:t>
            </a:r>
            <a:r>
              <a:rPr lang="es-ES" sz="2400" dirty="0" err="1" smtClean="0"/>
              <a:t>dituzue</a:t>
            </a:r>
            <a:r>
              <a:rPr lang="es-ES" sz="2400" dirty="0" smtClean="0"/>
              <a:t> </a:t>
            </a:r>
            <a:r>
              <a:rPr lang="es-ES" sz="2400" dirty="0" err="1" smtClean="0"/>
              <a:t>baliabideak</a:t>
            </a:r>
            <a:r>
              <a:rPr lang="es-ES" sz="2400" dirty="0" smtClean="0"/>
              <a:t>:</a:t>
            </a:r>
          </a:p>
          <a:p>
            <a:endParaRPr lang="es-ES" sz="2400" dirty="0"/>
          </a:p>
          <a:p>
            <a:r>
              <a:rPr lang="es-ES" sz="2400" u="sng" dirty="0">
                <a:hlinkClick r:id="rId2"/>
              </a:rPr>
              <a:t>http://biblioteca.uns.edu.pe/saladocentes/archivoz/publicacionez/</a:t>
            </a:r>
            <a:r>
              <a:rPr lang="es-ES" sz="2400" u="sng" dirty="0" smtClean="0">
                <a:hlinkClick r:id="rId2"/>
              </a:rPr>
              <a:t>hidrostatica.ppt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u="sng" dirty="0">
                <a:hlinkClick r:id="rId3"/>
              </a:rPr>
              <a:t>http://ww2.educarchile.cl/UserFiles/Planificaciones/1/44945_179739_Principios%20de%20hidrost%C3%</a:t>
            </a:r>
            <a:r>
              <a:rPr lang="es-ES" sz="2400" u="sng" dirty="0" smtClean="0">
                <a:hlinkClick r:id="rId3"/>
              </a:rPr>
              <a:t>A1tica.ppt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u="sng" dirty="0">
                <a:hlinkClick r:id="rId4"/>
              </a:rPr>
              <a:t>http://wikifoundryattachments.com/jY$BARJrGuBtVh1eHKKWvw==</a:t>
            </a:r>
            <a:r>
              <a:rPr lang="es-ES" sz="2400" u="sng" dirty="0" smtClean="0">
                <a:hlinkClick r:id="rId4"/>
              </a:rPr>
              <a:t>1121792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u="sng" dirty="0">
                <a:hlinkClick r:id="rId5"/>
              </a:rPr>
              <a:t>http://www.uaeh.edu.mx/docencia/P_Presentaciones/prepa4/fisica/hidrostatica.pdf</a:t>
            </a:r>
            <a:r>
              <a:rPr lang="es-ES" sz="2400" dirty="0" smtClean="0"/>
              <a:t>.</a:t>
            </a:r>
          </a:p>
        </p:txBody>
      </p:sp>
      <p:pic>
        <p:nvPicPr>
          <p:cNvPr id="6" name="Imagen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35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7058" y="1954584"/>
            <a:ext cx="80375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u="sng" dirty="0">
                <a:hlinkClick r:id=""/>
              </a:rPr>
              <a:t>http://www.uclm.es/profesorado/ajbarbero/Farmacia/Est%E1tica%</a:t>
            </a:r>
            <a:r>
              <a:rPr lang="es-ES" sz="2400" u="sng" dirty="0" smtClean="0">
                <a:hlinkClick r:id=""/>
              </a:rPr>
              <a:t>20Fluidos.ppt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2"/>
              </a:rPr>
              <a:t>http://es.slideshare.net/stevenmosquera32/hidrostatica-powerpoint-39878239</a:t>
            </a:r>
            <a:r>
              <a:rPr lang="es-ES" sz="2400" dirty="0"/>
              <a:t>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u="sng" dirty="0">
                <a:hlinkClick r:id="rId3"/>
              </a:rPr>
              <a:t>http://www.csmc.cl/?wpfb_dl=</a:t>
            </a:r>
            <a:r>
              <a:rPr lang="es-ES" sz="2400" u="sng" dirty="0" smtClean="0">
                <a:hlinkClick r:id="rId3"/>
              </a:rPr>
              <a:t>15</a:t>
            </a:r>
            <a:endParaRPr lang="es-ES" sz="2400" dirty="0" smtClean="0"/>
          </a:p>
          <a:p>
            <a:endParaRPr lang="es-ES" sz="2400" dirty="0"/>
          </a:p>
        </p:txBody>
      </p:sp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164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1052287" y="2274838"/>
            <a:ext cx="7111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u="sng" dirty="0">
                <a:hlinkClick r:id="rId5"/>
              </a:rPr>
              <a:t>http://sistemas.eel.usp.br/docentes/arquivos/2166002/LOB1019/hidrostatica.ppt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u="sng" dirty="0">
                <a:hlinkClick r:id="rId6"/>
              </a:rPr>
              <a:t>http://www.authorstream.com/Presentation/manuelbh-1611876-hidrost-tica/</a:t>
            </a:r>
            <a:r>
              <a:rPr lang="es-ES" dirty="0"/>
              <a:t> </a:t>
            </a:r>
          </a:p>
          <a:p>
            <a:endParaRPr lang="es-ES" dirty="0"/>
          </a:p>
          <a:p>
            <a:r>
              <a:rPr lang="es-ES" u="sng" dirty="0">
                <a:hlinkClick r:id="rId7"/>
              </a:rPr>
              <a:t>http://iesazucarera.es/attachments/article/3501/hidrost%C3%A1tica.ppt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289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182</Words>
  <Application>Microsoft Macintosh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10.- HIDROSTATIKA  baliabideak  Bideoak, jolasak eta irakurgaiak dituzue. Material osagarriak dira.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10.- HIDROSTATIKA</dc:title>
  <dc:creator>Jme</dc:creator>
  <cp:lastModifiedBy>Jme</cp:lastModifiedBy>
  <cp:revision>11</cp:revision>
  <dcterms:created xsi:type="dcterms:W3CDTF">2015-04-24T07:43:29Z</dcterms:created>
  <dcterms:modified xsi:type="dcterms:W3CDTF">2015-06-11T14:10:14Z</dcterms:modified>
</cp:coreProperties>
</file>