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B7303-F7CA-5843-87EB-AF18CD496E80}" type="datetimeFigureOut">
              <a:rPr lang="es-ES" smtClean="0"/>
              <a:t>12/6/15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B4D2F-EBC5-204D-921B-2DC50AC04CF1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45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2599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030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297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205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30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959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9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714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413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097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4094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27CB3-4797-224E-9601-CAB11EA63A5C}" type="datetimeFigureOut">
              <a:rPr lang="es-ES" smtClean="0"/>
              <a:t>12/6/15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B7669-2352-CA4C-AF13-7FF64B2A1910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83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Ts5IXB8GyA" TargetMode="External"/><Relationship Id="rId4" Type="http://schemas.openxmlformats.org/officeDocument/2006/relationships/hyperlink" Target="https://www.youtube.com/watch?v=xUc3BeWL74o" TargetMode="External"/><Relationship Id="rId5" Type="http://schemas.openxmlformats.org/officeDocument/2006/relationships/hyperlink" Target="https://www.youtube.com/watch?v=2KaKQgUdMT0" TargetMode="External"/><Relationship Id="rId6" Type="http://schemas.openxmlformats.org/officeDocument/2006/relationships/hyperlink" Target="http://www.sabalete.es/2010/02/el-universo-mecanico-todos-los.html" TargetMode="External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Bh59NEnML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685800" y="1199342"/>
            <a:ext cx="8028506" cy="4428798"/>
          </a:xfrm>
        </p:spPr>
        <p:txBody>
          <a:bodyPr>
            <a:normAutofit/>
          </a:bodyPr>
          <a:lstStyle/>
          <a:p>
            <a:r>
              <a:rPr lang="es-ES" b="1" dirty="0" smtClean="0">
                <a:solidFill>
                  <a:srgbClr val="0000FF"/>
                </a:solidFill>
              </a:rPr>
              <a:t>9.- DINAMIKAREN LEGEAK</a:t>
            </a:r>
            <a:br>
              <a:rPr lang="es-ES" b="1" dirty="0" smtClean="0">
                <a:solidFill>
                  <a:srgbClr val="0000FF"/>
                </a:solidFill>
              </a:rPr>
            </a:br>
            <a:r>
              <a:rPr lang="es-ES" b="1" dirty="0">
                <a:solidFill>
                  <a:srgbClr val="0000FF"/>
                </a:solidFill>
              </a:rPr>
              <a:t/>
            </a:r>
            <a:br>
              <a:rPr lang="es-ES" b="1" dirty="0">
                <a:solidFill>
                  <a:srgbClr val="0000FF"/>
                </a:solidFill>
              </a:rPr>
            </a:br>
            <a:r>
              <a:rPr lang="es-ES" b="1" dirty="0" smtClean="0">
                <a:solidFill>
                  <a:srgbClr val="0000FF"/>
                </a:solidFill>
              </a:rPr>
              <a:t>BALIABIDEAK</a:t>
            </a:r>
            <a:br>
              <a:rPr lang="es-ES" b="1" dirty="0" smtClean="0">
                <a:solidFill>
                  <a:srgbClr val="0000FF"/>
                </a:solidFill>
              </a:rPr>
            </a:br>
            <a:r>
              <a:rPr lang="es-ES" b="1" dirty="0">
                <a:solidFill>
                  <a:srgbClr val="0000FF"/>
                </a:solidFill>
              </a:rPr>
              <a:t/>
            </a:r>
            <a:br>
              <a:rPr lang="es-ES" b="1" dirty="0">
                <a:solidFill>
                  <a:srgbClr val="0000FF"/>
                </a:solidFill>
              </a:rPr>
            </a:br>
            <a:r>
              <a:rPr lang="es-ES" dirty="0" err="1"/>
              <a:t>Bideoak</a:t>
            </a:r>
            <a:r>
              <a:rPr lang="es-ES" dirty="0"/>
              <a:t>, </a:t>
            </a:r>
            <a:r>
              <a:rPr lang="es-ES" dirty="0" err="1"/>
              <a:t>jolasak</a:t>
            </a:r>
            <a:r>
              <a:rPr lang="es-ES" dirty="0"/>
              <a:t> eta </a:t>
            </a:r>
            <a:r>
              <a:rPr lang="es-ES" dirty="0" err="1"/>
              <a:t>irakurgaiak</a:t>
            </a:r>
            <a:r>
              <a:rPr lang="es-ES" dirty="0"/>
              <a:t> </a:t>
            </a:r>
            <a:r>
              <a:rPr lang="es-ES" dirty="0" err="1"/>
              <a:t>dituzue</a:t>
            </a:r>
            <a:r>
              <a:rPr lang="es-ES" dirty="0"/>
              <a:t>. Material </a:t>
            </a:r>
            <a:r>
              <a:rPr lang="es-ES" dirty="0" err="1"/>
              <a:t>osagarriak</a:t>
            </a:r>
            <a:r>
              <a:rPr lang="es-ES" dirty="0"/>
              <a:t> </a:t>
            </a:r>
            <a:r>
              <a:rPr lang="es-ES" dirty="0" err="1"/>
              <a:t>dira</a:t>
            </a:r>
            <a:r>
              <a:rPr lang="es-ES" dirty="0" smtClean="0"/>
              <a:t>.</a:t>
            </a:r>
            <a:endParaRPr lang="es-ES" b="1" dirty="0">
              <a:solidFill>
                <a:srgbClr val="0000FF"/>
              </a:solidFill>
            </a:endParaRPr>
          </a:p>
        </p:txBody>
      </p:sp>
      <p:pic>
        <p:nvPicPr>
          <p:cNvPr id="5" name="Imagen 4" descr="Creative Commons License">
            <a:hlinkClick r:id="rId2" tooltip="&quot;Creative Commons License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52900" y="6007514"/>
            <a:ext cx="8382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n 5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 descr="blanco_pequeno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n 7" descr="logo_papel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347866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7173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16764" y="5383646"/>
            <a:ext cx="674796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sz="3200" dirty="0">
                <a:hlinkClick r:id="rId2"/>
              </a:rPr>
              <a:t>D</a:t>
            </a:r>
            <a:r>
              <a:rPr lang="eu-ES" sz="3200" dirty="0" smtClean="0">
                <a:hlinkClick r:id="rId2"/>
              </a:rPr>
              <a:t>inamikaren legeak (Newtonen legeak) </a:t>
            </a:r>
            <a:endParaRPr lang="es-ES" sz="3200" dirty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16764" y="2224871"/>
            <a:ext cx="8573429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u-ES" sz="3200" dirty="0" smtClean="0">
                <a:hlinkClick r:id="rId3"/>
              </a:rPr>
              <a:t>Bideoa1 </a:t>
            </a:r>
            <a:r>
              <a:rPr lang="eu-ES" sz="3200" dirty="0" smtClean="0"/>
              <a:t>  </a:t>
            </a:r>
          </a:p>
          <a:p>
            <a:pPr>
              <a:spcBef>
                <a:spcPct val="50000"/>
              </a:spcBef>
            </a:pPr>
            <a:r>
              <a:rPr lang="eu-ES" sz="3200" dirty="0" smtClean="0">
                <a:hlinkClick r:id="rId4"/>
              </a:rPr>
              <a:t>Bideoa2</a:t>
            </a:r>
            <a:endParaRPr lang="eu-ES" sz="3200" dirty="0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16764" y="4856830"/>
            <a:ext cx="6988698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sz="3200" dirty="0">
                <a:hlinkClick r:id="rId5"/>
              </a:rPr>
              <a:t>Gorputzen erorketaren legea bideoa</a:t>
            </a:r>
            <a:endParaRPr lang="es-ES" sz="3200" dirty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6764" y="4190998"/>
            <a:ext cx="752526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" sz="3200" dirty="0" smtClean="0">
                <a:hlinkClick r:id="rId6"/>
              </a:rPr>
              <a:t>Bildumako </a:t>
            </a:r>
            <a:r>
              <a:rPr lang="es-ES" sz="3200" dirty="0">
                <a:hlinkClick r:id="rId6"/>
              </a:rPr>
              <a:t>bideo guztiak</a:t>
            </a:r>
            <a:endParaRPr lang="es-ES" sz="3200" dirty="0"/>
          </a:p>
        </p:txBody>
      </p:sp>
      <p:pic>
        <p:nvPicPr>
          <p:cNvPr id="10" name="Imagen 9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78323" y="145017"/>
            <a:ext cx="14859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n 10" descr="blanco_pequeno"/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" y="71293"/>
            <a:ext cx="13716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magen 11" descr="logo_papel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729171" y="173053"/>
            <a:ext cx="1137285" cy="579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CuadroTexto 1"/>
          <p:cNvSpPr txBox="1"/>
          <p:nvPr/>
        </p:nvSpPr>
        <p:spPr>
          <a:xfrm>
            <a:off x="416765" y="899699"/>
            <a:ext cx="7747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 err="1"/>
              <a:t>Hemen</a:t>
            </a:r>
            <a:r>
              <a:rPr lang="es-ES" sz="3600" dirty="0"/>
              <a:t> </a:t>
            </a:r>
            <a:r>
              <a:rPr lang="es-ES" sz="3600" dirty="0" err="1"/>
              <a:t>dituzue</a:t>
            </a:r>
            <a:r>
              <a:rPr lang="es-ES" sz="3600" dirty="0"/>
              <a:t> </a:t>
            </a:r>
            <a:r>
              <a:rPr lang="es-ES" sz="3600" dirty="0" err="1"/>
              <a:t>gai</a:t>
            </a:r>
            <a:r>
              <a:rPr lang="es-ES" sz="3600" dirty="0"/>
              <a:t> </a:t>
            </a:r>
            <a:r>
              <a:rPr lang="es-ES" sz="3600" dirty="0" err="1"/>
              <a:t>hau</a:t>
            </a:r>
            <a:r>
              <a:rPr lang="es-ES" sz="3600" dirty="0"/>
              <a:t> </a:t>
            </a:r>
            <a:r>
              <a:rPr lang="es-ES" sz="3600" dirty="0" err="1"/>
              <a:t>jorratzeko</a:t>
            </a:r>
            <a:r>
              <a:rPr lang="es-ES" sz="3600" dirty="0"/>
              <a:t> eta </a:t>
            </a:r>
            <a:r>
              <a:rPr lang="es-ES" sz="3600" dirty="0" err="1"/>
              <a:t>garatzeko</a:t>
            </a:r>
            <a:r>
              <a:rPr lang="es-ES" sz="3600" dirty="0"/>
              <a:t> </a:t>
            </a:r>
            <a:r>
              <a:rPr lang="es-ES" sz="3600" dirty="0" err="1"/>
              <a:t>baliabideak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41748789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48</Words>
  <Application>Microsoft Macintosh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9.- DINAMIKAREN LEGEAK  BALIABIDEAK  Bideoak, jolasak eta irakurgaiak dituzue. Material osagarriak dira.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9.- DINAMIKAREN LEGEAK</dc:title>
  <dc:creator>Jme</dc:creator>
  <cp:lastModifiedBy>Jme</cp:lastModifiedBy>
  <cp:revision>24</cp:revision>
  <dcterms:created xsi:type="dcterms:W3CDTF">2015-04-23T10:19:18Z</dcterms:created>
  <dcterms:modified xsi:type="dcterms:W3CDTF">2015-06-12T08:06:26Z</dcterms:modified>
</cp:coreProperties>
</file>