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70" r:id="rId7"/>
    <p:sldId id="273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5AA4-3181-7449-88D4-10AE50163F3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462D-6E65-F645-969B-6A567BC63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535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5AA4-3181-7449-88D4-10AE50163F3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462D-6E65-F645-969B-6A567BC63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072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5AA4-3181-7449-88D4-10AE50163F3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462D-6E65-F645-969B-6A567BC63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73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5AA4-3181-7449-88D4-10AE50163F3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462D-6E65-F645-969B-6A567BC63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433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5AA4-3181-7449-88D4-10AE50163F3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462D-6E65-F645-969B-6A567BC63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381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5AA4-3181-7449-88D4-10AE50163F3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462D-6E65-F645-969B-6A567BC63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424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5AA4-3181-7449-88D4-10AE50163F3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462D-6E65-F645-969B-6A567BC63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38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5AA4-3181-7449-88D4-10AE50163F3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462D-6E65-F645-969B-6A567BC63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48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5AA4-3181-7449-88D4-10AE50163F3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462D-6E65-F645-969B-6A567BC63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08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5AA4-3181-7449-88D4-10AE50163F3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462D-6E65-F645-969B-6A567BC63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417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5AA4-3181-7449-88D4-10AE50163F3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462D-6E65-F645-969B-6A567BC63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012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F5AA4-3181-7449-88D4-10AE50163F3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A462D-6E65-F645-969B-6A567BC63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642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paciodecesar.com/2014/07/15/como-hacer-un-electroscopio-electrmetro-y-electrforo-de-volta-caseros/" TargetMode="External"/><Relationship Id="rId4" Type="http://schemas.openxmlformats.org/officeDocument/2006/relationships/hyperlink" Target="https://www.youtube.com/watch?v=eMoKaOsM9oI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personales.unican.es/lopezqm/fbe/laspracticas/mecanicaFBE_pdf/exp_aula/5_elec_y_magn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8y8mFifgZs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upct.es/seeu/_as/divulgacion_cyt_09/Libro_Historia_Ciencia/web/esfera_hueca_de_coulomb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teleformacion.edu.aytolacoruna.es/FISICA/document/fisicaInteractiva/sacaleE_M2/Triboelecetricidad/electroforo/electroforo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eocabrerapinto.es/blascabrera/museo-virtual/electricidad/electrometro-de-henley-o-de-cuadrante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lzevir.es/Al%20profesor/Transparencias/eso/3eso-c2-tr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escarlosiii.es/data/documents/SOLUCIONES_ACTIVIDADES_3___ESO_TEMA_4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isicamaldonado.files.wordpress.com/2011/04/apuntes-de-fc3adsica-para-4c2ba-ac3b1o-episodio-iii.pdf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esgargallo2eso.wikispaces.com/file/view/Tema+2.+ELECTRICIDAD+Y+ELECTROMAGNETISMO+(Parte+1)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29303" y="856357"/>
            <a:ext cx="85383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u-ES" sz="4800" dirty="0" smtClean="0"/>
              <a:t>8. IKASGAIA </a:t>
            </a:r>
          </a:p>
          <a:p>
            <a:pPr algn="ctr"/>
            <a:r>
              <a:rPr lang="eu-ES" sz="4800" dirty="0" smtClean="0"/>
              <a:t>INDAR </a:t>
            </a:r>
          </a:p>
          <a:p>
            <a:pPr algn="ctr"/>
            <a:r>
              <a:rPr lang="eu-ES" sz="4800" dirty="0" smtClean="0"/>
              <a:t>ELEKTROMAGNETIKOAK</a:t>
            </a:r>
          </a:p>
          <a:p>
            <a:pPr algn="ctr"/>
            <a:endParaRPr lang="eu-ES" sz="4800" dirty="0"/>
          </a:p>
          <a:p>
            <a:pPr algn="ctr"/>
            <a:r>
              <a:rPr lang="es-ES" sz="4800" dirty="0" err="1"/>
              <a:t>Bideoak</a:t>
            </a:r>
            <a:r>
              <a:rPr lang="es-ES" sz="4800" dirty="0"/>
              <a:t>, </a:t>
            </a:r>
            <a:r>
              <a:rPr lang="es-ES" sz="4800" dirty="0" err="1"/>
              <a:t>jolasak</a:t>
            </a:r>
            <a:r>
              <a:rPr lang="es-ES" sz="4800" dirty="0"/>
              <a:t> eta </a:t>
            </a:r>
            <a:r>
              <a:rPr lang="es-ES" sz="4800" dirty="0" err="1"/>
              <a:t>irakurgaiak</a:t>
            </a:r>
            <a:r>
              <a:rPr lang="es-ES" sz="4800" dirty="0"/>
              <a:t> </a:t>
            </a:r>
            <a:r>
              <a:rPr lang="es-ES" sz="4800" dirty="0" err="1"/>
              <a:t>dituzue</a:t>
            </a:r>
            <a:r>
              <a:rPr lang="es-ES" sz="4800" dirty="0"/>
              <a:t>. Material </a:t>
            </a:r>
            <a:r>
              <a:rPr lang="es-ES" sz="4800" dirty="0" err="1"/>
              <a:t>osagarriak</a:t>
            </a:r>
            <a:r>
              <a:rPr lang="es-ES" sz="4800" dirty="0"/>
              <a:t> </a:t>
            </a:r>
            <a:r>
              <a:rPr lang="es-ES" sz="4800" dirty="0" err="1"/>
              <a:t>dira</a:t>
            </a:r>
            <a:r>
              <a:rPr lang="es-ES" sz="4800" dirty="0"/>
              <a:t>.</a:t>
            </a:r>
          </a:p>
          <a:p>
            <a:pPr algn="ctr"/>
            <a:endParaRPr lang="eu-ES" sz="4800" dirty="0"/>
          </a:p>
        </p:txBody>
      </p:sp>
      <p:pic>
        <p:nvPicPr>
          <p:cNvPr id="5" name="Imagen 4" descr="Creative Commons License">
            <a:hlinkClick r:id="rId2" tooltip="&quot;Creative Commons Licens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900" y="6007514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347866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894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7000" y="859422"/>
            <a:ext cx="9016999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Ondorengo</a:t>
            </a:r>
            <a:r>
              <a:rPr lang="es-ES" sz="3200" dirty="0" smtClean="0"/>
              <a:t> </a:t>
            </a:r>
            <a:r>
              <a:rPr lang="es-ES" sz="3200" dirty="0" err="1" smtClean="0"/>
              <a:t>esperimentua</a:t>
            </a:r>
            <a:r>
              <a:rPr lang="es-ES" sz="3200" dirty="0" smtClean="0"/>
              <a:t> </a:t>
            </a:r>
            <a:r>
              <a:rPr lang="es-ES" sz="3200" dirty="0" err="1" smtClean="0"/>
              <a:t>irakurri</a:t>
            </a:r>
            <a:r>
              <a:rPr lang="es-ES" sz="3200" dirty="0" smtClean="0"/>
              <a:t> eta </a:t>
            </a:r>
            <a:r>
              <a:rPr lang="es-ES" sz="3200" dirty="0" err="1" smtClean="0"/>
              <a:t>baloratu</a:t>
            </a:r>
            <a:r>
              <a:rPr lang="es-ES" sz="3200" dirty="0" smtClean="0"/>
              <a:t> </a:t>
            </a:r>
            <a:r>
              <a:rPr lang="es-ES" sz="3200" dirty="0" err="1" smtClean="0"/>
              <a:t>ezazu</a:t>
            </a:r>
            <a:r>
              <a:rPr lang="es-ES" sz="3200" dirty="0" smtClean="0"/>
              <a:t>.</a:t>
            </a:r>
            <a:endParaRPr lang="es-ES" sz="3200" dirty="0"/>
          </a:p>
          <a:p>
            <a:r>
              <a:rPr lang="es-ES" sz="3200" dirty="0" smtClean="0">
                <a:hlinkClick r:id="rId2"/>
              </a:rPr>
              <a:t>http://personales.unican.es/lopezqm/fbe/laspracticas/mecanicaFBE_pdf/exp_aula/5_elec_y_magn.pdf</a:t>
            </a:r>
            <a:endParaRPr lang="es-ES" sz="3200" dirty="0" smtClean="0"/>
          </a:p>
          <a:p>
            <a:endParaRPr lang="es-ES" sz="3200" dirty="0"/>
          </a:p>
          <a:p>
            <a:r>
              <a:rPr lang="es-ES" sz="3200" dirty="0" smtClean="0">
                <a:hlinkClick r:id="rId3"/>
              </a:rPr>
              <a:t>http://espaciodecesar.com/2014/07/15/como-hacer-un-electroscopio-electrmetro-y-electrforo-de-volta-caseros/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sz="3200" dirty="0" smtClean="0"/>
          </a:p>
          <a:p>
            <a:r>
              <a:rPr lang="es-ES" sz="3200" dirty="0" smtClean="0">
                <a:hlinkClick r:id="rId4"/>
              </a:rPr>
              <a:t>https://www.youtube.com/watch?v=eMoKaOsM9oI</a:t>
            </a:r>
            <a:endParaRPr lang="es-ES" sz="3200" dirty="0" smtClean="0"/>
          </a:p>
        </p:txBody>
      </p:sp>
      <p:pic>
        <p:nvPicPr>
          <p:cNvPr id="5" name="Imagen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719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71286" y="768707"/>
            <a:ext cx="749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Ondorengo</a:t>
            </a:r>
            <a:r>
              <a:rPr lang="es-ES" sz="3200" dirty="0" smtClean="0"/>
              <a:t> </a:t>
            </a:r>
            <a:r>
              <a:rPr lang="es-ES" sz="3200" dirty="0" err="1" smtClean="0"/>
              <a:t>irudiak</a:t>
            </a:r>
            <a:r>
              <a:rPr lang="es-ES" sz="3200" dirty="0" smtClean="0"/>
              <a:t> </a:t>
            </a:r>
            <a:r>
              <a:rPr lang="es-ES" sz="3200" dirty="0" err="1" smtClean="0"/>
              <a:t>azter</a:t>
            </a:r>
            <a:r>
              <a:rPr lang="es-ES" sz="3200" dirty="0" smtClean="0"/>
              <a:t> </a:t>
            </a:r>
            <a:r>
              <a:rPr lang="es-ES" sz="3200" dirty="0" err="1" smtClean="0"/>
              <a:t>itzazu</a:t>
            </a:r>
            <a:r>
              <a:rPr lang="es-ES" sz="3200" dirty="0" smtClean="0"/>
              <a:t>:</a:t>
            </a:r>
          </a:p>
          <a:p>
            <a:endParaRPr lang="es-ES" sz="3200" dirty="0"/>
          </a:p>
          <a:p>
            <a:r>
              <a:rPr lang="es-ES" sz="3200" dirty="0" smtClean="0">
                <a:hlinkClick r:id="rId2"/>
              </a:rPr>
              <a:t>https://www.upct.es/seeu/_as/divulgacion_cyt_09/Libro_Historia_Ciencia/web/esfera_hueca_de_coulomb.htm</a:t>
            </a:r>
            <a:endParaRPr lang="es-ES" sz="3200" dirty="0" smtClean="0"/>
          </a:p>
          <a:p>
            <a:endParaRPr lang="es-ES" sz="3200" dirty="0"/>
          </a:p>
          <a:p>
            <a:r>
              <a:rPr lang="es-ES" sz="3200" dirty="0" err="1" smtClean="0"/>
              <a:t>Elektroskopio</a:t>
            </a:r>
            <a:r>
              <a:rPr lang="es-ES" sz="3200" dirty="0" smtClean="0"/>
              <a:t> </a:t>
            </a:r>
            <a:r>
              <a:rPr lang="es-ES" sz="3200" dirty="0" err="1" smtClean="0"/>
              <a:t>bat</a:t>
            </a:r>
            <a:r>
              <a:rPr lang="es-ES" sz="3200" dirty="0" smtClean="0"/>
              <a:t> </a:t>
            </a:r>
            <a:r>
              <a:rPr lang="es-ES" sz="3200" dirty="0" err="1" smtClean="0"/>
              <a:t>egingo</a:t>
            </a:r>
            <a:r>
              <a:rPr lang="es-ES" sz="3200" dirty="0" smtClean="0"/>
              <a:t> </a:t>
            </a:r>
            <a:r>
              <a:rPr lang="es-ES" sz="3200" dirty="0" err="1" smtClean="0"/>
              <a:t>dugu</a:t>
            </a:r>
            <a:r>
              <a:rPr lang="es-ES" sz="3200" dirty="0" smtClean="0"/>
              <a:t>:</a:t>
            </a:r>
          </a:p>
          <a:p>
            <a:endParaRPr lang="es-ES" sz="3200" dirty="0"/>
          </a:p>
          <a:p>
            <a:r>
              <a:rPr lang="es-ES" sz="3200" dirty="0" smtClean="0">
                <a:hlinkClick r:id="rId3"/>
              </a:rPr>
              <a:t>https://www.youtube.com/watch?v=e8y8mFifgZs</a:t>
            </a:r>
            <a:endParaRPr lang="es-ES" sz="3200" dirty="0" smtClean="0"/>
          </a:p>
          <a:p>
            <a:endParaRPr lang="es-ES" sz="3200" dirty="0"/>
          </a:p>
        </p:txBody>
      </p:sp>
      <p:pic>
        <p:nvPicPr>
          <p:cNvPr id="5" name="Imagen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7190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53143" y="1513857"/>
            <a:ext cx="787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Esperimentua</a:t>
            </a:r>
            <a:r>
              <a:rPr lang="es-ES" sz="3200" dirty="0" smtClean="0"/>
              <a:t> </a:t>
            </a:r>
            <a:r>
              <a:rPr lang="es-ES" sz="3200" dirty="0" err="1" smtClean="0"/>
              <a:t>irakurri</a:t>
            </a:r>
            <a:r>
              <a:rPr lang="es-ES" sz="3200" dirty="0" smtClean="0"/>
              <a:t> eta </a:t>
            </a:r>
            <a:r>
              <a:rPr lang="es-ES" sz="3200" dirty="0" err="1" smtClean="0"/>
              <a:t>ondorioak</a:t>
            </a:r>
            <a:r>
              <a:rPr lang="es-ES" sz="3200" dirty="0" smtClean="0"/>
              <a:t> </a:t>
            </a:r>
            <a:r>
              <a:rPr lang="es-ES" sz="3200" dirty="0" err="1" smtClean="0"/>
              <a:t>proposa</a:t>
            </a:r>
            <a:r>
              <a:rPr lang="es-ES" sz="3200" dirty="0" smtClean="0"/>
              <a:t> </a:t>
            </a:r>
            <a:r>
              <a:rPr lang="es-ES" sz="3200" dirty="0" err="1" smtClean="0"/>
              <a:t>itzazu</a:t>
            </a:r>
            <a:r>
              <a:rPr lang="es-ES" sz="3200" dirty="0" smtClean="0"/>
              <a:t>:</a:t>
            </a:r>
          </a:p>
          <a:p>
            <a:endParaRPr lang="es-ES" sz="3200" dirty="0"/>
          </a:p>
          <a:p>
            <a:r>
              <a:rPr lang="es-ES" sz="3200" dirty="0" smtClean="0">
                <a:hlinkClick r:id="rId2"/>
              </a:rPr>
              <a:t>http://teleformacion.edu.aytolacoruna.es/FISICA/document/fisicaInteractiva/sacaleE_M2/Triboelecetricidad/electroforo/electroforo.htm</a:t>
            </a:r>
            <a:endParaRPr lang="es-ES" sz="3200" dirty="0" smtClean="0"/>
          </a:p>
        </p:txBody>
      </p:sp>
      <p:pic>
        <p:nvPicPr>
          <p:cNvPr id="5" name="Imagen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7190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98714" y="854048"/>
            <a:ext cx="836299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Irudi</a:t>
            </a:r>
            <a:r>
              <a:rPr lang="es-ES" sz="3200" dirty="0" smtClean="0"/>
              <a:t> </a:t>
            </a:r>
            <a:r>
              <a:rPr lang="es-ES" sz="3200" dirty="0" err="1" smtClean="0"/>
              <a:t>hauetan</a:t>
            </a:r>
            <a:r>
              <a:rPr lang="es-ES" sz="3200" dirty="0" smtClean="0"/>
              <a:t> </a:t>
            </a:r>
            <a:r>
              <a:rPr lang="es-ES" sz="3200" dirty="0" err="1" smtClean="0"/>
              <a:t>dagoena</a:t>
            </a:r>
            <a:r>
              <a:rPr lang="es-ES" sz="3200" dirty="0" smtClean="0"/>
              <a:t> eta </a:t>
            </a:r>
            <a:r>
              <a:rPr lang="es-ES" sz="3200" dirty="0" err="1" smtClean="0"/>
              <a:t>gertatzen</a:t>
            </a:r>
            <a:r>
              <a:rPr lang="es-ES" sz="3200" dirty="0" smtClean="0"/>
              <a:t> </a:t>
            </a:r>
            <a:r>
              <a:rPr lang="es-ES" sz="3200" dirty="0" err="1" smtClean="0"/>
              <a:t>dena</a:t>
            </a:r>
            <a:r>
              <a:rPr lang="es-ES" sz="3200" dirty="0" smtClean="0"/>
              <a:t> </a:t>
            </a:r>
            <a:r>
              <a:rPr lang="es-ES" sz="3200" dirty="0" err="1" smtClean="0"/>
              <a:t>azal</a:t>
            </a:r>
            <a:r>
              <a:rPr lang="es-ES" sz="3200" dirty="0" smtClean="0"/>
              <a:t> </a:t>
            </a:r>
            <a:r>
              <a:rPr lang="es-ES" sz="3200" dirty="0" err="1" smtClean="0"/>
              <a:t>ezazu</a:t>
            </a:r>
            <a:r>
              <a:rPr lang="es-ES" sz="3200" dirty="0" smtClean="0"/>
              <a:t>:</a:t>
            </a:r>
          </a:p>
          <a:p>
            <a:endParaRPr lang="es-ES" sz="3200" dirty="0"/>
          </a:p>
          <a:p>
            <a:r>
              <a:rPr lang="es-ES" sz="3200" dirty="0" smtClean="0">
                <a:hlinkClick r:id="rId2"/>
              </a:rPr>
              <a:t>http://www.elzevir.es/Al%20profesor/Transparencias/eso/3eso-c2-tr.pdf</a:t>
            </a:r>
            <a:endParaRPr lang="es-ES" sz="3200" dirty="0" smtClean="0"/>
          </a:p>
          <a:p>
            <a:endParaRPr lang="es-ES" sz="3200" dirty="0"/>
          </a:p>
          <a:p>
            <a:r>
              <a:rPr lang="es-ES" sz="3200" dirty="0" err="1" smtClean="0"/>
              <a:t>Zer</a:t>
            </a:r>
            <a:r>
              <a:rPr lang="es-ES" sz="3200" dirty="0" smtClean="0"/>
              <a:t> da </a:t>
            </a:r>
            <a:r>
              <a:rPr lang="es-ES" sz="3200" dirty="0" err="1" smtClean="0"/>
              <a:t>Henleyren</a:t>
            </a:r>
            <a:r>
              <a:rPr lang="es-ES" sz="3200" dirty="0" smtClean="0"/>
              <a:t> </a:t>
            </a:r>
            <a:r>
              <a:rPr lang="es-ES" sz="3200" dirty="0" err="1" smtClean="0"/>
              <a:t>elektrometroa</a:t>
            </a:r>
            <a:r>
              <a:rPr lang="es-ES" sz="3200" dirty="0" smtClean="0"/>
              <a:t> (</a:t>
            </a:r>
            <a:r>
              <a:rPr lang="es-ES" sz="3200" dirty="0" smtClean="0">
                <a:hlinkClick r:id="rId3"/>
              </a:rPr>
              <a:t>http://www.museocabrerapinto.es/blascabrera/museo-virtual/electricidad/electrometro-de-henley-o-de-cuadrante</a:t>
            </a:r>
            <a:r>
              <a:rPr lang="es-ES" sz="3200" dirty="0" smtClean="0"/>
              <a:t>). </a:t>
            </a:r>
            <a:r>
              <a:rPr lang="es-ES" sz="3200" dirty="0" err="1" smtClean="0"/>
              <a:t>Azal</a:t>
            </a:r>
            <a:r>
              <a:rPr lang="es-ES" sz="3200" dirty="0" smtClean="0"/>
              <a:t> </a:t>
            </a:r>
            <a:r>
              <a:rPr lang="es-ES" sz="3200" dirty="0" err="1" smtClean="0"/>
              <a:t>ezazu</a:t>
            </a:r>
            <a:r>
              <a:rPr lang="es-ES" sz="3200" dirty="0" smtClean="0"/>
              <a:t> </a:t>
            </a:r>
            <a:r>
              <a:rPr lang="es-ES" sz="3200" dirty="0" err="1" smtClean="0"/>
              <a:t>irakurri</a:t>
            </a:r>
            <a:r>
              <a:rPr lang="es-ES" sz="3200" dirty="0" smtClean="0"/>
              <a:t> </a:t>
            </a:r>
            <a:r>
              <a:rPr lang="es-ES" sz="3200" dirty="0" err="1" smtClean="0"/>
              <a:t>ondoren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7190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85800" y="1878022"/>
            <a:ext cx="7859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Esperimentu</a:t>
            </a:r>
            <a:r>
              <a:rPr lang="es-ES" sz="3200" dirty="0" smtClean="0"/>
              <a:t> </a:t>
            </a:r>
            <a:r>
              <a:rPr lang="es-ES" sz="3200" dirty="0" err="1" smtClean="0"/>
              <a:t>hauetan</a:t>
            </a:r>
            <a:r>
              <a:rPr lang="es-ES" sz="3200" dirty="0" smtClean="0"/>
              <a:t> </a:t>
            </a:r>
            <a:r>
              <a:rPr lang="es-ES" sz="3200" dirty="0" err="1" smtClean="0"/>
              <a:t>gertatzen</a:t>
            </a:r>
            <a:r>
              <a:rPr lang="es-ES" sz="3200" dirty="0" smtClean="0"/>
              <a:t> </a:t>
            </a:r>
            <a:r>
              <a:rPr lang="es-ES" sz="3200" dirty="0" err="1" smtClean="0"/>
              <a:t>dena</a:t>
            </a:r>
            <a:r>
              <a:rPr lang="es-ES" sz="3200" dirty="0" smtClean="0"/>
              <a:t> </a:t>
            </a:r>
            <a:r>
              <a:rPr lang="es-ES" sz="3200" dirty="0" err="1" smtClean="0"/>
              <a:t>azal</a:t>
            </a:r>
            <a:r>
              <a:rPr lang="es-ES" sz="3200" dirty="0" smtClean="0"/>
              <a:t> </a:t>
            </a:r>
            <a:r>
              <a:rPr lang="es-ES" sz="3200" dirty="0" err="1" smtClean="0"/>
              <a:t>ezazu</a:t>
            </a:r>
            <a:r>
              <a:rPr lang="es-ES" sz="3200" dirty="0" smtClean="0"/>
              <a:t>:</a:t>
            </a:r>
          </a:p>
          <a:p>
            <a:endParaRPr lang="es-ES" sz="3200" dirty="0"/>
          </a:p>
          <a:p>
            <a:r>
              <a:rPr lang="es-ES" sz="3200" dirty="0" smtClean="0">
                <a:hlinkClick r:id="rId2"/>
              </a:rPr>
              <a:t>http://iescarlosiii.es/data/documents/SOLUCIONES_ACTIVIDADES_3___ESO_TEMA_4.pdf</a:t>
            </a:r>
            <a:endParaRPr lang="es-ES" sz="3200" dirty="0" smtClean="0"/>
          </a:p>
        </p:txBody>
      </p:sp>
      <p:pic>
        <p:nvPicPr>
          <p:cNvPr id="5" name="Imagen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7190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63007" y="1881169"/>
            <a:ext cx="5966279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sz="3200" dirty="0" smtClean="0">
                <a:hlinkClick r:id="rId2"/>
              </a:rPr>
              <a:t>Irakur itzazu:</a:t>
            </a:r>
          </a:p>
          <a:p>
            <a:pPr>
              <a:spcBef>
                <a:spcPct val="50000"/>
              </a:spcBef>
            </a:pPr>
            <a:endParaRPr lang="es-ES" sz="3200" dirty="0">
              <a:hlinkClick r:id="rId2"/>
            </a:endParaRPr>
          </a:p>
          <a:p>
            <a:pPr>
              <a:spcBef>
                <a:spcPct val="50000"/>
              </a:spcBef>
            </a:pPr>
            <a:r>
              <a:rPr lang="es-ES" sz="3200" dirty="0" smtClean="0">
                <a:hlinkClick r:id="rId2"/>
              </a:rPr>
              <a:t>Elektrizitateko apunteak</a:t>
            </a:r>
            <a:r>
              <a:rPr lang="es-ES" sz="3200" dirty="0" smtClean="0"/>
              <a:t> </a:t>
            </a:r>
            <a:r>
              <a:rPr lang="es-ES" sz="3200" dirty="0" smtClean="0">
                <a:hlinkClick r:id="rId2"/>
              </a:rPr>
              <a:t>1</a:t>
            </a:r>
            <a:endParaRPr lang="es-ES" sz="3200" dirty="0"/>
          </a:p>
          <a:p>
            <a:pPr>
              <a:spcBef>
                <a:spcPct val="50000"/>
              </a:spcBef>
            </a:pPr>
            <a:r>
              <a:rPr lang="es-ES" sz="3200" dirty="0">
                <a:hlinkClick r:id="rId3"/>
              </a:rPr>
              <a:t>Elektrizitateko apunteak II</a:t>
            </a:r>
            <a:endParaRPr lang="es-ES" sz="3200" dirty="0"/>
          </a:p>
        </p:txBody>
      </p:sp>
      <p:pic>
        <p:nvPicPr>
          <p:cNvPr id="5" name="Imagen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7190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250</Words>
  <Application>Microsoft Macintosh PowerPoint</Application>
  <PresentationFormat>Presentación en pantalla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10</cp:revision>
  <dcterms:created xsi:type="dcterms:W3CDTF">2015-04-23T09:11:25Z</dcterms:created>
  <dcterms:modified xsi:type="dcterms:W3CDTF">2015-06-11T14:09:30Z</dcterms:modified>
</cp:coreProperties>
</file>