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74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33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97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00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83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8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90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06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90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27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C6F89-B1BD-1C4D-B88C-E9CAA47BE9A1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CB520-1A5F-5F40-B88E-9F86A481F4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08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ea.educastur.princast.es/repositorio/RECURSO_ZIP/1_jantoniozu_Fuerzas_2ESO/Fuerzas_2ESO/docum/grav_univ_T2_anast.ppt" TargetMode="External"/><Relationship Id="rId4" Type="http://schemas.openxmlformats.org/officeDocument/2006/relationships/hyperlink" Target="http://iescarlosiii.es/data/documents/T6_Gravitaci__n.ppt" TargetMode="External"/><Relationship Id="rId5" Type="http://schemas.openxmlformats.org/officeDocument/2006/relationships/hyperlink" Target="https://limonar.wikispaces.com/file/view/2o_bto_campogravitatorio.ppt" TargetMode="External"/><Relationship Id="rId6" Type="http://schemas.openxmlformats.org/officeDocument/2006/relationships/hyperlink" Target="https://www.uam.es/personal_pdi/ciencias/rvillar/Biologia/08_BioCap3_Dinamica.ppt" TargetMode="External"/><Relationship Id="rId7" Type="http://schemas.openxmlformats.org/officeDocument/2006/relationships/hyperlink" Target="http://www.juntadeandalucia.es/averroes/ieseuropa/ciencias/fisica4/gravitacion.ppt" TargetMode="External"/><Relationship Id="rId8" Type="http://schemas.openxmlformats.org/officeDocument/2006/relationships/image" Target="../media/image2.png"/><Relationship Id="rId9" Type="http://schemas.openxmlformats.org/officeDocument/2006/relationships/image" Target="../media/image3.jpeg"/><Relationship Id="rId10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scerrodelviento.com/attachments/319_FUERZA%20GRAVITATORIAS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39949" y="1738139"/>
            <a:ext cx="6876402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u-ES" sz="3200" b="1" dirty="0" smtClean="0">
                <a:solidFill>
                  <a:srgbClr val="000000"/>
                </a:solidFill>
              </a:rPr>
              <a:t>7. IKASGAIA  INDAR GRABITATORIOAK</a:t>
            </a:r>
          </a:p>
          <a:p>
            <a:endParaRPr lang="eu-ES" sz="3200" b="1" dirty="0">
              <a:solidFill>
                <a:srgbClr val="000000"/>
              </a:solidFill>
            </a:endParaRPr>
          </a:p>
          <a:p>
            <a:r>
              <a:rPr lang="eu-ES" sz="3200" b="1" dirty="0" smtClean="0">
                <a:solidFill>
                  <a:srgbClr val="000000"/>
                </a:solidFill>
              </a:rPr>
              <a:t>BALIABIDEAK</a:t>
            </a:r>
          </a:p>
          <a:p>
            <a:endParaRPr lang="eu-ES" sz="3200" b="1" dirty="0">
              <a:solidFill>
                <a:srgbClr val="000000"/>
              </a:solidFill>
            </a:endParaRPr>
          </a:p>
          <a:p>
            <a:r>
              <a:rPr lang="es-ES" sz="3200" dirty="0" err="1"/>
              <a:t>Bideoak</a:t>
            </a:r>
            <a:r>
              <a:rPr lang="es-ES" sz="3200" dirty="0"/>
              <a:t>, </a:t>
            </a:r>
            <a:r>
              <a:rPr lang="es-ES" sz="3200" dirty="0" err="1"/>
              <a:t>jolasak</a:t>
            </a:r>
            <a:r>
              <a:rPr lang="es-ES" sz="3200" dirty="0"/>
              <a:t> eta </a:t>
            </a:r>
            <a:r>
              <a:rPr lang="es-ES" sz="3200" dirty="0" err="1"/>
              <a:t>irakurgaiak</a:t>
            </a:r>
            <a:r>
              <a:rPr lang="es-ES" sz="3200" dirty="0"/>
              <a:t> </a:t>
            </a:r>
            <a:r>
              <a:rPr lang="es-ES" sz="3200" dirty="0" err="1"/>
              <a:t>dituzue</a:t>
            </a:r>
            <a:r>
              <a:rPr lang="es-ES" sz="3200" dirty="0"/>
              <a:t>. </a:t>
            </a:r>
            <a:endParaRPr lang="es-ES" sz="3200" dirty="0" smtClean="0"/>
          </a:p>
          <a:p>
            <a:r>
              <a:rPr lang="es-ES" sz="3200" dirty="0" smtClean="0"/>
              <a:t>Material </a:t>
            </a:r>
            <a:r>
              <a:rPr lang="es-ES" sz="3200" dirty="0" err="1"/>
              <a:t>osagarriak</a:t>
            </a:r>
            <a:r>
              <a:rPr lang="es-ES" sz="3200" dirty="0"/>
              <a:t> </a:t>
            </a:r>
            <a:r>
              <a:rPr lang="es-ES" sz="3200" dirty="0" err="1"/>
              <a:t>dira</a:t>
            </a:r>
            <a:r>
              <a:rPr lang="es-ES" sz="3200" dirty="0"/>
              <a:t>.</a:t>
            </a:r>
          </a:p>
          <a:p>
            <a:endParaRPr lang="eu-ES" sz="3200" b="1" dirty="0" smtClean="0">
              <a:solidFill>
                <a:srgbClr val="000000"/>
              </a:solidFill>
            </a:endParaRPr>
          </a:p>
        </p:txBody>
      </p:sp>
      <p:pic>
        <p:nvPicPr>
          <p:cNvPr id="5" name="Imagen 4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820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75531" y="1023900"/>
            <a:ext cx="7680365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>
                <a:hlinkClick r:id="rId2"/>
              </a:rPr>
              <a:t>Helbide hauetan aurki daiteke informazioa:</a:t>
            </a:r>
          </a:p>
          <a:p>
            <a:endParaRPr lang="es-ES" u="sng" dirty="0">
              <a:hlinkClick r:id="rId2"/>
            </a:endParaRPr>
          </a:p>
          <a:p>
            <a:r>
              <a:rPr lang="es-ES" u="sng" dirty="0" smtClean="0">
                <a:hlinkClick r:id="rId2"/>
              </a:rPr>
              <a:t>http</a:t>
            </a:r>
            <a:r>
              <a:rPr lang="es-ES" u="sng" dirty="0">
                <a:hlinkClick r:id="rId2"/>
              </a:rPr>
              <a:t>://www.iescerrodelviento.com/attachments/319_FUERZA%20GRAVITATORIAS.ppt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u="sng" dirty="0">
                <a:hlinkClick r:id="rId3"/>
              </a:rPr>
              <a:t>http://nea.educastur.princast.es/repositorio/RECURSO_ZIP/1_jantoniozu_Fuerzas_2ESO/Fuerzas_2ESO/docum/grav_univ_T2_anast.ppt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u="sng" dirty="0">
                <a:hlinkClick r:id="rId4"/>
              </a:rPr>
              <a:t>http://iescarlosiii.es/data/documents/T6_Gravitaci__n.ppt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u="sng" dirty="0">
                <a:hlinkClick r:id="rId5"/>
              </a:rPr>
              <a:t>https://limonar.wikispaces.com/file/view/2o_bto_campogravitatorio.ppt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u="sng" dirty="0">
                <a:hlinkClick r:id="rId6"/>
              </a:rPr>
              <a:t>https://www.uam.es/personal_pdi/ciencias/rvillar/Biologia/08_BioCap3_Dinamica.ppt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u="sng" dirty="0">
                <a:hlinkClick r:id="rId7"/>
              </a:rPr>
              <a:t>http://www.juntadeandalucia.es/averroes/ieseuropa/ciencias/fisica4/gravitacion.ppt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6" name="Imagen 5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2934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129</Words>
  <Application>Microsoft Macintosh PowerPoint</Application>
  <PresentationFormat>Presentación en pantalla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8</cp:revision>
  <dcterms:created xsi:type="dcterms:W3CDTF">2015-04-23T07:06:09Z</dcterms:created>
  <dcterms:modified xsi:type="dcterms:W3CDTF">2015-06-11T14:08:18Z</dcterms:modified>
</cp:coreProperties>
</file>