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3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A3D3-CF41-1643-90E7-48720B4CE1ED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268E-F792-634C-9595-EDC8E76ECB1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394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A3D3-CF41-1643-90E7-48720B4CE1ED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268E-F792-634C-9595-EDC8E76ECB1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5434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A3D3-CF41-1643-90E7-48720B4CE1ED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268E-F792-634C-9595-EDC8E76ECB1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271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A3D3-CF41-1643-90E7-48720B4CE1ED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268E-F792-634C-9595-EDC8E76ECB1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4726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A3D3-CF41-1643-90E7-48720B4CE1ED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268E-F792-634C-9595-EDC8E76ECB1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7951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A3D3-CF41-1643-90E7-48720B4CE1ED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268E-F792-634C-9595-EDC8E76ECB1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0478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A3D3-CF41-1643-90E7-48720B4CE1ED}" type="datetimeFigureOut">
              <a:rPr lang="es-ES" smtClean="0"/>
              <a:t>11/6/15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268E-F792-634C-9595-EDC8E76ECB1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7500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A3D3-CF41-1643-90E7-48720B4CE1ED}" type="datetimeFigureOut">
              <a:rPr lang="es-ES" smtClean="0"/>
              <a:t>11/6/15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268E-F792-634C-9595-EDC8E76ECB1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4751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A3D3-CF41-1643-90E7-48720B4CE1ED}" type="datetimeFigureOut">
              <a:rPr lang="es-ES" smtClean="0"/>
              <a:t>11/6/15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268E-F792-634C-9595-EDC8E76ECB1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9373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A3D3-CF41-1643-90E7-48720B4CE1ED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268E-F792-634C-9595-EDC8E76ECB1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3515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A3D3-CF41-1643-90E7-48720B4CE1ED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268E-F792-634C-9595-EDC8E76ECB1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5621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DA3D3-CF41-1643-90E7-48720B4CE1ED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9268E-F792-634C-9595-EDC8E76ECB1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5584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hyperlink" Target="http://creativecommons.org/licenses/by-nc-sa/3.0/es/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creativecommons.org/licenses/by-nc-sa/2.5/e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imicaweb.net/grupo_trabajo_ccnn_2/tema2/" TargetMode="External"/><Relationship Id="rId4" Type="http://schemas.openxmlformats.org/officeDocument/2006/relationships/hyperlink" Target="http://recursostic.educacion.es/secundaria/edad/4esofisicaquimica/4quincena3/4q3_index.htm" TargetMode="External"/><Relationship Id="rId5" Type="http://schemas.openxmlformats.org/officeDocument/2006/relationships/hyperlink" Target="https://carmenprofeciencias.wordpress.com/4o-eso/tema-5-la-fuerza/" TargetMode="External"/><Relationship Id="rId6" Type="http://schemas.openxmlformats.org/officeDocument/2006/relationships/image" Target="../media/image2.png"/><Relationship Id="rId7" Type="http://schemas.openxmlformats.org/officeDocument/2006/relationships/image" Target="../media/image3.jpeg"/><Relationship Id="rId8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rofesorenlinea.cl/fisica/Fuerza_concepto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57200" y="1528222"/>
            <a:ext cx="7851117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u-ES" sz="3600" b="1" dirty="0" smtClean="0">
                <a:solidFill>
                  <a:srgbClr val="000000"/>
                </a:solidFill>
              </a:rPr>
              <a:t>6.GAIA INDARREN JATORRIA</a:t>
            </a:r>
          </a:p>
          <a:p>
            <a:endParaRPr lang="eu-ES" sz="3600" b="1" dirty="0">
              <a:solidFill>
                <a:srgbClr val="000000"/>
              </a:solidFill>
            </a:endParaRPr>
          </a:p>
          <a:p>
            <a:r>
              <a:rPr lang="eu-ES" sz="3600" b="1" dirty="0" smtClean="0">
                <a:solidFill>
                  <a:srgbClr val="000000"/>
                </a:solidFill>
              </a:rPr>
              <a:t>BALIABIDEAK</a:t>
            </a:r>
          </a:p>
          <a:p>
            <a:endParaRPr lang="eu-ES" sz="3600" b="1" dirty="0">
              <a:solidFill>
                <a:srgbClr val="000000"/>
              </a:solidFill>
            </a:endParaRPr>
          </a:p>
          <a:p>
            <a:r>
              <a:rPr lang="es-ES" sz="3600" dirty="0" err="1"/>
              <a:t>Bideoak</a:t>
            </a:r>
            <a:r>
              <a:rPr lang="es-ES" sz="3600" dirty="0"/>
              <a:t>, </a:t>
            </a:r>
            <a:r>
              <a:rPr lang="es-ES" sz="3600" dirty="0" err="1"/>
              <a:t>jolasak</a:t>
            </a:r>
            <a:r>
              <a:rPr lang="es-ES" sz="3600" dirty="0"/>
              <a:t> eta </a:t>
            </a:r>
            <a:r>
              <a:rPr lang="es-ES" sz="3600" dirty="0" err="1"/>
              <a:t>irakurgaiak</a:t>
            </a:r>
            <a:r>
              <a:rPr lang="es-ES" sz="3600" dirty="0"/>
              <a:t> </a:t>
            </a:r>
            <a:r>
              <a:rPr lang="es-ES" sz="3600" dirty="0" err="1"/>
              <a:t>dituzue</a:t>
            </a:r>
            <a:r>
              <a:rPr lang="es-ES" sz="3600" dirty="0"/>
              <a:t>. Material </a:t>
            </a:r>
            <a:r>
              <a:rPr lang="es-ES" sz="3600" dirty="0" err="1"/>
              <a:t>osagarriak</a:t>
            </a:r>
            <a:r>
              <a:rPr lang="es-ES" sz="3600" dirty="0"/>
              <a:t> </a:t>
            </a:r>
            <a:r>
              <a:rPr lang="es-ES" sz="3600" dirty="0" err="1"/>
              <a:t>dira</a:t>
            </a:r>
            <a:r>
              <a:rPr lang="es-ES" sz="3600" dirty="0"/>
              <a:t>.</a:t>
            </a:r>
          </a:p>
          <a:p>
            <a:endParaRPr lang="eu-ES" sz="3600" dirty="0">
              <a:solidFill>
                <a:srgbClr val="000000"/>
              </a:solidFill>
            </a:endParaRPr>
          </a:p>
        </p:txBody>
      </p:sp>
      <p:pic>
        <p:nvPicPr>
          <p:cNvPr id="5" name="Imagen 4" descr="Creative Commons License">
            <a:hlinkClick r:id="rId2" tooltip="&quot;Creative Commons License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2900" y="6007514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blanco_pequeno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logo_papel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17550" y="6347866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 </a:t>
            </a:r>
            <a:r>
              <a:rPr lang="es-ES" dirty="0" err="1"/>
              <a:t>Commons</a:t>
            </a:r>
            <a:r>
              <a:rPr lang="es-ES" dirty="0"/>
              <a:t>-en </a:t>
            </a:r>
            <a:r>
              <a:rPr lang="es-ES" dirty="0" err="1"/>
              <a:t>Nazioarteko</a:t>
            </a:r>
            <a:r>
              <a:rPr lang="es-ES" dirty="0"/>
              <a:t> 3.0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mendeko</a:t>
            </a:r>
            <a:r>
              <a:rPr lang="es-ES" dirty="0"/>
              <a:t> </a:t>
            </a:r>
            <a:r>
              <a:rPr lang="es-ES" dirty="0" err="1"/>
              <a:t>Azterketa</a:t>
            </a:r>
            <a:r>
              <a:rPr lang="es-ES" dirty="0"/>
              <a:t>-Ez </a:t>
            </a:r>
            <a:r>
              <a:rPr lang="es-ES" dirty="0" err="1"/>
              <a:t>komertzial-Partekatu</a:t>
            </a:r>
            <a:r>
              <a:rPr lang="es-ES" dirty="0"/>
              <a:t>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  </a:t>
            </a:r>
            <a:r>
              <a:rPr lang="es-ES" dirty="0" err="1"/>
              <a:t>Lizentzia</a:t>
            </a:r>
            <a:r>
              <a:rPr lang="es-ES" dirty="0"/>
              <a:t> horren </a:t>
            </a:r>
            <a:r>
              <a:rPr lang="es-ES" dirty="0" err="1"/>
              <a:t>kopia</a:t>
            </a:r>
            <a:r>
              <a:rPr lang="es-ES" dirty="0"/>
              <a:t> </a:t>
            </a:r>
            <a:r>
              <a:rPr lang="es-ES" dirty="0" err="1"/>
              <a:t>ikusteko</a:t>
            </a:r>
            <a:r>
              <a:rPr lang="es-ES" dirty="0"/>
              <a:t>, </a:t>
            </a:r>
            <a:r>
              <a:rPr lang="es-ES" dirty="0" err="1"/>
              <a:t>sartu</a:t>
            </a:r>
            <a:r>
              <a:rPr lang="es-ES" dirty="0"/>
              <a:t> </a:t>
            </a:r>
            <a:r>
              <a:rPr lang="es-ES" dirty="0">
                <a:hlinkClick r:id="rId7"/>
              </a:rPr>
              <a:t>http://creativecommons.org/licenses/by-nc-sa/3.0/es/</a:t>
            </a:r>
            <a:r>
              <a:rPr lang="es-ES" dirty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14121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36609" y="1067689"/>
            <a:ext cx="8017745" cy="5693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>
                <a:hlinkClick r:id="rId2"/>
              </a:rPr>
              <a:t>http://www.profesorenlinea.cl/fisica/</a:t>
            </a:r>
            <a:r>
              <a:rPr lang="es-ES" sz="2800" dirty="0" smtClean="0">
                <a:hlinkClick r:id="rId2"/>
              </a:rPr>
              <a:t>Fuerza_concepto.html</a:t>
            </a:r>
            <a:endParaRPr lang="es-ES" sz="2800" dirty="0" smtClean="0"/>
          </a:p>
          <a:p>
            <a:endParaRPr lang="es-ES" sz="2800" dirty="0"/>
          </a:p>
          <a:p>
            <a:r>
              <a:rPr lang="es-ES" sz="2800" dirty="0">
                <a:hlinkClick r:id="rId3"/>
              </a:rPr>
              <a:t>http://www.quimicaweb.net/grupo_trabajo_ccnn_2/tema2</a:t>
            </a:r>
            <a:r>
              <a:rPr lang="es-ES" sz="2800" dirty="0" smtClean="0">
                <a:hlinkClick r:id="rId3"/>
              </a:rPr>
              <a:t>/</a:t>
            </a:r>
            <a:endParaRPr lang="es-ES" sz="2800" dirty="0" smtClean="0"/>
          </a:p>
          <a:p>
            <a:endParaRPr lang="es-ES" sz="2800" dirty="0"/>
          </a:p>
          <a:p>
            <a:r>
              <a:rPr lang="es-ES" sz="2800" dirty="0">
                <a:hlinkClick r:id="rId4"/>
              </a:rPr>
              <a:t>http://recursostic.educacion.es/secundaria/edad/4esofisicaquimica/4quincena3/</a:t>
            </a:r>
            <a:r>
              <a:rPr lang="es-ES" sz="2800" dirty="0" smtClean="0">
                <a:hlinkClick r:id="rId4"/>
              </a:rPr>
              <a:t>4q3_index.htm</a:t>
            </a:r>
            <a:endParaRPr lang="es-ES" sz="2800" dirty="0" smtClean="0"/>
          </a:p>
          <a:p>
            <a:endParaRPr lang="es-ES" sz="2800" dirty="0" smtClean="0"/>
          </a:p>
          <a:p>
            <a:r>
              <a:rPr lang="es-ES" sz="2800" dirty="0">
                <a:hlinkClick r:id="rId5"/>
              </a:rPr>
              <a:t>https://carmenprofeciencias.wordpress.com/4o-eso/tema-5-la-fuerza</a:t>
            </a:r>
            <a:r>
              <a:rPr lang="es-ES" sz="2800" dirty="0" smtClean="0">
                <a:hlinkClick r:id="rId5"/>
              </a:rPr>
              <a:t>/</a:t>
            </a:r>
            <a:endParaRPr lang="es-ES" sz="2800" dirty="0" smtClean="0"/>
          </a:p>
          <a:p>
            <a:endParaRPr lang="es-ES" sz="2800" dirty="0"/>
          </a:p>
          <a:p>
            <a:endParaRPr lang="es-ES" sz="2800" dirty="0"/>
          </a:p>
        </p:txBody>
      </p:sp>
      <p:pic>
        <p:nvPicPr>
          <p:cNvPr id="6" name="Imagen 5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blanco_pequeno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logo_papel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134598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87</Words>
  <Application>Microsoft Macintosh PowerPoint</Application>
  <PresentationFormat>Presentación en pantalla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Jme</dc:creator>
  <cp:lastModifiedBy>Jme</cp:lastModifiedBy>
  <cp:revision>6</cp:revision>
  <dcterms:created xsi:type="dcterms:W3CDTF">2015-04-22T11:57:12Z</dcterms:created>
  <dcterms:modified xsi:type="dcterms:W3CDTF">2015-06-11T14:08:06Z</dcterms:modified>
</cp:coreProperties>
</file>