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3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570D-72C2-C64B-A988-4E25F595DBE3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D596-3030-D042-A9E7-72765D0EA44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6908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570D-72C2-C64B-A988-4E25F595DBE3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D596-3030-D042-A9E7-72765D0EA44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5818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570D-72C2-C64B-A988-4E25F595DBE3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D596-3030-D042-A9E7-72765D0EA44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001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570D-72C2-C64B-A988-4E25F595DBE3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D596-3030-D042-A9E7-72765D0EA44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783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570D-72C2-C64B-A988-4E25F595DBE3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D596-3030-D042-A9E7-72765D0EA44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5818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570D-72C2-C64B-A988-4E25F595DBE3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D596-3030-D042-A9E7-72765D0EA44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7926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570D-72C2-C64B-A988-4E25F595DBE3}" type="datetimeFigureOut">
              <a:rPr lang="es-ES" smtClean="0"/>
              <a:t>11/6/15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D596-3030-D042-A9E7-72765D0EA44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0233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570D-72C2-C64B-A988-4E25F595DBE3}" type="datetimeFigureOut">
              <a:rPr lang="es-ES" smtClean="0"/>
              <a:t>11/6/15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D596-3030-D042-A9E7-72765D0EA44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3448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570D-72C2-C64B-A988-4E25F595DBE3}" type="datetimeFigureOut">
              <a:rPr lang="es-ES" smtClean="0"/>
              <a:t>11/6/15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D596-3030-D042-A9E7-72765D0EA44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4875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570D-72C2-C64B-A988-4E25F595DBE3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D596-3030-D042-A9E7-72765D0EA44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0693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3570D-72C2-C64B-A988-4E25F595DBE3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D596-3030-D042-A9E7-72765D0EA44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4862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3570D-72C2-C64B-A988-4E25F595DBE3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DD596-3030-D042-A9E7-72765D0EA44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017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hyperlink" Target="http://creativecommons.org/licenses/by-nc-sa/3.0/es/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creativecommons.org/licenses/by-nc-sa/2.5/e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tolomeo.unam.mx:8080/xmlui/bitstream/handle/132.248.52.100/109/A5.pdf?sequence=5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hu.es/javier.pajon/apuntes/FUERZAS%20TENSIONES%20Y%20DEFORMACIONES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ienciamateriales.files.wordpress.com/2011/10/8-mecanismos-de-deformacion.ppt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iblioteca.uns.edu.pe/saladocentes/archivoz/publicacionez/elasticidad_1.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911682" y="1520497"/>
            <a:ext cx="75255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u-ES" sz="4000" b="1" dirty="0" smtClean="0"/>
              <a:t>5.</a:t>
            </a:r>
            <a:r>
              <a:rPr lang="es-ES" sz="4000" b="1" dirty="0" smtClean="0"/>
              <a:t>G</a:t>
            </a:r>
            <a:r>
              <a:rPr lang="eu-ES" sz="4000" b="1" dirty="0" smtClean="0"/>
              <a:t>aia  INDARREK GORPUTZAK DEFORMATZEN DITUZTE</a:t>
            </a:r>
          </a:p>
          <a:p>
            <a:endParaRPr lang="eu-ES" sz="4000" b="1" dirty="0"/>
          </a:p>
          <a:p>
            <a:endParaRPr lang="eu-ES" sz="4000" b="1" dirty="0" smtClean="0"/>
          </a:p>
          <a:p>
            <a:r>
              <a:rPr lang="es-ES" sz="4000" dirty="0" err="1"/>
              <a:t>Bideoak</a:t>
            </a:r>
            <a:r>
              <a:rPr lang="es-ES" sz="4000" dirty="0"/>
              <a:t>, </a:t>
            </a:r>
            <a:r>
              <a:rPr lang="es-ES" sz="4000" dirty="0" err="1"/>
              <a:t>jolasak</a:t>
            </a:r>
            <a:r>
              <a:rPr lang="es-ES" sz="4000" dirty="0"/>
              <a:t> eta </a:t>
            </a:r>
            <a:r>
              <a:rPr lang="es-ES" sz="4000" dirty="0" err="1"/>
              <a:t>irakurgaiak</a:t>
            </a:r>
            <a:r>
              <a:rPr lang="es-ES" sz="4000" dirty="0"/>
              <a:t> </a:t>
            </a:r>
            <a:r>
              <a:rPr lang="es-ES" sz="4000" dirty="0" err="1"/>
              <a:t>dituzue</a:t>
            </a:r>
            <a:r>
              <a:rPr lang="es-ES" sz="4000" dirty="0"/>
              <a:t>. Material </a:t>
            </a:r>
            <a:r>
              <a:rPr lang="es-ES" sz="4000" dirty="0" err="1"/>
              <a:t>osagarriak</a:t>
            </a:r>
            <a:r>
              <a:rPr lang="es-ES" sz="4000" dirty="0"/>
              <a:t> </a:t>
            </a:r>
            <a:r>
              <a:rPr lang="es-ES" sz="4000" dirty="0" err="1"/>
              <a:t>dira</a:t>
            </a:r>
            <a:r>
              <a:rPr lang="es-ES" sz="4000" dirty="0"/>
              <a:t>.</a:t>
            </a:r>
          </a:p>
          <a:p>
            <a:r>
              <a:rPr lang="eu-ES" sz="4000" b="1" dirty="0" smtClean="0"/>
              <a:t> </a:t>
            </a:r>
            <a:endParaRPr lang="eu-ES" sz="4000" b="1" dirty="0"/>
          </a:p>
        </p:txBody>
      </p:sp>
      <p:pic>
        <p:nvPicPr>
          <p:cNvPr id="5" name="Imagen 4" descr="Creative Commons License">
            <a:hlinkClick r:id="rId2" tooltip="&quot;Creative Commons License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52900" y="6007514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blanco_pequeno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logo_papel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17550" y="6347866"/>
            <a:ext cx="7772400" cy="365125"/>
          </a:xfrm>
        </p:spPr>
        <p:txBody>
          <a:bodyPr/>
          <a:lstStyle/>
          <a:p>
            <a:pPr>
              <a:defRPr/>
            </a:pPr>
            <a:r>
              <a:rPr lang="es-ES" dirty="0" err="1"/>
              <a:t>Lan</a:t>
            </a:r>
            <a:r>
              <a:rPr lang="es-ES" dirty="0"/>
              <a:t> </a:t>
            </a:r>
            <a:r>
              <a:rPr lang="es-ES" dirty="0" err="1"/>
              <a:t>hau</a:t>
            </a:r>
            <a:r>
              <a:rPr lang="es-ES" dirty="0"/>
              <a:t> </a:t>
            </a:r>
            <a:r>
              <a:rPr lang="es-ES" dirty="0" err="1"/>
              <a:t>Creative</a:t>
            </a:r>
            <a:r>
              <a:rPr lang="es-ES" dirty="0"/>
              <a:t> </a:t>
            </a:r>
            <a:r>
              <a:rPr lang="es-ES" dirty="0" err="1"/>
              <a:t>Commons</a:t>
            </a:r>
            <a:r>
              <a:rPr lang="es-ES" dirty="0"/>
              <a:t>-en </a:t>
            </a:r>
            <a:r>
              <a:rPr lang="es-ES" dirty="0" err="1"/>
              <a:t>Nazioarteko</a:t>
            </a:r>
            <a:r>
              <a:rPr lang="es-ES" dirty="0"/>
              <a:t> 3.0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mendeko</a:t>
            </a:r>
            <a:r>
              <a:rPr lang="es-ES" dirty="0"/>
              <a:t> </a:t>
            </a:r>
            <a:r>
              <a:rPr lang="es-ES" dirty="0" err="1"/>
              <a:t>Azterketa</a:t>
            </a:r>
            <a:r>
              <a:rPr lang="es-ES" dirty="0"/>
              <a:t>-Ez </a:t>
            </a:r>
            <a:r>
              <a:rPr lang="es-ES" dirty="0" err="1"/>
              <a:t>komertzial-Partekatu</a:t>
            </a:r>
            <a:r>
              <a:rPr lang="es-ES" dirty="0"/>
              <a:t>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</a:t>
            </a:r>
            <a:r>
              <a:rPr lang="es-ES" dirty="0"/>
              <a:t> </a:t>
            </a:r>
            <a:r>
              <a:rPr lang="es-ES" dirty="0" err="1"/>
              <a:t>dago</a:t>
            </a:r>
            <a:r>
              <a:rPr lang="es-ES" dirty="0"/>
              <a:t>.  </a:t>
            </a:r>
            <a:r>
              <a:rPr lang="es-ES" dirty="0" err="1"/>
              <a:t>Lizentzia</a:t>
            </a:r>
            <a:r>
              <a:rPr lang="es-ES" dirty="0"/>
              <a:t> horren </a:t>
            </a:r>
            <a:r>
              <a:rPr lang="es-ES" dirty="0" err="1"/>
              <a:t>kopia</a:t>
            </a:r>
            <a:r>
              <a:rPr lang="es-ES" dirty="0"/>
              <a:t> </a:t>
            </a:r>
            <a:r>
              <a:rPr lang="es-ES" dirty="0" err="1"/>
              <a:t>ikusteko</a:t>
            </a:r>
            <a:r>
              <a:rPr lang="es-ES" dirty="0"/>
              <a:t>, </a:t>
            </a:r>
            <a:r>
              <a:rPr lang="es-ES" dirty="0" err="1"/>
              <a:t>sartu</a:t>
            </a:r>
            <a:r>
              <a:rPr lang="es-ES" dirty="0"/>
              <a:t> </a:t>
            </a:r>
            <a:r>
              <a:rPr lang="es-ES" dirty="0">
                <a:hlinkClick r:id="rId7"/>
              </a:rPr>
              <a:t>http://creativecommons.org/licenses/by-nc-sa/3.0/es/</a:t>
            </a:r>
            <a:r>
              <a:rPr lang="es-ES" dirty="0"/>
              <a:t> </a:t>
            </a:r>
            <a:r>
              <a:rPr lang="es-ES" dirty="0" err="1" smtClean="0"/>
              <a:t>helbidean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09749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852358"/>
            <a:ext cx="9144000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u-ES" sz="3200" dirty="0" smtClean="0"/>
              <a:t>INDARRAK ETA DEFORMAZIOAK AZALDUTURIK DAGOEN WEB ORRIA</a:t>
            </a:r>
          </a:p>
          <a:p>
            <a:pPr marL="342900" indent="-342900">
              <a:buAutoNum type="arabicPeriod"/>
            </a:pPr>
            <a:endParaRPr lang="eu-ES" sz="3200" dirty="0"/>
          </a:p>
          <a:p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>
                <a:hlinkClick r:id="rId2"/>
              </a:rPr>
              <a:t>http://www.uhu.es/javier.pajon/apuntes/FUERZAS%20TENSIONES%20Y%</a:t>
            </a:r>
            <a:r>
              <a:rPr lang="es-ES" sz="3200" dirty="0" smtClean="0">
                <a:hlinkClick r:id="rId2"/>
              </a:rPr>
              <a:t>20DEFORMACIONES.pdf</a:t>
            </a:r>
            <a:endParaRPr lang="es-ES" sz="3200" dirty="0" smtClean="0"/>
          </a:p>
          <a:p>
            <a:endParaRPr lang="es-ES" sz="3200" dirty="0"/>
          </a:p>
          <a:p>
            <a:r>
              <a:rPr lang="es-ES" sz="3200" dirty="0">
                <a:hlinkClick r:id="rId3"/>
              </a:rPr>
              <a:t>http://www.ptolomeo.unam.mx:8080/xmlui/bitstream/handle/132.248.52.100/109/A5.pdf?sequence=</a:t>
            </a:r>
            <a:r>
              <a:rPr lang="es-ES" sz="3200" dirty="0" smtClean="0">
                <a:hlinkClick r:id="rId3"/>
              </a:rPr>
              <a:t>5</a:t>
            </a:r>
            <a:endParaRPr lang="es-ES" sz="3200" dirty="0" smtClean="0"/>
          </a:p>
          <a:p>
            <a:endParaRPr lang="es-ES" sz="3200" dirty="0" smtClean="0"/>
          </a:p>
          <a:p>
            <a:endParaRPr lang="es-ES" sz="3200" dirty="0"/>
          </a:p>
        </p:txBody>
      </p:sp>
      <p:pic>
        <p:nvPicPr>
          <p:cNvPr id="6" name="Imagen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blanco_pequeno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logo_papel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14035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127250"/>
            <a:ext cx="8229600" cy="3998913"/>
          </a:xfrm>
        </p:spPr>
        <p:txBody>
          <a:bodyPr/>
          <a:lstStyle/>
          <a:p>
            <a:pPr marL="0" indent="0">
              <a:buNone/>
            </a:pPr>
            <a:r>
              <a:rPr lang="es-ES" u="sng" dirty="0" smtClean="0">
                <a:hlinkClick r:id="rId2"/>
              </a:rPr>
              <a:t>http</a:t>
            </a:r>
            <a:r>
              <a:rPr lang="es-ES" u="sng" dirty="0">
                <a:hlinkClick r:id="rId2"/>
              </a:rPr>
              <a:t>://biblioteca.uns.edu.pe/saladocentes/archivoz/publicacionez/elasticidad_1.ppt</a:t>
            </a:r>
            <a:r>
              <a:rPr lang="es-ES" dirty="0"/>
              <a:t>.</a:t>
            </a:r>
          </a:p>
          <a:p>
            <a:endParaRPr lang="es-ES" dirty="0"/>
          </a:p>
          <a:p>
            <a:pPr marL="0" indent="0">
              <a:buNone/>
            </a:pPr>
            <a:r>
              <a:rPr lang="es-ES" u="sng" dirty="0">
                <a:hlinkClick r:id="rId3"/>
              </a:rPr>
              <a:t>https://cienciamateriales.files.wordpress.com/2011/10/8-mecanismos-de-deformacion.ppt</a:t>
            </a:r>
            <a:r>
              <a:rPr lang="es-ES" dirty="0"/>
              <a:t>.</a:t>
            </a:r>
          </a:p>
          <a:p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6" name="Imagen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blanco_pequeno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logo_papel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00682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79</Words>
  <Application>Microsoft Macintosh PowerPoint</Application>
  <PresentationFormat>Presentación en pantalla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Jme</dc:creator>
  <cp:lastModifiedBy>Jme</cp:lastModifiedBy>
  <cp:revision>6</cp:revision>
  <dcterms:created xsi:type="dcterms:W3CDTF">2015-04-22T11:50:43Z</dcterms:created>
  <dcterms:modified xsi:type="dcterms:W3CDTF">2015-06-11T14:07:52Z</dcterms:modified>
</cp:coreProperties>
</file>