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87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25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95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4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80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36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67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48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7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94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3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196E-78B0-7046-A383-AA1E368A8DFE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40E2-52B2-D64F-9651-FCE4BAF62CC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isicayquimicaenflash.es/eso/es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0671" y="942274"/>
            <a:ext cx="88575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4000" b="1" dirty="0" smtClean="0"/>
              <a:t>II ATALA. ELKARREKINTZAK. ENERGIA.</a:t>
            </a:r>
          </a:p>
          <a:p>
            <a:endParaRPr lang="eu-ES" sz="4000" b="1" dirty="0"/>
          </a:p>
          <a:p>
            <a:r>
              <a:rPr lang="eu-ES" sz="4000" b="1" smtClean="0"/>
              <a:t>BALIABIDEA</a:t>
            </a:r>
            <a:endParaRPr lang="eu-ES" sz="4000" b="1" dirty="0" smtClean="0"/>
          </a:p>
          <a:p>
            <a:r>
              <a:rPr lang="es-ES" sz="4000" dirty="0" err="1"/>
              <a:t>Bideoak</a:t>
            </a:r>
            <a:r>
              <a:rPr lang="es-ES" sz="4000" dirty="0"/>
              <a:t>, </a:t>
            </a:r>
            <a:r>
              <a:rPr lang="es-ES" sz="4000" dirty="0" err="1"/>
              <a:t>jolasak</a:t>
            </a:r>
            <a:r>
              <a:rPr lang="es-ES" sz="4000" dirty="0"/>
              <a:t> eta </a:t>
            </a:r>
            <a:r>
              <a:rPr lang="es-ES" sz="4000" dirty="0" err="1"/>
              <a:t>irakurgaiak</a:t>
            </a:r>
            <a:r>
              <a:rPr lang="es-ES" sz="4000" dirty="0"/>
              <a:t> </a:t>
            </a:r>
            <a:r>
              <a:rPr lang="es-ES" sz="4000" dirty="0" err="1"/>
              <a:t>dituzue</a:t>
            </a:r>
            <a:r>
              <a:rPr lang="es-ES" sz="4000" dirty="0"/>
              <a:t>. Material </a:t>
            </a:r>
            <a:r>
              <a:rPr lang="es-ES" sz="4000" dirty="0" err="1"/>
              <a:t>osagarriak</a:t>
            </a:r>
            <a:r>
              <a:rPr lang="es-ES" sz="4000" dirty="0"/>
              <a:t> </a:t>
            </a:r>
            <a:r>
              <a:rPr lang="es-ES" sz="4000" dirty="0" err="1"/>
              <a:t>dira</a:t>
            </a:r>
            <a:r>
              <a:rPr lang="es-ES" sz="4000" dirty="0"/>
              <a:t>.</a:t>
            </a:r>
          </a:p>
          <a:p>
            <a:endParaRPr lang="eu-ES" sz="4000" b="1" dirty="0" smtClean="0"/>
          </a:p>
          <a:p>
            <a:r>
              <a:rPr lang="es-ES_tradnl" sz="4000" u="sng" dirty="0" smtClean="0">
                <a:hlinkClick r:id="rId2"/>
              </a:rPr>
              <a:t>http</a:t>
            </a:r>
            <a:r>
              <a:rPr lang="es-ES_tradnl" sz="4000" u="sng" dirty="0">
                <a:hlinkClick r:id="rId2"/>
              </a:rPr>
              <a:t>://fisicayquimicaenflash.es/eso/</a:t>
            </a:r>
            <a:r>
              <a:rPr lang="es-ES_tradnl" sz="4000" u="sng" dirty="0" smtClean="0">
                <a:hlinkClick r:id="rId2"/>
              </a:rPr>
              <a:t>eso.html</a:t>
            </a:r>
            <a:endParaRPr lang="es-ES" sz="4000" dirty="0"/>
          </a:p>
        </p:txBody>
      </p:sp>
      <p:pic>
        <p:nvPicPr>
          <p:cNvPr id="5" name="Imagen 4" descr="Creative Commons License">
            <a:hlinkClick r:id="rId3" tooltip="&quot;Creative Commons License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479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Macintosh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6</cp:revision>
  <dcterms:created xsi:type="dcterms:W3CDTF">2015-04-21T14:54:34Z</dcterms:created>
  <dcterms:modified xsi:type="dcterms:W3CDTF">2015-06-09T17:53:27Z</dcterms:modified>
</cp:coreProperties>
</file>