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1.xml" ContentType="application/vnd.openxmlformats-officedocument.presentationml.notesSlide+xml"/>
  <Override PartName="/ppt/embeddings/oleObject9.bin" ContentType="application/vnd.openxmlformats-officedocument.oleObject"/>
  <Override PartName="/ppt/notesSlides/notesSlide2.xml" ContentType="application/vnd.openxmlformats-officedocument.presentationml.notesSlide+xml"/>
  <Override PartName="/ppt/embeddings/oleObject1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image" Target="../media/image5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58F60-242B-6D45-AAD8-AA1F211F3EF6}" type="datetimeFigureOut">
              <a:rPr lang="es-ES" smtClean="0"/>
              <a:t>10/6/15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7F845-D7A6-584F-9219-15C008945CA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659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259128-F800-7B41-ABE8-4914CB74E80F}" type="slidenum">
              <a:rPr lang="eu-ES" sz="1200">
                <a:latin typeface="Times" charset="0"/>
              </a:rPr>
              <a:pPr/>
              <a:t>13</a:t>
            </a:fld>
            <a:endParaRPr lang="eu-ES" sz="1200">
              <a:latin typeface="Times" charset="0"/>
            </a:endParaRPr>
          </a:p>
        </p:txBody>
      </p:sp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7B815C-0B8B-614E-840D-99F35D83DBD9}" type="slidenum">
              <a:rPr lang="eu-ES" sz="1200">
                <a:latin typeface="Times" charset="0"/>
              </a:rPr>
              <a:pPr/>
              <a:t>14</a:t>
            </a:fld>
            <a:endParaRPr lang="eu-ES" sz="1200">
              <a:latin typeface="Times" charset="0"/>
            </a:endParaRPr>
          </a:p>
        </p:txBody>
      </p:sp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7C26-8271-1C42-84AA-D722B06A4CEA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03D8-9CC0-6840-998E-21000EF8CB6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751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7C26-8271-1C42-84AA-D722B06A4CEA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03D8-9CC0-6840-998E-21000EF8CB6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359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7C26-8271-1C42-84AA-D722B06A4CEA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03D8-9CC0-6840-998E-21000EF8CB6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133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7C26-8271-1C42-84AA-D722B06A4CEA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03D8-9CC0-6840-998E-21000EF8CB6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01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7C26-8271-1C42-84AA-D722B06A4CEA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03D8-9CC0-6840-998E-21000EF8CB6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399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7C26-8271-1C42-84AA-D722B06A4CEA}" type="datetimeFigureOut">
              <a:rPr lang="es-ES" smtClean="0"/>
              <a:t>10/6/15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03D8-9CC0-6840-998E-21000EF8CB6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055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7C26-8271-1C42-84AA-D722B06A4CEA}" type="datetimeFigureOut">
              <a:rPr lang="es-ES" smtClean="0"/>
              <a:t>10/6/15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03D8-9CC0-6840-998E-21000EF8CB6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208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7C26-8271-1C42-84AA-D722B06A4CEA}" type="datetimeFigureOut">
              <a:rPr lang="es-ES" smtClean="0"/>
              <a:t>10/6/15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03D8-9CC0-6840-998E-21000EF8CB6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19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7C26-8271-1C42-84AA-D722B06A4CEA}" type="datetimeFigureOut">
              <a:rPr lang="es-ES" smtClean="0"/>
              <a:t>10/6/15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03D8-9CC0-6840-998E-21000EF8CB6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724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7C26-8271-1C42-84AA-D722B06A4CEA}" type="datetimeFigureOut">
              <a:rPr lang="es-ES" smtClean="0"/>
              <a:t>10/6/15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03D8-9CC0-6840-998E-21000EF8CB6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9543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7C26-8271-1C42-84AA-D722B06A4CEA}" type="datetimeFigureOut">
              <a:rPr lang="es-ES" smtClean="0"/>
              <a:t>10/6/15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03D8-9CC0-6840-998E-21000EF8CB6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998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37C26-8271-1C42-84AA-D722B06A4CEA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203D8-9CC0-6840-998E-21000EF8CB6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683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2.5/es/" TargetMode="Externa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gif"/><Relationship Id="rId12" Type="http://schemas.openxmlformats.org/officeDocument/2006/relationships/hyperlink" Target="http://creativecommons.org/licenses/by-nc-sa/2.5/es/" TargetMode="Externa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jpeg"/><Relationship Id="rId16" Type="http://schemas.openxmlformats.org/officeDocument/2006/relationships/image" Target="../media/image4.jpeg"/><Relationship Id="rId17" Type="http://schemas.openxmlformats.org/officeDocument/2006/relationships/hyperlink" Target="http://creativecommons.org/licenses/by-nc-sa/3.0/es/" TargetMode="External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6.bin"/><Relationship Id="rId4" Type="http://schemas.openxmlformats.org/officeDocument/2006/relationships/image" Target="../media/image9.png"/><Relationship Id="rId5" Type="http://schemas.openxmlformats.org/officeDocument/2006/relationships/oleObject" Target="../embeddings/oleObject7.bin"/><Relationship Id="rId6" Type="http://schemas.openxmlformats.org/officeDocument/2006/relationships/image" Target="../media/image10.png"/><Relationship Id="rId7" Type="http://schemas.openxmlformats.org/officeDocument/2006/relationships/image" Target="../media/image8.gif"/><Relationship Id="rId8" Type="http://schemas.openxmlformats.org/officeDocument/2006/relationships/oleObject" Target="../embeddings/oleObject8.bin"/><Relationship Id="rId9" Type="http://schemas.openxmlformats.org/officeDocument/2006/relationships/image" Target="../media/image5.png"/><Relationship Id="rId10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iessuel.org/ccnn/interactiv/ccnn2/cn2_1.ht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3.emf"/><Relationship Id="rId6" Type="http://schemas.openxmlformats.org/officeDocument/2006/relationships/image" Target="../media/image2.png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9" Type="http://schemas.openxmlformats.org/officeDocument/2006/relationships/hyperlink" Target="http://teknologiadbh.weebly.com/palanka-motak.html" TargetMode="External"/><Relationship Id="rId10" Type="http://schemas.openxmlformats.org/officeDocument/2006/relationships/hyperlink" Target="http://www.edistribucion.es/anayaeducacion/8431150/recursos/u10/U10_01_EPI_03_%20PAGS_194_195/las_maquinas_simples_eus.pdf" TargetMode="External"/><Relationship Id="rId11" Type="http://schemas.openxmlformats.org/officeDocument/2006/relationships/hyperlink" Target="http://eu.wikipedia.org/wiki/Plano_inklinatu" TargetMode="External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4.emf"/><Relationship Id="rId6" Type="http://schemas.openxmlformats.org/officeDocument/2006/relationships/image" Target="../media/image2.png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2.png"/><Relationship Id="rId8" Type="http://schemas.openxmlformats.org/officeDocument/2006/relationships/image" Target="../media/image3.jpeg"/><Relationship Id="rId9" Type="http://schemas.openxmlformats.org/officeDocument/2006/relationships/image" Target="../media/image4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2.png"/><Relationship Id="rId8" Type="http://schemas.openxmlformats.org/officeDocument/2006/relationships/image" Target="../media/image3.jpeg"/><Relationship Id="rId9" Type="http://schemas.openxmlformats.org/officeDocument/2006/relationships/image" Target="../media/image4.jpe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2.png"/><Relationship Id="rId8" Type="http://schemas.openxmlformats.org/officeDocument/2006/relationships/image" Target="../media/image3.jpeg"/><Relationship Id="rId9" Type="http://schemas.openxmlformats.org/officeDocument/2006/relationships/image" Target="../media/image4.jpe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2.png"/><Relationship Id="rId8" Type="http://schemas.openxmlformats.org/officeDocument/2006/relationships/image" Target="../media/image3.jpeg"/><Relationship Id="rId9" Type="http://schemas.openxmlformats.org/officeDocument/2006/relationships/image" Target="../media/image4.jpe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image" Target="../media/image2.png"/><Relationship Id="rId9" Type="http://schemas.openxmlformats.org/officeDocument/2006/relationships/image" Target="../media/image3.jpeg"/><Relationship Id="rId10" Type="http://schemas.openxmlformats.org/officeDocument/2006/relationships/image" Target="../media/image4.jpe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00FF"/>
                </a:solidFill>
              </a:rPr>
              <a:t>16. ENERGIA ETA MAKINAK. TEKNOLOGIA</a:t>
            </a:r>
            <a:endParaRPr lang="es-ES" dirty="0">
              <a:solidFill>
                <a:srgbClr val="0000FF"/>
              </a:solidFill>
            </a:endParaRPr>
          </a:p>
        </p:txBody>
      </p:sp>
      <p:pic>
        <p:nvPicPr>
          <p:cNvPr id="3" name="Imagen 9" descr="Creative Commons License">
            <a:hlinkClick r:id="rId2" tooltip="&quot;Creative Commons Licens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98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6BC4DDA-738C-CA41-A9EF-D25AB8336A4A}" type="slidenum">
              <a:rPr lang="eu-ES" sz="1400">
                <a:latin typeface="Times" charset="0"/>
              </a:rPr>
              <a:pPr/>
              <a:t>10</a:t>
            </a:fld>
            <a:endParaRPr lang="eu-ES" sz="1400">
              <a:latin typeface="Times" charset="0"/>
            </a:endParaRPr>
          </a:p>
        </p:txBody>
      </p:sp>
      <p:sp>
        <p:nvSpPr>
          <p:cNvPr id="864258" name="Rectangle 2"/>
          <p:cNvSpPr>
            <a:spLocks noChangeArrowheads="1"/>
          </p:cNvSpPr>
          <p:nvPr/>
        </p:nvSpPr>
        <p:spPr bwMode="auto">
          <a:xfrm>
            <a:off x="4427538" y="0"/>
            <a:ext cx="4391025" cy="863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64259" name="Rectangle 3"/>
          <p:cNvSpPr>
            <a:spLocks noChangeArrowheads="1"/>
          </p:cNvSpPr>
          <p:nvPr/>
        </p:nvSpPr>
        <p:spPr bwMode="auto">
          <a:xfrm>
            <a:off x="8459788" y="3357563"/>
            <a:ext cx="504825" cy="8636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5300" name="Text Box 4"/>
          <p:cNvSpPr txBox="1">
            <a:spLocks noChangeArrowheads="1"/>
          </p:cNvSpPr>
          <p:nvPr/>
        </p:nvSpPr>
        <p:spPr bwMode="auto">
          <a:xfrm>
            <a:off x="2197100" y="3429000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b="1">
                <a:cs typeface="Arial" charset="0"/>
              </a:rPr>
              <a:t>Zinetikoa</a:t>
            </a:r>
            <a:endParaRPr lang="eu-ES" sz="1800" b="1">
              <a:cs typeface="Arial" charset="0"/>
            </a:endParaRPr>
          </a:p>
        </p:txBody>
      </p:sp>
      <p:graphicFrame>
        <p:nvGraphicFramePr>
          <p:cNvPr id="695301" name="Object 5"/>
          <p:cNvGraphicFramePr>
            <a:graphicFrameLocks noChangeAspect="1"/>
          </p:cNvGraphicFramePr>
          <p:nvPr/>
        </p:nvGraphicFramePr>
        <p:xfrm>
          <a:off x="900113" y="981075"/>
          <a:ext cx="887412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PHOTO-PAINT" r:id="rId3" imgW="1590476" imgH="4257143" progId="CorelPhotoPaint.Image.12">
                  <p:embed/>
                </p:oleObj>
              </mc:Choice>
              <mc:Fallback>
                <p:oleObj name="PHOTO-PAINT" r:id="rId3" imgW="1590476" imgH="4257143" progId="CorelPhotoPaint.Image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981075"/>
                        <a:ext cx="887412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5302" name="Object 6"/>
          <p:cNvGraphicFramePr>
            <a:graphicFrameLocks noChangeAspect="1"/>
          </p:cNvGraphicFramePr>
          <p:nvPr/>
        </p:nvGraphicFramePr>
        <p:xfrm>
          <a:off x="2197100" y="1989138"/>
          <a:ext cx="1584325" cy="129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PHOTO-PAINT" r:id="rId5" imgW="2333333" imgH="1904762" progId="CorelPhotoPaint.Image.12">
                  <p:embed/>
                </p:oleObj>
              </mc:Choice>
              <mc:Fallback>
                <p:oleObj name="PHOTO-PAINT" r:id="rId5" imgW="2333333" imgH="1904762" progId="CorelPhotoPaint.Image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100" y="1989138"/>
                        <a:ext cx="1584325" cy="1293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4263" name="Oval 7" descr="bola_rodant1"/>
          <p:cNvSpPr>
            <a:spLocks noChangeArrowheads="1"/>
          </p:cNvSpPr>
          <p:nvPr/>
        </p:nvSpPr>
        <p:spPr bwMode="auto">
          <a:xfrm>
            <a:off x="2195513" y="1844675"/>
            <a:ext cx="360362" cy="358775"/>
          </a:xfrm>
          <a:prstGeom prst="ellipse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5304" name="Rectangle 8"/>
          <p:cNvSpPr>
            <a:spLocks noChangeArrowheads="1"/>
          </p:cNvSpPr>
          <p:nvPr/>
        </p:nvSpPr>
        <p:spPr bwMode="auto">
          <a:xfrm>
            <a:off x="2124075" y="1268413"/>
            <a:ext cx="1728788" cy="4824412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5305" name="Rectangle 9"/>
          <p:cNvSpPr>
            <a:spLocks noChangeArrowheads="1"/>
          </p:cNvSpPr>
          <p:nvPr/>
        </p:nvSpPr>
        <p:spPr bwMode="auto">
          <a:xfrm flipH="1">
            <a:off x="5470525" y="3429000"/>
            <a:ext cx="287338" cy="1008063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695306" name="Group 10"/>
          <p:cNvGrpSpPr>
            <a:grpSpLocks/>
          </p:cNvGrpSpPr>
          <p:nvPr/>
        </p:nvGrpSpPr>
        <p:grpSpPr bwMode="auto">
          <a:xfrm>
            <a:off x="6767513" y="2636838"/>
            <a:ext cx="325437" cy="2016125"/>
            <a:chOff x="4286" y="-335"/>
            <a:chExt cx="318" cy="1724"/>
          </a:xfrm>
        </p:grpSpPr>
        <p:sp>
          <p:nvSpPr>
            <p:cNvPr id="695365" name="Rectangle 11"/>
            <p:cNvSpPr>
              <a:spLocks noChangeArrowheads="1"/>
            </p:cNvSpPr>
            <p:nvPr/>
          </p:nvSpPr>
          <p:spPr bwMode="auto">
            <a:xfrm>
              <a:off x="4286" y="-335"/>
              <a:ext cx="318" cy="17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695366" name="Object 12"/>
            <p:cNvGraphicFramePr>
              <a:graphicFrameLocks noChangeAspect="1"/>
            </p:cNvGraphicFramePr>
            <p:nvPr/>
          </p:nvGraphicFramePr>
          <p:xfrm>
            <a:off x="4332" y="-289"/>
            <a:ext cx="216" cy="1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1" name="PHOTO-PAINT" r:id="rId8" imgW="342676" imgH="2590476" progId="CorelPhotoPaint.Image.12">
                    <p:embed/>
                  </p:oleObj>
                </mc:Choice>
                <mc:Fallback>
                  <p:oleObj name="PHOTO-PAINT" r:id="rId8" imgW="342676" imgH="2590476" progId="CorelPhotoPaint.Image.1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-289"/>
                          <a:ext cx="216" cy="1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606925" y="2349500"/>
            <a:ext cx="1971675" cy="2046288"/>
            <a:chOff x="1882" y="527"/>
            <a:chExt cx="1651" cy="1652"/>
          </a:xfrm>
        </p:grpSpPr>
        <p:sp>
          <p:nvSpPr>
            <p:cNvPr id="695354" name="Oval 15" descr="bolita_rojaH2O"/>
            <p:cNvSpPr>
              <a:spLocks noChangeArrowheads="1"/>
            </p:cNvSpPr>
            <p:nvPr/>
          </p:nvSpPr>
          <p:spPr bwMode="auto">
            <a:xfrm rot="2715113">
              <a:off x="3356" y="1911"/>
              <a:ext cx="200" cy="154"/>
            </a:xfrm>
            <a:prstGeom prst="ellipse">
              <a:avLst/>
            </a:prstGeom>
            <a:blipFill dpi="0" rotWithShape="1">
              <a:blip r:embed="rId10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55" name="AutoShape 16"/>
            <p:cNvSpPr>
              <a:spLocks noChangeArrowheads="1"/>
            </p:cNvSpPr>
            <p:nvPr/>
          </p:nvSpPr>
          <p:spPr bwMode="auto">
            <a:xfrm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56" name="AutoShape 17"/>
            <p:cNvSpPr>
              <a:spLocks noChangeArrowheads="1"/>
            </p:cNvSpPr>
            <p:nvPr/>
          </p:nvSpPr>
          <p:spPr bwMode="auto">
            <a:xfrm rot="2546218"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57" name="Oval 18"/>
            <p:cNvSpPr>
              <a:spLocks noChangeArrowheads="1"/>
            </p:cNvSpPr>
            <p:nvPr/>
          </p:nvSpPr>
          <p:spPr bwMode="auto">
            <a:xfrm>
              <a:off x="2609" y="1253"/>
              <a:ext cx="227" cy="227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58" name="Rectangle 19"/>
            <p:cNvSpPr>
              <a:spLocks noChangeArrowheads="1"/>
            </p:cNvSpPr>
            <p:nvPr/>
          </p:nvSpPr>
          <p:spPr bwMode="auto">
            <a:xfrm rot="2519785">
              <a:off x="1927" y="1026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59" name="Rectangle 20"/>
            <p:cNvSpPr>
              <a:spLocks noChangeArrowheads="1"/>
            </p:cNvSpPr>
            <p:nvPr/>
          </p:nvSpPr>
          <p:spPr bwMode="auto">
            <a:xfrm rot="2519785">
              <a:off x="2789" y="1661"/>
              <a:ext cx="701" cy="51"/>
            </a:xfrm>
            <a:prstGeom prst="rect">
              <a:avLst/>
            </a:prstGeom>
            <a:solidFill>
              <a:srgbClr val="EDC2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60" name="Rectangle 21"/>
            <p:cNvSpPr>
              <a:spLocks noChangeArrowheads="1"/>
            </p:cNvSpPr>
            <p:nvPr/>
          </p:nvSpPr>
          <p:spPr bwMode="auto">
            <a:xfrm rot="-2880216">
              <a:off x="2688" y="900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61" name="Rectangle 22"/>
            <p:cNvSpPr>
              <a:spLocks noChangeArrowheads="1"/>
            </p:cNvSpPr>
            <p:nvPr/>
          </p:nvSpPr>
          <p:spPr bwMode="auto">
            <a:xfrm rot="-2880216">
              <a:off x="2053" y="1762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62" name="Oval 23"/>
            <p:cNvSpPr>
              <a:spLocks noChangeArrowheads="1"/>
            </p:cNvSpPr>
            <p:nvPr/>
          </p:nvSpPr>
          <p:spPr bwMode="auto">
            <a:xfrm rot="2715113">
              <a:off x="1859" y="686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63" name="Oval 24"/>
            <p:cNvSpPr>
              <a:spLocks noChangeArrowheads="1"/>
            </p:cNvSpPr>
            <p:nvPr/>
          </p:nvSpPr>
          <p:spPr bwMode="auto">
            <a:xfrm rot="7801742">
              <a:off x="3220" y="550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64" name="Oval 25"/>
            <p:cNvSpPr>
              <a:spLocks noChangeArrowheads="1"/>
            </p:cNvSpPr>
            <p:nvPr/>
          </p:nvSpPr>
          <p:spPr bwMode="auto">
            <a:xfrm rot="7801742">
              <a:off x="2041" y="2002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695309" name="Rectangle 26"/>
          <p:cNvSpPr>
            <a:spLocks noChangeArrowheads="1"/>
          </p:cNvSpPr>
          <p:nvPr/>
        </p:nvSpPr>
        <p:spPr bwMode="auto">
          <a:xfrm>
            <a:off x="4427538" y="2060575"/>
            <a:ext cx="2089150" cy="28082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5310" name="Rectangle 27"/>
          <p:cNvSpPr>
            <a:spLocks noChangeArrowheads="1"/>
          </p:cNvSpPr>
          <p:nvPr/>
        </p:nvSpPr>
        <p:spPr bwMode="auto">
          <a:xfrm>
            <a:off x="3924300" y="1987550"/>
            <a:ext cx="2305050" cy="410527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5311" name="Rectangle 28"/>
          <p:cNvSpPr>
            <a:spLocks noChangeArrowheads="1"/>
          </p:cNvSpPr>
          <p:nvPr/>
        </p:nvSpPr>
        <p:spPr bwMode="auto">
          <a:xfrm>
            <a:off x="6300788" y="2492375"/>
            <a:ext cx="1223962" cy="36004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5312" name="Text Box 29"/>
          <p:cNvSpPr txBox="1">
            <a:spLocks noChangeArrowheads="1"/>
          </p:cNvSpPr>
          <p:nvPr/>
        </p:nvSpPr>
        <p:spPr bwMode="auto">
          <a:xfrm>
            <a:off x="4068763" y="4005263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b="1">
                <a:cs typeface="Arial" charset="0"/>
              </a:rPr>
              <a:t>Zinetikoa</a:t>
            </a:r>
            <a:endParaRPr lang="eu-ES" sz="1800" b="1">
              <a:cs typeface="Arial" charset="0"/>
            </a:endParaRPr>
          </a:p>
        </p:txBody>
      </p:sp>
      <p:sp>
        <p:nvSpPr>
          <p:cNvPr id="695313" name="Text Box 30"/>
          <p:cNvSpPr txBox="1">
            <a:spLocks noChangeArrowheads="1"/>
          </p:cNvSpPr>
          <p:nvPr/>
        </p:nvSpPr>
        <p:spPr bwMode="auto">
          <a:xfrm>
            <a:off x="323850" y="2852738"/>
            <a:ext cx="1657350" cy="822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b="1">
                <a:cs typeface="Arial" charset="0"/>
              </a:rPr>
              <a:t>Potentziala</a:t>
            </a:r>
            <a:endParaRPr lang="eu-ES" sz="1800" b="1">
              <a:cs typeface="Arial" charset="0"/>
            </a:endParaRPr>
          </a:p>
        </p:txBody>
      </p:sp>
      <p:sp>
        <p:nvSpPr>
          <p:cNvPr id="695314" name="Rectangle 31"/>
          <p:cNvSpPr>
            <a:spLocks noChangeArrowheads="1"/>
          </p:cNvSpPr>
          <p:nvPr/>
        </p:nvSpPr>
        <p:spPr bwMode="auto">
          <a:xfrm>
            <a:off x="288925" y="547688"/>
            <a:ext cx="1765300" cy="5545137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5315" name="Text Box 32"/>
          <p:cNvSpPr txBox="1">
            <a:spLocks noChangeArrowheads="1"/>
          </p:cNvSpPr>
          <p:nvPr/>
        </p:nvSpPr>
        <p:spPr bwMode="auto">
          <a:xfrm>
            <a:off x="6229350" y="4652963"/>
            <a:ext cx="1541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b="1">
                <a:cs typeface="Arial" charset="0"/>
              </a:rPr>
              <a:t>Termikoa</a:t>
            </a:r>
            <a:endParaRPr lang="eu-ES" b="1">
              <a:cs typeface="Arial" charset="0"/>
            </a:endParaRPr>
          </a:p>
        </p:txBody>
      </p:sp>
      <p:sp>
        <p:nvSpPr>
          <p:cNvPr id="695316" name="Rectangle 33"/>
          <p:cNvSpPr>
            <a:spLocks noChangeArrowheads="1"/>
          </p:cNvSpPr>
          <p:nvPr/>
        </p:nvSpPr>
        <p:spPr bwMode="auto">
          <a:xfrm rot="-2880216">
            <a:off x="7219950" y="-155575"/>
            <a:ext cx="1112838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5317" name="Oval 34"/>
          <p:cNvSpPr>
            <a:spLocks noChangeArrowheads="1"/>
          </p:cNvSpPr>
          <p:nvPr/>
        </p:nvSpPr>
        <p:spPr bwMode="auto">
          <a:xfrm rot="2715113">
            <a:off x="5903913" y="-495301"/>
            <a:ext cx="317500" cy="2444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5318" name="Oval 35"/>
          <p:cNvSpPr>
            <a:spLocks noChangeArrowheads="1"/>
          </p:cNvSpPr>
          <p:nvPr/>
        </p:nvSpPr>
        <p:spPr bwMode="auto">
          <a:xfrm rot="7801742">
            <a:off x="8064501" y="-711201"/>
            <a:ext cx="317500" cy="2444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695319" name="Group 36"/>
          <p:cNvGrpSpPr>
            <a:grpSpLocks/>
          </p:cNvGrpSpPr>
          <p:nvPr/>
        </p:nvGrpSpPr>
        <p:grpSpPr bwMode="auto">
          <a:xfrm>
            <a:off x="7596188" y="3068638"/>
            <a:ext cx="720725" cy="1892300"/>
            <a:chOff x="5057" y="1389"/>
            <a:chExt cx="454" cy="1192"/>
          </a:xfrm>
        </p:grpSpPr>
        <p:sp>
          <p:nvSpPr>
            <p:cNvPr id="695351" name="Rectangle 37"/>
            <p:cNvSpPr>
              <a:spLocks noChangeArrowheads="1"/>
            </p:cNvSpPr>
            <p:nvPr/>
          </p:nvSpPr>
          <p:spPr bwMode="auto">
            <a:xfrm rot="-5400000">
              <a:off x="4921" y="2205"/>
              <a:ext cx="701" cy="51"/>
            </a:xfrm>
            <a:prstGeom prst="rect">
              <a:avLst/>
            </a:prstGeom>
            <a:solidFill>
              <a:srgbClr val="EDC2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52" name="Oval 38" descr="bolita_rojaH2O"/>
            <p:cNvSpPr>
              <a:spLocks noChangeArrowheads="1"/>
            </p:cNvSpPr>
            <p:nvPr/>
          </p:nvSpPr>
          <p:spPr bwMode="auto">
            <a:xfrm rot="-5400000">
              <a:off x="5170" y="1729"/>
              <a:ext cx="200" cy="154"/>
            </a:xfrm>
            <a:prstGeom prst="ellipse">
              <a:avLst/>
            </a:prstGeom>
            <a:blipFill dpi="0" rotWithShape="1">
              <a:blip r:embed="rId10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pic>
          <p:nvPicPr>
            <p:cNvPr id="695353" name="Picture 39" descr="flames"/>
            <p:cNvPicPr>
              <a:picLocks noChangeAspect="1" noChangeArrowheads="1" noCrop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53655">
              <a:off x="5057" y="1389"/>
              <a:ext cx="454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95320" name="Rectangle 40"/>
          <p:cNvSpPr>
            <a:spLocks noChangeArrowheads="1"/>
          </p:cNvSpPr>
          <p:nvPr/>
        </p:nvSpPr>
        <p:spPr bwMode="auto">
          <a:xfrm>
            <a:off x="7597775" y="2924175"/>
            <a:ext cx="719138" cy="31686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5321" name="Text Box 41"/>
          <p:cNvSpPr txBox="1">
            <a:spLocks noChangeArrowheads="1"/>
          </p:cNvSpPr>
          <p:nvPr/>
        </p:nvSpPr>
        <p:spPr bwMode="auto">
          <a:xfrm rot="-5400000">
            <a:off x="6920707" y="5110956"/>
            <a:ext cx="1604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000" b="1">
                <a:cs typeface="Arial" charset="0"/>
              </a:rPr>
              <a:t>kimikoa</a:t>
            </a:r>
          </a:p>
        </p:txBody>
      </p:sp>
      <p:sp>
        <p:nvSpPr>
          <p:cNvPr id="695322" name="Rectangle 42"/>
          <p:cNvSpPr>
            <a:spLocks noChangeArrowheads="1"/>
          </p:cNvSpPr>
          <p:nvPr/>
        </p:nvSpPr>
        <p:spPr bwMode="auto">
          <a:xfrm>
            <a:off x="8424863" y="3355975"/>
            <a:ext cx="539750" cy="27368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5323" name="Rectangle 43"/>
          <p:cNvSpPr>
            <a:spLocks noChangeArrowheads="1"/>
          </p:cNvSpPr>
          <p:nvPr/>
        </p:nvSpPr>
        <p:spPr bwMode="auto">
          <a:xfrm rot="-5400000">
            <a:off x="8474075" y="4351338"/>
            <a:ext cx="479425" cy="76200"/>
          </a:xfrm>
          <a:prstGeom prst="rect">
            <a:avLst/>
          </a:prstGeom>
          <a:solidFill>
            <a:srgbClr val="EDC22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695324" name="Picture 44" descr="flames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3655">
            <a:off x="8459788" y="3500438"/>
            <a:ext cx="541337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5325" name="Oval 45"/>
          <p:cNvSpPr>
            <a:spLocks noChangeArrowheads="1"/>
          </p:cNvSpPr>
          <p:nvPr/>
        </p:nvSpPr>
        <p:spPr bwMode="auto">
          <a:xfrm>
            <a:off x="8675688" y="4005263"/>
            <a:ext cx="714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5326" name="Text Box 46"/>
          <p:cNvSpPr txBox="1">
            <a:spLocks noChangeArrowheads="1"/>
          </p:cNvSpPr>
          <p:nvPr/>
        </p:nvSpPr>
        <p:spPr bwMode="auto">
          <a:xfrm rot="-5400000">
            <a:off x="7839870" y="5110956"/>
            <a:ext cx="1604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000" b="1">
                <a:cs typeface="Arial" charset="0"/>
              </a:rPr>
              <a:t>Termikoa</a:t>
            </a:r>
          </a:p>
        </p:txBody>
      </p:sp>
      <p:sp>
        <p:nvSpPr>
          <p:cNvPr id="695327" name="AutoShape 47"/>
          <p:cNvSpPr>
            <a:spLocks noChangeArrowheads="1"/>
          </p:cNvSpPr>
          <p:nvPr/>
        </p:nvSpPr>
        <p:spPr bwMode="auto">
          <a:xfrm rot="5400000">
            <a:off x="2339181" y="332582"/>
            <a:ext cx="649287" cy="1225550"/>
          </a:xfrm>
          <a:custGeom>
            <a:avLst/>
            <a:gdLst>
              <a:gd name="T0" fmla="*/ 410839956 w 21600"/>
              <a:gd name="T1" fmla="*/ 0 h 21600"/>
              <a:gd name="T2" fmla="*/ 410839956 w 21600"/>
              <a:gd name="T3" fmla="*/ 2147483647 h 21600"/>
              <a:gd name="T4" fmla="*/ 87920915 w 21600"/>
              <a:gd name="T5" fmla="*/ 2147483647 h 21600"/>
              <a:gd name="T6" fmla="*/ 586681816 w 21600"/>
              <a:gd name="T7" fmla="*/ 111036083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5328" name="AutoShape 48"/>
          <p:cNvSpPr>
            <a:spLocks noChangeArrowheads="1"/>
          </p:cNvSpPr>
          <p:nvPr/>
        </p:nvSpPr>
        <p:spPr bwMode="auto">
          <a:xfrm rot="5400000">
            <a:off x="4283075" y="908050"/>
            <a:ext cx="649288" cy="1512888"/>
          </a:xfrm>
          <a:custGeom>
            <a:avLst/>
            <a:gdLst>
              <a:gd name="T0" fmla="*/ 410842122 w 21600"/>
              <a:gd name="T1" fmla="*/ 0 h 21600"/>
              <a:gd name="T2" fmla="*/ 410842122 w 21600"/>
              <a:gd name="T3" fmla="*/ 2147483647 h 21600"/>
              <a:gd name="T4" fmla="*/ 87921170 w 21600"/>
              <a:gd name="T5" fmla="*/ 2147483647 h 21600"/>
              <a:gd name="T6" fmla="*/ 586684523 w 21600"/>
              <a:gd name="T7" fmla="*/ 2088773160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5329" name="AutoShape 49"/>
          <p:cNvSpPr>
            <a:spLocks noChangeArrowheads="1"/>
          </p:cNvSpPr>
          <p:nvPr/>
        </p:nvSpPr>
        <p:spPr bwMode="auto">
          <a:xfrm rot="5400000">
            <a:off x="6515894" y="1772444"/>
            <a:ext cx="431800" cy="1008062"/>
          </a:xfrm>
          <a:custGeom>
            <a:avLst/>
            <a:gdLst>
              <a:gd name="T0" fmla="*/ 120840030 w 21600"/>
              <a:gd name="T1" fmla="*/ 0 h 21600"/>
              <a:gd name="T2" fmla="*/ 120840030 w 21600"/>
              <a:gd name="T3" fmla="*/ 1235840656 h 21600"/>
              <a:gd name="T4" fmla="*/ 25860042 w 21600"/>
              <a:gd name="T5" fmla="*/ 2147483647 h 21600"/>
              <a:gd name="T6" fmla="*/ 172560094 w 21600"/>
              <a:gd name="T7" fmla="*/ 617920305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5330" name="AutoShape 50"/>
          <p:cNvSpPr>
            <a:spLocks noChangeArrowheads="1"/>
          </p:cNvSpPr>
          <p:nvPr/>
        </p:nvSpPr>
        <p:spPr bwMode="auto">
          <a:xfrm rot="5400000">
            <a:off x="7740650" y="2420938"/>
            <a:ext cx="287337" cy="719138"/>
          </a:xfrm>
          <a:custGeom>
            <a:avLst/>
            <a:gdLst>
              <a:gd name="T0" fmla="*/ 35607227 w 21600"/>
              <a:gd name="T1" fmla="*/ 0 h 21600"/>
              <a:gd name="T2" fmla="*/ 35607227 w 21600"/>
              <a:gd name="T3" fmla="*/ 448680386 h 21600"/>
              <a:gd name="T4" fmla="*/ 7620084 w 21600"/>
              <a:gd name="T5" fmla="*/ 797130081 h 21600"/>
              <a:gd name="T6" fmla="*/ 50847222 w 21600"/>
              <a:gd name="T7" fmla="*/ 22434072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5331" name="AutoShape 51"/>
          <p:cNvSpPr>
            <a:spLocks noChangeArrowheads="1"/>
          </p:cNvSpPr>
          <p:nvPr/>
        </p:nvSpPr>
        <p:spPr bwMode="auto">
          <a:xfrm rot="5400000">
            <a:off x="8460581" y="2924970"/>
            <a:ext cx="288925" cy="576262"/>
          </a:xfrm>
          <a:custGeom>
            <a:avLst/>
            <a:gdLst>
              <a:gd name="T0" fmla="*/ 36200844 w 21600"/>
              <a:gd name="T1" fmla="*/ 0 h 21600"/>
              <a:gd name="T2" fmla="*/ 36200844 w 21600"/>
              <a:gd name="T3" fmla="*/ 230866591 h 21600"/>
              <a:gd name="T4" fmla="*/ 7747123 w 21600"/>
              <a:gd name="T5" fmla="*/ 410159227 h 21600"/>
              <a:gd name="T6" fmla="*/ 51694929 w 21600"/>
              <a:gd name="T7" fmla="*/ 115432935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5332" name="Text Box 52"/>
          <p:cNvSpPr txBox="1">
            <a:spLocks noChangeArrowheads="1"/>
          </p:cNvSpPr>
          <p:nvPr/>
        </p:nvSpPr>
        <p:spPr bwMode="auto">
          <a:xfrm>
            <a:off x="1476375" y="188913"/>
            <a:ext cx="466725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4000" b="1">
                <a:cs typeface="Arial" charset="0"/>
              </a:rPr>
              <a:t>1</a:t>
            </a:r>
          </a:p>
        </p:txBody>
      </p:sp>
      <p:sp>
        <p:nvSpPr>
          <p:cNvPr id="695333" name="Text Box 53"/>
          <p:cNvSpPr txBox="1">
            <a:spLocks noChangeArrowheads="1"/>
          </p:cNvSpPr>
          <p:nvPr/>
        </p:nvSpPr>
        <p:spPr bwMode="auto">
          <a:xfrm>
            <a:off x="3276600" y="836613"/>
            <a:ext cx="466725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4000" b="1">
                <a:cs typeface="Arial" charset="0"/>
              </a:rPr>
              <a:t>2</a:t>
            </a:r>
          </a:p>
        </p:txBody>
      </p:sp>
      <p:sp>
        <p:nvSpPr>
          <p:cNvPr id="695334" name="Text Box 54"/>
          <p:cNvSpPr txBox="1">
            <a:spLocks noChangeArrowheads="1"/>
          </p:cNvSpPr>
          <p:nvPr/>
        </p:nvSpPr>
        <p:spPr bwMode="auto">
          <a:xfrm>
            <a:off x="5580063" y="1484313"/>
            <a:ext cx="466725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4000" b="1">
                <a:cs typeface="Arial" charset="0"/>
              </a:rPr>
              <a:t>3</a:t>
            </a:r>
          </a:p>
        </p:txBody>
      </p:sp>
      <p:sp>
        <p:nvSpPr>
          <p:cNvPr id="695335" name="Text Box 55"/>
          <p:cNvSpPr txBox="1">
            <a:spLocks noChangeArrowheads="1"/>
          </p:cNvSpPr>
          <p:nvPr/>
        </p:nvSpPr>
        <p:spPr bwMode="auto">
          <a:xfrm>
            <a:off x="7092950" y="1773238"/>
            <a:ext cx="466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4000" b="1">
                <a:cs typeface="Arial" charset="0"/>
              </a:rPr>
              <a:t>4</a:t>
            </a:r>
          </a:p>
        </p:txBody>
      </p:sp>
      <p:sp>
        <p:nvSpPr>
          <p:cNvPr id="695336" name="Text Box 56"/>
          <p:cNvSpPr txBox="1">
            <a:spLocks noChangeArrowheads="1"/>
          </p:cNvSpPr>
          <p:nvPr/>
        </p:nvSpPr>
        <p:spPr bwMode="auto">
          <a:xfrm>
            <a:off x="8027988" y="2205038"/>
            <a:ext cx="466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4000" b="1">
                <a:cs typeface="Arial" charset="0"/>
              </a:rPr>
              <a:t>5</a:t>
            </a:r>
          </a:p>
        </p:txBody>
      </p:sp>
      <p:sp>
        <p:nvSpPr>
          <p:cNvPr id="695337" name="Text Box 57"/>
          <p:cNvSpPr txBox="1">
            <a:spLocks noChangeArrowheads="1"/>
          </p:cNvSpPr>
          <p:nvPr/>
        </p:nvSpPr>
        <p:spPr bwMode="auto">
          <a:xfrm>
            <a:off x="8677275" y="2565400"/>
            <a:ext cx="466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4000" b="1">
                <a:cs typeface="Arial" charset="0"/>
              </a:rPr>
              <a:t>6</a:t>
            </a:r>
          </a:p>
        </p:txBody>
      </p:sp>
      <p:sp>
        <p:nvSpPr>
          <p:cNvPr id="864314" name="Text Box 58"/>
          <p:cNvSpPr txBox="1">
            <a:spLocks noChangeArrowheads="1"/>
          </p:cNvSpPr>
          <p:nvPr/>
        </p:nvSpPr>
        <p:spPr bwMode="auto">
          <a:xfrm>
            <a:off x="4356100" y="188913"/>
            <a:ext cx="4392613" cy="466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b="1">
                <a:cs typeface="Arial" charset="0"/>
              </a:rPr>
              <a:t>Energia</a:t>
            </a:r>
          </a:p>
        </p:txBody>
      </p: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3781425" y="1989138"/>
            <a:ext cx="1971675" cy="2046287"/>
            <a:chOff x="1882" y="527"/>
            <a:chExt cx="1651" cy="1652"/>
          </a:xfrm>
        </p:grpSpPr>
        <p:sp>
          <p:nvSpPr>
            <p:cNvPr id="695340" name="Oval 60" descr="bolita_rojaH2O"/>
            <p:cNvSpPr>
              <a:spLocks noChangeArrowheads="1"/>
            </p:cNvSpPr>
            <p:nvPr/>
          </p:nvSpPr>
          <p:spPr bwMode="auto">
            <a:xfrm rot="2715113">
              <a:off x="3356" y="1911"/>
              <a:ext cx="200" cy="154"/>
            </a:xfrm>
            <a:prstGeom prst="ellipse">
              <a:avLst/>
            </a:prstGeom>
            <a:blipFill dpi="0" rotWithShape="1">
              <a:blip r:embed="rId10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41" name="AutoShape 61"/>
            <p:cNvSpPr>
              <a:spLocks noChangeArrowheads="1"/>
            </p:cNvSpPr>
            <p:nvPr/>
          </p:nvSpPr>
          <p:spPr bwMode="auto">
            <a:xfrm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42" name="AutoShape 62"/>
            <p:cNvSpPr>
              <a:spLocks noChangeArrowheads="1"/>
            </p:cNvSpPr>
            <p:nvPr/>
          </p:nvSpPr>
          <p:spPr bwMode="auto">
            <a:xfrm rot="2546218"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43" name="Oval 63"/>
            <p:cNvSpPr>
              <a:spLocks noChangeArrowheads="1"/>
            </p:cNvSpPr>
            <p:nvPr/>
          </p:nvSpPr>
          <p:spPr bwMode="auto">
            <a:xfrm>
              <a:off x="2609" y="1253"/>
              <a:ext cx="227" cy="227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44" name="Rectangle 64"/>
            <p:cNvSpPr>
              <a:spLocks noChangeArrowheads="1"/>
            </p:cNvSpPr>
            <p:nvPr/>
          </p:nvSpPr>
          <p:spPr bwMode="auto">
            <a:xfrm rot="2519785">
              <a:off x="1927" y="1026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45" name="Rectangle 65"/>
            <p:cNvSpPr>
              <a:spLocks noChangeArrowheads="1"/>
            </p:cNvSpPr>
            <p:nvPr/>
          </p:nvSpPr>
          <p:spPr bwMode="auto">
            <a:xfrm rot="2519785">
              <a:off x="2789" y="1661"/>
              <a:ext cx="701" cy="51"/>
            </a:xfrm>
            <a:prstGeom prst="rect">
              <a:avLst/>
            </a:prstGeom>
            <a:solidFill>
              <a:srgbClr val="EDC2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46" name="Rectangle 66"/>
            <p:cNvSpPr>
              <a:spLocks noChangeArrowheads="1"/>
            </p:cNvSpPr>
            <p:nvPr/>
          </p:nvSpPr>
          <p:spPr bwMode="auto">
            <a:xfrm rot="-2880216">
              <a:off x="2688" y="900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47" name="Rectangle 67"/>
            <p:cNvSpPr>
              <a:spLocks noChangeArrowheads="1"/>
            </p:cNvSpPr>
            <p:nvPr/>
          </p:nvSpPr>
          <p:spPr bwMode="auto">
            <a:xfrm rot="-2880216">
              <a:off x="2053" y="1762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48" name="Oval 68"/>
            <p:cNvSpPr>
              <a:spLocks noChangeArrowheads="1"/>
            </p:cNvSpPr>
            <p:nvPr/>
          </p:nvSpPr>
          <p:spPr bwMode="auto">
            <a:xfrm rot="2715113">
              <a:off x="1859" y="686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49" name="Oval 69"/>
            <p:cNvSpPr>
              <a:spLocks noChangeArrowheads="1"/>
            </p:cNvSpPr>
            <p:nvPr/>
          </p:nvSpPr>
          <p:spPr bwMode="auto">
            <a:xfrm rot="7801742">
              <a:off x="3220" y="550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50" name="Oval 70"/>
            <p:cNvSpPr>
              <a:spLocks noChangeArrowheads="1"/>
            </p:cNvSpPr>
            <p:nvPr/>
          </p:nvSpPr>
          <p:spPr bwMode="auto">
            <a:xfrm rot="7801742">
              <a:off x="2041" y="2002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pic>
        <p:nvPicPr>
          <p:cNvPr id="72" name="Imagen 9" descr="Creative Commons License">
            <a:hlinkClick r:id="rId12" tooltip="&quot;Creative Commons License&quot;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Imagen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Imagen 11" descr="blanco_pequen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Imagen 12" descr="logo_papel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1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  <p:sp>
        <p:nvSpPr>
          <p:cNvPr id="2" name="Elipse 1"/>
          <p:cNvSpPr/>
          <p:nvPr/>
        </p:nvSpPr>
        <p:spPr>
          <a:xfrm>
            <a:off x="6639155" y="3355975"/>
            <a:ext cx="596670" cy="595572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96401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1.44844E-6 L 0.12986 0.1209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864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76" y="604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mph" presetSubtype="2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864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864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642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864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1" presetClass="emph" presetSubtype="2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864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864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8642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263" grpId="0" animBg="1"/>
      <p:bldP spid="8643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1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EB99FC-ED36-E24E-95A3-31677DE8EA15}" type="slidenum">
              <a:rPr lang="eu-ES" sz="1400">
                <a:latin typeface="Times" charset="0"/>
              </a:rPr>
              <a:pPr/>
              <a:t>11</a:t>
            </a:fld>
            <a:endParaRPr lang="eu-ES" sz="1400">
              <a:latin typeface="Times" charset="0"/>
            </a:endParaRPr>
          </a:p>
        </p:txBody>
      </p:sp>
      <p:sp>
        <p:nvSpPr>
          <p:cNvPr id="865286" name="Rectangle 6"/>
          <p:cNvSpPr>
            <a:spLocks noChangeArrowheads="1"/>
          </p:cNvSpPr>
          <p:nvPr/>
        </p:nvSpPr>
        <p:spPr bwMode="auto">
          <a:xfrm>
            <a:off x="4032250" y="4352249"/>
            <a:ext cx="4391025" cy="863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6325" name="Rectangle 7"/>
          <p:cNvSpPr>
            <a:spLocks noChangeArrowheads="1"/>
          </p:cNvSpPr>
          <p:nvPr/>
        </p:nvSpPr>
        <p:spPr bwMode="auto">
          <a:xfrm rot="-2880216">
            <a:off x="7219950" y="-155575"/>
            <a:ext cx="1112838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6326" name="Oval 8"/>
          <p:cNvSpPr>
            <a:spLocks noChangeArrowheads="1"/>
          </p:cNvSpPr>
          <p:nvPr/>
        </p:nvSpPr>
        <p:spPr bwMode="auto">
          <a:xfrm rot="2715113">
            <a:off x="5903913" y="-495301"/>
            <a:ext cx="317500" cy="2444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6327" name="Oval 9"/>
          <p:cNvSpPr>
            <a:spLocks noChangeArrowheads="1"/>
          </p:cNvSpPr>
          <p:nvPr/>
        </p:nvSpPr>
        <p:spPr bwMode="auto">
          <a:xfrm rot="7801742">
            <a:off x="8064501" y="-711201"/>
            <a:ext cx="317500" cy="2444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865290" name="Text Box 10"/>
          <p:cNvSpPr txBox="1">
            <a:spLocks noChangeArrowheads="1"/>
          </p:cNvSpPr>
          <p:nvPr/>
        </p:nvSpPr>
        <p:spPr bwMode="auto">
          <a:xfrm>
            <a:off x="4247356" y="4622629"/>
            <a:ext cx="439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b="1" dirty="0">
                <a:cs typeface="Arial" charset="0"/>
              </a:rPr>
              <a:t>Eraldatzen da</a:t>
            </a:r>
          </a:p>
        </p:txBody>
      </p:sp>
      <p:sp>
        <p:nvSpPr>
          <p:cNvPr id="696335" name="Text Box 17"/>
          <p:cNvSpPr txBox="1">
            <a:spLocks noChangeArrowheads="1"/>
          </p:cNvSpPr>
          <p:nvPr/>
        </p:nvSpPr>
        <p:spPr bwMode="auto">
          <a:xfrm>
            <a:off x="250825" y="1628775"/>
            <a:ext cx="51847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Tx/>
              <a:buBlip>
                <a:blip r:embed="rId2"/>
              </a:buBlip>
            </a:pPr>
            <a:r>
              <a:rPr lang="eu-ES" sz="2400" b="1" u="sng">
                <a:cs typeface="Arial" charset="0"/>
              </a:rPr>
              <a:t>Energia potentziala</a:t>
            </a:r>
            <a:r>
              <a:rPr lang="eu-ES" sz="2400">
                <a:cs typeface="Arial" charset="0"/>
              </a:rPr>
              <a:t>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u-ES" sz="2400" b="1" u="sng">
                <a:cs typeface="Arial" charset="0"/>
              </a:rPr>
              <a:t>Energia zinetikoa</a:t>
            </a:r>
            <a:endParaRPr lang="eu-ES" sz="2400">
              <a:cs typeface="Arial" charset="0"/>
            </a:endParaRPr>
          </a:p>
          <a:p>
            <a:pPr eaLnBrk="1" hangingPunct="1">
              <a:buFontTx/>
              <a:buBlip>
                <a:blip r:embed="rId2"/>
              </a:buBlip>
            </a:pPr>
            <a:r>
              <a:rPr lang="eu-ES" sz="2400" b="1" u="sng">
                <a:cs typeface="Arial" charset="0"/>
              </a:rPr>
              <a:t>Energia termikoa</a:t>
            </a:r>
            <a:r>
              <a:rPr lang="eu-ES" sz="2400">
                <a:cs typeface="Arial" charset="0"/>
              </a:rPr>
              <a:t>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u-ES" sz="2400" b="1" u="sng">
                <a:cs typeface="Arial" charset="0"/>
              </a:rPr>
              <a:t>Energia kimikoa</a:t>
            </a:r>
            <a:r>
              <a:rPr lang="eu-ES" sz="2400">
                <a:cs typeface="Arial" charset="0"/>
              </a:rPr>
              <a:t>.</a:t>
            </a:r>
          </a:p>
        </p:txBody>
      </p:sp>
      <p:sp>
        <p:nvSpPr>
          <p:cNvPr id="865299" name="Rectangle 19"/>
          <p:cNvSpPr>
            <a:spLocks noChangeArrowheads="1"/>
          </p:cNvSpPr>
          <p:nvPr/>
        </p:nvSpPr>
        <p:spPr bwMode="auto">
          <a:xfrm>
            <a:off x="6227763" y="3862388"/>
            <a:ext cx="215900" cy="28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865300" name="Rectangle 20"/>
          <p:cNvSpPr>
            <a:spLocks noChangeArrowheads="1"/>
          </p:cNvSpPr>
          <p:nvPr/>
        </p:nvSpPr>
        <p:spPr bwMode="auto">
          <a:xfrm>
            <a:off x="6588125" y="3862388"/>
            <a:ext cx="360363" cy="503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865301" name="Rectangle 21"/>
          <p:cNvSpPr>
            <a:spLocks noChangeArrowheads="1"/>
          </p:cNvSpPr>
          <p:nvPr/>
        </p:nvSpPr>
        <p:spPr bwMode="auto">
          <a:xfrm>
            <a:off x="6659563" y="3862388"/>
            <a:ext cx="144462" cy="503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865302" name="Rectangle 22"/>
          <p:cNvSpPr>
            <a:spLocks noChangeArrowheads="1"/>
          </p:cNvSpPr>
          <p:nvPr/>
        </p:nvSpPr>
        <p:spPr bwMode="auto">
          <a:xfrm>
            <a:off x="6443663" y="3862388"/>
            <a:ext cx="215900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6341" name="AutoShape 23"/>
          <p:cNvSpPr>
            <a:spLocks noChangeArrowheads="1"/>
          </p:cNvSpPr>
          <p:nvPr/>
        </p:nvSpPr>
        <p:spPr bwMode="auto">
          <a:xfrm>
            <a:off x="1258888" y="3659982"/>
            <a:ext cx="3097212" cy="404812"/>
          </a:xfrm>
          <a:prstGeom prst="wedgeRoundRectCallout">
            <a:avLst>
              <a:gd name="adj1" fmla="val 37597"/>
              <a:gd name="adj2" fmla="val 76667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u-ES" sz="1800" b="1">
                <a:cs typeface="Arial" charset="0"/>
              </a:rPr>
              <a:t>Energia</a:t>
            </a:r>
          </a:p>
        </p:txBody>
      </p:sp>
      <p:sp>
        <p:nvSpPr>
          <p:cNvPr id="696342" name="Rectangle 24"/>
          <p:cNvSpPr>
            <a:spLocks noChangeArrowheads="1"/>
          </p:cNvSpPr>
          <p:nvPr/>
        </p:nvSpPr>
        <p:spPr bwMode="auto">
          <a:xfrm>
            <a:off x="7524750" y="5229225"/>
            <a:ext cx="647700" cy="431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28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31366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865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" presetClass="emph" presetSubtype="2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2000" fill="hold"/>
                                        <p:tgtEl>
                                          <p:spTgt spid="865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865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8652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865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865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865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865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5290" grpId="0"/>
      <p:bldP spid="865299" grpId="0" animBg="1"/>
      <p:bldP spid="865300" grpId="0" animBg="1"/>
      <p:bldP spid="865301" grpId="0" animBg="1"/>
      <p:bldP spid="86530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5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DB9A8A2-FB25-F345-BE15-D164F996D9A7}" type="slidenum">
              <a:rPr lang="eu-ES" sz="1400">
                <a:latin typeface="Times" charset="0"/>
              </a:rPr>
              <a:pPr/>
              <a:t>12</a:t>
            </a:fld>
            <a:endParaRPr lang="eu-ES" sz="1400">
              <a:latin typeface="Times" charset="0"/>
            </a:endParaRPr>
          </a:p>
        </p:txBody>
      </p:sp>
      <p:sp>
        <p:nvSpPr>
          <p:cNvPr id="866309" name="Text Box 5"/>
          <p:cNvSpPr txBox="1">
            <a:spLocks noChangeArrowheads="1"/>
          </p:cNvSpPr>
          <p:nvPr/>
        </p:nvSpPr>
        <p:spPr bwMode="auto">
          <a:xfrm>
            <a:off x="1692275" y="1055688"/>
            <a:ext cx="7056438" cy="650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u-ES" sz="360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Energia iturriak idatzi</a:t>
            </a:r>
          </a:p>
        </p:txBody>
      </p:sp>
      <p:sp>
        <p:nvSpPr>
          <p:cNvPr id="866315" name="Oval 11"/>
          <p:cNvSpPr>
            <a:spLocks noChangeArrowheads="1"/>
          </p:cNvSpPr>
          <p:nvPr/>
        </p:nvSpPr>
        <p:spPr bwMode="auto">
          <a:xfrm>
            <a:off x="7956550" y="1700213"/>
            <a:ext cx="215900" cy="5048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866316" name="Oval 12"/>
          <p:cNvSpPr>
            <a:spLocks noChangeArrowheads="1"/>
          </p:cNvSpPr>
          <p:nvPr/>
        </p:nvSpPr>
        <p:spPr bwMode="auto">
          <a:xfrm>
            <a:off x="8677275" y="1557338"/>
            <a:ext cx="215900" cy="5048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866319" name="AutoShape 15"/>
          <p:cNvSpPr>
            <a:spLocks noChangeArrowheads="1"/>
          </p:cNvSpPr>
          <p:nvPr/>
        </p:nvSpPr>
        <p:spPr bwMode="auto">
          <a:xfrm rot="1905350">
            <a:off x="7596188" y="5445125"/>
            <a:ext cx="360362" cy="503238"/>
          </a:xfrm>
          <a:prstGeom prst="sun">
            <a:avLst>
              <a:gd name="adj" fmla="val 38046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7357" name="Text Box 21"/>
          <p:cNvSpPr txBox="1">
            <a:spLocks noChangeArrowheads="1"/>
          </p:cNvSpPr>
          <p:nvPr/>
        </p:nvSpPr>
        <p:spPr bwMode="auto">
          <a:xfrm>
            <a:off x="1877117" y="2205038"/>
            <a:ext cx="4801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u-ES" sz="2400" b="1" dirty="0">
                <a:hlinkClick r:id="rId2"/>
              </a:rPr>
              <a:t>Sakatu jarduerak egiteko</a:t>
            </a:r>
            <a:endParaRPr lang="eu-ES" sz="2400" b="1" dirty="0"/>
          </a:p>
        </p:txBody>
      </p:sp>
      <p:pic>
        <p:nvPicPr>
          <p:cNvPr id="16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5285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66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866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866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866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663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6315" grpId="0" animBg="1"/>
      <p:bldP spid="8663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69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612E7CB-CEF9-174A-83B5-51F8127F8722}" type="slidenum">
              <a:rPr lang="eu-ES" sz="1400">
                <a:latin typeface="Times" charset="0"/>
              </a:rPr>
              <a:pPr/>
              <a:t>13</a:t>
            </a:fld>
            <a:endParaRPr lang="eu-ES" sz="1400">
              <a:latin typeface="Times" charset="0"/>
            </a:endParaRPr>
          </a:p>
        </p:txBody>
      </p:sp>
      <p:sp>
        <p:nvSpPr>
          <p:cNvPr id="698370" name="Text Box 2"/>
          <p:cNvSpPr txBox="1">
            <a:spLocks noChangeArrowheads="1"/>
          </p:cNvSpPr>
          <p:nvPr/>
        </p:nvSpPr>
        <p:spPr bwMode="auto">
          <a:xfrm>
            <a:off x="179388" y="877494"/>
            <a:ext cx="5832475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1800"/>
              <a:t>Makina mekanikoak</a:t>
            </a:r>
          </a:p>
        </p:txBody>
      </p:sp>
      <p:sp>
        <p:nvSpPr>
          <p:cNvPr id="371759" name="Rectangle 47"/>
          <p:cNvSpPr>
            <a:spLocks noChangeArrowheads="1"/>
          </p:cNvSpPr>
          <p:nvPr/>
        </p:nvSpPr>
        <p:spPr bwMode="auto">
          <a:xfrm>
            <a:off x="190500" y="1653855"/>
            <a:ext cx="6145213" cy="8318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u-ES" sz="2400">
                <a:cs typeface="Times New Roman" charset="0"/>
              </a:rPr>
              <a:t>Energia transformatzen dute, probetxugarria den beste batean</a:t>
            </a:r>
          </a:p>
        </p:txBody>
      </p: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1176338" y="2735263"/>
            <a:ext cx="1549400" cy="395287"/>
            <a:chOff x="340" y="1412"/>
            <a:chExt cx="976" cy="249"/>
          </a:xfrm>
        </p:grpSpPr>
        <p:sp>
          <p:nvSpPr>
            <p:cNvPr id="698412" name="Rectangle 49"/>
            <p:cNvSpPr>
              <a:spLocks noChangeArrowheads="1"/>
            </p:cNvSpPr>
            <p:nvPr/>
          </p:nvSpPr>
          <p:spPr bwMode="auto">
            <a:xfrm>
              <a:off x="340" y="1412"/>
              <a:ext cx="976" cy="249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s-ES" sz="1800">
                <a:solidFill>
                  <a:srgbClr val="006600"/>
                </a:solidFill>
              </a:endParaRPr>
            </a:p>
          </p:txBody>
        </p:sp>
        <p:sp>
          <p:nvSpPr>
            <p:cNvPr id="698413" name="Text Box 50"/>
            <p:cNvSpPr txBox="1">
              <a:spLocks noChangeArrowheads="1"/>
            </p:cNvSpPr>
            <p:nvPr/>
          </p:nvSpPr>
          <p:spPr bwMode="auto">
            <a:xfrm>
              <a:off x="516" y="1440"/>
              <a:ext cx="6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 sz="1400">
                  <a:solidFill>
                    <a:srgbClr val="006600"/>
                  </a:solidFill>
                </a:rPr>
                <a:t>PALANKA</a:t>
              </a:r>
            </a:p>
          </p:txBody>
        </p:sp>
      </p:grpSp>
      <p:grpSp>
        <p:nvGrpSpPr>
          <p:cNvPr id="6" name="Group 58"/>
          <p:cNvGrpSpPr>
            <a:grpSpLocks/>
          </p:cNvGrpSpPr>
          <p:nvPr/>
        </p:nvGrpSpPr>
        <p:grpSpPr bwMode="auto">
          <a:xfrm>
            <a:off x="4352925" y="2479675"/>
            <a:ext cx="1908175" cy="395288"/>
            <a:chOff x="2844" y="1253"/>
            <a:chExt cx="1202" cy="249"/>
          </a:xfrm>
        </p:grpSpPr>
        <p:sp>
          <p:nvSpPr>
            <p:cNvPr id="698410" name="Rectangle 56"/>
            <p:cNvSpPr>
              <a:spLocks noChangeArrowheads="1"/>
            </p:cNvSpPr>
            <p:nvPr/>
          </p:nvSpPr>
          <p:spPr bwMode="auto">
            <a:xfrm>
              <a:off x="2844" y="1253"/>
              <a:ext cx="1202" cy="249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s-ES" sz="1800">
                <a:solidFill>
                  <a:srgbClr val="006600"/>
                </a:solidFill>
              </a:endParaRPr>
            </a:p>
          </p:txBody>
        </p:sp>
        <p:sp>
          <p:nvSpPr>
            <p:cNvPr id="698411" name="Text Box 57"/>
            <p:cNvSpPr txBox="1">
              <a:spLocks noChangeArrowheads="1"/>
            </p:cNvSpPr>
            <p:nvPr/>
          </p:nvSpPr>
          <p:spPr bwMode="auto">
            <a:xfrm>
              <a:off x="2915" y="1281"/>
              <a:ext cx="10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 sz="1400">
                  <a:solidFill>
                    <a:srgbClr val="006600"/>
                  </a:solidFill>
                </a:rPr>
                <a:t>PLANO OKERTUA</a:t>
              </a:r>
            </a:p>
          </p:txBody>
        </p:sp>
      </p:grpSp>
      <p:graphicFrame>
        <p:nvGraphicFramePr>
          <p:cNvPr id="13401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353959"/>
              </p:ext>
            </p:extLst>
          </p:nvPr>
        </p:nvGraphicFramePr>
        <p:xfrm>
          <a:off x="6470650" y="2119504"/>
          <a:ext cx="2484438" cy="227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cuaciÛn" r:id="rId4" imgW="825500" imgH="901700" progId="Equation.3">
                  <p:embed/>
                </p:oleObj>
              </mc:Choice>
              <mc:Fallback>
                <p:oleObj name="EcuaciÛn" r:id="rId4" imgW="825500" imgH="901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0650" y="2119504"/>
                        <a:ext cx="2484438" cy="227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4" name="Imagen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Imagen 11" descr="blanco_pequen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Imagen 12" descr="logo_pape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442529" y="3463879"/>
            <a:ext cx="371037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9"/>
              </a:rPr>
              <a:t>http://teknologiadbh.weebly.com/palanka-</a:t>
            </a:r>
            <a:r>
              <a:rPr lang="es-ES" dirty="0" smtClean="0">
                <a:hlinkClick r:id="rId9"/>
              </a:rPr>
              <a:t>motak.html</a:t>
            </a:r>
            <a:endParaRPr lang="es-ES" dirty="0" smtClean="0"/>
          </a:p>
          <a:p>
            <a:endParaRPr lang="es-ES" dirty="0"/>
          </a:p>
          <a:p>
            <a:r>
              <a:rPr lang="es-ES" dirty="0">
                <a:hlinkClick r:id="rId10"/>
              </a:rPr>
              <a:t>http://www.edistribucion.es/anayaeducacion/8431150/recursos/u10/U10_01_EPI_03_%20PAGS_194_195/</a:t>
            </a:r>
            <a:r>
              <a:rPr lang="es-ES" dirty="0" smtClean="0">
                <a:hlinkClick r:id="rId10"/>
              </a:rPr>
              <a:t>las_maquinas_simples_eus.pdf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4465638" y="3463879"/>
            <a:ext cx="1795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11"/>
              </a:rPr>
              <a:t>http://eu.wikipedia.org/wiki/</a:t>
            </a:r>
            <a:r>
              <a:rPr lang="es-ES" dirty="0" smtClean="0">
                <a:hlinkClick r:id="rId11"/>
              </a:rPr>
              <a:t>Plano_inklinatu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5662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17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1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71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71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7175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7175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59" grpId="0" build="p" bldLvl="5" animBg="1"/>
      <p:bldP spid="371759" grpI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4CDC6B-EC2E-C34A-9CE8-B5B71558B52E}" type="slidenum">
              <a:rPr lang="eu-ES" sz="1400">
                <a:latin typeface="Times" charset="0"/>
              </a:rPr>
              <a:pPr/>
              <a:t>14</a:t>
            </a:fld>
            <a:endParaRPr lang="eu-ES" sz="1400">
              <a:latin typeface="Times" charset="0"/>
            </a:endParaRPr>
          </a:p>
        </p:txBody>
      </p:sp>
      <p:sp>
        <p:nvSpPr>
          <p:cNvPr id="700418" name="Text Box 2"/>
          <p:cNvSpPr txBox="1">
            <a:spLocks noChangeArrowheads="1"/>
          </p:cNvSpPr>
          <p:nvPr/>
        </p:nvSpPr>
        <p:spPr bwMode="auto">
          <a:xfrm>
            <a:off x="323850" y="1027113"/>
            <a:ext cx="5832475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2000"/>
              <a:t>Makina mekanikoak</a:t>
            </a:r>
          </a:p>
        </p:txBody>
      </p:sp>
      <p:sp>
        <p:nvSpPr>
          <p:cNvPr id="371807" name="Rectangle 95"/>
          <p:cNvSpPr>
            <a:spLocks noChangeArrowheads="1"/>
          </p:cNvSpPr>
          <p:nvPr/>
        </p:nvSpPr>
        <p:spPr bwMode="auto">
          <a:xfrm>
            <a:off x="333375" y="1700213"/>
            <a:ext cx="8378825" cy="2847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u-ES" sz="3600">
                <a:cs typeface="Times New Roman" charset="0"/>
              </a:rPr>
              <a:t>Makinaren errendimendua (η) Lortzen den lana, energia eta potentzia eta aplikatutakoa edo kontsumitutakoaren arteko erlazioa.</a:t>
            </a:r>
          </a:p>
          <a:p>
            <a:pPr algn="just" eaLnBrk="1" hangingPunct="1">
              <a:buFont typeface="Arial" charset="0"/>
              <a:buChar char="•"/>
            </a:pPr>
            <a:r>
              <a:rPr lang="eu-ES" sz="3600">
                <a:cs typeface="Times New Roman" charset="0"/>
              </a:rPr>
              <a:t>Matematikoki: </a:t>
            </a:r>
          </a:p>
        </p:txBody>
      </p:sp>
      <p:graphicFrame>
        <p:nvGraphicFramePr>
          <p:cNvPr id="88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073402"/>
              </p:ext>
            </p:extLst>
          </p:nvPr>
        </p:nvGraphicFramePr>
        <p:xfrm>
          <a:off x="385695" y="5056065"/>
          <a:ext cx="8228013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cuaciÛn" r:id="rId4" imgW="3733800" imgH="393700" progId="Equation.3">
                  <p:embed/>
                </p:oleObj>
              </mc:Choice>
              <mc:Fallback>
                <p:oleObj name="EcuaciÛn" r:id="rId4" imgW="3733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95" y="5056065"/>
                        <a:ext cx="8228013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n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1" descr="blanco_pequen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2" descr="logo_pape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75834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18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1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18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807" grpId="0" build="p" bldLvl="5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5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4390B5-9DD1-8E40-9638-47DB188C28B6}" type="slidenum">
              <a:rPr lang="eu-ES" sz="1400">
                <a:latin typeface="Times" charset="0"/>
              </a:rPr>
              <a:pPr/>
              <a:t>2</a:t>
            </a:fld>
            <a:endParaRPr lang="eu-ES" sz="1400">
              <a:latin typeface="Times" charset="0"/>
            </a:endParaRPr>
          </a:p>
        </p:txBody>
      </p:sp>
      <p:sp>
        <p:nvSpPr>
          <p:cNvPr id="856069" name="Text Box 5"/>
          <p:cNvSpPr txBox="1">
            <a:spLocks noChangeArrowheads="1"/>
          </p:cNvSpPr>
          <p:nvPr/>
        </p:nvSpPr>
        <p:spPr bwMode="auto">
          <a:xfrm>
            <a:off x="395288" y="404813"/>
            <a:ext cx="8424862" cy="12001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u-ES" sz="360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Sistema materialetan energia transformatzen eta transferitzen da</a:t>
            </a:r>
          </a:p>
        </p:txBody>
      </p:sp>
      <p:sp>
        <p:nvSpPr>
          <p:cNvPr id="856071" name="desk1"/>
          <p:cNvSpPr>
            <a:spLocks noEditPoints="1" noChangeArrowheads="1"/>
          </p:cNvSpPr>
          <p:nvPr/>
        </p:nvSpPr>
        <p:spPr bwMode="auto">
          <a:xfrm>
            <a:off x="827088" y="1700213"/>
            <a:ext cx="7489825" cy="1584325"/>
          </a:xfrm>
          <a:custGeom>
            <a:avLst/>
            <a:gdLst>
              <a:gd name="T0" fmla="*/ 0 w 21600"/>
              <a:gd name="T1" fmla="*/ 0 h 21600"/>
              <a:gd name="T2" fmla="*/ 7489825 w 21600"/>
              <a:gd name="T3" fmla="*/ 0 h 21600"/>
              <a:gd name="T4" fmla="*/ 7489825 w 21600"/>
              <a:gd name="T5" fmla="*/ 1584325 h 21600"/>
              <a:gd name="T6" fmla="*/ 0 w 21600"/>
              <a:gd name="T7" fmla="*/ 1584325 h 21600"/>
              <a:gd name="T8" fmla="*/ 3744913 w 21600"/>
              <a:gd name="T9" fmla="*/ 0 h 21600"/>
              <a:gd name="T10" fmla="*/ 7489825 w 21600"/>
              <a:gd name="T11" fmla="*/ 792163 h 21600"/>
              <a:gd name="T12" fmla="*/ 3744913 w 21600"/>
              <a:gd name="T13" fmla="*/ 1584325 h 21600"/>
              <a:gd name="T14" fmla="*/ 0 w 21600"/>
              <a:gd name="T15" fmla="*/ 79216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687108" name="Text Box 8"/>
          <p:cNvSpPr txBox="1">
            <a:spLocks noChangeArrowheads="1"/>
          </p:cNvSpPr>
          <p:nvPr/>
        </p:nvSpPr>
        <p:spPr bwMode="auto">
          <a:xfrm>
            <a:off x="900113" y="1844675"/>
            <a:ext cx="74882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>
                <a:cs typeface="Arial" charset="0"/>
              </a:rPr>
              <a:t>Sistema materialetan Transformazioen ondorioz energia </a:t>
            </a:r>
            <a:r>
              <a:rPr lang="eu-ES" sz="2400" b="1">
                <a:cs typeface="Arial" charset="0"/>
              </a:rPr>
              <a:t>aldatzen da.</a:t>
            </a:r>
            <a:endParaRPr lang="eu-ES" sz="2400">
              <a:cs typeface="Arial" charset="0"/>
            </a:endParaRPr>
          </a:p>
        </p:txBody>
      </p:sp>
      <p:sp>
        <p:nvSpPr>
          <p:cNvPr id="687110" name="AutoShape 10"/>
          <p:cNvSpPr>
            <a:spLocks noChangeArrowheads="1"/>
          </p:cNvSpPr>
          <p:nvPr/>
        </p:nvSpPr>
        <p:spPr bwMode="auto">
          <a:xfrm>
            <a:off x="3563938" y="3141663"/>
            <a:ext cx="2519362" cy="863600"/>
          </a:xfrm>
          <a:prstGeom prst="wedgeRoundRectCallout">
            <a:avLst>
              <a:gd name="adj1" fmla="val 57815"/>
              <a:gd name="adj2" fmla="val 13456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u-ES" sz="2400">
                <a:cs typeface="Arial" charset="0"/>
              </a:rPr>
              <a:t>Adibidea ikusiko dugu</a:t>
            </a:r>
          </a:p>
        </p:txBody>
      </p:sp>
      <p:pic>
        <p:nvPicPr>
          <p:cNvPr id="9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80786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29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3E62D88-E717-7B4D-8799-B6CDB713DDB2}" type="slidenum">
              <a:rPr lang="eu-ES" sz="1400">
                <a:latin typeface="Times" charset="0"/>
              </a:rPr>
              <a:pPr/>
              <a:t>3</a:t>
            </a:fld>
            <a:endParaRPr lang="eu-ES" sz="1400">
              <a:latin typeface="Times" charset="0"/>
            </a:endParaRPr>
          </a:p>
        </p:txBody>
      </p:sp>
      <p:grpSp>
        <p:nvGrpSpPr>
          <p:cNvPr id="688130" name="Group 2"/>
          <p:cNvGrpSpPr>
            <a:grpSpLocks/>
          </p:cNvGrpSpPr>
          <p:nvPr/>
        </p:nvGrpSpPr>
        <p:grpSpPr bwMode="auto">
          <a:xfrm>
            <a:off x="8027988" y="2852738"/>
            <a:ext cx="504825" cy="2736850"/>
            <a:chOff x="4286" y="-335"/>
            <a:chExt cx="318" cy="1724"/>
          </a:xfrm>
        </p:grpSpPr>
        <p:sp>
          <p:nvSpPr>
            <p:cNvPr id="688162" name="Rectangle 3"/>
            <p:cNvSpPr>
              <a:spLocks noChangeArrowheads="1"/>
            </p:cNvSpPr>
            <p:nvPr/>
          </p:nvSpPr>
          <p:spPr bwMode="auto">
            <a:xfrm>
              <a:off x="4286" y="-335"/>
              <a:ext cx="318" cy="17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688163" name="Object 4"/>
            <p:cNvGraphicFramePr>
              <a:graphicFrameLocks noChangeAspect="1"/>
            </p:cNvGraphicFramePr>
            <p:nvPr/>
          </p:nvGraphicFramePr>
          <p:xfrm>
            <a:off x="4332" y="-289"/>
            <a:ext cx="216" cy="1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PHOTO-PAINT" r:id="rId3" imgW="342676" imgH="2590476" progId="CorelPhotoPaint.Image.12">
                    <p:embed/>
                  </p:oleObj>
                </mc:Choice>
                <mc:Fallback>
                  <p:oleObj name="PHOTO-PAINT" r:id="rId3" imgW="342676" imgH="2590476" progId="CorelPhotoPaint.Image.1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-289"/>
                          <a:ext cx="216" cy="1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88131" name="Rectangle 5"/>
          <p:cNvSpPr>
            <a:spLocks noChangeArrowheads="1"/>
          </p:cNvSpPr>
          <p:nvPr/>
        </p:nvSpPr>
        <p:spPr bwMode="auto">
          <a:xfrm rot="5154767">
            <a:off x="5110957" y="5193506"/>
            <a:ext cx="576262" cy="358775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9933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88132" name="Rectangle 6"/>
          <p:cNvSpPr>
            <a:spLocks noChangeArrowheads="1"/>
          </p:cNvSpPr>
          <p:nvPr/>
        </p:nvSpPr>
        <p:spPr bwMode="auto">
          <a:xfrm>
            <a:off x="865188" y="2276475"/>
            <a:ext cx="358775" cy="3313113"/>
          </a:xfrm>
          <a:prstGeom prst="rect">
            <a:avLst/>
          </a:prstGeom>
          <a:gradFill rotWithShape="1">
            <a:gsLst>
              <a:gs pos="0">
                <a:srgbClr val="9933FF"/>
              </a:gs>
              <a:gs pos="100000">
                <a:srgbClr val="0033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88133" name="Rectangle 7"/>
          <p:cNvSpPr>
            <a:spLocks noChangeArrowheads="1"/>
          </p:cNvSpPr>
          <p:nvPr/>
        </p:nvSpPr>
        <p:spPr bwMode="auto">
          <a:xfrm rot="2025022">
            <a:off x="395288" y="3502025"/>
            <a:ext cx="5538787" cy="309563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9933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88135" name="Rectangle 9"/>
          <p:cNvSpPr>
            <a:spLocks noChangeArrowheads="1"/>
          </p:cNvSpPr>
          <p:nvPr/>
        </p:nvSpPr>
        <p:spPr bwMode="auto">
          <a:xfrm>
            <a:off x="6372225" y="4149725"/>
            <a:ext cx="360363" cy="1511300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88138" name="Rectangle 14"/>
          <p:cNvSpPr>
            <a:spLocks noChangeArrowheads="1"/>
          </p:cNvSpPr>
          <p:nvPr/>
        </p:nvSpPr>
        <p:spPr bwMode="auto">
          <a:xfrm>
            <a:off x="746125" y="723900"/>
            <a:ext cx="8002588" cy="5297488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88139" name="Line 15"/>
          <p:cNvSpPr>
            <a:spLocks noChangeShapeType="1"/>
          </p:cNvSpPr>
          <p:nvPr/>
        </p:nvSpPr>
        <p:spPr bwMode="auto">
          <a:xfrm>
            <a:off x="746125" y="723900"/>
            <a:ext cx="2127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57104" name="Text Box 16"/>
          <p:cNvSpPr txBox="1">
            <a:spLocks noChangeArrowheads="1"/>
          </p:cNvSpPr>
          <p:nvPr/>
        </p:nvSpPr>
        <p:spPr bwMode="auto">
          <a:xfrm>
            <a:off x="2843213" y="981075"/>
            <a:ext cx="4662487" cy="5286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800">
                <a:cs typeface="Arial" charset="0"/>
              </a:rPr>
              <a:t>Nola piztu pospoloak?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219700" y="2781300"/>
            <a:ext cx="2620963" cy="2622550"/>
            <a:chOff x="1882" y="527"/>
            <a:chExt cx="1651" cy="1652"/>
          </a:xfrm>
        </p:grpSpPr>
        <p:sp>
          <p:nvSpPr>
            <p:cNvPr id="688151" name="Oval 18" descr="bolita_rojaH2O"/>
            <p:cNvSpPr>
              <a:spLocks noChangeArrowheads="1"/>
            </p:cNvSpPr>
            <p:nvPr/>
          </p:nvSpPr>
          <p:spPr bwMode="auto">
            <a:xfrm rot="2715113">
              <a:off x="3356" y="1911"/>
              <a:ext cx="200" cy="154"/>
            </a:xfrm>
            <a:prstGeom prst="ellipse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8152" name="AutoShape 19"/>
            <p:cNvSpPr>
              <a:spLocks noChangeArrowheads="1"/>
            </p:cNvSpPr>
            <p:nvPr/>
          </p:nvSpPr>
          <p:spPr bwMode="auto">
            <a:xfrm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8153" name="AutoShape 20"/>
            <p:cNvSpPr>
              <a:spLocks noChangeArrowheads="1"/>
            </p:cNvSpPr>
            <p:nvPr/>
          </p:nvSpPr>
          <p:spPr bwMode="auto">
            <a:xfrm rot="2546218"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8154" name="Oval 21"/>
            <p:cNvSpPr>
              <a:spLocks noChangeArrowheads="1"/>
            </p:cNvSpPr>
            <p:nvPr/>
          </p:nvSpPr>
          <p:spPr bwMode="auto">
            <a:xfrm>
              <a:off x="2609" y="1253"/>
              <a:ext cx="227" cy="227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8155" name="Rectangle 22"/>
            <p:cNvSpPr>
              <a:spLocks noChangeArrowheads="1"/>
            </p:cNvSpPr>
            <p:nvPr/>
          </p:nvSpPr>
          <p:spPr bwMode="auto">
            <a:xfrm rot="2519785">
              <a:off x="1927" y="1026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8156" name="Rectangle 23"/>
            <p:cNvSpPr>
              <a:spLocks noChangeArrowheads="1"/>
            </p:cNvSpPr>
            <p:nvPr/>
          </p:nvSpPr>
          <p:spPr bwMode="auto">
            <a:xfrm rot="2519785">
              <a:off x="2789" y="1661"/>
              <a:ext cx="701" cy="51"/>
            </a:xfrm>
            <a:prstGeom prst="rect">
              <a:avLst/>
            </a:prstGeom>
            <a:solidFill>
              <a:srgbClr val="EDC2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8157" name="Rectangle 24"/>
            <p:cNvSpPr>
              <a:spLocks noChangeArrowheads="1"/>
            </p:cNvSpPr>
            <p:nvPr/>
          </p:nvSpPr>
          <p:spPr bwMode="auto">
            <a:xfrm rot="-2880216">
              <a:off x="2688" y="900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8158" name="Rectangle 25"/>
            <p:cNvSpPr>
              <a:spLocks noChangeArrowheads="1"/>
            </p:cNvSpPr>
            <p:nvPr/>
          </p:nvSpPr>
          <p:spPr bwMode="auto">
            <a:xfrm rot="-2880216">
              <a:off x="2053" y="1762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8159" name="Oval 26"/>
            <p:cNvSpPr>
              <a:spLocks noChangeArrowheads="1"/>
            </p:cNvSpPr>
            <p:nvPr/>
          </p:nvSpPr>
          <p:spPr bwMode="auto">
            <a:xfrm rot="2715113">
              <a:off x="1859" y="686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8160" name="Oval 27"/>
            <p:cNvSpPr>
              <a:spLocks noChangeArrowheads="1"/>
            </p:cNvSpPr>
            <p:nvPr/>
          </p:nvSpPr>
          <p:spPr bwMode="auto">
            <a:xfrm rot="7801742">
              <a:off x="3220" y="550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8161" name="Oval 28"/>
            <p:cNvSpPr>
              <a:spLocks noChangeArrowheads="1"/>
            </p:cNvSpPr>
            <p:nvPr/>
          </p:nvSpPr>
          <p:spPr bwMode="auto">
            <a:xfrm rot="7801742">
              <a:off x="2041" y="2002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688144" name="Rectangle 31" descr="Roble"/>
          <p:cNvSpPr>
            <a:spLocks noChangeArrowheads="1"/>
          </p:cNvSpPr>
          <p:nvPr/>
        </p:nvSpPr>
        <p:spPr bwMode="auto">
          <a:xfrm>
            <a:off x="755650" y="5589588"/>
            <a:ext cx="7993063" cy="431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57120" name="Text Box 32"/>
          <p:cNvSpPr txBox="1">
            <a:spLocks noChangeArrowheads="1"/>
          </p:cNvSpPr>
          <p:nvPr/>
        </p:nvSpPr>
        <p:spPr bwMode="auto">
          <a:xfrm>
            <a:off x="1908175" y="1628775"/>
            <a:ext cx="282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b="1">
                <a:cs typeface="Arial" charset="0"/>
              </a:rPr>
              <a:t>Bola altura batean</a:t>
            </a:r>
          </a:p>
        </p:txBody>
      </p:sp>
      <p:sp>
        <p:nvSpPr>
          <p:cNvPr id="857121" name="Text Box 33"/>
          <p:cNvSpPr txBox="1">
            <a:spLocks noChangeArrowheads="1"/>
          </p:cNvSpPr>
          <p:nvPr/>
        </p:nvSpPr>
        <p:spPr bwMode="auto">
          <a:xfrm>
            <a:off x="2535238" y="2582863"/>
            <a:ext cx="219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b="1">
                <a:cs typeface="Arial" charset="0"/>
              </a:rPr>
              <a:t>Plano okertua</a:t>
            </a:r>
          </a:p>
        </p:txBody>
      </p:sp>
      <p:sp>
        <p:nvSpPr>
          <p:cNvPr id="857122" name="Text Box 34"/>
          <p:cNvSpPr txBox="1">
            <a:spLocks noChangeArrowheads="1"/>
          </p:cNvSpPr>
          <p:nvPr/>
        </p:nvSpPr>
        <p:spPr bwMode="auto">
          <a:xfrm>
            <a:off x="6732588" y="5084763"/>
            <a:ext cx="1554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b="1">
                <a:cs typeface="Arial" charset="0"/>
              </a:rPr>
              <a:t>Pospoloa</a:t>
            </a:r>
          </a:p>
        </p:txBody>
      </p:sp>
      <p:sp>
        <p:nvSpPr>
          <p:cNvPr id="857123" name="Text Box 35"/>
          <p:cNvSpPr txBox="1">
            <a:spLocks noChangeArrowheads="1"/>
          </p:cNvSpPr>
          <p:nvPr/>
        </p:nvSpPr>
        <p:spPr bwMode="auto">
          <a:xfrm>
            <a:off x="5435600" y="2492375"/>
            <a:ext cx="1249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b="1">
                <a:cs typeface="Arial" charset="0"/>
              </a:rPr>
              <a:t>Gurpila</a:t>
            </a:r>
          </a:p>
        </p:txBody>
      </p:sp>
      <p:sp>
        <p:nvSpPr>
          <p:cNvPr id="857124" name="Text Box 36"/>
          <p:cNvSpPr txBox="1">
            <a:spLocks noChangeArrowheads="1"/>
          </p:cNvSpPr>
          <p:nvPr/>
        </p:nvSpPr>
        <p:spPr bwMode="auto">
          <a:xfrm>
            <a:off x="5003800" y="3573463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>
                <a:cs typeface="Arial" charset="0"/>
              </a:rPr>
              <a:t>Aspak</a:t>
            </a:r>
          </a:p>
        </p:txBody>
      </p:sp>
      <p:sp>
        <p:nvSpPr>
          <p:cNvPr id="857125" name="Text Box 37"/>
          <p:cNvSpPr txBox="1">
            <a:spLocks noChangeArrowheads="1"/>
          </p:cNvSpPr>
          <p:nvPr/>
        </p:nvSpPr>
        <p:spPr bwMode="auto">
          <a:xfrm>
            <a:off x="7308850" y="3500438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b="1">
                <a:cs typeface="Arial" charset="0"/>
              </a:rPr>
              <a:t>Lixa</a:t>
            </a:r>
          </a:p>
        </p:txBody>
      </p:sp>
      <p:pic>
        <p:nvPicPr>
          <p:cNvPr id="38" name="Imagen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Imagen 11" descr="blanco_pequen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Imagen 12" descr="logo_pape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ipse 1"/>
          <p:cNvSpPr/>
          <p:nvPr/>
        </p:nvSpPr>
        <p:spPr>
          <a:xfrm>
            <a:off x="1462270" y="1509713"/>
            <a:ext cx="1072968" cy="9826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4551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" presetClass="emph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857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7104" grpId="0" animBg="1"/>
      <p:bldP spid="857120" grpId="0"/>
      <p:bldP spid="857121" grpId="0"/>
      <p:bldP spid="857122" grpId="0"/>
      <p:bldP spid="857123" grpId="0"/>
      <p:bldP spid="857124" grpId="0"/>
      <p:bldP spid="8571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3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6CCDA5-AE81-9C43-81D1-A5892445CAD3}" type="slidenum">
              <a:rPr lang="eu-ES" sz="1400">
                <a:latin typeface="Times" charset="0"/>
              </a:rPr>
              <a:pPr/>
              <a:t>4</a:t>
            </a:fld>
            <a:endParaRPr lang="eu-ES" sz="1400">
              <a:latin typeface="Times" charset="0"/>
            </a:endParaRPr>
          </a:p>
        </p:txBody>
      </p:sp>
      <p:grpSp>
        <p:nvGrpSpPr>
          <p:cNvPr id="689154" name="Group 2"/>
          <p:cNvGrpSpPr>
            <a:grpSpLocks/>
          </p:cNvGrpSpPr>
          <p:nvPr/>
        </p:nvGrpSpPr>
        <p:grpSpPr bwMode="auto">
          <a:xfrm>
            <a:off x="8027988" y="2852738"/>
            <a:ext cx="504825" cy="2736850"/>
            <a:chOff x="4286" y="-335"/>
            <a:chExt cx="318" cy="1724"/>
          </a:xfrm>
        </p:grpSpPr>
        <p:sp>
          <p:nvSpPr>
            <p:cNvPr id="689180" name="Rectangle 3"/>
            <p:cNvSpPr>
              <a:spLocks noChangeArrowheads="1"/>
            </p:cNvSpPr>
            <p:nvPr/>
          </p:nvSpPr>
          <p:spPr bwMode="auto">
            <a:xfrm>
              <a:off x="4286" y="-335"/>
              <a:ext cx="318" cy="17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689181" name="Object 4"/>
            <p:cNvGraphicFramePr>
              <a:graphicFrameLocks noChangeAspect="1"/>
            </p:cNvGraphicFramePr>
            <p:nvPr/>
          </p:nvGraphicFramePr>
          <p:xfrm>
            <a:off x="4332" y="-289"/>
            <a:ext cx="216" cy="1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PHOTO-PAINT" r:id="rId3" imgW="342676" imgH="2590476" progId="CorelPhotoPaint.Image.12">
                    <p:embed/>
                  </p:oleObj>
                </mc:Choice>
                <mc:Fallback>
                  <p:oleObj name="PHOTO-PAINT" r:id="rId3" imgW="342676" imgH="2590476" progId="CorelPhotoPaint.Image.1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-289"/>
                          <a:ext cx="216" cy="1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89155" name="Rectangle 5"/>
          <p:cNvSpPr>
            <a:spLocks noChangeArrowheads="1"/>
          </p:cNvSpPr>
          <p:nvPr/>
        </p:nvSpPr>
        <p:spPr bwMode="auto">
          <a:xfrm rot="5154767">
            <a:off x="5110957" y="5193506"/>
            <a:ext cx="576262" cy="358775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9933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89156" name="Rectangle 6"/>
          <p:cNvSpPr>
            <a:spLocks noChangeArrowheads="1"/>
          </p:cNvSpPr>
          <p:nvPr/>
        </p:nvSpPr>
        <p:spPr bwMode="auto">
          <a:xfrm>
            <a:off x="865188" y="2276475"/>
            <a:ext cx="358775" cy="3313113"/>
          </a:xfrm>
          <a:prstGeom prst="rect">
            <a:avLst/>
          </a:prstGeom>
          <a:gradFill rotWithShape="1">
            <a:gsLst>
              <a:gs pos="0">
                <a:srgbClr val="9933FF"/>
              </a:gs>
              <a:gs pos="100000">
                <a:srgbClr val="0033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89157" name="Rectangle 7"/>
          <p:cNvSpPr>
            <a:spLocks noChangeArrowheads="1"/>
          </p:cNvSpPr>
          <p:nvPr/>
        </p:nvSpPr>
        <p:spPr bwMode="auto">
          <a:xfrm rot="2025022">
            <a:off x="395288" y="3502025"/>
            <a:ext cx="5538787" cy="309563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9933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89159" name="Rectangle 9"/>
          <p:cNvSpPr>
            <a:spLocks noChangeArrowheads="1"/>
          </p:cNvSpPr>
          <p:nvPr/>
        </p:nvSpPr>
        <p:spPr bwMode="auto">
          <a:xfrm>
            <a:off x="6372225" y="4149725"/>
            <a:ext cx="360363" cy="1511300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89162" name="Rectangle 14"/>
          <p:cNvSpPr>
            <a:spLocks noChangeArrowheads="1"/>
          </p:cNvSpPr>
          <p:nvPr/>
        </p:nvSpPr>
        <p:spPr bwMode="auto">
          <a:xfrm>
            <a:off x="746125" y="723900"/>
            <a:ext cx="8002588" cy="5297488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89163" name="Line 15"/>
          <p:cNvSpPr>
            <a:spLocks noChangeShapeType="1"/>
          </p:cNvSpPr>
          <p:nvPr/>
        </p:nvSpPr>
        <p:spPr bwMode="auto">
          <a:xfrm>
            <a:off x="746125" y="723900"/>
            <a:ext cx="2127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219700" y="2781300"/>
            <a:ext cx="2620963" cy="2622550"/>
            <a:chOff x="1882" y="527"/>
            <a:chExt cx="1651" cy="1652"/>
          </a:xfrm>
        </p:grpSpPr>
        <p:sp>
          <p:nvSpPr>
            <p:cNvPr id="689169" name="Oval 17" descr="bolita_rojaH2O"/>
            <p:cNvSpPr>
              <a:spLocks noChangeArrowheads="1"/>
            </p:cNvSpPr>
            <p:nvPr/>
          </p:nvSpPr>
          <p:spPr bwMode="auto">
            <a:xfrm rot="2715113">
              <a:off x="3356" y="1911"/>
              <a:ext cx="200" cy="154"/>
            </a:xfrm>
            <a:prstGeom prst="ellipse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9170" name="AutoShape 18"/>
            <p:cNvSpPr>
              <a:spLocks noChangeArrowheads="1"/>
            </p:cNvSpPr>
            <p:nvPr/>
          </p:nvSpPr>
          <p:spPr bwMode="auto">
            <a:xfrm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9171" name="AutoShape 19"/>
            <p:cNvSpPr>
              <a:spLocks noChangeArrowheads="1"/>
            </p:cNvSpPr>
            <p:nvPr/>
          </p:nvSpPr>
          <p:spPr bwMode="auto">
            <a:xfrm rot="2546218"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9172" name="Oval 20"/>
            <p:cNvSpPr>
              <a:spLocks noChangeArrowheads="1"/>
            </p:cNvSpPr>
            <p:nvPr/>
          </p:nvSpPr>
          <p:spPr bwMode="auto">
            <a:xfrm>
              <a:off x="2609" y="1253"/>
              <a:ext cx="227" cy="227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9173" name="Rectangle 21"/>
            <p:cNvSpPr>
              <a:spLocks noChangeArrowheads="1"/>
            </p:cNvSpPr>
            <p:nvPr/>
          </p:nvSpPr>
          <p:spPr bwMode="auto">
            <a:xfrm rot="2519785">
              <a:off x="1927" y="1026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9174" name="Rectangle 22"/>
            <p:cNvSpPr>
              <a:spLocks noChangeArrowheads="1"/>
            </p:cNvSpPr>
            <p:nvPr/>
          </p:nvSpPr>
          <p:spPr bwMode="auto">
            <a:xfrm rot="2519785">
              <a:off x="2789" y="1661"/>
              <a:ext cx="701" cy="51"/>
            </a:xfrm>
            <a:prstGeom prst="rect">
              <a:avLst/>
            </a:prstGeom>
            <a:solidFill>
              <a:srgbClr val="EDC2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9175" name="Rectangle 23"/>
            <p:cNvSpPr>
              <a:spLocks noChangeArrowheads="1"/>
            </p:cNvSpPr>
            <p:nvPr/>
          </p:nvSpPr>
          <p:spPr bwMode="auto">
            <a:xfrm rot="-2880216">
              <a:off x="2688" y="900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9176" name="Rectangle 24"/>
            <p:cNvSpPr>
              <a:spLocks noChangeArrowheads="1"/>
            </p:cNvSpPr>
            <p:nvPr/>
          </p:nvSpPr>
          <p:spPr bwMode="auto">
            <a:xfrm rot="-2880216">
              <a:off x="2053" y="1762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9177" name="Oval 25"/>
            <p:cNvSpPr>
              <a:spLocks noChangeArrowheads="1"/>
            </p:cNvSpPr>
            <p:nvPr/>
          </p:nvSpPr>
          <p:spPr bwMode="auto">
            <a:xfrm rot="2715113">
              <a:off x="1859" y="686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9178" name="Oval 26"/>
            <p:cNvSpPr>
              <a:spLocks noChangeArrowheads="1"/>
            </p:cNvSpPr>
            <p:nvPr/>
          </p:nvSpPr>
          <p:spPr bwMode="auto">
            <a:xfrm rot="7801742">
              <a:off x="3220" y="550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9179" name="Oval 27"/>
            <p:cNvSpPr>
              <a:spLocks noChangeArrowheads="1"/>
            </p:cNvSpPr>
            <p:nvPr/>
          </p:nvSpPr>
          <p:spPr bwMode="auto">
            <a:xfrm rot="7801742">
              <a:off x="2041" y="2002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858142" name="Text Box 30"/>
          <p:cNvSpPr txBox="1">
            <a:spLocks noChangeArrowheads="1"/>
          </p:cNvSpPr>
          <p:nvPr/>
        </p:nvSpPr>
        <p:spPr bwMode="auto">
          <a:xfrm>
            <a:off x="2700338" y="981075"/>
            <a:ext cx="5832475" cy="5286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800">
                <a:cs typeface="Arial" charset="0"/>
              </a:rPr>
              <a:t>Mugimendurik gabe posible al da?</a:t>
            </a:r>
          </a:p>
        </p:txBody>
      </p:sp>
      <p:sp>
        <p:nvSpPr>
          <p:cNvPr id="689168" name="Rectangle 31" descr="Roble"/>
          <p:cNvSpPr>
            <a:spLocks noChangeArrowheads="1"/>
          </p:cNvSpPr>
          <p:nvPr/>
        </p:nvSpPr>
        <p:spPr bwMode="auto">
          <a:xfrm>
            <a:off x="755650" y="5589588"/>
            <a:ext cx="7993063" cy="431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32" name="Imagen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Imagen 11" descr="blanco_pequen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Imagen 12" descr="logo_pape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ipse 1"/>
          <p:cNvSpPr/>
          <p:nvPr/>
        </p:nvSpPr>
        <p:spPr>
          <a:xfrm>
            <a:off x="1223963" y="1509713"/>
            <a:ext cx="833437" cy="7667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15445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mph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858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81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0CFE61-0AE1-F44B-A71F-414AECDDDA6B}" type="slidenum">
              <a:rPr lang="eu-ES" sz="1400">
                <a:latin typeface="Times" charset="0"/>
              </a:rPr>
              <a:pPr/>
              <a:t>5</a:t>
            </a:fld>
            <a:endParaRPr lang="eu-ES" sz="1400">
              <a:latin typeface="Times" charset="0"/>
            </a:endParaRPr>
          </a:p>
        </p:txBody>
      </p:sp>
      <p:grpSp>
        <p:nvGrpSpPr>
          <p:cNvPr id="690178" name="Group 2"/>
          <p:cNvGrpSpPr>
            <a:grpSpLocks/>
          </p:cNvGrpSpPr>
          <p:nvPr/>
        </p:nvGrpSpPr>
        <p:grpSpPr bwMode="auto">
          <a:xfrm>
            <a:off x="8027988" y="2852738"/>
            <a:ext cx="504825" cy="2736850"/>
            <a:chOff x="4286" y="-335"/>
            <a:chExt cx="318" cy="1724"/>
          </a:xfrm>
        </p:grpSpPr>
        <p:sp>
          <p:nvSpPr>
            <p:cNvPr id="690204" name="Rectangle 3"/>
            <p:cNvSpPr>
              <a:spLocks noChangeArrowheads="1"/>
            </p:cNvSpPr>
            <p:nvPr/>
          </p:nvSpPr>
          <p:spPr bwMode="auto">
            <a:xfrm>
              <a:off x="4286" y="-335"/>
              <a:ext cx="318" cy="17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690205" name="Object 4"/>
            <p:cNvGraphicFramePr>
              <a:graphicFrameLocks noChangeAspect="1"/>
            </p:cNvGraphicFramePr>
            <p:nvPr/>
          </p:nvGraphicFramePr>
          <p:xfrm>
            <a:off x="4332" y="-289"/>
            <a:ext cx="216" cy="1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" name="PHOTO-PAINT" r:id="rId3" imgW="342676" imgH="2590476" progId="CorelPhotoPaint.Image.12">
                    <p:embed/>
                  </p:oleObj>
                </mc:Choice>
                <mc:Fallback>
                  <p:oleObj name="PHOTO-PAINT" r:id="rId3" imgW="342676" imgH="2590476" progId="CorelPhotoPaint.Image.1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-289"/>
                          <a:ext cx="216" cy="1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90179" name="Rectangle 5"/>
          <p:cNvSpPr>
            <a:spLocks noChangeArrowheads="1"/>
          </p:cNvSpPr>
          <p:nvPr/>
        </p:nvSpPr>
        <p:spPr bwMode="auto">
          <a:xfrm rot="5154767">
            <a:off x="5110957" y="5193506"/>
            <a:ext cx="576262" cy="358775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9933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0180" name="Rectangle 6"/>
          <p:cNvSpPr>
            <a:spLocks noChangeArrowheads="1"/>
          </p:cNvSpPr>
          <p:nvPr/>
        </p:nvSpPr>
        <p:spPr bwMode="auto">
          <a:xfrm>
            <a:off x="865188" y="2276475"/>
            <a:ext cx="358775" cy="3313113"/>
          </a:xfrm>
          <a:prstGeom prst="rect">
            <a:avLst/>
          </a:prstGeom>
          <a:gradFill rotWithShape="1">
            <a:gsLst>
              <a:gs pos="0">
                <a:srgbClr val="9933FF"/>
              </a:gs>
              <a:gs pos="100000">
                <a:srgbClr val="0033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0181" name="Rectangle 7"/>
          <p:cNvSpPr>
            <a:spLocks noChangeArrowheads="1"/>
          </p:cNvSpPr>
          <p:nvPr/>
        </p:nvSpPr>
        <p:spPr bwMode="auto">
          <a:xfrm rot="2025022">
            <a:off x="395288" y="3502025"/>
            <a:ext cx="5538787" cy="309563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9933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0183" name="Rectangle 9"/>
          <p:cNvSpPr>
            <a:spLocks noChangeArrowheads="1"/>
          </p:cNvSpPr>
          <p:nvPr/>
        </p:nvSpPr>
        <p:spPr bwMode="auto">
          <a:xfrm>
            <a:off x="6372225" y="4149725"/>
            <a:ext cx="360363" cy="1511300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0186" name="Rectangle 14"/>
          <p:cNvSpPr>
            <a:spLocks noChangeArrowheads="1"/>
          </p:cNvSpPr>
          <p:nvPr/>
        </p:nvSpPr>
        <p:spPr bwMode="auto">
          <a:xfrm>
            <a:off x="746125" y="723900"/>
            <a:ext cx="8002588" cy="5297488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0187" name="Line 15"/>
          <p:cNvSpPr>
            <a:spLocks noChangeShapeType="1"/>
          </p:cNvSpPr>
          <p:nvPr/>
        </p:nvSpPr>
        <p:spPr bwMode="auto">
          <a:xfrm>
            <a:off x="746125" y="723900"/>
            <a:ext cx="2127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219700" y="2781300"/>
            <a:ext cx="2620963" cy="2622550"/>
            <a:chOff x="1882" y="527"/>
            <a:chExt cx="1651" cy="1652"/>
          </a:xfrm>
        </p:grpSpPr>
        <p:sp>
          <p:nvSpPr>
            <p:cNvPr id="690193" name="Oval 17" descr="bolita_rojaH2O"/>
            <p:cNvSpPr>
              <a:spLocks noChangeArrowheads="1"/>
            </p:cNvSpPr>
            <p:nvPr/>
          </p:nvSpPr>
          <p:spPr bwMode="auto">
            <a:xfrm rot="2715113">
              <a:off x="3356" y="1911"/>
              <a:ext cx="200" cy="154"/>
            </a:xfrm>
            <a:prstGeom prst="ellipse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194" name="AutoShape 18"/>
            <p:cNvSpPr>
              <a:spLocks noChangeArrowheads="1"/>
            </p:cNvSpPr>
            <p:nvPr/>
          </p:nvSpPr>
          <p:spPr bwMode="auto">
            <a:xfrm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195" name="AutoShape 19"/>
            <p:cNvSpPr>
              <a:spLocks noChangeArrowheads="1"/>
            </p:cNvSpPr>
            <p:nvPr/>
          </p:nvSpPr>
          <p:spPr bwMode="auto">
            <a:xfrm rot="2546218"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196" name="Oval 20"/>
            <p:cNvSpPr>
              <a:spLocks noChangeArrowheads="1"/>
            </p:cNvSpPr>
            <p:nvPr/>
          </p:nvSpPr>
          <p:spPr bwMode="auto">
            <a:xfrm>
              <a:off x="2609" y="1253"/>
              <a:ext cx="227" cy="227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197" name="Rectangle 21"/>
            <p:cNvSpPr>
              <a:spLocks noChangeArrowheads="1"/>
            </p:cNvSpPr>
            <p:nvPr/>
          </p:nvSpPr>
          <p:spPr bwMode="auto">
            <a:xfrm rot="2519785">
              <a:off x="1927" y="1026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198" name="Rectangle 22"/>
            <p:cNvSpPr>
              <a:spLocks noChangeArrowheads="1"/>
            </p:cNvSpPr>
            <p:nvPr/>
          </p:nvSpPr>
          <p:spPr bwMode="auto">
            <a:xfrm rot="2519785">
              <a:off x="2789" y="1661"/>
              <a:ext cx="701" cy="51"/>
            </a:xfrm>
            <a:prstGeom prst="rect">
              <a:avLst/>
            </a:prstGeom>
            <a:solidFill>
              <a:srgbClr val="EDC2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199" name="Rectangle 23"/>
            <p:cNvSpPr>
              <a:spLocks noChangeArrowheads="1"/>
            </p:cNvSpPr>
            <p:nvPr/>
          </p:nvSpPr>
          <p:spPr bwMode="auto">
            <a:xfrm rot="-2880216">
              <a:off x="2688" y="900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200" name="Rectangle 24"/>
            <p:cNvSpPr>
              <a:spLocks noChangeArrowheads="1"/>
            </p:cNvSpPr>
            <p:nvPr/>
          </p:nvSpPr>
          <p:spPr bwMode="auto">
            <a:xfrm rot="-2880216">
              <a:off x="2053" y="1762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201" name="Oval 25"/>
            <p:cNvSpPr>
              <a:spLocks noChangeArrowheads="1"/>
            </p:cNvSpPr>
            <p:nvPr/>
          </p:nvSpPr>
          <p:spPr bwMode="auto">
            <a:xfrm rot="2715113">
              <a:off x="1859" y="686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202" name="Oval 26"/>
            <p:cNvSpPr>
              <a:spLocks noChangeArrowheads="1"/>
            </p:cNvSpPr>
            <p:nvPr/>
          </p:nvSpPr>
          <p:spPr bwMode="auto">
            <a:xfrm rot="7801742">
              <a:off x="3220" y="550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203" name="Oval 27"/>
            <p:cNvSpPr>
              <a:spLocks noChangeArrowheads="1"/>
            </p:cNvSpPr>
            <p:nvPr/>
          </p:nvSpPr>
          <p:spPr bwMode="auto">
            <a:xfrm rot="7801742">
              <a:off x="2041" y="2002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859166" name="Text Box 30"/>
          <p:cNvSpPr txBox="1">
            <a:spLocks noChangeArrowheads="1"/>
          </p:cNvSpPr>
          <p:nvPr/>
        </p:nvSpPr>
        <p:spPr bwMode="auto">
          <a:xfrm>
            <a:off x="2700338" y="981075"/>
            <a:ext cx="5832475" cy="5286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800">
                <a:cs typeface="Arial" charset="0"/>
              </a:rPr>
              <a:t>Bola mugitu gabe posible al da?</a:t>
            </a:r>
          </a:p>
        </p:txBody>
      </p:sp>
      <p:sp>
        <p:nvSpPr>
          <p:cNvPr id="690192" name="Rectangle 31" descr="Roble"/>
          <p:cNvSpPr>
            <a:spLocks noChangeArrowheads="1"/>
          </p:cNvSpPr>
          <p:nvPr/>
        </p:nvSpPr>
        <p:spPr bwMode="auto">
          <a:xfrm>
            <a:off x="755650" y="5589588"/>
            <a:ext cx="7993063" cy="431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32" name="Imagen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Imagen 11" descr="blanco_pequen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Imagen 12" descr="logo_pape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6377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mph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859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91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1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35D7E21-8292-704C-8CCE-605B5AD8DB55}" type="slidenum">
              <a:rPr lang="eu-ES" sz="1400">
                <a:latin typeface="Times" charset="0"/>
              </a:rPr>
              <a:pPr/>
              <a:t>6</a:t>
            </a:fld>
            <a:endParaRPr lang="eu-ES" sz="1400">
              <a:latin typeface="Times" charset="0"/>
            </a:endParaRPr>
          </a:p>
        </p:txBody>
      </p:sp>
      <p:grpSp>
        <p:nvGrpSpPr>
          <p:cNvPr id="691202" name="Group 2"/>
          <p:cNvGrpSpPr>
            <a:grpSpLocks/>
          </p:cNvGrpSpPr>
          <p:nvPr/>
        </p:nvGrpSpPr>
        <p:grpSpPr bwMode="auto">
          <a:xfrm>
            <a:off x="8027988" y="2852738"/>
            <a:ext cx="504825" cy="2736850"/>
            <a:chOff x="4286" y="-335"/>
            <a:chExt cx="318" cy="1724"/>
          </a:xfrm>
        </p:grpSpPr>
        <p:sp>
          <p:nvSpPr>
            <p:cNvPr id="691225" name="Rectangle 3"/>
            <p:cNvSpPr>
              <a:spLocks noChangeArrowheads="1"/>
            </p:cNvSpPr>
            <p:nvPr/>
          </p:nvSpPr>
          <p:spPr bwMode="auto">
            <a:xfrm>
              <a:off x="4286" y="-335"/>
              <a:ext cx="318" cy="17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691226" name="Object 4"/>
            <p:cNvGraphicFramePr>
              <a:graphicFrameLocks noChangeAspect="1"/>
            </p:cNvGraphicFramePr>
            <p:nvPr/>
          </p:nvGraphicFramePr>
          <p:xfrm>
            <a:off x="4332" y="-289"/>
            <a:ext cx="216" cy="1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7" name="PHOTO-PAINT" r:id="rId3" imgW="342676" imgH="2590476" progId="CorelPhotoPaint.Image.12">
                    <p:embed/>
                  </p:oleObj>
                </mc:Choice>
                <mc:Fallback>
                  <p:oleObj name="PHOTO-PAINT" r:id="rId3" imgW="342676" imgH="2590476" progId="CorelPhotoPaint.Image.1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-289"/>
                          <a:ext cx="216" cy="1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91203" name="Rectangle 5"/>
          <p:cNvSpPr>
            <a:spLocks noChangeArrowheads="1"/>
          </p:cNvSpPr>
          <p:nvPr/>
        </p:nvSpPr>
        <p:spPr bwMode="auto">
          <a:xfrm rot="5154767">
            <a:off x="5110957" y="5193506"/>
            <a:ext cx="576262" cy="358775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9933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1204" name="Rectangle 6"/>
          <p:cNvSpPr>
            <a:spLocks noChangeArrowheads="1"/>
          </p:cNvSpPr>
          <p:nvPr/>
        </p:nvSpPr>
        <p:spPr bwMode="auto">
          <a:xfrm>
            <a:off x="865188" y="2276475"/>
            <a:ext cx="358775" cy="3313113"/>
          </a:xfrm>
          <a:prstGeom prst="rect">
            <a:avLst/>
          </a:prstGeom>
          <a:gradFill rotWithShape="1">
            <a:gsLst>
              <a:gs pos="0">
                <a:srgbClr val="9933FF"/>
              </a:gs>
              <a:gs pos="100000">
                <a:srgbClr val="0033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1205" name="Rectangle 7"/>
          <p:cNvSpPr>
            <a:spLocks noChangeArrowheads="1"/>
          </p:cNvSpPr>
          <p:nvPr/>
        </p:nvSpPr>
        <p:spPr bwMode="auto">
          <a:xfrm rot="2025022">
            <a:off x="395288" y="3502025"/>
            <a:ext cx="5538787" cy="309563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9933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1207" name="Rectangle 9"/>
          <p:cNvSpPr>
            <a:spLocks noChangeArrowheads="1"/>
          </p:cNvSpPr>
          <p:nvPr/>
        </p:nvSpPr>
        <p:spPr bwMode="auto">
          <a:xfrm>
            <a:off x="6372225" y="4149725"/>
            <a:ext cx="360363" cy="1511300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219700" y="2781300"/>
            <a:ext cx="2620963" cy="2622550"/>
            <a:chOff x="1882" y="527"/>
            <a:chExt cx="1651" cy="1652"/>
          </a:xfrm>
        </p:grpSpPr>
        <p:sp>
          <p:nvSpPr>
            <p:cNvPr id="691214" name="Oval 17" descr="bolita_rojaH2O"/>
            <p:cNvSpPr>
              <a:spLocks noChangeArrowheads="1"/>
            </p:cNvSpPr>
            <p:nvPr/>
          </p:nvSpPr>
          <p:spPr bwMode="auto">
            <a:xfrm rot="2715113">
              <a:off x="3356" y="1911"/>
              <a:ext cx="200" cy="154"/>
            </a:xfrm>
            <a:prstGeom prst="ellipse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15" name="AutoShape 18"/>
            <p:cNvSpPr>
              <a:spLocks noChangeArrowheads="1"/>
            </p:cNvSpPr>
            <p:nvPr/>
          </p:nvSpPr>
          <p:spPr bwMode="auto">
            <a:xfrm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16" name="AutoShape 19"/>
            <p:cNvSpPr>
              <a:spLocks noChangeArrowheads="1"/>
            </p:cNvSpPr>
            <p:nvPr/>
          </p:nvSpPr>
          <p:spPr bwMode="auto">
            <a:xfrm rot="2546218"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17" name="Oval 20"/>
            <p:cNvSpPr>
              <a:spLocks noChangeArrowheads="1"/>
            </p:cNvSpPr>
            <p:nvPr/>
          </p:nvSpPr>
          <p:spPr bwMode="auto">
            <a:xfrm>
              <a:off x="2609" y="1253"/>
              <a:ext cx="227" cy="227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18" name="Rectangle 21"/>
            <p:cNvSpPr>
              <a:spLocks noChangeArrowheads="1"/>
            </p:cNvSpPr>
            <p:nvPr/>
          </p:nvSpPr>
          <p:spPr bwMode="auto">
            <a:xfrm rot="2519785">
              <a:off x="1927" y="1026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19" name="Rectangle 22"/>
            <p:cNvSpPr>
              <a:spLocks noChangeArrowheads="1"/>
            </p:cNvSpPr>
            <p:nvPr/>
          </p:nvSpPr>
          <p:spPr bwMode="auto">
            <a:xfrm rot="2519785">
              <a:off x="2789" y="1661"/>
              <a:ext cx="701" cy="51"/>
            </a:xfrm>
            <a:prstGeom prst="rect">
              <a:avLst/>
            </a:prstGeom>
            <a:solidFill>
              <a:srgbClr val="EDC2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20" name="Rectangle 23"/>
            <p:cNvSpPr>
              <a:spLocks noChangeArrowheads="1"/>
            </p:cNvSpPr>
            <p:nvPr/>
          </p:nvSpPr>
          <p:spPr bwMode="auto">
            <a:xfrm rot="-2880216">
              <a:off x="2688" y="900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21" name="Rectangle 24"/>
            <p:cNvSpPr>
              <a:spLocks noChangeArrowheads="1"/>
            </p:cNvSpPr>
            <p:nvPr/>
          </p:nvSpPr>
          <p:spPr bwMode="auto">
            <a:xfrm rot="-2880216">
              <a:off x="2053" y="1762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22" name="Oval 25"/>
            <p:cNvSpPr>
              <a:spLocks noChangeArrowheads="1"/>
            </p:cNvSpPr>
            <p:nvPr/>
          </p:nvSpPr>
          <p:spPr bwMode="auto">
            <a:xfrm rot="2715113">
              <a:off x="1859" y="686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23" name="Oval 26"/>
            <p:cNvSpPr>
              <a:spLocks noChangeArrowheads="1"/>
            </p:cNvSpPr>
            <p:nvPr/>
          </p:nvSpPr>
          <p:spPr bwMode="auto">
            <a:xfrm rot="7801742">
              <a:off x="3220" y="550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24" name="Oval 27"/>
            <p:cNvSpPr>
              <a:spLocks noChangeArrowheads="1"/>
            </p:cNvSpPr>
            <p:nvPr/>
          </p:nvSpPr>
          <p:spPr bwMode="auto">
            <a:xfrm rot="7801742">
              <a:off x="2041" y="2002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860190" name="Text Box 30"/>
          <p:cNvSpPr txBox="1">
            <a:spLocks noChangeArrowheads="1"/>
          </p:cNvSpPr>
          <p:nvPr/>
        </p:nvSpPr>
        <p:spPr bwMode="auto">
          <a:xfrm>
            <a:off x="2700338" y="981075"/>
            <a:ext cx="6119812" cy="9556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800">
                <a:cs typeface="Arial" charset="0"/>
              </a:rPr>
              <a:t>Eta bola zoruan egongo balitz? Eta malgukia izango bagenu?</a:t>
            </a:r>
          </a:p>
        </p:txBody>
      </p:sp>
      <p:sp>
        <p:nvSpPr>
          <p:cNvPr id="691213" name="Rectangle 31" descr="Roble"/>
          <p:cNvSpPr>
            <a:spLocks noChangeArrowheads="1"/>
          </p:cNvSpPr>
          <p:nvPr/>
        </p:nvSpPr>
        <p:spPr bwMode="auto">
          <a:xfrm>
            <a:off x="755650" y="5589588"/>
            <a:ext cx="7993063" cy="431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29" name="Imagen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Imagen 11" descr="blanco_pequen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Imagen 12" descr="logo_pape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9439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mph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860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5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7AEE38-01A9-DD43-99D6-5BA7A9B08C63}" type="slidenum">
              <a:rPr lang="eu-ES" sz="1400">
                <a:latin typeface="Times" charset="0"/>
              </a:rPr>
              <a:pPr/>
              <a:t>7</a:t>
            </a:fld>
            <a:endParaRPr lang="eu-ES" sz="1400">
              <a:latin typeface="Times" charset="0"/>
            </a:endParaRPr>
          </a:p>
        </p:txBody>
      </p:sp>
      <p:sp>
        <p:nvSpPr>
          <p:cNvPr id="861186" name="Oval 2" descr="bola_rodant1"/>
          <p:cNvSpPr>
            <a:spLocks noChangeArrowheads="1"/>
          </p:cNvSpPr>
          <p:nvPr/>
        </p:nvSpPr>
        <p:spPr bwMode="auto">
          <a:xfrm>
            <a:off x="1258888" y="1773238"/>
            <a:ext cx="576262" cy="576262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692228" name="Group 4"/>
          <p:cNvGrpSpPr>
            <a:grpSpLocks/>
          </p:cNvGrpSpPr>
          <p:nvPr/>
        </p:nvGrpSpPr>
        <p:grpSpPr bwMode="auto">
          <a:xfrm>
            <a:off x="8027988" y="2852738"/>
            <a:ext cx="504825" cy="2736850"/>
            <a:chOff x="4286" y="-335"/>
            <a:chExt cx="318" cy="1724"/>
          </a:xfrm>
        </p:grpSpPr>
        <p:sp>
          <p:nvSpPr>
            <p:cNvPr id="692249" name="Rectangle 5"/>
            <p:cNvSpPr>
              <a:spLocks noChangeArrowheads="1"/>
            </p:cNvSpPr>
            <p:nvPr/>
          </p:nvSpPr>
          <p:spPr bwMode="auto">
            <a:xfrm>
              <a:off x="4286" y="-335"/>
              <a:ext cx="318" cy="17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692250" name="Object 6"/>
            <p:cNvGraphicFramePr>
              <a:graphicFrameLocks noChangeAspect="1"/>
            </p:cNvGraphicFramePr>
            <p:nvPr/>
          </p:nvGraphicFramePr>
          <p:xfrm>
            <a:off x="4332" y="-289"/>
            <a:ext cx="216" cy="1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1" name="PHOTO-PAINT" r:id="rId4" imgW="342676" imgH="2590476" progId="CorelPhotoPaint.Image.12">
                    <p:embed/>
                  </p:oleObj>
                </mc:Choice>
                <mc:Fallback>
                  <p:oleObj name="PHOTO-PAINT" r:id="rId4" imgW="342676" imgH="2590476" progId="CorelPhotoPaint.Image.1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-289"/>
                          <a:ext cx="216" cy="1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92229" name="Rectangle 7"/>
          <p:cNvSpPr>
            <a:spLocks noChangeArrowheads="1"/>
          </p:cNvSpPr>
          <p:nvPr/>
        </p:nvSpPr>
        <p:spPr bwMode="auto">
          <a:xfrm rot="5154767">
            <a:off x="5110957" y="5193506"/>
            <a:ext cx="576262" cy="358775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9933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2230" name="Rectangle 8"/>
          <p:cNvSpPr>
            <a:spLocks noChangeArrowheads="1"/>
          </p:cNvSpPr>
          <p:nvPr/>
        </p:nvSpPr>
        <p:spPr bwMode="auto">
          <a:xfrm>
            <a:off x="865188" y="2276475"/>
            <a:ext cx="358775" cy="3313113"/>
          </a:xfrm>
          <a:prstGeom prst="rect">
            <a:avLst/>
          </a:prstGeom>
          <a:gradFill rotWithShape="1">
            <a:gsLst>
              <a:gs pos="0">
                <a:srgbClr val="9933FF"/>
              </a:gs>
              <a:gs pos="100000">
                <a:srgbClr val="0033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2231" name="Rectangle 9"/>
          <p:cNvSpPr>
            <a:spLocks noChangeArrowheads="1"/>
          </p:cNvSpPr>
          <p:nvPr/>
        </p:nvSpPr>
        <p:spPr bwMode="auto">
          <a:xfrm rot="2025022">
            <a:off x="395288" y="3502025"/>
            <a:ext cx="5538787" cy="309563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9933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2232" name="Rectangle 10"/>
          <p:cNvSpPr>
            <a:spLocks noChangeArrowheads="1"/>
          </p:cNvSpPr>
          <p:nvPr/>
        </p:nvSpPr>
        <p:spPr bwMode="auto">
          <a:xfrm>
            <a:off x="6372225" y="4149725"/>
            <a:ext cx="360363" cy="1511300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219700" y="2781300"/>
            <a:ext cx="2620963" cy="2622550"/>
            <a:chOff x="1882" y="527"/>
            <a:chExt cx="1651" cy="1652"/>
          </a:xfrm>
        </p:grpSpPr>
        <p:sp>
          <p:nvSpPr>
            <p:cNvPr id="692238" name="Oval 17" descr="bolita_rojaH2O"/>
            <p:cNvSpPr>
              <a:spLocks noChangeArrowheads="1"/>
            </p:cNvSpPr>
            <p:nvPr/>
          </p:nvSpPr>
          <p:spPr bwMode="auto">
            <a:xfrm rot="2715113">
              <a:off x="3356" y="1911"/>
              <a:ext cx="200" cy="154"/>
            </a:xfrm>
            <a:prstGeom prst="ellipse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2239" name="AutoShape 18"/>
            <p:cNvSpPr>
              <a:spLocks noChangeArrowheads="1"/>
            </p:cNvSpPr>
            <p:nvPr/>
          </p:nvSpPr>
          <p:spPr bwMode="auto">
            <a:xfrm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2240" name="AutoShape 19"/>
            <p:cNvSpPr>
              <a:spLocks noChangeArrowheads="1"/>
            </p:cNvSpPr>
            <p:nvPr/>
          </p:nvSpPr>
          <p:spPr bwMode="auto">
            <a:xfrm rot="2546218"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2241" name="Oval 20"/>
            <p:cNvSpPr>
              <a:spLocks noChangeArrowheads="1"/>
            </p:cNvSpPr>
            <p:nvPr/>
          </p:nvSpPr>
          <p:spPr bwMode="auto">
            <a:xfrm>
              <a:off x="2609" y="1253"/>
              <a:ext cx="227" cy="227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2242" name="Rectangle 21"/>
            <p:cNvSpPr>
              <a:spLocks noChangeArrowheads="1"/>
            </p:cNvSpPr>
            <p:nvPr/>
          </p:nvSpPr>
          <p:spPr bwMode="auto">
            <a:xfrm rot="2519785">
              <a:off x="1927" y="1026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2243" name="Rectangle 22"/>
            <p:cNvSpPr>
              <a:spLocks noChangeArrowheads="1"/>
            </p:cNvSpPr>
            <p:nvPr/>
          </p:nvSpPr>
          <p:spPr bwMode="auto">
            <a:xfrm rot="2519785">
              <a:off x="2789" y="1661"/>
              <a:ext cx="701" cy="51"/>
            </a:xfrm>
            <a:prstGeom prst="rect">
              <a:avLst/>
            </a:prstGeom>
            <a:solidFill>
              <a:srgbClr val="EDC2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2244" name="Rectangle 23"/>
            <p:cNvSpPr>
              <a:spLocks noChangeArrowheads="1"/>
            </p:cNvSpPr>
            <p:nvPr/>
          </p:nvSpPr>
          <p:spPr bwMode="auto">
            <a:xfrm rot="-2880216">
              <a:off x="2688" y="900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2245" name="Rectangle 24"/>
            <p:cNvSpPr>
              <a:spLocks noChangeArrowheads="1"/>
            </p:cNvSpPr>
            <p:nvPr/>
          </p:nvSpPr>
          <p:spPr bwMode="auto">
            <a:xfrm rot="-2880216">
              <a:off x="2053" y="1762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2246" name="Oval 25"/>
            <p:cNvSpPr>
              <a:spLocks noChangeArrowheads="1"/>
            </p:cNvSpPr>
            <p:nvPr/>
          </p:nvSpPr>
          <p:spPr bwMode="auto">
            <a:xfrm rot="2715113">
              <a:off x="1859" y="686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2247" name="Oval 26"/>
            <p:cNvSpPr>
              <a:spLocks noChangeArrowheads="1"/>
            </p:cNvSpPr>
            <p:nvPr/>
          </p:nvSpPr>
          <p:spPr bwMode="auto">
            <a:xfrm rot="7801742">
              <a:off x="3220" y="550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2248" name="Oval 27"/>
            <p:cNvSpPr>
              <a:spLocks noChangeArrowheads="1"/>
            </p:cNvSpPr>
            <p:nvPr/>
          </p:nvSpPr>
          <p:spPr bwMode="auto">
            <a:xfrm rot="7801742">
              <a:off x="2041" y="2002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861214" name="Text Box 30"/>
          <p:cNvSpPr txBox="1">
            <a:spLocks noChangeArrowheads="1"/>
          </p:cNvSpPr>
          <p:nvPr/>
        </p:nvSpPr>
        <p:spPr bwMode="auto">
          <a:xfrm>
            <a:off x="2700338" y="981075"/>
            <a:ext cx="4824412" cy="9556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800">
                <a:cs typeface="Arial" charset="0"/>
              </a:rPr>
              <a:t>Zerk sortzen du pospoloaren aldaketa? Zer aldatzen da?</a:t>
            </a:r>
          </a:p>
        </p:txBody>
      </p:sp>
      <p:sp>
        <p:nvSpPr>
          <p:cNvPr id="692237" name="Rectangle 31" descr="Roble"/>
          <p:cNvSpPr>
            <a:spLocks noChangeArrowheads="1"/>
          </p:cNvSpPr>
          <p:nvPr/>
        </p:nvSpPr>
        <p:spPr bwMode="auto">
          <a:xfrm>
            <a:off x="755650" y="5589588"/>
            <a:ext cx="7993063" cy="4318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29" name="Imagen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Imagen 11" descr="blanco_pequen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Imagen 12" descr="logo_papel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2795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1.12399E-6 L 0.47275 0.4206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861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28" y="210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3" presetID="3" presetClass="emph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861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1186" grpId="0" animBg="1"/>
      <p:bldP spid="861186" grpId="1" animBg="1"/>
      <p:bldP spid="8612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49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363DB54-A4F9-E045-8DEE-C3441DE25BEF}" type="slidenum">
              <a:rPr lang="eu-ES" sz="1400">
                <a:latin typeface="Times" charset="0"/>
              </a:rPr>
              <a:pPr/>
              <a:t>8</a:t>
            </a:fld>
            <a:endParaRPr lang="eu-ES" sz="1400">
              <a:latin typeface="Times" charset="0"/>
            </a:endParaRPr>
          </a:p>
        </p:txBody>
      </p:sp>
      <p:sp>
        <p:nvSpPr>
          <p:cNvPr id="693250" name="Rectangle 2"/>
          <p:cNvSpPr>
            <a:spLocks noChangeArrowheads="1"/>
          </p:cNvSpPr>
          <p:nvPr/>
        </p:nvSpPr>
        <p:spPr bwMode="auto">
          <a:xfrm>
            <a:off x="611188" y="333375"/>
            <a:ext cx="7921625" cy="4751388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3251" name="Text Box 4"/>
          <p:cNvSpPr txBox="1">
            <a:spLocks noChangeArrowheads="1"/>
          </p:cNvSpPr>
          <p:nvPr/>
        </p:nvSpPr>
        <p:spPr bwMode="auto">
          <a:xfrm>
            <a:off x="1116013" y="1341438"/>
            <a:ext cx="208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s-ES" sz="2400">
              <a:cs typeface="Arial" charset="0"/>
            </a:endParaRPr>
          </a:p>
        </p:txBody>
      </p:sp>
      <p:sp>
        <p:nvSpPr>
          <p:cNvPr id="693252" name="Rectangle 5"/>
          <p:cNvSpPr>
            <a:spLocks noChangeArrowheads="1"/>
          </p:cNvSpPr>
          <p:nvPr/>
        </p:nvSpPr>
        <p:spPr bwMode="auto">
          <a:xfrm>
            <a:off x="3708400" y="4941888"/>
            <a:ext cx="1295400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3254" name="AutoShape 7"/>
          <p:cNvSpPr>
            <a:spLocks noChangeArrowheads="1"/>
          </p:cNvSpPr>
          <p:nvPr/>
        </p:nvSpPr>
        <p:spPr bwMode="auto">
          <a:xfrm>
            <a:off x="971550" y="549275"/>
            <a:ext cx="2087563" cy="3455988"/>
          </a:xfrm>
          <a:prstGeom prst="wedgeRoundRectCallout">
            <a:avLst>
              <a:gd name="adj1" fmla="val 81028"/>
              <a:gd name="adj2" fmla="val 53306"/>
              <a:gd name="adj3" fmla="val 16667"/>
            </a:avLst>
          </a:prstGeom>
          <a:solidFill>
            <a:schemeClr val="accent1">
              <a:alpha val="50195"/>
            </a:schemeClr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u-ES" sz="2400">
                <a:solidFill>
                  <a:schemeClr val="accent2"/>
                </a:solidFill>
                <a:cs typeface="Arial" charset="0"/>
              </a:rPr>
              <a:t>Altura da.</a:t>
            </a:r>
          </a:p>
        </p:txBody>
      </p:sp>
      <p:sp>
        <p:nvSpPr>
          <p:cNvPr id="862217" name="desk1"/>
          <p:cNvSpPr>
            <a:spLocks noEditPoints="1" noChangeArrowheads="1"/>
          </p:cNvSpPr>
          <p:nvPr/>
        </p:nvSpPr>
        <p:spPr bwMode="auto">
          <a:xfrm>
            <a:off x="5076825" y="2852738"/>
            <a:ext cx="3816350" cy="1081087"/>
          </a:xfrm>
          <a:custGeom>
            <a:avLst/>
            <a:gdLst>
              <a:gd name="T0" fmla="*/ 0 w 21600"/>
              <a:gd name="T1" fmla="*/ 0 h 21600"/>
              <a:gd name="T2" fmla="*/ 3816350 w 21600"/>
              <a:gd name="T3" fmla="*/ 0 h 21600"/>
              <a:gd name="T4" fmla="*/ 3816350 w 21600"/>
              <a:gd name="T5" fmla="*/ 1081087 h 21600"/>
              <a:gd name="T6" fmla="*/ 0 w 21600"/>
              <a:gd name="T7" fmla="*/ 1081087 h 21600"/>
              <a:gd name="T8" fmla="*/ 1908175 w 21600"/>
              <a:gd name="T9" fmla="*/ 0 h 21600"/>
              <a:gd name="T10" fmla="*/ 3816350 w 21600"/>
              <a:gd name="T11" fmla="*/ 540544 h 21600"/>
              <a:gd name="T12" fmla="*/ 1908175 w 21600"/>
              <a:gd name="T13" fmla="*/ 1081087 h 21600"/>
              <a:gd name="T14" fmla="*/ 0 w 21600"/>
              <a:gd name="T15" fmla="*/ 54054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693257" name="Text Box 10"/>
          <p:cNvSpPr txBox="1">
            <a:spLocks noChangeArrowheads="1"/>
          </p:cNvSpPr>
          <p:nvPr/>
        </p:nvSpPr>
        <p:spPr bwMode="auto">
          <a:xfrm>
            <a:off x="5076825" y="2997200"/>
            <a:ext cx="38163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>
                <a:cs typeface="Arial" charset="0"/>
              </a:rPr>
              <a:t>Sistema materialetan elkarrekintzak gertatzen dira. Energia aldatzen da. Aldaketak gertatzen dira.</a:t>
            </a:r>
          </a:p>
        </p:txBody>
      </p:sp>
      <p:sp>
        <p:nvSpPr>
          <p:cNvPr id="862219" name="Text Box 11"/>
          <p:cNvSpPr txBox="1">
            <a:spLocks noChangeArrowheads="1"/>
          </p:cNvSpPr>
          <p:nvPr/>
        </p:nvSpPr>
        <p:spPr bwMode="auto">
          <a:xfrm>
            <a:off x="3348038" y="836613"/>
            <a:ext cx="4319587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800">
                <a:cs typeface="Arial" charset="0"/>
              </a:rPr>
              <a:t>Zerk sortzen du pospoloaren aldaketa? Zer aldatzen da?</a:t>
            </a:r>
          </a:p>
        </p:txBody>
      </p:sp>
      <p:pic>
        <p:nvPicPr>
          <p:cNvPr id="13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36448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862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22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3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67D195-B7D1-7E45-808C-F8EEB2BCC0ED}" type="slidenum">
              <a:rPr lang="eu-ES" sz="1400">
                <a:latin typeface="Times" charset="0"/>
              </a:rPr>
              <a:pPr/>
              <a:t>9</a:t>
            </a:fld>
            <a:endParaRPr lang="eu-ES" sz="1400">
              <a:latin typeface="Times" charset="0"/>
            </a:endParaRPr>
          </a:p>
        </p:txBody>
      </p:sp>
      <p:sp>
        <p:nvSpPr>
          <p:cNvPr id="694274" name="Text Box 2"/>
          <p:cNvSpPr txBox="1">
            <a:spLocks noChangeArrowheads="1"/>
          </p:cNvSpPr>
          <p:nvPr/>
        </p:nvSpPr>
        <p:spPr bwMode="auto">
          <a:xfrm>
            <a:off x="1116013" y="1341438"/>
            <a:ext cx="208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s-ES" sz="2400">
              <a:cs typeface="Arial" charset="0"/>
            </a:endParaRPr>
          </a:p>
        </p:txBody>
      </p:sp>
      <p:sp>
        <p:nvSpPr>
          <p:cNvPr id="694276" name="Text Box 4"/>
          <p:cNvSpPr txBox="1">
            <a:spLocks noChangeArrowheads="1"/>
          </p:cNvSpPr>
          <p:nvPr/>
        </p:nvSpPr>
        <p:spPr bwMode="auto">
          <a:xfrm>
            <a:off x="3851275" y="3644900"/>
            <a:ext cx="4127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3200" b="1">
                <a:cs typeface="Arial" charset="0"/>
              </a:rPr>
              <a:t>Pospoloa piztu baita</a:t>
            </a:r>
          </a:p>
        </p:txBody>
      </p:sp>
      <p:sp>
        <p:nvSpPr>
          <p:cNvPr id="694277" name="Text Box 6"/>
          <p:cNvSpPr txBox="1">
            <a:spLocks noChangeArrowheads="1"/>
          </p:cNvSpPr>
          <p:nvPr/>
        </p:nvSpPr>
        <p:spPr bwMode="auto">
          <a:xfrm>
            <a:off x="3419475" y="5734050"/>
            <a:ext cx="4422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3200" b="1">
                <a:cs typeface="Arial" charset="0"/>
              </a:rPr>
              <a:t>Marruskadura baitago</a:t>
            </a:r>
          </a:p>
        </p:txBody>
      </p:sp>
      <p:sp>
        <p:nvSpPr>
          <p:cNvPr id="694278" name="Text Box 8"/>
          <p:cNvSpPr txBox="1">
            <a:spLocks noChangeArrowheads="1"/>
          </p:cNvSpPr>
          <p:nvPr/>
        </p:nvSpPr>
        <p:spPr bwMode="auto">
          <a:xfrm>
            <a:off x="468313" y="4508500"/>
            <a:ext cx="42402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3200" b="1">
                <a:cs typeface="Arial" charset="0"/>
              </a:rPr>
              <a:t>Mugimendua baitago</a:t>
            </a:r>
          </a:p>
        </p:txBody>
      </p:sp>
      <p:sp>
        <p:nvSpPr>
          <p:cNvPr id="694279" name="Text Box 10"/>
          <p:cNvSpPr txBox="1">
            <a:spLocks noChangeArrowheads="1"/>
          </p:cNvSpPr>
          <p:nvPr/>
        </p:nvSpPr>
        <p:spPr bwMode="auto">
          <a:xfrm>
            <a:off x="250825" y="2636838"/>
            <a:ext cx="4016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3200" b="1">
                <a:cs typeface="Arial" charset="0"/>
              </a:rPr>
              <a:t>Bola mugitzen baita</a:t>
            </a:r>
          </a:p>
        </p:txBody>
      </p:sp>
      <p:sp>
        <p:nvSpPr>
          <p:cNvPr id="694280" name="Text Box 12"/>
          <p:cNvSpPr txBox="1">
            <a:spLocks noChangeArrowheads="1"/>
          </p:cNvSpPr>
          <p:nvPr/>
        </p:nvSpPr>
        <p:spPr bwMode="auto">
          <a:xfrm>
            <a:off x="0" y="620713"/>
            <a:ext cx="40830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3200" b="1">
                <a:cs typeface="Arial" charset="0"/>
              </a:rPr>
              <a:t>Bola alturan baitago</a:t>
            </a:r>
          </a:p>
        </p:txBody>
      </p:sp>
      <p:sp>
        <p:nvSpPr>
          <p:cNvPr id="694281" name="AutoShape 13"/>
          <p:cNvSpPr>
            <a:spLocks noChangeArrowheads="1"/>
          </p:cNvSpPr>
          <p:nvPr/>
        </p:nvSpPr>
        <p:spPr bwMode="auto">
          <a:xfrm>
            <a:off x="1476375" y="3141663"/>
            <a:ext cx="431800" cy="503237"/>
          </a:xfrm>
          <a:prstGeom prst="upArrow">
            <a:avLst>
              <a:gd name="adj1" fmla="val 50000"/>
              <a:gd name="adj2" fmla="val 466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4282" name="AutoShape 14"/>
          <p:cNvSpPr>
            <a:spLocks noChangeArrowheads="1"/>
          </p:cNvSpPr>
          <p:nvPr/>
        </p:nvSpPr>
        <p:spPr bwMode="auto">
          <a:xfrm>
            <a:off x="1331913" y="2205038"/>
            <a:ext cx="431800" cy="503237"/>
          </a:xfrm>
          <a:prstGeom prst="upArrow">
            <a:avLst>
              <a:gd name="adj1" fmla="val 50000"/>
              <a:gd name="adj2" fmla="val 466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4283" name="AutoShape 15"/>
          <p:cNvSpPr>
            <a:spLocks noChangeArrowheads="1"/>
          </p:cNvSpPr>
          <p:nvPr/>
        </p:nvSpPr>
        <p:spPr bwMode="auto">
          <a:xfrm>
            <a:off x="1258888" y="1125538"/>
            <a:ext cx="431800" cy="503237"/>
          </a:xfrm>
          <a:prstGeom prst="upArrow">
            <a:avLst>
              <a:gd name="adj1" fmla="val 50000"/>
              <a:gd name="adj2" fmla="val 466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4284" name="AutoShape 16"/>
          <p:cNvSpPr>
            <a:spLocks noChangeArrowheads="1"/>
          </p:cNvSpPr>
          <p:nvPr/>
        </p:nvSpPr>
        <p:spPr bwMode="auto">
          <a:xfrm>
            <a:off x="1619250" y="4076700"/>
            <a:ext cx="431800" cy="503238"/>
          </a:xfrm>
          <a:prstGeom prst="upArrow">
            <a:avLst>
              <a:gd name="adj1" fmla="val 50000"/>
              <a:gd name="adj2" fmla="val 466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4285" name="AutoShape 17"/>
          <p:cNvSpPr>
            <a:spLocks noChangeArrowheads="1"/>
          </p:cNvSpPr>
          <p:nvPr/>
        </p:nvSpPr>
        <p:spPr bwMode="auto">
          <a:xfrm>
            <a:off x="1763713" y="5084763"/>
            <a:ext cx="431800" cy="503237"/>
          </a:xfrm>
          <a:prstGeom prst="upArrow">
            <a:avLst>
              <a:gd name="adj1" fmla="val 50000"/>
              <a:gd name="adj2" fmla="val 466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4286" name="AutoShape 18"/>
          <p:cNvSpPr>
            <a:spLocks noChangeArrowheads="1"/>
          </p:cNvSpPr>
          <p:nvPr/>
        </p:nvSpPr>
        <p:spPr bwMode="auto">
          <a:xfrm rot="10800000">
            <a:off x="5940425" y="4221163"/>
            <a:ext cx="431800" cy="503237"/>
          </a:xfrm>
          <a:prstGeom prst="upArrow">
            <a:avLst>
              <a:gd name="adj1" fmla="val 50000"/>
              <a:gd name="adj2" fmla="val 466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4287" name="AutoShape 19"/>
          <p:cNvSpPr>
            <a:spLocks noChangeArrowheads="1"/>
          </p:cNvSpPr>
          <p:nvPr/>
        </p:nvSpPr>
        <p:spPr bwMode="auto">
          <a:xfrm rot="10800000">
            <a:off x="5724525" y="5300663"/>
            <a:ext cx="431800" cy="503237"/>
          </a:xfrm>
          <a:prstGeom prst="upArrow">
            <a:avLst>
              <a:gd name="adj1" fmla="val 50000"/>
              <a:gd name="adj2" fmla="val 466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4288" name="AutoShape 20"/>
          <p:cNvSpPr>
            <a:spLocks noChangeArrowheads="1"/>
          </p:cNvSpPr>
          <p:nvPr/>
        </p:nvSpPr>
        <p:spPr bwMode="auto">
          <a:xfrm rot="-4369070">
            <a:off x="2807494" y="5769769"/>
            <a:ext cx="431800" cy="503238"/>
          </a:xfrm>
          <a:prstGeom prst="upArrow">
            <a:avLst>
              <a:gd name="adj1" fmla="val 50000"/>
              <a:gd name="adj2" fmla="val 466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63254" name="Text Box 22"/>
          <p:cNvSpPr txBox="1">
            <a:spLocks noChangeArrowheads="1"/>
          </p:cNvSpPr>
          <p:nvPr/>
        </p:nvSpPr>
        <p:spPr bwMode="auto">
          <a:xfrm>
            <a:off x="4067175" y="893987"/>
            <a:ext cx="4895850" cy="7842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u-ES" sz="2800">
                <a:cs typeface="Arial" charset="0"/>
              </a:rPr>
              <a:t>Zerk sortzen du pospoloaren aldaketa? Zer aldatzen da?</a:t>
            </a:r>
          </a:p>
        </p:txBody>
      </p:sp>
      <p:pic>
        <p:nvPicPr>
          <p:cNvPr id="20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63570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863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325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283</Words>
  <Application>Microsoft Macintosh PowerPoint</Application>
  <PresentationFormat>Presentación en pantalla (4:3)</PresentationFormat>
  <Paragraphs>74</Paragraphs>
  <Slides>14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Tema de Office</vt:lpstr>
      <vt:lpstr>PHOTO-PAINT</vt:lpstr>
      <vt:lpstr>EcuaciÛn</vt:lpstr>
      <vt:lpstr>16. ENERGIA ETA MAKINAK. TEKNOLOGIA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 ENERGIA ETA MAKINAK. TEKNOLOGIA</dc:title>
  <dc:creator>Jme</dc:creator>
  <cp:lastModifiedBy>Jme</cp:lastModifiedBy>
  <cp:revision>4</cp:revision>
  <dcterms:created xsi:type="dcterms:W3CDTF">2015-04-14T08:54:57Z</dcterms:created>
  <dcterms:modified xsi:type="dcterms:W3CDTF">2015-06-10T17:14:48Z</dcterms:modified>
</cp:coreProperties>
</file>